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50" d="100"/>
          <a:sy n="50" d="100"/>
        </p:scale>
        <p:origin x="-2484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021BB-F245-48F9-BE91-A86058FC3D6D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00E5C-5495-4E52-BFCD-1AFCFB37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		Comment</a:t>
            </a:r>
          </a:p>
          <a:p>
            <a:r>
              <a:rPr lang="en-US" dirty="0" smtClean="0">
                <a:effectLst/>
              </a:rPr>
              <a:t>String </a:t>
            </a:r>
            <a:r>
              <a:rPr lang="en-US" dirty="0" err="1" smtClean="0">
                <a:effectLst/>
              </a:rPr>
              <a:t>dbName</a:t>
            </a:r>
            <a:r>
              <a:rPr lang="en-US" dirty="0" smtClean="0">
                <a:effectLst/>
              </a:rPr>
              <a:t>	The table name to compile the query against.</a:t>
            </a:r>
          </a:p>
          <a:p>
            <a:r>
              <a:rPr lang="en-US" dirty="0" smtClean="0">
                <a:effectLst/>
              </a:rPr>
              <a:t>String[] </a:t>
            </a:r>
            <a:r>
              <a:rPr lang="en-US" dirty="0" err="1" smtClean="0">
                <a:effectLst/>
              </a:rPr>
              <a:t>columnNames</a:t>
            </a:r>
            <a:r>
              <a:rPr lang="en-US" dirty="0" smtClean="0">
                <a:effectLst/>
              </a:rPr>
              <a:t>	A list of which table columns to return. Passing "null" will return all columns.</a:t>
            </a:r>
          </a:p>
          <a:p>
            <a:r>
              <a:rPr lang="en-US" dirty="0" smtClean="0">
                <a:effectLst/>
              </a:rPr>
              <a:t>String </a:t>
            </a:r>
            <a:r>
              <a:rPr lang="en-US" dirty="0" err="1" smtClean="0">
                <a:effectLst/>
              </a:rPr>
              <a:t>whereClause</a:t>
            </a:r>
            <a:r>
              <a:rPr lang="en-US" dirty="0" smtClean="0">
                <a:effectLst/>
              </a:rPr>
              <a:t>	Where-clause, i.e. filter for the selection of data, null will select all data.</a:t>
            </a:r>
          </a:p>
          <a:p>
            <a:r>
              <a:rPr lang="en-US" dirty="0" smtClean="0">
                <a:effectLst/>
              </a:rPr>
              <a:t>String[] </a:t>
            </a:r>
            <a:r>
              <a:rPr lang="en-US" dirty="0" err="1" smtClean="0">
                <a:effectLst/>
              </a:rPr>
              <a:t>selectionArgs</a:t>
            </a:r>
            <a:r>
              <a:rPr lang="en-US" dirty="0" smtClean="0">
                <a:effectLst/>
              </a:rPr>
              <a:t>	You may include ?s in the "</a:t>
            </a:r>
            <a:r>
              <a:rPr lang="en-US" dirty="0" err="1" smtClean="0">
                <a:effectLst/>
              </a:rPr>
              <a:t>whereClause</a:t>
            </a:r>
            <a:r>
              <a:rPr lang="en-US" dirty="0" smtClean="0">
                <a:effectLst/>
              </a:rPr>
              <a:t>"". These placeholders will get replaced by the values from the </a:t>
            </a:r>
            <a:r>
              <a:rPr lang="en-US" dirty="0" err="1" smtClean="0">
                <a:effectLst/>
              </a:rPr>
              <a:t>selectionArgs</a:t>
            </a:r>
            <a:r>
              <a:rPr lang="en-US" dirty="0" smtClean="0">
                <a:effectLst/>
              </a:rPr>
              <a:t> array.</a:t>
            </a:r>
          </a:p>
          <a:p>
            <a:r>
              <a:rPr lang="en-US" dirty="0" smtClean="0">
                <a:effectLst/>
              </a:rPr>
              <a:t>String[] </a:t>
            </a:r>
            <a:r>
              <a:rPr lang="en-US" dirty="0" err="1" smtClean="0">
                <a:effectLst/>
              </a:rPr>
              <a:t>groupBy</a:t>
            </a:r>
            <a:r>
              <a:rPr lang="en-US" dirty="0" smtClean="0">
                <a:effectLst/>
              </a:rPr>
              <a:t>	A filter declaring how to group rows, null will cause the rows to not be grouped.</a:t>
            </a:r>
          </a:p>
          <a:p>
            <a:r>
              <a:rPr lang="en-US" dirty="0" smtClean="0">
                <a:effectLst/>
              </a:rPr>
              <a:t>String[] having	Filter for the groups, null means no filter.</a:t>
            </a:r>
          </a:p>
          <a:p>
            <a:r>
              <a:rPr lang="en-US" dirty="0" smtClean="0">
                <a:effectLst/>
              </a:rPr>
              <a:t>String[] </a:t>
            </a:r>
            <a:r>
              <a:rPr lang="en-US" dirty="0" err="1" smtClean="0">
                <a:effectLst/>
              </a:rPr>
              <a:t>orderBy</a:t>
            </a:r>
            <a:r>
              <a:rPr lang="en-US" dirty="0" smtClean="0">
                <a:effectLst/>
              </a:rPr>
              <a:t>	Table columns which will be used to order the data, null means no 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45EBA-948C-4E56-99E9-5B4BF7EEC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1EC3-C27D-4CDD-BE56-9F6090FBEA91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8BD1-84EA-49FC-97CC-F7333FC0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SympMeds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Milena Fernandez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&amp; 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Randall Rosing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7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.query(String </a:t>
            </a:r>
            <a:r>
              <a:rPr lang="en-US" dirty="0" err="1" smtClean="0"/>
              <a:t>dbName</a:t>
            </a:r>
            <a:r>
              <a:rPr lang="en-US" dirty="0" smtClean="0"/>
              <a:t>, String[] </a:t>
            </a:r>
            <a:r>
              <a:rPr lang="en-US" dirty="0" err="1" smtClean="0"/>
              <a:t>columnNames</a:t>
            </a:r>
            <a:r>
              <a:rPr lang="en-US" dirty="0" smtClean="0"/>
              <a:t>, String </a:t>
            </a:r>
            <a:r>
              <a:rPr lang="en-US" dirty="0" err="1" smtClean="0"/>
              <a:t>whereClause</a:t>
            </a:r>
            <a:r>
              <a:rPr lang="en-US" dirty="0" smtClean="0"/>
              <a:t>, String </a:t>
            </a:r>
            <a:r>
              <a:rPr lang="en-US" dirty="0" err="1" smtClean="0"/>
              <a:t>selectionArgs</a:t>
            </a:r>
            <a:r>
              <a:rPr lang="en-US" dirty="0" smtClean="0"/>
              <a:t>, String[] </a:t>
            </a:r>
            <a:r>
              <a:rPr lang="en-US" dirty="0" err="1" smtClean="0"/>
              <a:t>groupBy</a:t>
            </a:r>
            <a:r>
              <a:rPr lang="en-US" dirty="0" smtClean="0"/>
              <a:t>, String[] having, String[] </a:t>
            </a:r>
            <a:r>
              <a:rPr lang="en-US" dirty="0" err="1" smtClean="0"/>
              <a:t>orderBy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Returns a cursor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Points to one row of the query result so that Android can buffer the database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3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Using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table class</a:t>
            </a:r>
          </a:p>
          <a:p>
            <a:pPr lvl="1"/>
            <a:r>
              <a:rPr lang="en-US" dirty="0" smtClean="0"/>
              <a:t>This contains the column names and the </a:t>
            </a:r>
            <a:r>
              <a:rPr lang="en-US" dirty="0" err="1" smtClean="0"/>
              <a:t>onCreate</a:t>
            </a:r>
            <a:r>
              <a:rPr lang="en-US" dirty="0" smtClean="0"/>
              <a:t>() and </a:t>
            </a:r>
            <a:r>
              <a:rPr lang="en-US" dirty="0" err="1" smtClean="0"/>
              <a:t>onUpgrad</a:t>
            </a:r>
            <a:r>
              <a:rPr lang="en-US" dirty="0" smtClean="0"/>
              <a:t>() methods</a:t>
            </a:r>
          </a:p>
          <a:p>
            <a:pPr lvl="1"/>
            <a:r>
              <a:rPr lang="en-US" dirty="0" smtClean="0"/>
              <a:t>Each table should have a separate class</a:t>
            </a:r>
          </a:p>
          <a:p>
            <a:r>
              <a:rPr lang="en-US" dirty="0" smtClean="0"/>
              <a:t>Have a helper class</a:t>
            </a:r>
          </a:p>
          <a:p>
            <a:pPr lvl="1"/>
            <a:r>
              <a:rPr lang="en-US" dirty="0" smtClean="0"/>
              <a:t>Should extend the </a:t>
            </a:r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Used to access the methods from the table class</a:t>
            </a:r>
          </a:p>
        </p:txBody>
      </p:sp>
    </p:spTree>
    <p:extLst>
      <p:ext uri="{BB962C8B-B14F-4D97-AF65-F5344CB8AC3E}">
        <p14:creationId xmlns:p14="http://schemas.microsoft.com/office/powerpoint/2010/main" val="183702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Using a Database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DAO class</a:t>
            </a:r>
          </a:p>
          <a:p>
            <a:pPr lvl="1"/>
            <a:r>
              <a:rPr lang="en-US" dirty="0" smtClean="0"/>
              <a:t>Maintains database connection and can be used to create and fetch items to and from the database</a:t>
            </a:r>
          </a:p>
          <a:p>
            <a:pPr lvl="1"/>
            <a:r>
              <a:rPr lang="en-US" dirty="0" smtClean="0"/>
              <a:t>Can use content provider instead</a:t>
            </a:r>
          </a:p>
          <a:p>
            <a:pPr lvl="2"/>
            <a:r>
              <a:rPr lang="en-US" dirty="0" smtClean="0"/>
              <a:t>Such as: directly accessing the contacts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4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our program will only need to read an existing database</a:t>
            </a:r>
          </a:p>
        </p:txBody>
      </p:sp>
    </p:spTree>
    <p:extLst>
      <p:ext uri="{BB962C8B-B14F-4D97-AF65-F5344CB8AC3E}">
        <p14:creationId xmlns:p14="http://schemas.microsoft.com/office/powerpoint/2010/main" val="32551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 up the excel file and a file input stream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getSheet</a:t>
            </a:r>
            <a:r>
              <a:rPr lang="en-US" dirty="0" smtClean="0"/>
              <a:t>(“name of Sheet”)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getLastRowNum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getLastCellNum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getRow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getCell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Write your own function to convert cell to a String</a:t>
            </a:r>
          </a:p>
          <a:p>
            <a:r>
              <a:rPr lang="en-US" dirty="0" smtClean="0"/>
              <a:t>Add the value to a String array to later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Classification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</a:t>
            </a:r>
            <a:r>
              <a:rPr lang="en-US" dirty="0" smtClean="0"/>
              <a:t>Creational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Motivation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it </a:t>
            </a:r>
            <a:r>
              <a:rPr lang="en-US" dirty="0" smtClean="0"/>
              <a:t>separate the construction of a complex object from its representation so that the same construction process can create different representations.</a:t>
            </a:r>
            <a:endParaRPr lang="en-US" dirty="0" smtClean="0"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Intent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it defines an instance for creating an object but letting subclasses decide which class to instantiate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Also known as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2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Applicability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kid’s meals combination process.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Structure and Implementation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</a:t>
            </a:r>
            <a:r>
              <a:rPr lang="en-US" dirty="0"/>
              <a:t>The Reader encapsulates the parsing of the common input. The Builder hierarchy makes possible the polymorphic creation of many peculiar representations or targets.</a:t>
            </a:r>
            <a:endParaRPr lang="en-US" dirty="0" smtClean="0"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Participants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concrete builder</a:t>
            </a:r>
          </a:p>
        </p:txBody>
      </p:sp>
    </p:spTree>
    <p:extLst>
      <p:ext uri="{BB962C8B-B14F-4D97-AF65-F5344CB8AC3E}">
        <p14:creationId xmlns:p14="http://schemas.microsoft.com/office/powerpoint/2010/main" val="157406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Consequences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</a:t>
            </a:r>
            <a:r>
              <a:rPr lang="en-US" dirty="0" smtClean="0"/>
              <a:t>An application needs to create the elements of a complex aggregate. The specification for the aggregate exists on secondary storage and one of many representations needs to be built in primary storage.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a typeface="Segoe UI" pitchFamily="34" charset="0"/>
                <a:cs typeface="Segoe UI" pitchFamily="34" charset="0"/>
              </a:rPr>
              <a:t>Related patterns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– prototype</a:t>
            </a:r>
          </a:p>
        </p:txBody>
      </p:sp>
    </p:spTree>
    <p:extLst>
      <p:ext uri="{BB962C8B-B14F-4D97-AF65-F5344CB8AC3E}">
        <p14:creationId xmlns:p14="http://schemas.microsoft.com/office/powerpoint/2010/main" val="240788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Builder UML class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20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sz="2800" dirty="0" smtClean="0"/>
              <a:t>Objective: </a:t>
            </a:r>
            <a:r>
              <a:rPr lang="en-US" sz="2500" dirty="0" smtClean="0"/>
              <a:t>To aid individuals find </a:t>
            </a:r>
            <a:r>
              <a:rPr lang="en-US" sz="2500" dirty="0"/>
              <a:t>the right non-prescription medication to treat “common symptoms</a:t>
            </a:r>
            <a:r>
              <a:rPr lang="en-US" sz="2500" dirty="0" smtClean="0"/>
              <a:t>.”</a:t>
            </a:r>
          </a:p>
          <a:p>
            <a:pPr marL="0" lvl="2" indent="0">
              <a:buNone/>
            </a:pPr>
            <a:r>
              <a:rPr lang="en-US" dirty="0" smtClean="0"/>
              <a:t> </a:t>
            </a:r>
          </a:p>
          <a:p>
            <a:pPr marL="0" lvl="2" indent="0">
              <a:buNone/>
            </a:pPr>
            <a:r>
              <a:rPr lang="en-US" sz="2800" dirty="0" smtClean="0"/>
              <a:t>Why is this application useful?</a:t>
            </a:r>
          </a:p>
          <a:p>
            <a:pPr marL="800100" lvl="3" indent="-342900"/>
            <a:r>
              <a:rPr lang="en-US" dirty="0" smtClean="0"/>
              <a:t>It allows individuals have </a:t>
            </a:r>
            <a:r>
              <a:rPr lang="en-US" dirty="0"/>
              <a:t>an </a:t>
            </a:r>
            <a:r>
              <a:rPr lang="en-US" dirty="0" smtClean="0"/>
              <a:t>easier way to find non-prescription medication(s).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106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metaphor: Pharmacist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105400" cy="508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4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down list</a:t>
            </a:r>
          </a:p>
          <a:p>
            <a:r>
              <a:rPr lang="en-US" dirty="0" smtClean="0"/>
              <a:t>Symptoms(common)</a:t>
            </a:r>
          </a:p>
          <a:p>
            <a:r>
              <a:rPr lang="en-US" dirty="0" smtClean="0"/>
              <a:t>Medications(non-prescription)</a:t>
            </a:r>
          </a:p>
          <a:p>
            <a:pPr lvl="1"/>
            <a:r>
              <a:rPr lang="en-US" dirty="0" smtClean="0"/>
              <a:t>What symptoms it treats, directions of use, side effects, additional information</a:t>
            </a:r>
          </a:p>
          <a:p>
            <a:pPr marL="0" indent="0">
              <a:buNone/>
            </a:pPr>
            <a:r>
              <a:rPr lang="en-US" dirty="0" smtClean="0"/>
              <a:t>If time allows…</a:t>
            </a:r>
          </a:p>
          <a:p>
            <a:r>
              <a:rPr lang="en-US" dirty="0" smtClean="0"/>
              <a:t>Sort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 drop down list</a:t>
            </a:r>
          </a:p>
          <a:p>
            <a:r>
              <a:rPr lang="en-US" dirty="0" smtClean="0"/>
              <a:t>Search through symptoms</a:t>
            </a:r>
          </a:p>
          <a:p>
            <a:r>
              <a:rPr lang="en-US" dirty="0"/>
              <a:t>M</a:t>
            </a:r>
            <a:r>
              <a:rPr lang="en-US" dirty="0" smtClean="0"/>
              <a:t>edications drop down list</a:t>
            </a:r>
          </a:p>
          <a:p>
            <a:r>
              <a:rPr lang="en-US" dirty="0" smtClean="0"/>
              <a:t>Search through medications</a:t>
            </a:r>
          </a:p>
          <a:p>
            <a:r>
              <a:rPr lang="en-US" dirty="0" smtClean="0"/>
              <a:t>Pull up medication’s information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</a:t>
            </a:r>
          </a:p>
          <a:p>
            <a:r>
              <a:rPr lang="en-US" dirty="0" smtClean="0"/>
              <a:t>Color </a:t>
            </a:r>
          </a:p>
          <a:p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</a:p>
          <a:p>
            <a:pPr lvl="1"/>
            <a:r>
              <a:rPr lang="en-US" dirty="0" smtClean="0"/>
              <a:t>UI</a:t>
            </a:r>
          </a:p>
          <a:p>
            <a:r>
              <a:rPr lang="en-US" dirty="0" smtClean="0"/>
              <a:t>Present</a:t>
            </a:r>
          </a:p>
          <a:p>
            <a:pPr lvl="1"/>
            <a:r>
              <a:rPr lang="en-US" dirty="0" smtClean="0"/>
              <a:t>Skeleton database, testing 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More testing,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0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6315"/>
              </p:ext>
            </p:extLst>
          </p:nvPr>
        </p:nvGraphicFramePr>
        <p:xfrm>
          <a:off x="1600200" y="1524000"/>
          <a:ext cx="6080760" cy="415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Results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MainActivity class starts up.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Screen is filled with MainActivity activity.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Medication info page is up. User wants to view the description of the applicable symptoms and clicks on the name of a symptom at the bottom of the page.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will surf user to a different page in which the symptom name gets defined.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Medication(s) is searched based on symptom. More than one medication is listed on the system to treat that symptom. User chooses one medication.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one of the medication’s information shows up as a new page.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3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and read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5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516</Words>
  <Application>Microsoft Office PowerPoint</Application>
  <PresentationFormat>On-screen Show (4:3)</PresentationFormat>
  <Paragraphs>101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SympMeds</vt:lpstr>
      <vt:lpstr>Application Overview</vt:lpstr>
      <vt:lpstr>System metaphor: Pharmacist</vt:lpstr>
      <vt:lpstr>Functionality</vt:lpstr>
      <vt:lpstr>Functional Requirements </vt:lpstr>
      <vt:lpstr>Non-functional Requirements</vt:lpstr>
      <vt:lpstr>Application work</vt:lpstr>
      <vt:lpstr>Test Plan</vt:lpstr>
      <vt:lpstr>SQLite</vt:lpstr>
      <vt:lpstr>Getting a Database</vt:lpstr>
      <vt:lpstr>Creating and Using a Database</vt:lpstr>
      <vt:lpstr>Creating and Using a Database cont.</vt:lpstr>
      <vt:lpstr>Excel API</vt:lpstr>
      <vt:lpstr>Usage</vt:lpstr>
      <vt:lpstr>Design Pattern: Builder</vt:lpstr>
      <vt:lpstr>Continued…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Milena Fernandez</dc:creator>
  <cp:lastModifiedBy>Randy</cp:lastModifiedBy>
  <cp:revision>12</cp:revision>
  <dcterms:created xsi:type="dcterms:W3CDTF">2013-06-30T14:57:43Z</dcterms:created>
  <dcterms:modified xsi:type="dcterms:W3CDTF">2013-07-01T13:09:26Z</dcterms:modified>
</cp:coreProperties>
</file>