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Raleway Black" pitchFamily="2" charset="0"/>
      <p:bold r:id="rId15"/>
      <p:boldItalic r:id="rId16"/>
    </p:embeddedFont>
    <p:embeddedFont>
      <p:font typeface="Raleway ExtraBold" pitchFamily="2" charset="0"/>
      <p:bold r:id="rId17"/>
      <p:boldItalic r:id="rId18"/>
    </p:embeddedFont>
    <p:embeddedFont>
      <p:font typeface="Tajawal" panose="020B0604020202020204" charset="-78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0dbcdf23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0dbcdf23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5118e00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5118e00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5118e00d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5118e00d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17130de7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17130de7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1" name="Google Shape;181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2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3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4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6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7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8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194;p1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2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9" name="Google Shape;209;p1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1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0" name="Google Shape;220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1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2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3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4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5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6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1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6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6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41" name="Google Shape;241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5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6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7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8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9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13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4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ubTitle" idx="15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8" name="Google Shape;268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8"/>
          <p:cNvSpPr txBox="1">
            <a:spLocks noGrp="1"/>
          </p:cNvSpPr>
          <p:nvPr>
            <p:ph type="title" hasCustomPrompt="1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1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3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5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7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8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18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8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8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8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8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8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90" name="Google Shape;290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1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9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19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9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19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1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19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19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2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6" name="Google Shape;306;p2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0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20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0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0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20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20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20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0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" name="Google Shape;85;p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ubTitle" idx="1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91;p7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7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7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7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7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33" name="Google Shape;133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10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10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10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10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0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0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" name="Google Shape;143;p10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10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8" name="Google Shape;148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1"/>
          <p:cNvSpPr txBox="1">
            <a:spLocks noGrp="1"/>
          </p:cNvSpPr>
          <p:nvPr>
            <p:ph type="title" hasCustomPrompt="1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1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1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1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slide" Target="slide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7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slide" Target="slide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>
            <a:spLocks noGrp="1"/>
          </p:cNvSpPr>
          <p:nvPr>
            <p:ph type="ctrTitle"/>
          </p:nvPr>
        </p:nvSpPr>
        <p:spPr>
          <a:xfrm>
            <a:off x="1649100" y="1037500"/>
            <a:ext cx="60375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COSTOS DEL PROYECTO </a:t>
            </a:r>
            <a:r>
              <a:rPr lang="en" b="1">
                <a:latin typeface="Raleway"/>
                <a:ea typeface="Raleway"/>
                <a:cs typeface="Raleway"/>
                <a:sym typeface="Raleway"/>
              </a:rPr>
              <a:t>SMARTSCHOOL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ubTitle" idx="1"/>
          </p:nvPr>
        </p:nvSpPr>
        <p:spPr>
          <a:xfrm>
            <a:off x="1649100" y="3090089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Rosa Ávila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Edmundo Moscoso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América Sanchez</a:t>
            </a:r>
            <a:endParaRPr sz="1500"/>
          </a:p>
        </p:txBody>
      </p:sp>
      <p:sp>
        <p:nvSpPr>
          <p:cNvPr id="345" name="Google Shape;345;p23">
            <a:hlinkClick r:id="" action="ppaction://noaction"/>
          </p:cNvPr>
          <p:cNvSpPr/>
          <p:nvPr/>
        </p:nvSpPr>
        <p:spPr>
          <a:xfrm>
            <a:off x="3702200" y="3865450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66" y="141401"/>
            <a:ext cx="659724" cy="8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472087" y="478225"/>
            <a:ext cx="265176" cy="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1672575" y="373807"/>
            <a:ext cx="6189300" cy="47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INTERFACE DEL PROYECTO</a:t>
            </a:r>
            <a:endParaRPr sz="2600"/>
          </a:p>
        </p:txBody>
      </p:sp>
      <p:grpSp>
        <p:nvGrpSpPr>
          <p:cNvPr id="353" name="Google Shape;353;p24"/>
          <p:cNvGrpSpPr/>
          <p:nvPr/>
        </p:nvGrpSpPr>
        <p:grpSpPr>
          <a:xfrm>
            <a:off x="1497095" y="916453"/>
            <a:ext cx="336123" cy="1227445"/>
            <a:chOff x="2074570" y="1037328"/>
            <a:chExt cx="336123" cy="1227445"/>
          </a:xfrm>
        </p:grpSpPr>
        <p:sp>
          <p:nvSpPr>
            <p:cNvPr id="354" name="Google Shape;354;p24"/>
            <p:cNvSpPr/>
            <p:nvPr/>
          </p:nvSpPr>
          <p:spPr>
            <a:xfrm>
              <a:off x="2074570" y="1509653"/>
              <a:ext cx="336122" cy="282795"/>
            </a:xfrm>
            <a:custGeom>
              <a:avLst/>
              <a:gdLst/>
              <a:ahLst/>
              <a:cxnLst/>
              <a:rect l="l" t="t" r="r" b="b"/>
              <a:pathLst>
                <a:path w="8556" h="7199" extrusionOk="0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074571" y="1037328"/>
              <a:ext cx="336122" cy="282795"/>
            </a:xfrm>
            <a:custGeom>
              <a:avLst/>
              <a:gdLst/>
              <a:ahLst/>
              <a:cxnLst/>
              <a:rect l="l" t="t" r="r" b="b"/>
              <a:pathLst>
                <a:path w="8556" h="7199" extrusionOk="0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074572" y="1981978"/>
              <a:ext cx="336122" cy="282795"/>
            </a:xfrm>
            <a:custGeom>
              <a:avLst/>
              <a:gdLst/>
              <a:ahLst/>
              <a:cxnLst/>
              <a:rect l="l" t="t" r="r" b="b"/>
              <a:pathLst>
                <a:path w="8556" h="7199" extrusionOk="0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7" name="Google Shape;357;p24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>
            <a:hlinkClick r:id="rId5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24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24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24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3" name="Google Shape;363;p24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4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8">
            <a:alphaModFix/>
          </a:blip>
          <a:srcRect l="2733" t="6419"/>
          <a:stretch/>
        </p:blipFill>
        <p:spPr>
          <a:xfrm>
            <a:off x="2015700" y="847788"/>
            <a:ext cx="5721575" cy="38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Costos </a:t>
            </a:r>
            <a:endParaRPr/>
          </a:p>
        </p:txBody>
      </p:sp>
      <p:pic>
        <p:nvPicPr>
          <p:cNvPr id="371" name="Google Shape;371;p25">
            <a:hlinkClick r:id=""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>
            <a:hlinkClick r:id=""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5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2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2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2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7" name="Google Shape;377;p25"/>
          <p:cNvPicPr preferRelativeResize="0"/>
          <p:nvPr/>
        </p:nvPicPr>
        <p:blipFill rotWithShape="1">
          <a:blip r:embed="rId5">
            <a:alphaModFix/>
          </a:blip>
          <a:srcRect t="465" b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1075" y="1014075"/>
            <a:ext cx="7711049" cy="172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1850" y="2639750"/>
            <a:ext cx="7711049" cy="201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Costos </a:t>
            </a:r>
            <a:endParaRPr/>
          </a:p>
        </p:txBody>
      </p:sp>
      <p:pic>
        <p:nvPicPr>
          <p:cNvPr id="387" name="Google Shape;387;p26">
            <a:hlinkClick r:id=""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>
            <a:hlinkClick r:id=""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Google Shape;390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1" name="Google Shape;391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3" name="Google Shape;393;p26"/>
          <p:cNvPicPr preferRelativeResize="0"/>
          <p:nvPr/>
        </p:nvPicPr>
        <p:blipFill rotWithShape="1">
          <a:blip r:embed="rId5">
            <a:alphaModFix/>
          </a:blip>
          <a:srcRect t="465" b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2750" y="981800"/>
            <a:ext cx="7767576" cy="37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Costos </a:t>
            </a:r>
            <a:endParaRPr/>
          </a:p>
        </p:txBody>
      </p:sp>
      <p:pic>
        <p:nvPicPr>
          <p:cNvPr id="402" name="Google Shape;402;p27">
            <a:hlinkClick r:id=""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7">
            <a:hlinkClick r:id=""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7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5" name="Google Shape;405;p27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6" name="Google Shape;406;p27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7" name="Google Shape;407;p27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8" name="Google Shape;408;p27"/>
          <p:cNvPicPr preferRelativeResize="0"/>
          <p:nvPr/>
        </p:nvPicPr>
        <p:blipFill rotWithShape="1">
          <a:blip r:embed="rId5">
            <a:alphaModFix/>
          </a:blip>
          <a:srcRect t="465" b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7"/>
          <p:cNvPicPr preferRelativeResize="0"/>
          <p:nvPr/>
        </p:nvPicPr>
        <p:blipFill rotWithShape="1">
          <a:blip r:embed="rId8">
            <a:alphaModFix/>
          </a:blip>
          <a:srcRect t="3714" b="8888"/>
          <a:stretch/>
        </p:blipFill>
        <p:spPr>
          <a:xfrm>
            <a:off x="1851225" y="1161575"/>
            <a:ext cx="5808876" cy="33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8"/>
          <p:cNvGrpSpPr/>
          <p:nvPr/>
        </p:nvGrpSpPr>
        <p:grpSpPr>
          <a:xfrm>
            <a:off x="5168575" y="3050425"/>
            <a:ext cx="1974600" cy="1403100"/>
            <a:chOff x="1722050" y="3085175"/>
            <a:chExt cx="1974600" cy="1403100"/>
          </a:xfrm>
        </p:grpSpPr>
        <p:sp>
          <p:nvSpPr>
            <p:cNvPr id="417" name="Google Shape;417;p28"/>
            <p:cNvSpPr/>
            <p:nvPr/>
          </p:nvSpPr>
          <p:spPr>
            <a:xfrm>
              <a:off x="1884125" y="3085175"/>
              <a:ext cx="7431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722050" y="3263375"/>
              <a:ext cx="19746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8"/>
          <p:cNvGrpSpPr/>
          <p:nvPr/>
        </p:nvGrpSpPr>
        <p:grpSpPr>
          <a:xfrm>
            <a:off x="2477675" y="3050425"/>
            <a:ext cx="1974600" cy="1403100"/>
            <a:chOff x="1722050" y="3085175"/>
            <a:chExt cx="1974600" cy="1403100"/>
          </a:xfrm>
        </p:grpSpPr>
        <p:sp>
          <p:nvSpPr>
            <p:cNvPr id="420" name="Google Shape;420;p28"/>
            <p:cNvSpPr/>
            <p:nvPr/>
          </p:nvSpPr>
          <p:spPr>
            <a:xfrm>
              <a:off x="1884125" y="3085175"/>
              <a:ext cx="7431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722050" y="3263375"/>
              <a:ext cx="19746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8"/>
          <p:cNvGrpSpPr/>
          <p:nvPr/>
        </p:nvGrpSpPr>
        <p:grpSpPr>
          <a:xfrm>
            <a:off x="3906200" y="1234550"/>
            <a:ext cx="1974600" cy="1403100"/>
            <a:chOff x="3906200" y="1269300"/>
            <a:chExt cx="1974600" cy="1403100"/>
          </a:xfrm>
        </p:grpSpPr>
        <p:sp>
          <p:nvSpPr>
            <p:cNvPr id="423" name="Google Shape;423;p28"/>
            <p:cNvSpPr/>
            <p:nvPr/>
          </p:nvSpPr>
          <p:spPr>
            <a:xfrm>
              <a:off x="4068275" y="1269300"/>
              <a:ext cx="7431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3906200" y="1447500"/>
              <a:ext cx="19746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8"/>
          <p:cNvGrpSpPr/>
          <p:nvPr/>
        </p:nvGrpSpPr>
        <p:grpSpPr>
          <a:xfrm>
            <a:off x="6449400" y="1234550"/>
            <a:ext cx="1974600" cy="1403100"/>
            <a:chOff x="6090350" y="1269300"/>
            <a:chExt cx="1974600" cy="1403100"/>
          </a:xfrm>
        </p:grpSpPr>
        <p:sp>
          <p:nvSpPr>
            <p:cNvPr id="426" name="Google Shape;426;p28"/>
            <p:cNvSpPr/>
            <p:nvPr/>
          </p:nvSpPr>
          <p:spPr>
            <a:xfrm>
              <a:off x="6252425" y="1269300"/>
              <a:ext cx="7431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090350" y="1447500"/>
              <a:ext cx="19746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8"/>
          <p:cNvGrpSpPr/>
          <p:nvPr/>
        </p:nvGrpSpPr>
        <p:grpSpPr>
          <a:xfrm>
            <a:off x="1363000" y="1234550"/>
            <a:ext cx="1974600" cy="1403100"/>
            <a:chOff x="1722050" y="1269300"/>
            <a:chExt cx="1974600" cy="1403100"/>
          </a:xfrm>
        </p:grpSpPr>
        <p:sp>
          <p:nvSpPr>
            <p:cNvPr id="429" name="Google Shape;429;p28"/>
            <p:cNvSpPr/>
            <p:nvPr/>
          </p:nvSpPr>
          <p:spPr>
            <a:xfrm>
              <a:off x="1884125" y="1269300"/>
              <a:ext cx="7431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722050" y="1447500"/>
              <a:ext cx="19746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28"/>
          <p:cNvSpPr txBox="1">
            <a:spLocks noGrp="1"/>
          </p:cNvSpPr>
          <p:nvPr>
            <p:ph type="subTitle" idx="1"/>
          </p:nvPr>
        </p:nvSpPr>
        <p:spPr>
          <a:xfrm>
            <a:off x="2570225" y="32920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AVISOS</a:t>
            </a:r>
            <a:endParaRPr sz="180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2"/>
          </p:nvPr>
        </p:nvSpPr>
        <p:spPr>
          <a:xfrm>
            <a:off x="2570225" y="3639400"/>
            <a:ext cx="1789500" cy="7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Aparecerán los importantes cuanto se ingrese a la página.</a:t>
            </a:r>
            <a:endParaRPr sz="1400"/>
          </a:p>
        </p:txBody>
      </p:sp>
      <p:sp>
        <p:nvSpPr>
          <p:cNvPr id="433" name="Google Shape;433;p28"/>
          <p:cNvSpPr txBox="1">
            <a:spLocks noGrp="1"/>
          </p:cNvSpPr>
          <p:nvPr>
            <p:ph type="subTitle" idx="3"/>
          </p:nvPr>
        </p:nvSpPr>
        <p:spPr>
          <a:xfrm>
            <a:off x="1421275" y="148950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CARRERAS</a:t>
            </a:r>
            <a:endParaRPr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4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las coordinaciones de las carreras.</a:t>
            </a:r>
            <a:endParaRPr/>
          </a:p>
        </p:txBody>
      </p:sp>
      <p:sp>
        <p:nvSpPr>
          <p:cNvPr id="435" name="Google Shape;435;p28"/>
          <p:cNvSpPr txBox="1">
            <a:spLocks noGrp="1"/>
          </p:cNvSpPr>
          <p:nvPr>
            <p:ph type="subTitle" idx="5"/>
          </p:nvPr>
        </p:nvSpPr>
        <p:spPr>
          <a:xfrm>
            <a:off x="5261125" y="32920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MENÚ</a:t>
            </a:r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5261125" y="3639400"/>
            <a:ext cx="1789500" cy="65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 hipervínculo a las páginas que más usamos.</a:t>
            </a:r>
            <a:endParaRPr sz="1500"/>
          </a:p>
        </p:txBody>
      </p:sp>
      <p:sp>
        <p:nvSpPr>
          <p:cNvPr id="437" name="Google Shape;437;p28"/>
          <p:cNvSpPr txBox="1">
            <a:spLocks noGrp="1"/>
          </p:cNvSpPr>
          <p:nvPr>
            <p:ph type="subTitle" idx="7"/>
          </p:nvPr>
        </p:nvSpPr>
        <p:spPr>
          <a:xfrm>
            <a:off x="3998750" y="147105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CONTACTANOS</a:t>
            </a:r>
            <a:endParaRPr sz="180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8"/>
          </p:nvPr>
        </p:nvSpPr>
        <p:spPr>
          <a:xfrm>
            <a:off x="3998750" y="192240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Correo y números de teléfono.</a:t>
            </a:r>
            <a:endParaRPr/>
          </a:p>
        </p:txBody>
      </p:sp>
      <p:sp>
        <p:nvSpPr>
          <p:cNvPr id="439" name="Google Shape;439;p28"/>
          <p:cNvSpPr txBox="1">
            <a:spLocks noGrp="1"/>
          </p:cNvSpPr>
          <p:nvPr>
            <p:ph type="subTitle" idx="14"/>
          </p:nvPr>
        </p:nvSpPr>
        <p:spPr>
          <a:xfrm>
            <a:off x="6449400" y="1471050"/>
            <a:ext cx="19161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GUÍAS Y TRÁMITES</a:t>
            </a:r>
            <a:endParaRPr sz="1700"/>
          </a:p>
        </p:txBody>
      </p:sp>
      <p:sp>
        <p:nvSpPr>
          <p:cNvPr id="440" name="Google Shape;440;p28"/>
          <p:cNvSpPr txBox="1">
            <a:spLocks noGrp="1"/>
          </p:cNvSpPr>
          <p:nvPr>
            <p:ph type="subTitle" idx="15"/>
          </p:nvPr>
        </p:nvSpPr>
        <p:spPr>
          <a:xfrm>
            <a:off x="6495200" y="2087600"/>
            <a:ext cx="1789500" cy="30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PDF con paso a paso para hacer trámites y links.</a:t>
            </a:r>
            <a:endParaRPr sz="1500"/>
          </a:p>
        </p:txBody>
      </p:sp>
      <p:pic>
        <p:nvPicPr>
          <p:cNvPr id="441" name="Google Shape;441;p28">
            <a:hlinkClick r:id=""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8">
            <a:hlinkClick r:id=""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>
            <a:hlinkClick r:id="rId4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4" name="Google Shape;444;p28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5" name="Google Shape;445;p28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6" name="Google Shape;446;p28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7" name="Google Shape;447;p28"/>
          <p:cNvPicPr preferRelativeResize="0"/>
          <p:nvPr/>
        </p:nvPicPr>
        <p:blipFill rotWithShape="1">
          <a:blip r:embed="rId5">
            <a:alphaModFix/>
          </a:blip>
          <a:srcRect t="465" b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8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8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39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903525" y="632700"/>
            <a:ext cx="265176" cy="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9"/>
          <p:cNvSpPr txBox="1">
            <a:spLocks noGrp="1"/>
          </p:cNvSpPr>
          <p:nvPr>
            <p:ph type="ctrTitle"/>
          </p:nvPr>
        </p:nvSpPr>
        <p:spPr>
          <a:xfrm>
            <a:off x="2057725" y="2418175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pic>
        <p:nvPicPr>
          <p:cNvPr id="613" name="Google Shape;613;p39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9">
            <a:hlinkClick r:id="rId5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6" name="Google Shape;616;p39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7" name="Google Shape;617;p3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8" name="Google Shape;618;p3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19" name="Google Shape;619;p39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233AA8"/>
      </a:dk1>
      <a:lt1>
        <a:srgbClr val="D2DAFC"/>
      </a:lt1>
      <a:dk2>
        <a:srgbClr val="595959"/>
      </a:dk2>
      <a:lt2>
        <a:srgbClr val="FFFFFF"/>
      </a:lt2>
      <a:accent1>
        <a:srgbClr val="FFEEA9"/>
      </a:accent1>
      <a:accent2>
        <a:srgbClr val="233AA8"/>
      </a:accent2>
      <a:accent3>
        <a:srgbClr val="FFFFFF"/>
      </a:accent3>
      <a:accent4>
        <a:srgbClr val="FFEEA9"/>
      </a:accent4>
      <a:accent5>
        <a:srgbClr val="233AA8"/>
      </a:accent5>
      <a:accent6>
        <a:srgbClr val="FFFFFF"/>
      </a:accent6>
      <a:hlink>
        <a:srgbClr val="233A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Presentación en pantalla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Raleway</vt:lpstr>
      <vt:lpstr>Raleway ExtraBold</vt:lpstr>
      <vt:lpstr>Arial</vt:lpstr>
      <vt:lpstr>Tajawal</vt:lpstr>
      <vt:lpstr>Raleway Black</vt:lpstr>
      <vt:lpstr>Bebas Neue</vt:lpstr>
      <vt:lpstr>Cute Lovely Interface by Slidesgo</vt:lpstr>
      <vt:lpstr>COSTOS DEL PROYECTO SMARTSCHOOL</vt:lpstr>
      <vt:lpstr>INTERFACE DEL PROYECTO</vt:lpstr>
      <vt:lpstr>Costos </vt:lpstr>
      <vt:lpstr>Costos </vt:lpstr>
      <vt:lpstr>Costos 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COSTOS DEL PROYECTO SMARTSCHOOL</dc:title>
  <dc:creator>Rosita Ávila Sandoval</dc:creator>
  <cp:lastModifiedBy>Rosita Ávila Sandoval</cp:lastModifiedBy>
  <cp:revision>1</cp:revision>
  <dcterms:modified xsi:type="dcterms:W3CDTF">2022-07-24T21:17:33Z</dcterms:modified>
</cp:coreProperties>
</file>