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Arimo"/>
      <p:regular r:id="rId19"/>
      <p:bold r:id="rId20"/>
      <p:italic r:id="rId21"/>
      <p:boldItalic r:id="rId22"/>
    </p:embeddedFont>
    <p:embeddedFont>
      <p:font typeface="Rochester"/>
      <p:regular r:id="rId23"/>
    </p:embeddedFont>
    <p:embeddedFont>
      <p:font typeface="Short Stack"/>
      <p:regular r:id="rId24"/>
    </p:embeddedFont>
    <p:embeddedFont>
      <p:font typeface="Yanone Kaffeesatz"/>
      <p:regular r:id="rId25"/>
      <p:bold r:id="rId26"/>
    </p:embeddedFont>
    <p:embeddedFont>
      <p:font typeface="Leckerli One"/>
      <p:regular r:id="rId27"/>
    </p:embeddedFont>
    <p:embeddedFont>
      <p:font typeface="Patrick Hand SC"/>
      <p:regular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Arimo-bold.fntdata"/><Relationship Id="rId22" Type="http://schemas.openxmlformats.org/officeDocument/2006/relationships/font" Target="fonts/Arimo-boldItalic.fntdata"/><Relationship Id="rId21" Type="http://schemas.openxmlformats.org/officeDocument/2006/relationships/font" Target="fonts/Arimo-italic.fntdata"/><Relationship Id="rId24" Type="http://schemas.openxmlformats.org/officeDocument/2006/relationships/font" Target="fonts/ShortStack-regular.fntdata"/><Relationship Id="rId23" Type="http://schemas.openxmlformats.org/officeDocument/2006/relationships/font" Target="fonts/Rochester-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YanoneKaffeesatz-bold.fntdata"/><Relationship Id="rId25" Type="http://schemas.openxmlformats.org/officeDocument/2006/relationships/font" Target="fonts/YanoneKaffeesatz-regular.fntdata"/><Relationship Id="rId28" Type="http://schemas.openxmlformats.org/officeDocument/2006/relationships/font" Target="fonts/PatrickHandSC-regular.fntdata"/><Relationship Id="rId27" Type="http://schemas.openxmlformats.org/officeDocument/2006/relationships/font" Target="fonts/LeckerliOne-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Arimo-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4" name="Shape 1484"/>
        <p:cNvGrpSpPr/>
        <p:nvPr/>
      </p:nvGrpSpPr>
      <p:grpSpPr>
        <a:xfrm>
          <a:off x="0" y="0"/>
          <a:ext cx="0" cy="0"/>
          <a:chOff x="0" y="0"/>
          <a:chExt cx="0" cy="0"/>
        </a:xfrm>
      </p:grpSpPr>
      <p:sp>
        <p:nvSpPr>
          <p:cNvPr id="1485" name="Google Shape;1485;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6" name="Google Shape;148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3" name="Shape 1723"/>
        <p:cNvGrpSpPr/>
        <p:nvPr/>
      </p:nvGrpSpPr>
      <p:grpSpPr>
        <a:xfrm>
          <a:off x="0" y="0"/>
          <a:ext cx="0" cy="0"/>
          <a:chOff x="0" y="0"/>
          <a:chExt cx="0" cy="0"/>
        </a:xfrm>
      </p:grpSpPr>
      <p:sp>
        <p:nvSpPr>
          <p:cNvPr id="1724" name="Google Shape;172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5" name="Google Shape;172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9" name="Shape 1739"/>
        <p:cNvGrpSpPr/>
        <p:nvPr/>
      </p:nvGrpSpPr>
      <p:grpSpPr>
        <a:xfrm>
          <a:off x="0" y="0"/>
          <a:ext cx="0" cy="0"/>
          <a:chOff x="0" y="0"/>
          <a:chExt cx="0" cy="0"/>
        </a:xfrm>
      </p:grpSpPr>
      <p:sp>
        <p:nvSpPr>
          <p:cNvPr id="1740" name="Google Shape;1740;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1" name="Google Shape;174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2" name="Shape 1752"/>
        <p:cNvGrpSpPr/>
        <p:nvPr/>
      </p:nvGrpSpPr>
      <p:grpSpPr>
        <a:xfrm>
          <a:off x="0" y="0"/>
          <a:ext cx="0" cy="0"/>
          <a:chOff x="0" y="0"/>
          <a:chExt cx="0" cy="0"/>
        </a:xfrm>
      </p:grpSpPr>
      <p:sp>
        <p:nvSpPr>
          <p:cNvPr id="1753" name="Google Shape;1753;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4" name="Google Shape;175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6" name="Shape 1776"/>
        <p:cNvGrpSpPr/>
        <p:nvPr/>
      </p:nvGrpSpPr>
      <p:grpSpPr>
        <a:xfrm>
          <a:off x="0" y="0"/>
          <a:ext cx="0" cy="0"/>
          <a:chOff x="0" y="0"/>
          <a:chExt cx="0" cy="0"/>
        </a:xfrm>
      </p:grpSpPr>
      <p:sp>
        <p:nvSpPr>
          <p:cNvPr id="1777" name="Google Shape;1777;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8" name="Google Shape;177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5" name="Shape 1795"/>
        <p:cNvGrpSpPr/>
        <p:nvPr/>
      </p:nvGrpSpPr>
      <p:grpSpPr>
        <a:xfrm>
          <a:off x="0" y="0"/>
          <a:ext cx="0" cy="0"/>
          <a:chOff x="0" y="0"/>
          <a:chExt cx="0" cy="0"/>
        </a:xfrm>
      </p:grpSpPr>
      <p:sp>
        <p:nvSpPr>
          <p:cNvPr id="1796" name="Google Shape;1796;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7" name="Google Shape;179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8" name="Shape 1508"/>
        <p:cNvGrpSpPr/>
        <p:nvPr/>
      </p:nvGrpSpPr>
      <p:grpSpPr>
        <a:xfrm>
          <a:off x="0" y="0"/>
          <a:ext cx="0" cy="0"/>
          <a:chOff x="0" y="0"/>
          <a:chExt cx="0" cy="0"/>
        </a:xfrm>
      </p:grpSpPr>
      <p:sp>
        <p:nvSpPr>
          <p:cNvPr id="1509" name="Google Shape;150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0" name="Google Shape;151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2" name="Shape 1532"/>
        <p:cNvGrpSpPr/>
        <p:nvPr/>
      </p:nvGrpSpPr>
      <p:grpSpPr>
        <a:xfrm>
          <a:off x="0" y="0"/>
          <a:ext cx="0" cy="0"/>
          <a:chOff x="0" y="0"/>
          <a:chExt cx="0" cy="0"/>
        </a:xfrm>
      </p:grpSpPr>
      <p:sp>
        <p:nvSpPr>
          <p:cNvPr id="1533" name="Google Shape;153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4" name="Google Shape;153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9" name="Shape 1589"/>
        <p:cNvGrpSpPr/>
        <p:nvPr/>
      </p:nvGrpSpPr>
      <p:grpSpPr>
        <a:xfrm>
          <a:off x="0" y="0"/>
          <a:ext cx="0" cy="0"/>
          <a:chOff x="0" y="0"/>
          <a:chExt cx="0" cy="0"/>
        </a:xfrm>
      </p:grpSpPr>
      <p:sp>
        <p:nvSpPr>
          <p:cNvPr id="1590" name="Google Shape;159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1" name="Google Shape;159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4" name="Shape 1614"/>
        <p:cNvGrpSpPr/>
        <p:nvPr/>
      </p:nvGrpSpPr>
      <p:grpSpPr>
        <a:xfrm>
          <a:off x="0" y="0"/>
          <a:ext cx="0" cy="0"/>
          <a:chOff x="0" y="0"/>
          <a:chExt cx="0" cy="0"/>
        </a:xfrm>
      </p:grpSpPr>
      <p:sp>
        <p:nvSpPr>
          <p:cNvPr id="1615" name="Google Shape;161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6" name="Google Shape;161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3" name="Shape 1653"/>
        <p:cNvGrpSpPr/>
        <p:nvPr/>
      </p:nvGrpSpPr>
      <p:grpSpPr>
        <a:xfrm>
          <a:off x="0" y="0"/>
          <a:ext cx="0" cy="0"/>
          <a:chOff x="0" y="0"/>
          <a:chExt cx="0" cy="0"/>
        </a:xfrm>
      </p:grpSpPr>
      <p:sp>
        <p:nvSpPr>
          <p:cNvPr id="1654" name="Google Shape;165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5" name="Google Shape;165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1" name="Shape 1681"/>
        <p:cNvGrpSpPr/>
        <p:nvPr/>
      </p:nvGrpSpPr>
      <p:grpSpPr>
        <a:xfrm>
          <a:off x="0" y="0"/>
          <a:ext cx="0" cy="0"/>
          <a:chOff x="0" y="0"/>
          <a:chExt cx="0" cy="0"/>
        </a:xfrm>
      </p:grpSpPr>
      <p:sp>
        <p:nvSpPr>
          <p:cNvPr id="1682" name="Google Shape;168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3" name="Google Shape;168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9" name="Shape 1699"/>
        <p:cNvGrpSpPr/>
        <p:nvPr/>
      </p:nvGrpSpPr>
      <p:grpSpPr>
        <a:xfrm>
          <a:off x="0" y="0"/>
          <a:ext cx="0" cy="0"/>
          <a:chOff x="0" y="0"/>
          <a:chExt cx="0" cy="0"/>
        </a:xfrm>
      </p:grpSpPr>
      <p:sp>
        <p:nvSpPr>
          <p:cNvPr id="1700" name="Google Shape;1700;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1" name="Google Shape;170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2" name="Shape 1712"/>
        <p:cNvGrpSpPr/>
        <p:nvPr/>
      </p:nvGrpSpPr>
      <p:grpSpPr>
        <a:xfrm>
          <a:off x="0" y="0"/>
          <a:ext cx="0" cy="0"/>
          <a:chOff x="0" y="0"/>
          <a:chExt cx="0" cy="0"/>
        </a:xfrm>
      </p:grpSpPr>
      <p:sp>
        <p:nvSpPr>
          <p:cNvPr id="1713" name="Google Shape;171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4" name="Google Shape;171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2"/>
        </a:solidFill>
      </p:bgPr>
    </p:bg>
    <p:spTree>
      <p:nvGrpSpPr>
        <p:cNvPr id="10" name="Shape 10"/>
        <p:cNvGrpSpPr/>
        <p:nvPr/>
      </p:nvGrpSpPr>
      <p:grpSpPr>
        <a:xfrm>
          <a:off x="0" y="0"/>
          <a:ext cx="0" cy="0"/>
          <a:chOff x="0" y="0"/>
          <a:chExt cx="0" cy="0"/>
        </a:xfrm>
      </p:grpSpPr>
      <p:sp>
        <p:nvSpPr>
          <p:cNvPr id="11" name="Google Shape;11;p2"/>
          <p:cNvSpPr txBox="1"/>
          <p:nvPr>
            <p:ph idx="12" type="sldNum"/>
          </p:nvPr>
        </p:nvSpPr>
        <p:spPr>
          <a:xfrm>
            <a:off x="8573357" y="4610220"/>
            <a:ext cx="4668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grpSp>
        <p:nvGrpSpPr>
          <p:cNvPr id="12" name="Google Shape;12;p2"/>
          <p:cNvGrpSpPr/>
          <p:nvPr/>
        </p:nvGrpSpPr>
        <p:grpSpPr>
          <a:xfrm>
            <a:off x="0" y="-4516687"/>
            <a:ext cx="8944400" cy="13895712"/>
            <a:chOff x="0" y="-4516687"/>
            <a:chExt cx="8944400" cy="13895712"/>
          </a:xfrm>
        </p:grpSpPr>
        <p:cxnSp>
          <p:nvCxnSpPr>
            <p:cNvPr id="13" name="Google Shape;13;p2"/>
            <p:cNvCxnSpPr/>
            <p:nvPr/>
          </p:nvCxnSpPr>
          <p:spPr>
            <a:xfrm>
              <a:off x="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4" name="Google Shape;14;p2"/>
            <p:cNvCxnSpPr/>
            <p:nvPr/>
          </p:nvCxnSpPr>
          <p:spPr>
            <a:xfrm>
              <a:off x="27951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5" name="Google Shape;15;p2"/>
            <p:cNvCxnSpPr/>
            <p:nvPr/>
          </p:nvCxnSpPr>
          <p:spPr>
            <a:xfrm>
              <a:off x="55902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6" name="Google Shape;16;p2"/>
            <p:cNvCxnSpPr/>
            <p:nvPr/>
          </p:nvCxnSpPr>
          <p:spPr>
            <a:xfrm>
              <a:off x="83853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7" name="Google Shape;17;p2"/>
            <p:cNvCxnSpPr/>
            <p:nvPr/>
          </p:nvCxnSpPr>
          <p:spPr>
            <a:xfrm>
              <a:off x="111805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8" name="Google Shape;18;p2"/>
            <p:cNvCxnSpPr/>
            <p:nvPr/>
          </p:nvCxnSpPr>
          <p:spPr>
            <a:xfrm>
              <a:off x="139756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9" name="Google Shape;19;p2"/>
            <p:cNvCxnSpPr/>
            <p:nvPr/>
          </p:nvCxnSpPr>
          <p:spPr>
            <a:xfrm>
              <a:off x="167707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20" name="Google Shape;20;p2"/>
            <p:cNvCxnSpPr/>
            <p:nvPr/>
          </p:nvCxnSpPr>
          <p:spPr>
            <a:xfrm>
              <a:off x="19565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21" name="Google Shape;21;p2"/>
            <p:cNvCxnSpPr/>
            <p:nvPr/>
          </p:nvCxnSpPr>
          <p:spPr>
            <a:xfrm>
              <a:off x="223610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22" name="Google Shape;22;p2"/>
            <p:cNvCxnSpPr/>
            <p:nvPr/>
          </p:nvCxnSpPr>
          <p:spPr>
            <a:xfrm>
              <a:off x="251561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23" name="Google Shape;23;p2"/>
            <p:cNvCxnSpPr/>
            <p:nvPr/>
          </p:nvCxnSpPr>
          <p:spPr>
            <a:xfrm>
              <a:off x="279512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24" name="Google Shape;24;p2"/>
            <p:cNvCxnSpPr/>
            <p:nvPr/>
          </p:nvCxnSpPr>
          <p:spPr>
            <a:xfrm>
              <a:off x="30684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25" name="Google Shape;25;p2"/>
            <p:cNvCxnSpPr/>
            <p:nvPr/>
          </p:nvCxnSpPr>
          <p:spPr>
            <a:xfrm>
              <a:off x="335415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26" name="Google Shape;26;p2"/>
            <p:cNvCxnSpPr/>
            <p:nvPr/>
          </p:nvCxnSpPr>
          <p:spPr>
            <a:xfrm>
              <a:off x="363366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27" name="Google Shape;27;p2"/>
            <p:cNvCxnSpPr/>
            <p:nvPr/>
          </p:nvCxnSpPr>
          <p:spPr>
            <a:xfrm>
              <a:off x="391317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28" name="Google Shape;28;p2"/>
            <p:cNvCxnSpPr/>
            <p:nvPr/>
          </p:nvCxnSpPr>
          <p:spPr>
            <a:xfrm>
              <a:off x="41926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29" name="Google Shape;29;p2"/>
            <p:cNvCxnSpPr/>
            <p:nvPr/>
          </p:nvCxnSpPr>
          <p:spPr>
            <a:xfrm>
              <a:off x="447220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30" name="Google Shape;30;p2"/>
            <p:cNvCxnSpPr/>
            <p:nvPr/>
          </p:nvCxnSpPr>
          <p:spPr>
            <a:xfrm>
              <a:off x="475171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31" name="Google Shape;31;p2"/>
            <p:cNvCxnSpPr/>
            <p:nvPr/>
          </p:nvCxnSpPr>
          <p:spPr>
            <a:xfrm>
              <a:off x="503122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32" name="Google Shape;32;p2"/>
            <p:cNvCxnSpPr/>
            <p:nvPr/>
          </p:nvCxnSpPr>
          <p:spPr>
            <a:xfrm>
              <a:off x="531073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33" name="Google Shape;33;p2"/>
            <p:cNvCxnSpPr/>
            <p:nvPr/>
          </p:nvCxnSpPr>
          <p:spPr>
            <a:xfrm>
              <a:off x="559025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34" name="Google Shape;34;p2"/>
            <p:cNvCxnSpPr/>
            <p:nvPr/>
          </p:nvCxnSpPr>
          <p:spPr>
            <a:xfrm>
              <a:off x="586976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35" name="Google Shape;35;p2"/>
            <p:cNvCxnSpPr/>
            <p:nvPr/>
          </p:nvCxnSpPr>
          <p:spPr>
            <a:xfrm>
              <a:off x="614927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36" name="Google Shape;36;p2"/>
            <p:cNvCxnSpPr/>
            <p:nvPr/>
          </p:nvCxnSpPr>
          <p:spPr>
            <a:xfrm>
              <a:off x="64287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37" name="Google Shape;37;p2"/>
            <p:cNvCxnSpPr/>
            <p:nvPr/>
          </p:nvCxnSpPr>
          <p:spPr>
            <a:xfrm>
              <a:off x="670830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38" name="Google Shape;38;p2"/>
            <p:cNvCxnSpPr/>
            <p:nvPr/>
          </p:nvCxnSpPr>
          <p:spPr>
            <a:xfrm>
              <a:off x="698781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39" name="Google Shape;39;p2"/>
            <p:cNvCxnSpPr/>
            <p:nvPr/>
          </p:nvCxnSpPr>
          <p:spPr>
            <a:xfrm>
              <a:off x="726732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40" name="Google Shape;40;p2"/>
            <p:cNvCxnSpPr/>
            <p:nvPr/>
          </p:nvCxnSpPr>
          <p:spPr>
            <a:xfrm>
              <a:off x="754683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41" name="Google Shape;41;p2"/>
            <p:cNvCxnSpPr/>
            <p:nvPr/>
          </p:nvCxnSpPr>
          <p:spPr>
            <a:xfrm>
              <a:off x="782635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42" name="Google Shape;42;p2"/>
            <p:cNvCxnSpPr/>
            <p:nvPr/>
          </p:nvCxnSpPr>
          <p:spPr>
            <a:xfrm>
              <a:off x="810586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43" name="Google Shape;43;p2"/>
            <p:cNvCxnSpPr/>
            <p:nvPr/>
          </p:nvCxnSpPr>
          <p:spPr>
            <a:xfrm>
              <a:off x="838537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44" name="Google Shape;44;p2"/>
            <p:cNvCxnSpPr/>
            <p:nvPr/>
          </p:nvCxnSpPr>
          <p:spPr>
            <a:xfrm>
              <a:off x="86648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45" name="Google Shape;45;p2"/>
            <p:cNvCxnSpPr/>
            <p:nvPr/>
          </p:nvCxnSpPr>
          <p:spPr>
            <a:xfrm>
              <a:off x="894440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46" name="Google Shape;46;p2"/>
            <p:cNvCxnSpPr/>
            <p:nvPr/>
          </p:nvCxnSpPr>
          <p:spPr>
            <a:xfrm>
              <a:off x="4572010" y="-4516687"/>
              <a:ext cx="0" cy="9144000"/>
            </a:xfrm>
            <a:prstGeom prst="straightConnector1">
              <a:avLst/>
            </a:prstGeom>
            <a:noFill/>
            <a:ln cap="flat" cmpd="sng" w="9525">
              <a:solidFill>
                <a:srgbClr val="D9D9D9"/>
              </a:solidFill>
              <a:prstDash val="solid"/>
              <a:round/>
              <a:headEnd len="sm" w="sm" type="none"/>
              <a:tailEnd len="sm" w="sm" type="none"/>
            </a:ln>
          </p:spPr>
        </p:cxnSp>
        <p:cxnSp>
          <p:nvCxnSpPr>
            <p:cNvPr id="47" name="Google Shape;47;p2"/>
            <p:cNvCxnSpPr/>
            <p:nvPr/>
          </p:nvCxnSpPr>
          <p:spPr>
            <a:xfrm>
              <a:off x="4572010" y="-4237175"/>
              <a:ext cx="0" cy="9144000"/>
            </a:xfrm>
            <a:prstGeom prst="straightConnector1">
              <a:avLst/>
            </a:prstGeom>
            <a:noFill/>
            <a:ln cap="flat" cmpd="sng" w="9525">
              <a:solidFill>
                <a:srgbClr val="D9D9D9"/>
              </a:solidFill>
              <a:prstDash val="solid"/>
              <a:round/>
              <a:headEnd len="sm" w="sm" type="none"/>
              <a:tailEnd len="sm" w="sm" type="none"/>
            </a:ln>
          </p:spPr>
        </p:cxnSp>
        <p:cxnSp>
          <p:nvCxnSpPr>
            <p:cNvPr id="48" name="Google Shape;48;p2"/>
            <p:cNvCxnSpPr/>
            <p:nvPr/>
          </p:nvCxnSpPr>
          <p:spPr>
            <a:xfrm>
              <a:off x="4572010" y="-3957662"/>
              <a:ext cx="0" cy="9144000"/>
            </a:xfrm>
            <a:prstGeom prst="straightConnector1">
              <a:avLst/>
            </a:prstGeom>
            <a:noFill/>
            <a:ln cap="flat" cmpd="sng" w="9525">
              <a:solidFill>
                <a:srgbClr val="D9D9D9"/>
              </a:solidFill>
              <a:prstDash val="solid"/>
              <a:round/>
              <a:headEnd len="sm" w="sm" type="none"/>
              <a:tailEnd len="sm" w="sm" type="none"/>
            </a:ln>
          </p:spPr>
        </p:cxnSp>
        <p:cxnSp>
          <p:nvCxnSpPr>
            <p:cNvPr id="49" name="Google Shape;49;p2"/>
            <p:cNvCxnSpPr/>
            <p:nvPr/>
          </p:nvCxnSpPr>
          <p:spPr>
            <a:xfrm>
              <a:off x="4572010" y="-3678150"/>
              <a:ext cx="0" cy="9144000"/>
            </a:xfrm>
            <a:prstGeom prst="straightConnector1">
              <a:avLst/>
            </a:prstGeom>
            <a:noFill/>
            <a:ln cap="flat" cmpd="sng" w="9525">
              <a:solidFill>
                <a:srgbClr val="D9D9D9"/>
              </a:solidFill>
              <a:prstDash val="solid"/>
              <a:round/>
              <a:headEnd len="sm" w="sm" type="none"/>
              <a:tailEnd len="sm" w="sm" type="none"/>
            </a:ln>
          </p:spPr>
        </p:cxnSp>
        <p:cxnSp>
          <p:nvCxnSpPr>
            <p:cNvPr id="50" name="Google Shape;50;p2"/>
            <p:cNvCxnSpPr/>
            <p:nvPr/>
          </p:nvCxnSpPr>
          <p:spPr>
            <a:xfrm>
              <a:off x="4572010" y="-3398637"/>
              <a:ext cx="0" cy="9144000"/>
            </a:xfrm>
            <a:prstGeom prst="straightConnector1">
              <a:avLst/>
            </a:prstGeom>
            <a:noFill/>
            <a:ln cap="flat" cmpd="sng" w="9525">
              <a:solidFill>
                <a:srgbClr val="D9D9D9"/>
              </a:solidFill>
              <a:prstDash val="solid"/>
              <a:round/>
              <a:headEnd len="sm" w="sm" type="none"/>
              <a:tailEnd len="sm" w="sm" type="none"/>
            </a:ln>
          </p:spPr>
        </p:cxnSp>
        <p:cxnSp>
          <p:nvCxnSpPr>
            <p:cNvPr id="51" name="Google Shape;51;p2"/>
            <p:cNvCxnSpPr/>
            <p:nvPr/>
          </p:nvCxnSpPr>
          <p:spPr>
            <a:xfrm>
              <a:off x="4572010" y="-3119125"/>
              <a:ext cx="0" cy="9144000"/>
            </a:xfrm>
            <a:prstGeom prst="straightConnector1">
              <a:avLst/>
            </a:prstGeom>
            <a:noFill/>
            <a:ln cap="flat" cmpd="sng" w="9525">
              <a:solidFill>
                <a:srgbClr val="D9D9D9"/>
              </a:solidFill>
              <a:prstDash val="solid"/>
              <a:round/>
              <a:headEnd len="sm" w="sm" type="none"/>
              <a:tailEnd len="sm" w="sm" type="none"/>
            </a:ln>
          </p:spPr>
        </p:cxnSp>
        <p:cxnSp>
          <p:nvCxnSpPr>
            <p:cNvPr id="52" name="Google Shape;52;p2"/>
            <p:cNvCxnSpPr/>
            <p:nvPr/>
          </p:nvCxnSpPr>
          <p:spPr>
            <a:xfrm>
              <a:off x="4572010" y="-2839612"/>
              <a:ext cx="0" cy="9144000"/>
            </a:xfrm>
            <a:prstGeom prst="straightConnector1">
              <a:avLst/>
            </a:prstGeom>
            <a:noFill/>
            <a:ln cap="flat" cmpd="sng" w="9525">
              <a:solidFill>
                <a:srgbClr val="D9D9D9"/>
              </a:solidFill>
              <a:prstDash val="solid"/>
              <a:round/>
              <a:headEnd len="sm" w="sm" type="none"/>
              <a:tailEnd len="sm" w="sm" type="none"/>
            </a:ln>
          </p:spPr>
        </p:cxnSp>
        <p:cxnSp>
          <p:nvCxnSpPr>
            <p:cNvPr id="53" name="Google Shape;53;p2"/>
            <p:cNvCxnSpPr/>
            <p:nvPr/>
          </p:nvCxnSpPr>
          <p:spPr>
            <a:xfrm>
              <a:off x="4572010" y="-2560100"/>
              <a:ext cx="0" cy="9144000"/>
            </a:xfrm>
            <a:prstGeom prst="straightConnector1">
              <a:avLst/>
            </a:prstGeom>
            <a:noFill/>
            <a:ln cap="flat" cmpd="sng" w="9525">
              <a:solidFill>
                <a:srgbClr val="D9D9D9"/>
              </a:solidFill>
              <a:prstDash val="solid"/>
              <a:round/>
              <a:headEnd len="sm" w="sm" type="none"/>
              <a:tailEnd len="sm" w="sm" type="none"/>
            </a:ln>
          </p:spPr>
        </p:cxnSp>
        <p:cxnSp>
          <p:nvCxnSpPr>
            <p:cNvPr id="54" name="Google Shape;54;p2"/>
            <p:cNvCxnSpPr/>
            <p:nvPr/>
          </p:nvCxnSpPr>
          <p:spPr>
            <a:xfrm>
              <a:off x="4572010" y="-2280587"/>
              <a:ext cx="0" cy="9144000"/>
            </a:xfrm>
            <a:prstGeom prst="straightConnector1">
              <a:avLst/>
            </a:prstGeom>
            <a:noFill/>
            <a:ln cap="flat" cmpd="sng" w="9525">
              <a:solidFill>
                <a:srgbClr val="D9D9D9"/>
              </a:solidFill>
              <a:prstDash val="solid"/>
              <a:round/>
              <a:headEnd len="sm" w="sm" type="none"/>
              <a:tailEnd len="sm" w="sm" type="none"/>
            </a:ln>
          </p:spPr>
        </p:cxnSp>
        <p:cxnSp>
          <p:nvCxnSpPr>
            <p:cNvPr id="55" name="Google Shape;55;p2"/>
            <p:cNvCxnSpPr/>
            <p:nvPr/>
          </p:nvCxnSpPr>
          <p:spPr>
            <a:xfrm>
              <a:off x="4572010" y="-2001075"/>
              <a:ext cx="0" cy="9144000"/>
            </a:xfrm>
            <a:prstGeom prst="straightConnector1">
              <a:avLst/>
            </a:prstGeom>
            <a:noFill/>
            <a:ln cap="flat" cmpd="sng" w="9525">
              <a:solidFill>
                <a:srgbClr val="D9D9D9"/>
              </a:solidFill>
              <a:prstDash val="solid"/>
              <a:round/>
              <a:headEnd len="sm" w="sm" type="none"/>
              <a:tailEnd len="sm" w="sm" type="none"/>
            </a:ln>
          </p:spPr>
        </p:cxnSp>
        <p:cxnSp>
          <p:nvCxnSpPr>
            <p:cNvPr id="56" name="Google Shape;56;p2"/>
            <p:cNvCxnSpPr/>
            <p:nvPr/>
          </p:nvCxnSpPr>
          <p:spPr>
            <a:xfrm>
              <a:off x="4572010" y="-1721562"/>
              <a:ext cx="0" cy="9144000"/>
            </a:xfrm>
            <a:prstGeom prst="straightConnector1">
              <a:avLst/>
            </a:prstGeom>
            <a:noFill/>
            <a:ln cap="flat" cmpd="sng" w="9525">
              <a:solidFill>
                <a:srgbClr val="D9D9D9"/>
              </a:solidFill>
              <a:prstDash val="solid"/>
              <a:round/>
              <a:headEnd len="sm" w="sm" type="none"/>
              <a:tailEnd len="sm" w="sm" type="none"/>
            </a:ln>
          </p:spPr>
        </p:cxnSp>
        <p:cxnSp>
          <p:nvCxnSpPr>
            <p:cNvPr id="57" name="Google Shape;57;p2"/>
            <p:cNvCxnSpPr/>
            <p:nvPr/>
          </p:nvCxnSpPr>
          <p:spPr>
            <a:xfrm>
              <a:off x="4572010" y="-1442050"/>
              <a:ext cx="0" cy="9144000"/>
            </a:xfrm>
            <a:prstGeom prst="straightConnector1">
              <a:avLst/>
            </a:prstGeom>
            <a:noFill/>
            <a:ln cap="flat" cmpd="sng" w="9525">
              <a:solidFill>
                <a:srgbClr val="D9D9D9"/>
              </a:solidFill>
              <a:prstDash val="solid"/>
              <a:round/>
              <a:headEnd len="sm" w="sm" type="none"/>
              <a:tailEnd len="sm" w="sm" type="none"/>
            </a:ln>
          </p:spPr>
        </p:cxnSp>
        <p:cxnSp>
          <p:nvCxnSpPr>
            <p:cNvPr id="58" name="Google Shape;58;p2"/>
            <p:cNvCxnSpPr/>
            <p:nvPr/>
          </p:nvCxnSpPr>
          <p:spPr>
            <a:xfrm>
              <a:off x="4572010" y="-1162537"/>
              <a:ext cx="0" cy="9144000"/>
            </a:xfrm>
            <a:prstGeom prst="straightConnector1">
              <a:avLst/>
            </a:prstGeom>
            <a:noFill/>
            <a:ln cap="flat" cmpd="sng" w="9525">
              <a:solidFill>
                <a:srgbClr val="D9D9D9"/>
              </a:solidFill>
              <a:prstDash val="solid"/>
              <a:round/>
              <a:headEnd len="sm" w="sm" type="none"/>
              <a:tailEnd len="sm" w="sm" type="none"/>
            </a:ln>
          </p:spPr>
        </p:cxnSp>
        <p:cxnSp>
          <p:nvCxnSpPr>
            <p:cNvPr id="59" name="Google Shape;59;p2"/>
            <p:cNvCxnSpPr/>
            <p:nvPr/>
          </p:nvCxnSpPr>
          <p:spPr>
            <a:xfrm>
              <a:off x="4572010" y="-883025"/>
              <a:ext cx="0" cy="9144000"/>
            </a:xfrm>
            <a:prstGeom prst="straightConnector1">
              <a:avLst/>
            </a:prstGeom>
            <a:noFill/>
            <a:ln cap="flat" cmpd="sng" w="9525">
              <a:solidFill>
                <a:srgbClr val="D9D9D9"/>
              </a:solidFill>
              <a:prstDash val="solid"/>
              <a:round/>
              <a:headEnd len="sm" w="sm" type="none"/>
              <a:tailEnd len="sm" w="sm" type="none"/>
            </a:ln>
          </p:spPr>
        </p:cxnSp>
        <p:cxnSp>
          <p:nvCxnSpPr>
            <p:cNvPr id="60" name="Google Shape;60;p2"/>
            <p:cNvCxnSpPr/>
            <p:nvPr/>
          </p:nvCxnSpPr>
          <p:spPr>
            <a:xfrm>
              <a:off x="4572010" y="-603512"/>
              <a:ext cx="0" cy="9144000"/>
            </a:xfrm>
            <a:prstGeom prst="straightConnector1">
              <a:avLst/>
            </a:prstGeom>
            <a:noFill/>
            <a:ln cap="flat" cmpd="sng" w="9525">
              <a:solidFill>
                <a:srgbClr val="D9D9D9"/>
              </a:solidFill>
              <a:prstDash val="solid"/>
              <a:round/>
              <a:headEnd len="sm" w="sm" type="none"/>
              <a:tailEnd len="sm" w="sm" type="none"/>
            </a:ln>
          </p:spPr>
        </p:cxnSp>
        <p:cxnSp>
          <p:nvCxnSpPr>
            <p:cNvPr id="61" name="Google Shape;61;p2"/>
            <p:cNvCxnSpPr/>
            <p:nvPr/>
          </p:nvCxnSpPr>
          <p:spPr>
            <a:xfrm>
              <a:off x="4572010" y="-324000"/>
              <a:ext cx="0" cy="9144000"/>
            </a:xfrm>
            <a:prstGeom prst="straightConnector1">
              <a:avLst/>
            </a:prstGeom>
            <a:noFill/>
            <a:ln cap="flat" cmpd="sng" w="9525">
              <a:solidFill>
                <a:srgbClr val="D9D9D9"/>
              </a:solidFill>
              <a:prstDash val="solid"/>
              <a:round/>
              <a:headEnd len="sm" w="sm" type="none"/>
              <a:tailEnd len="sm" w="sm" type="none"/>
            </a:ln>
          </p:spPr>
        </p:cxnSp>
        <p:cxnSp>
          <p:nvCxnSpPr>
            <p:cNvPr id="62" name="Google Shape;62;p2"/>
            <p:cNvCxnSpPr/>
            <p:nvPr/>
          </p:nvCxnSpPr>
          <p:spPr>
            <a:xfrm>
              <a:off x="4572010" y="-44487"/>
              <a:ext cx="0" cy="9144000"/>
            </a:xfrm>
            <a:prstGeom prst="straightConnector1">
              <a:avLst/>
            </a:prstGeom>
            <a:noFill/>
            <a:ln cap="flat" cmpd="sng" w="9525">
              <a:solidFill>
                <a:srgbClr val="D9D9D9"/>
              </a:solidFill>
              <a:prstDash val="solid"/>
              <a:round/>
              <a:headEnd len="sm" w="sm" type="none"/>
              <a:tailEnd len="sm" w="sm" type="none"/>
            </a:ln>
          </p:spPr>
        </p:cxnSp>
        <p:cxnSp>
          <p:nvCxnSpPr>
            <p:cNvPr id="63" name="Google Shape;63;p2"/>
            <p:cNvCxnSpPr/>
            <p:nvPr/>
          </p:nvCxnSpPr>
          <p:spPr>
            <a:xfrm>
              <a:off x="4572010" y="235025"/>
              <a:ext cx="0" cy="9144000"/>
            </a:xfrm>
            <a:prstGeom prst="straightConnector1">
              <a:avLst/>
            </a:prstGeom>
            <a:noFill/>
            <a:ln cap="flat" cmpd="sng" w="9525">
              <a:solidFill>
                <a:srgbClr val="D9D9D9"/>
              </a:solidFill>
              <a:prstDash val="solid"/>
              <a:round/>
              <a:headEnd len="sm" w="sm" type="none"/>
              <a:tailEnd len="sm" w="sm" type="none"/>
            </a:ln>
          </p:spPr>
        </p:cxnSp>
      </p:grpSp>
      <p:sp>
        <p:nvSpPr>
          <p:cNvPr id="64" name="Google Shape;64;p2"/>
          <p:cNvSpPr txBox="1"/>
          <p:nvPr>
            <p:ph type="ctrTitle"/>
          </p:nvPr>
        </p:nvSpPr>
        <p:spPr>
          <a:xfrm>
            <a:off x="2589100" y="1528275"/>
            <a:ext cx="4773000" cy="1785600"/>
          </a:xfrm>
          <a:prstGeom prst="rect">
            <a:avLst/>
          </a:prstGeom>
          <a:noFill/>
          <a:ln>
            <a:noFill/>
          </a:ln>
          <a:effectLst>
            <a:outerShdw rotWithShape="0" algn="bl" dir="1560000" dist="47625">
              <a:srgbClr val="000000">
                <a:alpha val="32941"/>
              </a:srgbClr>
            </a:outerShdw>
          </a:effectLst>
        </p:spPr>
        <p:txBody>
          <a:bodyPr anchorCtr="0" anchor="b" bIns="91425" lIns="91425" spcFirstLastPara="1" rIns="91425" wrap="square" tIns="91425">
            <a:normAutofit/>
          </a:bodyPr>
          <a:lstStyle>
            <a:lvl1pPr lvl="0" algn="l">
              <a:lnSpc>
                <a:spcPct val="100000"/>
              </a:lnSpc>
              <a:spcBef>
                <a:spcPts val="0"/>
              </a:spcBef>
              <a:spcAft>
                <a:spcPts val="0"/>
              </a:spcAft>
              <a:buClr>
                <a:schemeClr val="dk1"/>
              </a:buClr>
              <a:buSzPts val="5200"/>
              <a:buNone/>
              <a:defRPr sz="7700">
                <a:latin typeface="Leckerli One"/>
                <a:ea typeface="Leckerli One"/>
                <a:cs typeface="Leckerli One"/>
                <a:sym typeface="Leckerli One"/>
              </a:defRPr>
            </a:lvl1pPr>
            <a:lvl2pPr lvl="1" algn="ctr">
              <a:lnSpc>
                <a:spcPct val="100000"/>
              </a:lnSpc>
              <a:spcBef>
                <a:spcPts val="0"/>
              </a:spcBef>
              <a:spcAft>
                <a:spcPts val="0"/>
              </a:spcAft>
              <a:buClr>
                <a:schemeClr val="dk1"/>
              </a:buClr>
              <a:buSzPts val="5200"/>
              <a:buNone/>
              <a:defRPr sz="5200">
                <a:solidFill>
                  <a:schemeClr val="dk1"/>
                </a:solidFill>
              </a:defRPr>
            </a:lvl2pPr>
            <a:lvl3pPr lvl="2" algn="ctr">
              <a:lnSpc>
                <a:spcPct val="100000"/>
              </a:lnSpc>
              <a:spcBef>
                <a:spcPts val="0"/>
              </a:spcBef>
              <a:spcAft>
                <a:spcPts val="0"/>
              </a:spcAft>
              <a:buClr>
                <a:schemeClr val="dk1"/>
              </a:buClr>
              <a:buSzPts val="5200"/>
              <a:buNone/>
              <a:defRPr sz="5200">
                <a:solidFill>
                  <a:schemeClr val="dk1"/>
                </a:solidFill>
              </a:defRPr>
            </a:lvl3pPr>
            <a:lvl4pPr lvl="3" algn="ctr">
              <a:lnSpc>
                <a:spcPct val="100000"/>
              </a:lnSpc>
              <a:spcBef>
                <a:spcPts val="0"/>
              </a:spcBef>
              <a:spcAft>
                <a:spcPts val="0"/>
              </a:spcAft>
              <a:buClr>
                <a:schemeClr val="dk1"/>
              </a:buClr>
              <a:buSzPts val="5200"/>
              <a:buNone/>
              <a:defRPr sz="5200">
                <a:solidFill>
                  <a:schemeClr val="dk1"/>
                </a:solidFill>
              </a:defRPr>
            </a:lvl4pPr>
            <a:lvl5pPr lvl="4" algn="ctr">
              <a:lnSpc>
                <a:spcPct val="100000"/>
              </a:lnSpc>
              <a:spcBef>
                <a:spcPts val="0"/>
              </a:spcBef>
              <a:spcAft>
                <a:spcPts val="0"/>
              </a:spcAft>
              <a:buClr>
                <a:schemeClr val="dk1"/>
              </a:buClr>
              <a:buSzPts val="5200"/>
              <a:buNone/>
              <a:defRPr sz="5200">
                <a:solidFill>
                  <a:schemeClr val="dk1"/>
                </a:solidFill>
              </a:defRPr>
            </a:lvl5pPr>
            <a:lvl6pPr lvl="5" algn="ctr">
              <a:lnSpc>
                <a:spcPct val="100000"/>
              </a:lnSpc>
              <a:spcBef>
                <a:spcPts val="0"/>
              </a:spcBef>
              <a:spcAft>
                <a:spcPts val="0"/>
              </a:spcAft>
              <a:buClr>
                <a:schemeClr val="dk1"/>
              </a:buClr>
              <a:buSzPts val="5200"/>
              <a:buNone/>
              <a:defRPr sz="5200">
                <a:solidFill>
                  <a:schemeClr val="dk1"/>
                </a:solidFill>
              </a:defRPr>
            </a:lvl6pPr>
            <a:lvl7pPr lvl="6" algn="ctr">
              <a:lnSpc>
                <a:spcPct val="100000"/>
              </a:lnSpc>
              <a:spcBef>
                <a:spcPts val="0"/>
              </a:spcBef>
              <a:spcAft>
                <a:spcPts val="0"/>
              </a:spcAft>
              <a:buClr>
                <a:schemeClr val="dk1"/>
              </a:buClr>
              <a:buSzPts val="5200"/>
              <a:buNone/>
              <a:defRPr sz="5200">
                <a:solidFill>
                  <a:schemeClr val="dk1"/>
                </a:solidFill>
              </a:defRPr>
            </a:lvl7pPr>
            <a:lvl8pPr lvl="7" algn="ctr">
              <a:lnSpc>
                <a:spcPct val="100000"/>
              </a:lnSpc>
              <a:spcBef>
                <a:spcPts val="0"/>
              </a:spcBef>
              <a:spcAft>
                <a:spcPts val="0"/>
              </a:spcAft>
              <a:buClr>
                <a:schemeClr val="dk1"/>
              </a:buClr>
              <a:buSzPts val="5200"/>
              <a:buNone/>
              <a:defRPr sz="5200">
                <a:solidFill>
                  <a:schemeClr val="dk1"/>
                </a:solidFill>
              </a:defRPr>
            </a:lvl8pPr>
            <a:lvl9pPr lvl="8" algn="ctr">
              <a:lnSpc>
                <a:spcPct val="100000"/>
              </a:lnSpc>
              <a:spcBef>
                <a:spcPts val="0"/>
              </a:spcBef>
              <a:spcAft>
                <a:spcPts val="0"/>
              </a:spcAft>
              <a:buClr>
                <a:schemeClr val="dk1"/>
              </a:buClr>
              <a:buSzPts val="5200"/>
              <a:buNone/>
              <a:defRPr sz="5200">
                <a:solidFill>
                  <a:schemeClr val="dk1"/>
                </a:solidFill>
              </a:defRPr>
            </a:lvl9pPr>
          </a:lstStyle>
          <a:p/>
        </p:txBody>
      </p:sp>
      <p:sp>
        <p:nvSpPr>
          <p:cNvPr id="65" name="Google Shape;65;p2"/>
          <p:cNvSpPr txBox="1"/>
          <p:nvPr>
            <p:ph idx="1" type="subTitle"/>
          </p:nvPr>
        </p:nvSpPr>
        <p:spPr>
          <a:xfrm>
            <a:off x="2493575" y="4276763"/>
            <a:ext cx="40935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800"/>
              <a:buNone/>
              <a:defRPr sz="1400">
                <a:solidFill>
                  <a:schemeClr val="dk1"/>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p:txBody>
      </p:sp>
      <p:sp>
        <p:nvSpPr>
          <p:cNvPr id="66" name="Google Shape;66;p2"/>
          <p:cNvSpPr txBox="1"/>
          <p:nvPr>
            <p:ph idx="2" type="ctrTitle"/>
          </p:nvPr>
        </p:nvSpPr>
        <p:spPr>
          <a:xfrm>
            <a:off x="4533825" y="2356275"/>
            <a:ext cx="1847700" cy="592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dk1"/>
              </a:buClr>
              <a:buSzPts val="5200"/>
              <a:buNone/>
              <a:defRPr sz="3600">
                <a:solidFill>
                  <a:schemeClr val="dk2"/>
                </a:solidFill>
                <a:latin typeface="Leckerli One"/>
                <a:ea typeface="Leckerli One"/>
                <a:cs typeface="Leckerli One"/>
                <a:sym typeface="Leckerli One"/>
              </a:defRPr>
            </a:lvl1pPr>
            <a:lvl2pPr lvl="1" algn="ctr">
              <a:lnSpc>
                <a:spcPct val="100000"/>
              </a:lnSpc>
              <a:spcBef>
                <a:spcPts val="0"/>
              </a:spcBef>
              <a:spcAft>
                <a:spcPts val="0"/>
              </a:spcAft>
              <a:buClr>
                <a:schemeClr val="dk1"/>
              </a:buClr>
              <a:buSzPts val="5200"/>
              <a:buNone/>
              <a:defRPr sz="5200">
                <a:solidFill>
                  <a:schemeClr val="dk1"/>
                </a:solidFill>
              </a:defRPr>
            </a:lvl2pPr>
            <a:lvl3pPr lvl="2" algn="ctr">
              <a:lnSpc>
                <a:spcPct val="100000"/>
              </a:lnSpc>
              <a:spcBef>
                <a:spcPts val="0"/>
              </a:spcBef>
              <a:spcAft>
                <a:spcPts val="0"/>
              </a:spcAft>
              <a:buClr>
                <a:schemeClr val="dk1"/>
              </a:buClr>
              <a:buSzPts val="5200"/>
              <a:buNone/>
              <a:defRPr sz="5200">
                <a:solidFill>
                  <a:schemeClr val="dk1"/>
                </a:solidFill>
              </a:defRPr>
            </a:lvl3pPr>
            <a:lvl4pPr lvl="3" algn="ctr">
              <a:lnSpc>
                <a:spcPct val="100000"/>
              </a:lnSpc>
              <a:spcBef>
                <a:spcPts val="0"/>
              </a:spcBef>
              <a:spcAft>
                <a:spcPts val="0"/>
              </a:spcAft>
              <a:buClr>
                <a:schemeClr val="dk1"/>
              </a:buClr>
              <a:buSzPts val="5200"/>
              <a:buNone/>
              <a:defRPr sz="5200">
                <a:solidFill>
                  <a:schemeClr val="dk1"/>
                </a:solidFill>
              </a:defRPr>
            </a:lvl4pPr>
            <a:lvl5pPr lvl="4" algn="ctr">
              <a:lnSpc>
                <a:spcPct val="100000"/>
              </a:lnSpc>
              <a:spcBef>
                <a:spcPts val="0"/>
              </a:spcBef>
              <a:spcAft>
                <a:spcPts val="0"/>
              </a:spcAft>
              <a:buClr>
                <a:schemeClr val="dk1"/>
              </a:buClr>
              <a:buSzPts val="5200"/>
              <a:buNone/>
              <a:defRPr sz="5200">
                <a:solidFill>
                  <a:schemeClr val="dk1"/>
                </a:solidFill>
              </a:defRPr>
            </a:lvl5pPr>
            <a:lvl6pPr lvl="5" algn="ctr">
              <a:lnSpc>
                <a:spcPct val="100000"/>
              </a:lnSpc>
              <a:spcBef>
                <a:spcPts val="0"/>
              </a:spcBef>
              <a:spcAft>
                <a:spcPts val="0"/>
              </a:spcAft>
              <a:buClr>
                <a:schemeClr val="dk1"/>
              </a:buClr>
              <a:buSzPts val="5200"/>
              <a:buNone/>
              <a:defRPr sz="5200">
                <a:solidFill>
                  <a:schemeClr val="dk1"/>
                </a:solidFill>
              </a:defRPr>
            </a:lvl6pPr>
            <a:lvl7pPr lvl="6" algn="ctr">
              <a:lnSpc>
                <a:spcPct val="100000"/>
              </a:lnSpc>
              <a:spcBef>
                <a:spcPts val="0"/>
              </a:spcBef>
              <a:spcAft>
                <a:spcPts val="0"/>
              </a:spcAft>
              <a:buClr>
                <a:schemeClr val="dk1"/>
              </a:buClr>
              <a:buSzPts val="5200"/>
              <a:buNone/>
              <a:defRPr sz="5200">
                <a:solidFill>
                  <a:schemeClr val="dk1"/>
                </a:solidFill>
              </a:defRPr>
            </a:lvl7pPr>
            <a:lvl8pPr lvl="7" algn="ctr">
              <a:lnSpc>
                <a:spcPct val="100000"/>
              </a:lnSpc>
              <a:spcBef>
                <a:spcPts val="0"/>
              </a:spcBef>
              <a:spcAft>
                <a:spcPts val="0"/>
              </a:spcAft>
              <a:buClr>
                <a:schemeClr val="dk1"/>
              </a:buClr>
              <a:buSzPts val="5200"/>
              <a:buNone/>
              <a:defRPr sz="5200">
                <a:solidFill>
                  <a:schemeClr val="dk1"/>
                </a:solidFill>
              </a:defRPr>
            </a:lvl8pPr>
            <a:lvl9pPr lvl="8" algn="ctr">
              <a:lnSpc>
                <a:spcPct val="100000"/>
              </a:lnSpc>
              <a:spcBef>
                <a:spcPts val="0"/>
              </a:spcBef>
              <a:spcAft>
                <a:spcPts val="0"/>
              </a:spcAft>
              <a:buClr>
                <a:schemeClr val="dk1"/>
              </a:buClr>
              <a:buSzPts val="5200"/>
              <a:buNone/>
              <a:defRPr sz="5200">
                <a:solidFill>
                  <a:schemeClr val="dk1"/>
                </a:solidFill>
              </a:defRPr>
            </a:lvl9pPr>
          </a:lstStyle>
          <a:p/>
        </p:txBody>
      </p:sp>
      <p:sp>
        <p:nvSpPr>
          <p:cNvPr id="67" name="Google Shape;67;p2"/>
          <p:cNvSpPr txBox="1"/>
          <p:nvPr>
            <p:ph idx="3" type="ctrTitle"/>
          </p:nvPr>
        </p:nvSpPr>
        <p:spPr>
          <a:xfrm>
            <a:off x="1566600" y="3250538"/>
            <a:ext cx="6010800" cy="9489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dk1"/>
              </a:buClr>
              <a:buSzPts val="5200"/>
              <a:buNone/>
              <a:defRPr sz="5200">
                <a:solidFill>
                  <a:schemeClr val="dk1"/>
                </a:solidFill>
                <a:latin typeface="Yanone Kaffeesatz"/>
                <a:ea typeface="Yanone Kaffeesatz"/>
                <a:cs typeface="Yanone Kaffeesatz"/>
                <a:sym typeface="Yanone Kaffeesatz"/>
              </a:defRPr>
            </a:lvl1pPr>
            <a:lvl2pPr lvl="1" algn="ctr">
              <a:lnSpc>
                <a:spcPct val="100000"/>
              </a:lnSpc>
              <a:spcBef>
                <a:spcPts val="0"/>
              </a:spcBef>
              <a:spcAft>
                <a:spcPts val="0"/>
              </a:spcAft>
              <a:buClr>
                <a:schemeClr val="dk1"/>
              </a:buClr>
              <a:buSzPts val="5200"/>
              <a:buNone/>
              <a:defRPr sz="5200">
                <a:solidFill>
                  <a:schemeClr val="dk1"/>
                </a:solidFill>
              </a:defRPr>
            </a:lvl2pPr>
            <a:lvl3pPr lvl="2" algn="ctr">
              <a:lnSpc>
                <a:spcPct val="100000"/>
              </a:lnSpc>
              <a:spcBef>
                <a:spcPts val="0"/>
              </a:spcBef>
              <a:spcAft>
                <a:spcPts val="0"/>
              </a:spcAft>
              <a:buClr>
                <a:schemeClr val="dk1"/>
              </a:buClr>
              <a:buSzPts val="5200"/>
              <a:buNone/>
              <a:defRPr sz="5200">
                <a:solidFill>
                  <a:schemeClr val="dk1"/>
                </a:solidFill>
              </a:defRPr>
            </a:lvl3pPr>
            <a:lvl4pPr lvl="3" algn="ctr">
              <a:lnSpc>
                <a:spcPct val="100000"/>
              </a:lnSpc>
              <a:spcBef>
                <a:spcPts val="0"/>
              </a:spcBef>
              <a:spcAft>
                <a:spcPts val="0"/>
              </a:spcAft>
              <a:buClr>
                <a:schemeClr val="dk1"/>
              </a:buClr>
              <a:buSzPts val="5200"/>
              <a:buNone/>
              <a:defRPr sz="5200">
                <a:solidFill>
                  <a:schemeClr val="dk1"/>
                </a:solidFill>
              </a:defRPr>
            </a:lvl4pPr>
            <a:lvl5pPr lvl="4" algn="ctr">
              <a:lnSpc>
                <a:spcPct val="100000"/>
              </a:lnSpc>
              <a:spcBef>
                <a:spcPts val="0"/>
              </a:spcBef>
              <a:spcAft>
                <a:spcPts val="0"/>
              </a:spcAft>
              <a:buClr>
                <a:schemeClr val="dk1"/>
              </a:buClr>
              <a:buSzPts val="5200"/>
              <a:buNone/>
              <a:defRPr sz="5200">
                <a:solidFill>
                  <a:schemeClr val="dk1"/>
                </a:solidFill>
              </a:defRPr>
            </a:lvl5pPr>
            <a:lvl6pPr lvl="5" algn="ctr">
              <a:lnSpc>
                <a:spcPct val="100000"/>
              </a:lnSpc>
              <a:spcBef>
                <a:spcPts val="0"/>
              </a:spcBef>
              <a:spcAft>
                <a:spcPts val="0"/>
              </a:spcAft>
              <a:buClr>
                <a:schemeClr val="dk1"/>
              </a:buClr>
              <a:buSzPts val="5200"/>
              <a:buNone/>
              <a:defRPr sz="5200">
                <a:solidFill>
                  <a:schemeClr val="dk1"/>
                </a:solidFill>
              </a:defRPr>
            </a:lvl6pPr>
            <a:lvl7pPr lvl="6" algn="ctr">
              <a:lnSpc>
                <a:spcPct val="100000"/>
              </a:lnSpc>
              <a:spcBef>
                <a:spcPts val="0"/>
              </a:spcBef>
              <a:spcAft>
                <a:spcPts val="0"/>
              </a:spcAft>
              <a:buClr>
                <a:schemeClr val="dk1"/>
              </a:buClr>
              <a:buSzPts val="5200"/>
              <a:buNone/>
              <a:defRPr sz="5200">
                <a:solidFill>
                  <a:schemeClr val="dk1"/>
                </a:solidFill>
              </a:defRPr>
            </a:lvl7pPr>
            <a:lvl8pPr lvl="7" algn="ctr">
              <a:lnSpc>
                <a:spcPct val="100000"/>
              </a:lnSpc>
              <a:spcBef>
                <a:spcPts val="0"/>
              </a:spcBef>
              <a:spcAft>
                <a:spcPts val="0"/>
              </a:spcAft>
              <a:buClr>
                <a:schemeClr val="dk1"/>
              </a:buClr>
              <a:buSzPts val="5200"/>
              <a:buNone/>
              <a:defRPr sz="5200">
                <a:solidFill>
                  <a:schemeClr val="dk1"/>
                </a:solidFill>
              </a:defRPr>
            </a:lvl8pPr>
            <a:lvl9pPr lvl="8" algn="ctr">
              <a:lnSpc>
                <a:spcPct val="100000"/>
              </a:lnSpc>
              <a:spcBef>
                <a:spcPts val="0"/>
              </a:spcBef>
              <a:spcAft>
                <a:spcPts val="0"/>
              </a:spcAft>
              <a:buClr>
                <a:schemeClr val="dk1"/>
              </a:buClr>
              <a:buSzPts val="5200"/>
              <a:buNone/>
              <a:defRPr sz="5200">
                <a:solidFill>
                  <a:schemeClr val="dk1"/>
                </a:solidFill>
              </a:defRPr>
            </a:lvl9pPr>
          </a:lstStyle>
          <a:p/>
        </p:txBody>
      </p:sp>
      <p:cxnSp>
        <p:nvCxnSpPr>
          <p:cNvPr id="68" name="Google Shape;68;p2"/>
          <p:cNvCxnSpPr/>
          <p:nvPr/>
        </p:nvCxnSpPr>
        <p:spPr>
          <a:xfrm>
            <a:off x="4572010" y="492200"/>
            <a:ext cx="0" cy="9144000"/>
          </a:xfrm>
          <a:prstGeom prst="straightConnector1">
            <a:avLst/>
          </a:prstGeom>
          <a:noFill/>
          <a:ln cap="flat" cmpd="sng" w="9525">
            <a:solidFill>
              <a:srgbClr val="D9D9D9"/>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27" name="Shape 527"/>
        <p:cNvGrpSpPr/>
        <p:nvPr/>
      </p:nvGrpSpPr>
      <p:grpSpPr>
        <a:xfrm>
          <a:off x="0" y="0"/>
          <a:ext cx="0" cy="0"/>
          <a:chOff x="0" y="0"/>
          <a:chExt cx="0" cy="0"/>
        </a:xfrm>
      </p:grpSpPr>
      <p:sp>
        <p:nvSpPr>
          <p:cNvPr id="528" name="Google Shape;528;p11"/>
          <p:cNvSpPr txBox="1"/>
          <p:nvPr>
            <p:ph idx="12" type="sldNum"/>
          </p:nvPr>
        </p:nvSpPr>
        <p:spPr>
          <a:xfrm>
            <a:off x="8573357" y="4610220"/>
            <a:ext cx="4668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grpSp>
        <p:nvGrpSpPr>
          <p:cNvPr id="529" name="Google Shape;529;p11"/>
          <p:cNvGrpSpPr/>
          <p:nvPr/>
        </p:nvGrpSpPr>
        <p:grpSpPr>
          <a:xfrm>
            <a:off x="0" y="-4516687"/>
            <a:ext cx="8944400" cy="13895712"/>
            <a:chOff x="0" y="-4516687"/>
            <a:chExt cx="8944400" cy="13895712"/>
          </a:xfrm>
        </p:grpSpPr>
        <p:cxnSp>
          <p:nvCxnSpPr>
            <p:cNvPr id="530" name="Google Shape;530;p11"/>
            <p:cNvCxnSpPr/>
            <p:nvPr/>
          </p:nvCxnSpPr>
          <p:spPr>
            <a:xfrm>
              <a:off x="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531" name="Google Shape;531;p11"/>
            <p:cNvCxnSpPr/>
            <p:nvPr/>
          </p:nvCxnSpPr>
          <p:spPr>
            <a:xfrm>
              <a:off x="27951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532" name="Google Shape;532;p11"/>
            <p:cNvCxnSpPr/>
            <p:nvPr/>
          </p:nvCxnSpPr>
          <p:spPr>
            <a:xfrm>
              <a:off x="55902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533" name="Google Shape;533;p11"/>
            <p:cNvCxnSpPr/>
            <p:nvPr/>
          </p:nvCxnSpPr>
          <p:spPr>
            <a:xfrm>
              <a:off x="83853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534" name="Google Shape;534;p11"/>
            <p:cNvCxnSpPr/>
            <p:nvPr/>
          </p:nvCxnSpPr>
          <p:spPr>
            <a:xfrm>
              <a:off x="111805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535" name="Google Shape;535;p11"/>
            <p:cNvCxnSpPr/>
            <p:nvPr/>
          </p:nvCxnSpPr>
          <p:spPr>
            <a:xfrm>
              <a:off x="139756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536" name="Google Shape;536;p11"/>
            <p:cNvCxnSpPr/>
            <p:nvPr/>
          </p:nvCxnSpPr>
          <p:spPr>
            <a:xfrm>
              <a:off x="167707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537" name="Google Shape;537;p11"/>
            <p:cNvCxnSpPr/>
            <p:nvPr/>
          </p:nvCxnSpPr>
          <p:spPr>
            <a:xfrm>
              <a:off x="19565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538" name="Google Shape;538;p11"/>
            <p:cNvCxnSpPr/>
            <p:nvPr/>
          </p:nvCxnSpPr>
          <p:spPr>
            <a:xfrm>
              <a:off x="223610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539" name="Google Shape;539;p11"/>
            <p:cNvCxnSpPr/>
            <p:nvPr/>
          </p:nvCxnSpPr>
          <p:spPr>
            <a:xfrm>
              <a:off x="251561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540" name="Google Shape;540;p11"/>
            <p:cNvCxnSpPr/>
            <p:nvPr/>
          </p:nvCxnSpPr>
          <p:spPr>
            <a:xfrm>
              <a:off x="279512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541" name="Google Shape;541;p11"/>
            <p:cNvCxnSpPr/>
            <p:nvPr/>
          </p:nvCxnSpPr>
          <p:spPr>
            <a:xfrm>
              <a:off x="30684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542" name="Google Shape;542;p11"/>
            <p:cNvCxnSpPr/>
            <p:nvPr/>
          </p:nvCxnSpPr>
          <p:spPr>
            <a:xfrm>
              <a:off x="335415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543" name="Google Shape;543;p11"/>
            <p:cNvCxnSpPr/>
            <p:nvPr/>
          </p:nvCxnSpPr>
          <p:spPr>
            <a:xfrm>
              <a:off x="363366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544" name="Google Shape;544;p11"/>
            <p:cNvCxnSpPr/>
            <p:nvPr/>
          </p:nvCxnSpPr>
          <p:spPr>
            <a:xfrm>
              <a:off x="391317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545" name="Google Shape;545;p11"/>
            <p:cNvCxnSpPr/>
            <p:nvPr/>
          </p:nvCxnSpPr>
          <p:spPr>
            <a:xfrm>
              <a:off x="41926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546" name="Google Shape;546;p11"/>
            <p:cNvCxnSpPr/>
            <p:nvPr/>
          </p:nvCxnSpPr>
          <p:spPr>
            <a:xfrm>
              <a:off x="447220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547" name="Google Shape;547;p11"/>
            <p:cNvCxnSpPr/>
            <p:nvPr/>
          </p:nvCxnSpPr>
          <p:spPr>
            <a:xfrm>
              <a:off x="475171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548" name="Google Shape;548;p11"/>
            <p:cNvCxnSpPr/>
            <p:nvPr/>
          </p:nvCxnSpPr>
          <p:spPr>
            <a:xfrm>
              <a:off x="503122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549" name="Google Shape;549;p11"/>
            <p:cNvCxnSpPr/>
            <p:nvPr/>
          </p:nvCxnSpPr>
          <p:spPr>
            <a:xfrm>
              <a:off x="531073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550" name="Google Shape;550;p11"/>
            <p:cNvCxnSpPr/>
            <p:nvPr/>
          </p:nvCxnSpPr>
          <p:spPr>
            <a:xfrm>
              <a:off x="559025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551" name="Google Shape;551;p11"/>
            <p:cNvCxnSpPr/>
            <p:nvPr/>
          </p:nvCxnSpPr>
          <p:spPr>
            <a:xfrm>
              <a:off x="586976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552" name="Google Shape;552;p11"/>
            <p:cNvCxnSpPr/>
            <p:nvPr/>
          </p:nvCxnSpPr>
          <p:spPr>
            <a:xfrm>
              <a:off x="614927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553" name="Google Shape;553;p11"/>
            <p:cNvCxnSpPr/>
            <p:nvPr/>
          </p:nvCxnSpPr>
          <p:spPr>
            <a:xfrm>
              <a:off x="64287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554" name="Google Shape;554;p11"/>
            <p:cNvCxnSpPr/>
            <p:nvPr/>
          </p:nvCxnSpPr>
          <p:spPr>
            <a:xfrm>
              <a:off x="670830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555" name="Google Shape;555;p11"/>
            <p:cNvCxnSpPr/>
            <p:nvPr/>
          </p:nvCxnSpPr>
          <p:spPr>
            <a:xfrm>
              <a:off x="698781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556" name="Google Shape;556;p11"/>
            <p:cNvCxnSpPr/>
            <p:nvPr/>
          </p:nvCxnSpPr>
          <p:spPr>
            <a:xfrm>
              <a:off x="726732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557" name="Google Shape;557;p11"/>
            <p:cNvCxnSpPr/>
            <p:nvPr/>
          </p:nvCxnSpPr>
          <p:spPr>
            <a:xfrm>
              <a:off x="754683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558" name="Google Shape;558;p11"/>
            <p:cNvCxnSpPr/>
            <p:nvPr/>
          </p:nvCxnSpPr>
          <p:spPr>
            <a:xfrm>
              <a:off x="782635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559" name="Google Shape;559;p11"/>
            <p:cNvCxnSpPr/>
            <p:nvPr/>
          </p:nvCxnSpPr>
          <p:spPr>
            <a:xfrm>
              <a:off x="810586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560" name="Google Shape;560;p11"/>
            <p:cNvCxnSpPr/>
            <p:nvPr/>
          </p:nvCxnSpPr>
          <p:spPr>
            <a:xfrm>
              <a:off x="838537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561" name="Google Shape;561;p11"/>
            <p:cNvCxnSpPr/>
            <p:nvPr/>
          </p:nvCxnSpPr>
          <p:spPr>
            <a:xfrm>
              <a:off x="86648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562" name="Google Shape;562;p11"/>
            <p:cNvCxnSpPr/>
            <p:nvPr/>
          </p:nvCxnSpPr>
          <p:spPr>
            <a:xfrm>
              <a:off x="894440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563" name="Google Shape;563;p11"/>
            <p:cNvCxnSpPr/>
            <p:nvPr/>
          </p:nvCxnSpPr>
          <p:spPr>
            <a:xfrm>
              <a:off x="4572010" y="-4516687"/>
              <a:ext cx="0" cy="9144000"/>
            </a:xfrm>
            <a:prstGeom prst="straightConnector1">
              <a:avLst/>
            </a:prstGeom>
            <a:noFill/>
            <a:ln cap="flat" cmpd="sng" w="9525">
              <a:solidFill>
                <a:srgbClr val="D9D9D9"/>
              </a:solidFill>
              <a:prstDash val="solid"/>
              <a:round/>
              <a:headEnd len="sm" w="sm" type="none"/>
              <a:tailEnd len="sm" w="sm" type="none"/>
            </a:ln>
          </p:spPr>
        </p:cxnSp>
        <p:cxnSp>
          <p:nvCxnSpPr>
            <p:cNvPr id="564" name="Google Shape;564;p11"/>
            <p:cNvCxnSpPr/>
            <p:nvPr/>
          </p:nvCxnSpPr>
          <p:spPr>
            <a:xfrm>
              <a:off x="4572010" y="-4237175"/>
              <a:ext cx="0" cy="9144000"/>
            </a:xfrm>
            <a:prstGeom prst="straightConnector1">
              <a:avLst/>
            </a:prstGeom>
            <a:noFill/>
            <a:ln cap="flat" cmpd="sng" w="9525">
              <a:solidFill>
                <a:srgbClr val="D9D9D9"/>
              </a:solidFill>
              <a:prstDash val="solid"/>
              <a:round/>
              <a:headEnd len="sm" w="sm" type="none"/>
              <a:tailEnd len="sm" w="sm" type="none"/>
            </a:ln>
          </p:spPr>
        </p:cxnSp>
        <p:cxnSp>
          <p:nvCxnSpPr>
            <p:cNvPr id="565" name="Google Shape;565;p11"/>
            <p:cNvCxnSpPr/>
            <p:nvPr/>
          </p:nvCxnSpPr>
          <p:spPr>
            <a:xfrm>
              <a:off x="4572010" y="-3957662"/>
              <a:ext cx="0" cy="9144000"/>
            </a:xfrm>
            <a:prstGeom prst="straightConnector1">
              <a:avLst/>
            </a:prstGeom>
            <a:noFill/>
            <a:ln cap="flat" cmpd="sng" w="9525">
              <a:solidFill>
                <a:srgbClr val="D9D9D9"/>
              </a:solidFill>
              <a:prstDash val="solid"/>
              <a:round/>
              <a:headEnd len="sm" w="sm" type="none"/>
              <a:tailEnd len="sm" w="sm" type="none"/>
            </a:ln>
          </p:spPr>
        </p:cxnSp>
        <p:cxnSp>
          <p:nvCxnSpPr>
            <p:cNvPr id="566" name="Google Shape;566;p11"/>
            <p:cNvCxnSpPr/>
            <p:nvPr/>
          </p:nvCxnSpPr>
          <p:spPr>
            <a:xfrm>
              <a:off x="4572010" y="-3678150"/>
              <a:ext cx="0" cy="9144000"/>
            </a:xfrm>
            <a:prstGeom prst="straightConnector1">
              <a:avLst/>
            </a:prstGeom>
            <a:noFill/>
            <a:ln cap="flat" cmpd="sng" w="9525">
              <a:solidFill>
                <a:srgbClr val="D9D9D9"/>
              </a:solidFill>
              <a:prstDash val="solid"/>
              <a:round/>
              <a:headEnd len="sm" w="sm" type="none"/>
              <a:tailEnd len="sm" w="sm" type="none"/>
            </a:ln>
          </p:spPr>
        </p:cxnSp>
        <p:cxnSp>
          <p:nvCxnSpPr>
            <p:cNvPr id="567" name="Google Shape;567;p11"/>
            <p:cNvCxnSpPr/>
            <p:nvPr/>
          </p:nvCxnSpPr>
          <p:spPr>
            <a:xfrm>
              <a:off x="4572010" y="-3398637"/>
              <a:ext cx="0" cy="9144000"/>
            </a:xfrm>
            <a:prstGeom prst="straightConnector1">
              <a:avLst/>
            </a:prstGeom>
            <a:noFill/>
            <a:ln cap="flat" cmpd="sng" w="9525">
              <a:solidFill>
                <a:srgbClr val="D9D9D9"/>
              </a:solidFill>
              <a:prstDash val="solid"/>
              <a:round/>
              <a:headEnd len="sm" w="sm" type="none"/>
              <a:tailEnd len="sm" w="sm" type="none"/>
            </a:ln>
          </p:spPr>
        </p:cxnSp>
        <p:cxnSp>
          <p:nvCxnSpPr>
            <p:cNvPr id="568" name="Google Shape;568;p11"/>
            <p:cNvCxnSpPr/>
            <p:nvPr/>
          </p:nvCxnSpPr>
          <p:spPr>
            <a:xfrm>
              <a:off x="4572010" y="-3119125"/>
              <a:ext cx="0" cy="9144000"/>
            </a:xfrm>
            <a:prstGeom prst="straightConnector1">
              <a:avLst/>
            </a:prstGeom>
            <a:noFill/>
            <a:ln cap="flat" cmpd="sng" w="9525">
              <a:solidFill>
                <a:srgbClr val="D9D9D9"/>
              </a:solidFill>
              <a:prstDash val="solid"/>
              <a:round/>
              <a:headEnd len="sm" w="sm" type="none"/>
              <a:tailEnd len="sm" w="sm" type="none"/>
            </a:ln>
          </p:spPr>
        </p:cxnSp>
        <p:cxnSp>
          <p:nvCxnSpPr>
            <p:cNvPr id="569" name="Google Shape;569;p11"/>
            <p:cNvCxnSpPr/>
            <p:nvPr/>
          </p:nvCxnSpPr>
          <p:spPr>
            <a:xfrm>
              <a:off x="4572010" y="-2839612"/>
              <a:ext cx="0" cy="9144000"/>
            </a:xfrm>
            <a:prstGeom prst="straightConnector1">
              <a:avLst/>
            </a:prstGeom>
            <a:noFill/>
            <a:ln cap="flat" cmpd="sng" w="9525">
              <a:solidFill>
                <a:srgbClr val="D9D9D9"/>
              </a:solidFill>
              <a:prstDash val="solid"/>
              <a:round/>
              <a:headEnd len="sm" w="sm" type="none"/>
              <a:tailEnd len="sm" w="sm" type="none"/>
            </a:ln>
          </p:spPr>
        </p:cxnSp>
        <p:cxnSp>
          <p:nvCxnSpPr>
            <p:cNvPr id="570" name="Google Shape;570;p11"/>
            <p:cNvCxnSpPr/>
            <p:nvPr/>
          </p:nvCxnSpPr>
          <p:spPr>
            <a:xfrm>
              <a:off x="4572010" y="-2560100"/>
              <a:ext cx="0" cy="9144000"/>
            </a:xfrm>
            <a:prstGeom prst="straightConnector1">
              <a:avLst/>
            </a:prstGeom>
            <a:noFill/>
            <a:ln cap="flat" cmpd="sng" w="9525">
              <a:solidFill>
                <a:srgbClr val="D9D9D9"/>
              </a:solidFill>
              <a:prstDash val="solid"/>
              <a:round/>
              <a:headEnd len="sm" w="sm" type="none"/>
              <a:tailEnd len="sm" w="sm" type="none"/>
            </a:ln>
          </p:spPr>
        </p:cxnSp>
        <p:cxnSp>
          <p:nvCxnSpPr>
            <p:cNvPr id="571" name="Google Shape;571;p11"/>
            <p:cNvCxnSpPr/>
            <p:nvPr/>
          </p:nvCxnSpPr>
          <p:spPr>
            <a:xfrm>
              <a:off x="4572010" y="-2280587"/>
              <a:ext cx="0" cy="9144000"/>
            </a:xfrm>
            <a:prstGeom prst="straightConnector1">
              <a:avLst/>
            </a:prstGeom>
            <a:noFill/>
            <a:ln cap="flat" cmpd="sng" w="9525">
              <a:solidFill>
                <a:srgbClr val="D9D9D9"/>
              </a:solidFill>
              <a:prstDash val="solid"/>
              <a:round/>
              <a:headEnd len="sm" w="sm" type="none"/>
              <a:tailEnd len="sm" w="sm" type="none"/>
            </a:ln>
          </p:spPr>
        </p:cxnSp>
        <p:cxnSp>
          <p:nvCxnSpPr>
            <p:cNvPr id="572" name="Google Shape;572;p11"/>
            <p:cNvCxnSpPr/>
            <p:nvPr/>
          </p:nvCxnSpPr>
          <p:spPr>
            <a:xfrm>
              <a:off x="4572010" y="-2001075"/>
              <a:ext cx="0" cy="9144000"/>
            </a:xfrm>
            <a:prstGeom prst="straightConnector1">
              <a:avLst/>
            </a:prstGeom>
            <a:noFill/>
            <a:ln cap="flat" cmpd="sng" w="9525">
              <a:solidFill>
                <a:srgbClr val="D9D9D9"/>
              </a:solidFill>
              <a:prstDash val="solid"/>
              <a:round/>
              <a:headEnd len="sm" w="sm" type="none"/>
              <a:tailEnd len="sm" w="sm" type="none"/>
            </a:ln>
          </p:spPr>
        </p:cxnSp>
        <p:cxnSp>
          <p:nvCxnSpPr>
            <p:cNvPr id="573" name="Google Shape;573;p11"/>
            <p:cNvCxnSpPr/>
            <p:nvPr/>
          </p:nvCxnSpPr>
          <p:spPr>
            <a:xfrm>
              <a:off x="4572010" y="-1721562"/>
              <a:ext cx="0" cy="9144000"/>
            </a:xfrm>
            <a:prstGeom prst="straightConnector1">
              <a:avLst/>
            </a:prstGeom>
            <a:noFill/>
            <a:ln cap="flat" cmpd="sng" w="9525">
              <a:solidFill>
                <a:srgbClr val="D9D9D9"/>
              </a:solidFill>
              <a:prstDash val="solid"/>
              <a:round/>
              <a:headEnd len="sm" w="sm" type="none"/>
              <a:tailEnd len="sm" w="sm" type="none"/>
            </a:ln>
          </p:spPr>
        </p:cxnSp>
        <p:cxnSp>
          <p:nvCxnSpPr>
            <p:cNvPr id="574" name="Google Shape;574;p11"/>
            <p:cNvCxnSpPr/>
            <p:nvPr/>
          </p:nvCxnSpPr>
          <p:spPr>
            <a:xfrm>
              <a:off x="4572010" y="-1442050"/>
              <a:ext cx="0" cy="9144000"/>
            </a:xfrm>
            <a:prstGeom prst="straightConnector1">
              <a:avLst/>
            </a:prstGeom>
            <a:noFill/>
            <a:ln cap="flat" cmpd="sng" w="9525">
              <a:solidFill>
                <a:srgbClr val="D9D9D9"/>
              </a:solidFill>
              <a:prstDash val="solid"/>
              <a:round/>
              <a:headEnd len="sm" w="sm" type="none"/>
              <a:tailEnd len="sm" w="sm" type="none"/>
            </a:ln>
          </p:spPr>
        </p:cxnSp>
        <p:cxnSp>
          <p:nvCxnSpPr>
            <p:cNvPr id="575" name="Google Shape;575;p11"/>
            <p:cNvCxnSpPr/>
            <p:nvPr/>
          </p:nvCxnSpPr>
          <p:spPr>
            <a:xfrm>
              <a:off x="4572010" y="-1162537"/>
              <a:ext cx="0" cy="9144000"/>
            </a:xfrm>
            <a:prstGeom prst="straightConnector1">
              <a:avLst/>
            </a:prstGeom>
            <a:noFill/>
            <a:ln cap="flat" cmpd="sng" w="9525">
              <a:solidFill>
                <a:srgbClr val="D9D9D9"/>
              </a:solidFill>
              <a:prstDash val="solid"/>
              <a:round/>
              <a:headEnd len="sm" w="sm" type="none"/>
              <a:tailEnd len="sm" w="sm" type="none"/>
            </a:ln>
          </p:spPr>
        </p:cxnSp>
        <p:cxnSp>
          <p:nvCxnSpPr>
            <p:cNvPr id="576" name="Google Shape;576;p11"/>
            <p:cNvCxnSpPr/>
            <p:nvPr/>
          </p:nvCxnSpPr>
          <p:spPr>
            <a:xfrm>
              <a:off x="4572010" y="-883025"/>
              <a:ext cx="0" cy="9144000"/>
            </a:xfrm>
            <a:prstGeom prst="straightConnector1">
              <a:avLst/>
            </a:prstGeom>
            <a:noFill/>
            <a:ln cap="flat" cmpd="sng" w="9525">
              <a:solidFill>
                <a:srgbClr val="D9D9D9"/>
              </a:solidFill>
              <a:prstDash val="solid"/>
              <a:round/>
              <a:headEnd len="sm" w="sm" type="none"/>
              <a:tailEnd len="sm" w="sm" type="none"/>
            </a:ln>
          </p:spPr>
        </p:cxnSp>
        <p:cxnSp>
          <p:nvCxnSpPr>
            <p:cNvPr id="577" name="Google Shape;577;p11"/>
            <p:cNvCxnSpPr/>
            <p:nvPr/>
          </p:nvCxnSpPr>
          <p:spPr>
            <a:xfrm>
              <a:off x="4572010" y="-603512"/>
              <a:ext cx="0" cy="9144000"/>
            </a:xfrm>
            <a:prstGeom prst="straightConnector1">
              <a:avLst/>
            </a:prstGeom>
            <a:noFill/>
            <a:ln cap="flat" cmpd="sng" w="9525">
              <a:solidFill>
                <a:srgbClr val="D9D9D9"/>
              </a:solidFill>
              <a:prstDash val="solid"/>
              <a:round/>
              <a:headEnd len="sm" w="sm" type="none"/>
              <a:tailEnd len="sm" w="sm" type="none"/>
            </a:ln>
          </p:spPr>
        </p:cxnSp>
        <p:cxnSp>
          <p:nvCxnSpPr>
            <p:cNvPr id="578" name="Google Shape;578;p11"/>
            <p:cNvCxnSpPr/>
            <p:nvPr/>
          </p:nvCxnSpPr>
          <p:spPr>
            <a:xfrm>
              <a:off x="4572010" y="-324000"/>
              <a:ext cx="0" cy="9144000"/>
            </a:xfrm>
            <a:prstGeom prst="straightConnector1">
              <a:avLst/>
            </a:prstGeom>
            <a:noFill/>
            <a:ln cap="flat" cmpd="sng" w="9525">
              <a:solidFill>
                <a:srgbClr val="D9D9D9"/>
              </a:solidFill>
              <a:prstDash val="solid"/>
              <a:round/>
              <a:headEnd len="sm" w="sm" type="none"/>
              <a:tailEnd len="sm" w="sm" type="none"/>
            </a:ln>
          </p:spPr>
        </p:cxnSp>
        <p:cxnSp>
          <p:nvCxnSpPr>
            <p:cNvPr id="579" name="Google Shape;579;p11"/>
            <p:cNvCxnSpPr/>
            <p:nvPr/>
          </p:nvCxnSpPr>
          <p:spPr>
            <a:xfrm>
              <a:off x="4572010" y="-44487"/>
              <a:ext cx="0" cy="9144000"/>
            </a:xfrm>
            <a:prstGeom prst="straightConnector1">
              <a:avLst/>
            </a:prstGeom>
            <a:noFill/>
            <a:ln cap="flat" cmpd="sng" w="9525">
              <a:solidFill>
                <a:srgbClr val="D9D9D9"/>
              </a:solidFill>
              <a:prstDash val="solid"/>
              <a:round/>
              <a:headEnd len="sm" w="sm" type="none"/>
              <a:tailEnd len="sm" w="sm" type="none"/>
            </a:ln>
          </p:spPr>
        </p:cxnSp>
        <p:cxnSp>
          <p:nvCxnSpPr>
            <p:cNvPr id="580" name="Google Shape;580;p11"/>
            <p:cNvCxnSpPr/>
            <p:nvPr/>
          </p:nvCxnSpPr>
          <p:spPr>
            <a:xfrm>
              <a:off x="4572010" y="235025"/>
              <a:ext cx="0" cy="9144000"/>
            </a:xfrm>
            <a:prstGeom prst="straightConnector1">
              <a:avLst/>
            </a:prstGeom>
            <a:noFill/>
            <a:ln cap="flat" cmpd="sng" w="9525">
              <a:solidFill>
                <a:srgbClr val="D9D9D9"/>
              </a:solidFill>
              <a:prstDash val="solid"/>
              <a:round/>
              <a:headEnd len="sm" w="sm" type="none"/>
              <a:tailEnd len="sm" w="sm" type="none"/>
            </a:ln>
          </p:spPr>
        </p:cxnSp>
      </p:grpSp>
      <p:sp>
        <p:nvSpPr>
          <p:cNvPr id="581" name="Google Shape;581;p11"/>
          <p:cNvSpPr txBox="1"/>
          <p:nvPr>
            <p:ph type="title"/>
          </p:nvPr>
        </p:nvSpPr>
        <p:spPr>
          <a:xfrm>
            <a:off x="714000" y="338075"/>
            <a:ext cx="77160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300"/>
              <a:buNone/>
              <a:defRPr sz="3320">
                <a:solidFill>
                  <a:schemeClr val="dk1"/>
                </a:solidFill>
              </a:defRPr>
            </a:lvl1pPr>
            <a:lvl2pPr lvl="1" algn="l">
              <a:lnSpc>
                <a:spcPct val="100000"/>
              </a:lnSpc>
              <a:spcBef>
                <a:spcPts val="0"/>
              </a:spcBef>
              <a:spcAft>
                <a:spcPts val="0"/>
              </a:spcAft>
              <a:buSzPts val="3300"/>
              <a:buNone/>
              <a:defRPr/>
            </a:lvl2pPr>
            <a:lvl3pPr lvl="2" algn="l">
              <a:lnSpc>
                <a:spcPct val="100000"/>
              </a:lnSpc>
              <a:spcBef>
                <a:spcPts val="0"/>
              </a:spcBef>
              <a:spcAft>
                <a:spcPts val="0"/>
              </a:spcAft>
              <a:buSzPts val="3300"/>
              <a:buNone/>
              <a:defRPr/>
            </a:lvl3pPr>
            <a:lvl4pPr lvl="3" algn="l">
              <a:lnSpc>
                <a:spcPct val="100000"/>
              </a:lnSpc>
              <a:spcBef>
                <a:spcPts val="0"/>
              </a:spcBef>
              <a:spcAft>
                <a:spcPts val="0"/>
              </a:spcAft>
              <a:buSzPts val="3300"/>
              <a:buNone/>
              <a:defRPr/>
            </a:lvl4pPr>
            <a:lvl5pPr lvl="4" algn="l">
              <a:lnSpc>
                <a:spcPct val="100000"/>
              </a:lnSpc>
              <a:spcBef>
                <a:spcPts val="0"/>
              </a:spcBef>
              <a:spcAft>
                <a:spcPts val="0"/>
              </a:spcAft>
              <a:buSzPts val="3300"/>
              <a:buNone/>
              <a:defRPr/>
            </a:lvl5pPr>
            <a:lvl6pPr lvl="5" algn="l">
              <a:lnSpc>
                <a:spcPct val="100000"/>
              </a:lnSpc>
              <a:spcBef>
                <a:spcPts val="0"/>
              </a:spcBef>
              <a:spcAft>
                <a:spcPts val="0"/>
              </a:spcAft>
              <a:buSzPts val="3300"/>
              <a:buNone/>
              <a:defRPr/>
            </a:lvl6pPr>
            <a:lvl7pPr lvl="6" algn="l">
              <a:lnSpc>
                <a:spcPct val="100000"/>
              </a:lnSpc>
              <a:spcBef>
                <a:spcPts val="0"/>
              </a:spcBef>
              <a:spcAft>
                <a:spcPts val="0"/>
              </a:spcAft>
              <a:buSzPts val="3300"/>
              <a:buNone/>
              <a:defRPr/>
            </a:lvl7pPr>
            <a:lvl8pPr lvl="7" algn="l">
              <a:lnSpc>
                <a:spcPct val="100000"/>
              </a:lnSpc>
              <a:spcBef>
                <a:spcPts val="0"/>
              </a:spcBef>
              <a:spcAft>
                <a:spcPts val="0"/>
              </a:spcAft>
              <a:buSzPts val="3300"/>
              <a:buNone/>
              <a:defRPr/>
            </a:lvl8pPr>
            <a:lvl9pPr lvl="8" algn="l">
              <a:lnSpc>
                <a:spcPct val="100000"/>
              </a:lnSpc>
              <a:spcBef>
                <a:spcPts val="0"/>
              </a:spcBef>
              <a:spcAft>
                <a:spcPts val="0"/>
              </a:spcAft>
              <a:buSzPts val="3300"/>
              <a:buNone/>
              <a:defRPr/>
            </a:lvl9pPr>
          </a:lstStyle>
          <a:p/>
        </p:txBody>
      </p:sp>
      <p:sp>
        <p:nvSpPr>
          <p:cNvPr id="582" name="Google Shape;582;p11"/>
          <p:cNvSpPr txBox="1"/>
          <p:nvPr>
            <p:ph idx="1" type="subTitle"/>
          </p:nvPr>
        </p:nvSpPr>
        <p:spPr>
          <a:xfrm>
            <a:off x="714000" y="1057475"/>
            <a:ext cx="7716000" cy="3542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accent2"/>
              </a:buClr>
              <a:buSzPts val="1100"/>
              <a:buFont typeface="Leckerli One"/>
              <a:buAutoNum type="arabicPeriod"/>
              <a:defRPr sz="1200"/>
            </a:lvl1pPr>
            <a:lvl2pPr lvl="1" algn="l">
              <a:lnSpc>
                <a:spcPct val="115000"/>
              </a:lnSpc>
              <a:spcBef>
                <a:spcPts val="0"/>
              </a:spcBef>
              <a:spcAft>
                <a:spcPts val="0"/>
              </a:spcAft>
              <a:buClr>
                <a:srgbClr val="461A34"/>
              </a:buClr>
              <a:buSzPts val="1400"/>
              <a:buFont typeface="Nunito Sans"/>
              <a:buAutoNum type="alphaLcPeriod"/>
              <a:defRPr/>
            </a:lvl2pPr>
            <a:lvl3pPr lvl="2" algn="l">
              <a:lnSpc>
                <a:spcPct val="115000"/>
              </a:lnSpc>
              <a:spcBef>
                <a:spcPts val="0"/>
              </a:spcBef>
              <a:spcAft>
                <a:spcPts val="0"/>
              </a:spcAft>
              <a:buClr>
                <a:srgbClr val="461A34"/>
              </a:buClr>
              <a:buSzPts val="1400"/>
              <a:buFont typeface="Nunito Sans"/>
              <a:buAutoNum type="romanLcPeriod"/>
              <a:defRPr/>
            </a:lvl3pPr>
            <a:lvl4pPr lvl="3" algn="l">
              <a:lnSpc>
                <a:spcPct val="115000"/>
              </a:lnSpc>
              <a:spcBef>
                <a:spcPts val="0"/>
              </a:spcBef>
              <a:spcAft>
                <a:spcPts val="0"/>
              </a:spcAft>
              <a:buClr>
                <a:srgbClr val="461A34"/>
              </a:buClr>
              <a:buSzPts val="1400"/>
              <a:buFont typeface="Nunito Sans"/>
              <a:buAutoNum type="arabicPeriod"/>
              <a:defRPr/>
            </a:lvl4pPr>
            <a:lvl5pPr lvl="4" algn="l">
              <a:lnSpc>
                <a:spcPct val="115000"/>
              </a:lnSpc>
              <a:spcBef>
                <a:spcPts val="0"/>
              </a:spcBef>
              <a:spcAft>
                <a:spcPts val="0"/>
              </a:spcAft>
              <a:buClr>
                <a:srgbClr val="461A34"/>
              </a:buClr>
              <a:buSzPts val="1400"/>
              <a:buFont typeface="Nunito Sans"/>
              <a:buAutoNum type="alphaLcPeriod"/>
              <a:defRPr/>
            </a:lvl5pPr>
            <a:lvl6pPr lvl="5" algn="l">
              <a:lnSpc>
                <a:spcPct val="115000"/>
              </a:lnSpc>
              <a:spcBef>
                <a:spcPts val="0"/>
              </a:spcBef>
              <a:spcAft>
                <a:spcPts val="0"/>
              </a:spcAft>
              <a:buClr>
                <a:srgbClr val="461A34"/>
              </a:buClr>
              <a:buSzPts val="1400"/>
              <a:buFont typeface="Nunito Sans"/>
              <a:buAutoNum type="romanLcPeriod"/>
              <a:defRPr/>
            </a:lvl6pPr>
            <a:lvl7pPr lvl="6" algn="l">
              <a:lnSpc>
                <a:spcPct val="115000"/>
              </a:lnSpc>
              <a:spcBef>
                <a:spcPts val="0"/>
              </a:spcBef>
              <a:spcAft>
                <a:spcPts val="0"/>
              </a:spcAft>
              <a:buClr>
                <a:srgbClr val="461A34"/>
              </a:buClr>
              <a:buSzPts val="1400"/>
              <a:buFont typeface="Nunito Sans"/>
              <a:buAutoNum type="arabicPeriod"/>
              <a:defRPr/>
            </a:lvl7pPr>
            <a:lvl8pPr lvl="7" algn="l">
              <a:lnSpc>
                <a:spcPct val="115000"/>
              </a:lnSpc>
              <a:spcBef>
                <a:spcPts val="0"/>
              </a:spcBef>
              <a:spcAft>
                <a:spcPts val="0"/>
              </a:spcAft>
              <a:buClr>
                <a:srgbClr val="461A34"/>
              </a:buClr>
              <a:buSzPts val="1400"/>
              <a:buFont typeface="Nunito Sans"/>
              <a:buAutoNum type="alphaLcPeriod"/>
              <a:defRPr/>
            </a:lvl8pPr>
            <a:lvl9pPr lvl="8" algn="l">
              <a:lnSpc>
                <a:spcPct val="115000"/>
              </a:lnSpc>
              <a:spcBef>
                <a:spcPts val="0"/>
              </a:spcBef>
              <a:spcAft>
                <a:spcPts val="0"/>
              </a:spcAft>
              <a:buClr>
                <a:srgbClr val="461A34"/>
              </a:buClr>
              <a:buSzPts val="1400"/>
              <a:buFont typeface="Nunito Sans"/>
              <a:buAutoNum type="romanLcPeriod"/>
              <a:defRPr/>
            </a:lvl9pPr>
          </a:lstStyle>
          <a:p/>
        </p:txBody>
      </p:sp>
      <p:cxnSp>
        <p:nvCxnSpPr>
          <p:cNvPr id="583" name="Google Shape;583;p11"/>
          <p:cNvCxnSpPr/>
          <p:nvPr/>
        </p:nvCxnSpPr>
        <p:spPr>
          <a:xfrm>
            <a:off x="4572010" y="492200"/>
            <a:ext cx="0" cy="9144000"/>
          </a:xfrm>
          <a:prstGeom prst="straightConnector1">
            <a:avLst/>
          </a:prstGeom>
          <a:noFill/>
          <a:ln cap="flat" cmpd="sng" w="9525">
            <a:solidFill>
              <a:srgbClr val="D9D9D9"/>
            </a:solidFill>
            <a:prstDash val="solid"/>
            <a:round/>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84" name="Shape 584"/>
        <p:cNvGrpSpPr/>
        <p:nvPr/>
      </p:nvGrpSpPr>
      <p:grpSpPr>
        <a:xfrm>
          <a:off x="0" y="0"/>
          <a:ext cx="0" cy="0"/>
          <a:chOff x="0" y="0"/>
          <a:chExt cx="0" cy="0"/>
        </a:xfrm>
      </p:grpSpPr>
      <p:sp>
        <p:nvSpPr>
          <p:cNvPr id="585" name="Google Shape;585;p12"/>
          <p:cNvSpPr txBox="1"/>
          <p:nvPr>
            <p:ph idx="12" type="sldNum"/>
          </p:nvPr>
        </p:nvSpPr>
        <p:spPr>
          <a:xfrm>
            <a:off x="8573357" y="4610220"/>
            <a:ext cx="4668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grpSp>
        <p:nvGrpSpPr>
          <p:cNvPr id="586" name="Google Shape;586;p12"/>
          <p:cNvGrpSpPr/>
          <p:nvPr/>
        </p:nvGrpSpPr>
        <p:grpSpPr>
          <a:xfrm>
            <a:off x="0" y="-4515862"/>
            <a:ext cx="8944400" cy="13895712"/>
            <a:chOff x="0" y="-4515862"/>
            <a:chExt cx="8944400" cy="13895712"/>
          </a:xfrm>
        </p:grpSpPr>
        <p:cxnSp>
          <p:nvCxnSpPr>
            <p:cNvPr id="587" name="Google Shape;587;p12"/>
            <p:cNvCxnSpPr/>
            <p:nvPr/>
          </p:nvCxnSpPr>
          <p:spPr>
            <a:xfrm>
              <a:off x="0" y="-4800"/>
              <a:ext cx="0" cy="5153100"/>
            </a:xfrm>
            <a:prstGeom prst="straightConnector1">
              <a:avLst/>
            </a:prstGeom>
            <a:noFill/>
            <a:ln cap="flat" cmpd="sng" w="9525">
              <a:solidFill>
                <a:srgbClr val="D9D9D9"/>
              </a:solidFill>
              <a:prstDash val="solid"/>
              <a:round/>
              <a:headEnd len="sm" w="sm" type="none"/>
              <a:tailEnd len="sm" w="sm" type="none"/>
            </a:ln>
          </p:spPr>
        </p:cxnSp>
        <p:cxnSp>
          <p:nvCxnSpPr>
            <p:cNvPr id="588" name="Google Shape;588;p12"/>
            <p:cNvCxnSpPr/>
            <p:nvPr/>
          </p:nvCxnSpPr>
          <p:spPr>
            <a:xfrm>
              <a:off x="279513" y="-4800"/>
              <a:ext cx="0" cy="5153100"/>
            </a:xfrm>
            <a:prstGeom prst="straightConnector1">
              <a:avLst/>
            </a:prstGeom>
            <a:noFill/>
            <a:ln cap="flat" cmpd="sng" w="9525">
              <a:solidFill>
                <a:srgbClr val="D9D9D9"/>
              </a:solidFill>
              <a:prstDash val="solid"/>
              <a:round/>
              <a:headEnd len="sm" w="sm" type="none"/>
              <a:tailEnd len="sm" w="sm" type="none"/>
            </a:ln>
          </p:spPr>
        </p:cxnSp>
        <p:cxnSp>
          <p:nvCxnSpPr>
            <p:cNvPr id="589" name="Google Shape;589;p12"/>
            <p:cNvCxnSpPr/>
            <p:nvPr/>
          </p:nvCxnSpPr>
          <p:spPr>
            <a:xfrm>
              <a:off x="559025" y="-4800"/>
              <a:ext cx="0" cy="5153100"/>
            </a:xfrm>
            <a:prstGeom prst="straightConnector1">
              <a:avLst/>
            </a:prstGeom>
            <a:noFill/>
            <a:ln cap="flat" cmpd="sng" w="9525">
              <a:solidFill>
                <a:srgbClr val="D9D9D9"/>
              </a:solidFill>
              <a:prstDash val="solid"/>
              <a:round/>
              <a:headEnd len="sm" w="sm" type="none"/>
              <a:tailEnd len="sm" w="sm" type="none"/>
            </a:ln>
          </p:spPr>
        </p:cxnSp>
        <p:cxnSp>
          <p:nvCxnSpPr>
            <p:cNvPr id="590" name="Google Shape;590;p12"/>
            <p:cNvCxnSpPr/>
            <p:nvPr/>
          </p:nvCxnSpPr>
          <p:spPr>
            <a:xfrm>
              <a:off x="838538" y="-4800"/>
              <a:ext cx="0" cy="5153100"/>
            </a:xfrm>
            <a:prstGeom prst="straightConnector1">
              <a:avLst/>
            </a:prstGeom>
            <a:noFill/>
            <a:ln cap="flat" cmpd="sng" w="9525">
              <a:solidFill>
                <a:srgbClr val="D9D9D9"/>
              </a:solidFill>
              <a:prstDash val="solid"/>
              <a:round/>
              <a:headEnd len="sm" w="sm" type="none"/>
              <a:tailEnd len="sm" w="sm" type="none"/>
            </a:ln>
          </p:spPr>
        </p:cxnSp>
        <p:cxnSp>
          <p:nvCxnSpPr>
            <p:cNvPr id="591" name="Google Shape;591;p12"/>
            <p:cNvCxnSpPr/>
            <p:nvPr/>
          </p:nvCxnSpPr>
          <p:spPr>
            <a:xfrm>
              <a:off x="1118050" y="-4800"/>
              <a:ext cx="0" cy="5153100"/>
            </a:xfrm>
            <a:prstGeom prst="straightConnector1">
              <a:avLst/>
            </a:prstGeom>
            <a:noFill/>
            <a:ln cap="flat" cmpd="sng" w="9525">
              <a:solidFill>
                <a:srgbClr val="D9D9D9"/>
              </a:solidFill>
              <a:prstDash val="solid"/>
              <a:round/>
              <a:headEnd len="sm" w="sm" type="none"/>
              <a:tailEnd len="sm" w="sm" type="none"/>
            </a:ln>
          </p:spPr>
        </p:cxnSp>
        <p:cxnSp>
          <p:nvCxnSpPr>
            <p:cNvPr id="592" name="Google Shape;592;p12"/>
            <p:cNvCxnSpPr/>
            <p:nvPr/>
          </p:nvCxnSpPr>
          <p:spPr>
            <a:xfrm>
              <a:off x="1397563" y="-4800"/>
              <a:ext cx="0" cy="5153100"/>
            </a:xfrm>
            <a:prstGeom prst="straightConnector1">
              <a:avLst/>
            </a:prstGeom>
            <a:noFill/>
            <a:ln cap="flat" cmpd="sng" w="9525">
              <a:solidFill>
                <a:srgbClr val="D9D9D9"/>
              </a:solidFill>
              <a:prstDash val="solid"/>
              <a:round/>
              <a:headEnd len="sm" w="sm" type="none"/>
              <a:tailEnd len="sm" w="sm" type="none"/>
            </a:ln>
          </p:spPr>
        </p:cxnSp>
        <p:cxnSp>
          <p:nvCxnSpPr>
            <p:cNvPr id="593" name="Google Shape;593;p12"/>
            <p:cNvCxnSpPr/>
            <p:nvPr/>
          </p:nvCxnSpPr>
          <p:spPr>
            <a:xfrm>
              <a:off x="1677075" y="-4800"/>
              <a:ext cx="0" cy="5153100"/>
            </a:xfrm>
            <a:prstGeom prst="straightConnector1">
              <a:avLst/>
            </a:prstGeom>
            <a:noFill/>
            <a:ln cap="flat" cmpd="sng" w="9525">
              <a:solidFill>
                <a:srgbClr val="D9D9D9"/>
              </a:solidFill>
              <a:prstDash val="solid"/>
              <a:round/>
              <a:headEnd len="sm" w="sm" type="none"/>
              <a:tailEnd len="sm" w="sm" type="none"/>
            </a:ln>
          </p:spPr>
        </p:cxnSp>
        <p:cxnSp>
          <p:nvCxnSpPr>
            <p:cNvPr id="594" name="Google Shape;594;p12"/>
            <p:cNvCxnSpPr/>
            <p:nvPr/>
          </p:nvCxnSpPr>
          <p:spPr>
            <a:xfrm>
              <a:off x="1956588" y="-4800"/>
              <a:ext cx="0" cy="5153100"/>
            </a:xfrm>
            <a:prstGeom prst="straightConnector1">
              <a:avLst/>
            </a:prstGeom>
            <a:noFill/>
            <a:ln cap="flat" cmpd="sng" w="9525">
              <a:solidFill>
                <a:srgbClr val="D9D9D9"/>
              </a:solidFill>
              <a:prstDash val="solid"/>
              <a:round/>
              <a:headEnd len="sm" w="sm" type="none"/>
              <a:tailEnd len="sm" w="sm" type="none"/>
            </a:ln>
          </p:spPr>
        </p:cxnSp>
        <p:cxnSp>
          <p:nvCxnSpPr>
            <p:cNvPr id="595" name="Google Shape;595;p12"/>
            <p:cNvCxnSpPr/>
            <p:nvPr/>
          </p:nvCxnSpPr>
          <p:spPr>
            <a:xfrm>
              <a:off x="2236100" y="-4800"/>
              <a:ext cx="0" cy="5153100"/>
            </a:xfrm>
            <a:prstGeom prst="straightConnector1">
              <a:avLst/>
            </a:prstGeom>
            <a:noFill/>
            <a:ln cap="flat" cmpd="sng" w="9525">
              <a:solidFill>
                <a:srgbClr val="D9D9D9"/>
              </a:solidFill>
              <a:prstDash val="solid"/>
              <a:round/>
              <a:headEnd len="sm" w="sm" type="none"/>
              <a:tailEnd len="sm" w="sm" type="none"/>
            </a:ln>
          </p:spPr>
        </p:cxnSp>
        <p:cxnSp>
          <p:nvCxnSpPr>
            <p:cNvPr id="596" name="Google Shape;596;p12"/>
            <p:cNvCxnSpPr/>
            <p:nvPr/>
          </p:nvCxnSpPr>
          <p:spPr>
            <a:xfrm>
              <a:off x="2515613" y="-4800"/>
              <a:ext cx="0" cy="5153100"/>
            </a:xfrm>
            <a:prstGeom prst="straightConnector1">
              <a:avLst/>
            </a:prstGeom>
            <a:noFill/>
            <a:ln cap="flat" cmpd="sng" w="9525">
              <a:solidFill>
                <a:srgbClr val="D9D9D9"/>
              </a:solidFill>
              <a:prstDash val="solid"/>
              <a:round/>
              <a:headEnd len="sm" w="sm" type="none"/>
              <a:tailEnd len="sm" w="sm" type="none"/>
            </a:ln>
          </p:spPr>
        </p:cxnSp>
        <p:cxnSp>
          <p:nvCxnSpPr>
            <p:cNvPr id="597" name="Google Shape;597;p12"/>
            <p:cNvCxnSpPr/>
            <p:nvPr/>
          </p:nvCxnSpPr>
          <p:spPr>
            <a:xfrm>
              <a:off x="2795125" y="-4800"/>
              <a:ext cx="0" cy="5153100"/>
            </a:xfrm>
            <a:prstGeom prst="straightConnector1">
              <a:avLst/>
            </a:prstGeom>
            <a:noFill/>
            <a:ln cap="flat" cmpd="sng" w="9525">
              <a:solidFill>
                <a:srgbClr val="D9D9D9"/>
              </a:solidFill>
              <a:prstDash val="solid"/>
              <a:round/>
              <a:headEnd len="sm" w="sm" type="none"/>
              <a:tailEnd len="sm" w="sm" type="none"/>
            </a:ln>
          </p:spPr>
        </p:cxnSp>
        <p:cxnSp>
          <p:nvCxnSpPr>
            <p:cNvPr id="598" name="Google Shape;598;p12"/>
            <p:cNvCxnSpPr/>
            <p:nvPr/>
          </p:nvCxnSpPr>
          <p:spPr>
            <a:xfrm>
              <a:off x="3068488" y="-4800"/>
              <a:ext cx="0" cy="5153100"/>
            </a:xfrm>
            <a:prstGeom prst="straightConnector1">
              <a:avLst/>
            </a:prstGeom>
            <a:noFill/>
            <a:ln cap="flat" cmpd="sng" w="9525">
              <a:solidFill>
                <a:srgbClr val="D9D9D9"/>
              </a:solidFill>
              <a:prstDash val="solid"/>
              <a:round/>
              <a:headEnd len="sm" w="sm" type="none"/>
              <a:tailEnd len="sm" w="sm" type="none"/>
            </a:ln>
          </p:spPr>
        </p:cxnSp>
        <p:cxnSp>
          <p:nvCxnSpPr>
            <p:cNvPr id="599" name="Google Shape;599;p12"/>
            <p:cNvCxnSpPr/>
            <p:nvPr/>
          </p:nvCxnSpPr>
          <p:spPr>
            <a:xfrm>
              <a:off x="3354150" y="-4800"/>
              <a:ext cx="0" cy="5153100"/>
            </a:xfrm>
            <a:prstGeom prst="straightConnector1">
              <a:avLst/>
            </a:prstGeom>
            <a:noFill/>
            <a:ln cap="flat" cmpd="sng" w="9525">
              <a:solidFill>
                <a:srgbClr val="D9D9D9"/>
              </a:solidFill>
              <a:prstDash val="solid"/>
              <a:round/>
              <a:headEnd len="sm" w="sm" type="none"/>
              <a:tailEnd len="sm" w="sm" type="none"/>
            </a:ln>
          </p:spPr>
        </p:cxnSp>
        <p:cxnSp>
          <p:nvCxnSpPr>
            <p:cNvPr id="600" name="Google Shape;600;p12"/>
            <p:cNvCxnSpPr/>
            <p:nvPr/>
          </p:nvCxnSpPr>
          <p:spPr>
            <a:xfrm>
              <a:off x="3633663" y="-4800"/>
              <a:ext cx="0" cy="5153100"/>
            </a:xfrm>
            <a:prstGeom prst="straightConnector1">
              <a:avLst/>
            </a:prstGeom>
            <a:noFill/>
            <a:ln cap="flat" cmpd="sng" w="9525">
              <a:solidFill>
                <a:srgbClr val="D9D9D9"/>
              </a:solidFill>
              <a:prstDash val="solid"/>
              <a:round/>
              <a:headEnd len="sm" w="sm" type="none"/>
              <a:tailEnd len="sm" w="sm" type="none"/>
            </a:ln>
          </p:spPr>
        </p:cxnSp>
        <p:cxnSp>
          <p:nvCxnSpPr>
            <p:cNvPr id="601" name="Google Shape;601;p12"/>
            <p:cNvCxnSpPr/>
            <p:nvPr/>
          </p:nvCxnSpPr>
          <p:spPr>
            <a:xfrm>
              <a:off x="3913175" y="-4800"/>
              <a:ext cx="0" cy="5153100"/>
            </a:xfrm>
            <a:prstGeom prst="straightConnector1">
              <a:avLst/>
            </a:prstGeom>
            <a:noFill/>
            <a:ln cap="flat" cmpd="sng" w="9525">
              <a:solidFill>
                <a:srgbClr val="D9D9D9"/>
              </a:solidFill>
              <a:prstDash val="solid"/>
              <a:round/>
              <a:headEnd len="sm" w="sm" type="none"/>
              <a:tailEnd len="sm" w="sm" type="none"/>
            </a:ln>
          </p:spPr>
        </p:cxnSp>
        <p:cxnSp>
          <p:nvCxnSpPr>
            <p:cNvPr id="602" name="Google Shape;602;p12"/>
            <p:cNvCxnSpPr/>
            <p:nvPr/>
          </p:nvCxnSpPr>
          <p:spPr>
            <a:xfrm>
              <a:off x="4192688" y="-4800"/>
              <a:ext cx="0" cy="5153100"/>
            </a:xfrm>
            <a:prstGeom prst="straightConnector1">
              <a:avLst/>
            </a:prstGeom>
            <a:noFill/>
            <a:ln cap="flat" cmpd="sng" w="9525">
              <a:solidFill>
                <a:srgbClr val="D9D9D9"/>
              </a:solidFill>
              <a:prstDash val="solid"/>
              <a:round/>
              <a:headEnd len="sm" w="sm" type="none"/>
              <a:tailEnd len="sm" w="sm" type="none"/>
            </a:ln>
          </p:spPr>
        </p:cxnSp>
        <p:cxnSp>
          <p:nvCxnSpPr>
            <p:cNvPr id="603" name="Google Shape;603;p12"/>
            <p:cNvCxnSpPr/>
            <p:nvPr/>
          </p:nvCxnSpPr>
          <p:spPr>
            <a:xfrm>
              <a:off x="4472200" y="-4800"/>
              <a:ext cx="0" cy="5153100"/>
            </a:xfrm>
            <a:prstGeom prst="straightConnector1">
              <a:avLst/>
            </a:prstGeom>
            <a:noFill/>
            <a:ln cap="flat" cmpd="sng" w="9525">
              <a:solidFill>
                <a:srgbClr val="D9D9D9"/>
              </a:solidFill>
              <a:prstDash val="solid"/>
              <a:round/>
              <a:headEnd len="sm" w="sm" type="none"/>
              <a:tailEnd len="sm" w="sm" type="none"/>
            </a:ln>
          </p:spPr>
        </p:cxnSp>
        <p:cxnSp>
          <p:nvCxnSpPr>
            <p:cNvPr id="604" name="Google Shape;604;p12"/>
            <p:cNvCxnSpPr/>
            <p:nvPr/>
          </p:nvCxnSpPr>
          <p:spPr>
            <a:xfrm>
              <a:off x="4751713" y="-4800"/>
              <a:ext cx="0" cy="5153100"/>
            </a:xfrm>
            <a:prstGeom prst="straightConnector1">
              <a:avLst/>
            </a:prstGeom>
            <a:noFill/>
            <a:ln cap="flat" cmpd="sng" w="9525">
              <a:solidFill>
                <a:srgbClr val="D9D9D9"/>
              </a:solidFill>
              <a:prstDash val="solid"/>
              <a:round/>
              <a:headEnd len="sm" w="sm" type="none"/>
              <a:tailEnd len="sm" w="sm" type="none"/>
            </a:ln>
          </p:spPr>
        </p:cxnSp>
        <p:cxnSp>
          <p:nvCxnSpPr>
            <p:cNvPr id="605" name="Google Shape;605;p12"/>
            <p:cNvCxnSpPr/>
            <p:nvPr/>
          </p:nvCxnSpPr>
          <p:spPr>
            <a:xfrm>
              <a:off x="5031225" y="-4800"/>
              <a:ext cx="0" cy="5153100"/>
            </a:xfrm>
            <a:prstGeom prst="straightConnector1">
              <a:avLst/>
            </a:prstGeom>
            <a:noFill/>
            <a:ln cap="flat" cmpd="sng" w="9525">
              <a:solidFill>
                <a:srgbClr val="D9D9D9"/>
              </a:solidFill>
              <a:prstDash val="solid"/>
              <a:round/>
              <a:headEnd len="sm" w="sm" type="none"/>
              <a:tailEnd len="sm" w="sm" type="none"/>
            </a:ln>
          </p:spPr>
        </p:cxnSp>
        <p:cxnSp>
          <p:nvCxnSpPr>
            <p:cNvPr id="606" name="Google Shape;606;p12"/>
            <p:cNvCxnSpPr/>
            <p:nvPr/>
          </p:nvCxnSpPr>
          <p:spPr>
            <a:xfrm>
              <a:off x="5310738" y="-4800"/>
              <a:ext cx="0" cy="5153100"/>
            </a:xfrm>
            <a:prstGeom prst="straightConnector1">
              <a:avLst/>
            </a:prstGeom>
            <a:noFill/>
            <a:ln cap="flat" cmpd="sng" w="9525">
              <a:solidFill>
                <a:srgbClr val="D9D9D9"/>
              </a:solidFill>
              <a:prstDash val="solid"/>
              <a:round/>
              <a:headEnd len="sm" w="sm" type="none"/>
              <a:tailEnd len="sm" w="sm" type="none"/>
            </a:ln>
          </p:spPr>
        </p:cxnSp>
        <p:cxnSp>
          <p:nvCxnSpPr>
            <p:cNvPr id="607" name="Google Shape;607;p12"/>
            <p:cNvCxnSpPr/>
            <p:nvPr/>
          </p:nvCxnSpPr>
          <p:spPr>
            <a:xfrm>
              <a:off x="5590250" y="-4800"/>
              <a:ext cx="0" cy="5153100"/>
            </a:xfrm>
            <a:prstGeom prst="straightConnector1">
              <a:avLst/>
            </a:prstGeom>
            <a:noFill/>
            <a:ln cap="flat" cmpd="sng" w="9525">
              <a:solidFill>
                <a:srgbClr val="D9D9D9"/>
              </a:solidFill>
              <a:prstDash val="solid"/>
              <a:round/>
              <a:headEnd len="sm" w="sm" type="none"/>
              <a:tailEnd len="sm" w="sm" type="none"/>
            </a:ln>
          </p:spPr>
        </p:cxnSp>
        <p:cxnSp>
          <p:nvCxnSpPr>
            <p:cNvPr id="608" name="Google Shape;608;p12"/>
            <p:cNvCxnSpPr/>
            <p:nvPr/>
          </p:nvCxnSpPr>
          <p:spPr>
            <a:xfrm>
              <a:off x="5869763" y="-4800"/>
              <a:ext cx="0" cy="5153100"/>
            </a:xfrm>
            <a:prstGeom prst="straightConnector1">
              <a:avLst/>
            </a:prstGeom>
            <a:noFill/>
            <a:ln cap="flat" cmpd="sng" w="9525">
              <a:solidFill>
                <a:srgbClr val="D9D9D9"/>
              </a:solidFill>
              <a:prstDash val="solid"/>
              <a:round/>
              <a:headEnd len="sm" w="sm" type="none"/>
              <a:tailEnd len="sm" w="sm" type="none"/>
            </a:ln>
          </p:spPr>
        </p:cxnSp>
        <p:cxnSp>
          <p:nvCxnSpPr>
            <p:cNvPr id="609" name="Google Shape;609;p12"/>
            <p:cNvCxnSpPr/>
            <p:nvPr/>
          </p:nvCxnSpPr>
          <p:spPr>
            <a:xfrm>
              <a:off x="6149275" y="-4800"/>
              <a:ext cx="0" cy="5153100"/>
            </a:xfrm>
            <a:prstGeom prst="straightConnector1">
              <a:avLst/>
            </a:prstGeom>
            <a:noFill/>
            <a:ln cap="flat" cmpd="sng" w="9525">
              <a:solidFill>
                <a:srgbClr val="D9D9D9"/>
              </a:solidFill>
              <a:prstDash val="solid"/>
              <a:round/>
              <a:headEnd len="sm" w="sm" type="none"/>
              <a:tailEnd len="sm" w="sm" type="none"/>
            </a:ln>
          </p:spPr>
        </p:cxnSp>
        <p:cxnSp>
          <p:nvCxnSpPr>
            <p:cNvPr id="610" name="Google Shape;610;p12"/>
            <p:cNvCxnSpPr/>
            <p:nvPr/>
          </p:nvCxnSpPr>
          <p:spPr>
            <a:xfrm>
              <a:off x="6428788" y="-4800"/>
              <a:ext cx="0" cy="5153100"/>
            </a:xfrm>
            <a:prstGeom prst="straightConnector1">
              <a:avLst/>
            </a:prstGeom>
            <a:noFill/>
            <a:ln cap="flat" cmpd="sng" w="9525">
              <a:solidFill>
                <a:srgbClr val="D9D9D9"/>
              </a:solidFill>
              <a:prstDash val="solid"/>
              <a:round/>
              <a:headEnd len="sm" w="sm" type="none"/>
              <a:tailEnd len="sm" w="sm" type="none"/>
            </a:ln>
          </p:spPr>
        </p:cxnSp>
        <p:cxnSp>
          <p:nvCxnSpPr>
            <p:cNvPr id="611" name="Google Shape;611;p12"/>
            <p:cNvCxnSpPr/>
            <p:nvPr/>
          </p:nvCxnSpPr>
          <p:spPr>
            <a:xfrm>
              <a:off x="6708300" y="-4800"/>
              <a:ext cx="0" cy="5153100"/>
            </a:xfrm>
            <a:prstGeom prst="straightConnector1">
              <a:avLst/>
            </a:prstGeom>
            <a:noFill/>
            <a:ln cap="flat" cmpd="sng" w="9525">
              <a:solidFill>
                <a:srgbClr val="D9D9D9"/>
              </a:solidFill>
              <a:prstDash val="solid"/>
              <a:round/>
              <a:headEnd len="sm" w="sm" type="none"/>
              <a:tailEnd len="sm" w="sm" type="none"/>
            </a:ln>
          </p:spPr>
        </p:cxnSp>
        <p:cxnSp>
          <p:nvCxnSpPr>
            <p:cNvPr id="612" name="Google Shape;612;p12"/>
            <p:cNvCxnSpPr/>
            <p:nvPr/>
          </p:nvCxnSpPr>
          <p:spPr>
            <a:xfrm>
              <a:off x="6987813" y="-4800"/>
              <a:ext cx="0" cy="5153100"/>
            </a:xfrm>
            <a:prstGeom prst="straightConnector1">
              <a:avLst/>
            </a:prstGeom>
            <a:noFill/>
            <a:ln cap="flat" cmpd="sng" w="9525">
              <a:solidFill>
                <a:srgbClr val="D9D9D9"/>
              </a:solidFill>
              <a:prstDash val="solid"/>
              <a:round/>
              <a:headEnd len="sm" w="sm" type="none"/>
              <a:tailEnd len="sm" w="sm" type="none"/>
            </a:ln>
          </p:spPr>
        </p:cxnSp>
        <p:cxnSp>
          <p:nvCxnSpPr>
            <p:cNvPr id="613" name="Google Shape;613;p12"/>
            <p:cNvCxnSpPr/>
            <p:nvPr/>
          </p:nvCxnSpPr>
          <p:spPr>
            <a:xfrm>
              <a:off x="7267325" y="-4800"/>
              <a:ext cx="0" cy="5153100"/>
            </a:xfrm>
            <a:prstGeom prst="straightConnector1">
              <a:avLst/>
            </a:prstGeom>
            <a:noFill/>
            <a:ln cap="flat" cmpd="sng" w="9525">
              <a:solidFill>
                <a:srgbClr val="D9D9D9"/>
              </a:solidFill>
              <a:prstDash val="solid"/>
              <a:round/>
              <a:headEnd len="sm" w="sm" type="none"/>
              <a:tailEnd len="sm" w="sm" type="none"/>
            </a:ln>
          </p:spPr>
        </p:cxnSp>
        <p:cxnSp>
          <p:nvCxnSpPr>
            <p:cNvPr id="614" name="Google Shape;614;p12"/>
            <p:cNvCxnSpPr/>
            <p:nvPr/>
          </p:nvCxnSpPr>
          <p:spPr>
            <a:xfrm>
              <a:off x="7546838" y="-4800"/>
              <a:ext cx="0" cy="5153100"/>
            </a:xfrm>
            <a:prstGeom prst="straightConnector1">
              <a:avLst/>
            </a:prstGeom>
            <a:noFill/>
            <a:ln cap="flat" cmpd="sng" w="9525">
              <a:solidFill>
                <a:srgbClr val="D9D9D9"/>
              </a:solidFill>
              <a:prstDash val="solid"/>
              <a:round/>
              <a:headEnd len="sm" w="sm" type="none"/>
              <a:tailEnd len="sm" w="sm" type="none"/>
            </a:ln>
          </p:spPr>
        </p:cxnSp>
        <p:cxnSp>
          <p:nvCxnSpPr>
            <p:cNvPr id="615" name="Google Shape;615;p12"/>
            <p:cNvCxnSpPr/>
            <p:nvPr/>
          </p:nvCxnSpPr>
          <p:spPr>
            <a:xfrm>
              <a:off x="7826350" y="-4800"/>
              <a:ext cx="0" cy="5153100"/>
            </a:xfrm>
            <a:prstGeom prst="straightConnector1">
              <a:avLst/>
            </a:prstGeom>
            <a:noFill/>
            <a:ln cap="flat" cmpd="sng" w="9525">
              <a:solidFill>
                <a:srgbClr val="D9D9D9"/>
              </a:solidFill>
              <a:prstDash val="solid"/>
              <a:round/>
              <a:headEnd len="sm" w="sm" type="none"/>
              <a:tailEnd len="sm" w="sm" type="none"/>
            </a:ln>
          </p:spPr>
        </p:cxnSp>
        <p:cxnSp>
          <p:nvCxnSpPr>
            <p:cNvPr id="616" name="Google Shape;616;p12"/>
            <p:cNvCxnSpPr/>
            <p:nvPr/>
          </p:nvCxnSpPr>
          <p:spPr>
            <a:xfrm>
              <a:off x="8105863" y="-4800"/>
              <a:ext cx="0" cy="5153100"/>
            </a:xfrm>
            <a:prstGeom prst="straightConnector1">
              <a:avLst/>
            </a:prstGeom>
            <a:noFill/>
            <a:ln cap="flat" cmpd="sng" w="9525">
              <a:solidFill>
                <a:srgbClr val="D9D9D9"/>
              </a:solidFill>
              <a:prstDash val="solid"/>
              <a:round/>
              <a:headEnd len="sm" w="sm" type="none"/>
              <a:tailEnd len="sm" w="sm" type="none"/>
            </a:ln>
          </p:spPr>
        </p:cxnSp>
        <p:cxnSp>
          <p:nvCxnSpPr>
            <p:cNvPr id="617" name="Google Shape;617;p12"/>
            <p:cNvCxnSpPr/>
            <p:nvPr/>
          </p:nvCxnSpPr>
          <p:spPr>
            <a:xfrm>
              <a:off x="8385375" y="-4800"/>
              <a:ext cx="0" cy="5153100"/>
            </a:xfrm>
            <a:prstGeom prst="straightConnector1">
              <a:avLst/>
            </a:prstGeom>
            <a:noFill/>
            <a:ln cap="flat" cmpd="sng" w="9525">
              <a:solidFill>
                <a:srgbClr val="D9D9D9"/>
              </a:solidFill>
              <a:prstDash val="solid"/>
              <a:round/>
              <a:headEnd len="sm" w="sm" type="none"/>
              <a:tailEnd len="sm" w="sm" type="none"/>
            </a:ln>
          </p:spPr>
        </p:cxnSp>
        <p:cxnSp>
          <p:nvCxnSpPr>
            <p:cNvPr id="618" name="Google Shape;618;p12"/>
            <p:cNvCxnSpPr/>
            <p:nvPr/>
          </p:nvCxnSpPr>
          <p:spPr>
            <a:xfrm>
              <a:off x="8664888" y="-4800"/>
              <a:ext cx="0" cy="5153100"/>
            </a:xfrm>
            <a:prstGeom prst="straightConnector1">
              <a:avLst/>
            </a:prstGeom>
            <a:noFill/>
            <a:ln cap="flat" cmpd="sng" w="9525">
              <a:solidFill>
                <a:srgbClr val="D9D9D9"/>
              </a:solidFill>
              <a:prstDash val="solid"/>
              <a:round/>
              <a:headEnd len="sm" w="sm" type="none"/>
              <a:tailEnd len="sm" w="sm" type="none"/>
            </a:ln>
          </p:spPr>
        </p:cxnSp>
        <p:cxnSp>
          <p:nvCxnSpPr>
            <p:cNvPr id="619" name="Google Shape;619;p12"/>
            <p:cNvCxnSpPr/>
            <p:nvPr/>
          </p:nvCxnSpPr>
          <p:spPr>
            <a:xfrm>
              <a:off x="8944400" y="-4800"/>
              <a:ext cx="0" cy="5153100"/>
            </a:xfrm>
            <a:prstGeom prst="straightConnector1">
              <a:avLst/>
            </a:prstGeom>
            <a:noFill/>
            <a:ln cap="flat" cmpd="sng" w="9525">
              <a:solidFill>
                <a:srgbClr val="D9D9D9"/>
              </a:solidFill>
              <a:prstDash val="solid"/>
              <a:round/>
              <a:headEnd len="sm" w="sm" type="none"/>
              <a:tailEnd len="sm" w="sm" type="none"/>
            </a:ln>
          </p:spPr>
        </p:cxnSp>
        <p:cxnSp>
          <p:nvCxnSpPr>
            <p:cNvPr id="620" name="Google Shape;620;p12"/>
            <p:cNvCxnSpPr/>
            <p:nvPr/>
          </p:nvCxnSpPr>
          <p:spPr>
            <a:xfrm>
              <a:off x="4572010" y="-4515862"/>
              <a:ext cx="0" cy="9144000"/>
            </a:xfrm>
            <a:prstGeom prst="straightConnector1">
              <a:avLst/>
            </a:prstGeom>
            <a:noFill/>
            <a:ln cap="flat" cmpd="sng" w="9525">
              <a:solidFill>
                <a:srgbClr val="D9D9D9"/>
              </a:solidFill>
              <a:prstDash val="solid"/>
              <a:round/>
              <a:headEnd len="sm" w="sm" type="none"/>
              <a:tailEnd len="sm" w="sm" type="none"/>
            </a:ln>
          </p:spPr>
        </p:cxnSp>
        <p:cxnSp>
          <p:nvCxnSpPr>
            <p:cNvPr id="621" name="Google Shape;621;p12"/>
            <p:cNvCxnSpPr/>
            <p:nvPr/>
          </p:nvCxnSpPr>
          <p:spPr>
            <a:xfrm>
              <a:off x="4572010" y="-4236350"/>
              <a:ext cx="0" cy="9144000"/>
            </a:xfrm>
            <a:prstGeom prst="straightConnector1">
              <a:avLst/>
            </a:prstGeom>
            <a:noFill/>
            <a:ln cap="flat" cmpd="sng" w="9525">
              <a:solidFill>
                <a:srgbClr val="D9D9D9"/>
              </a:solidFill>
              <a:prstDash val="solid"/>
              <a:round/>
              <a:headEnd len="sm" w="sm" type="none"/>
              <a:tailEnd len="sm" w="sm" type="none"/>
            </a:ln>
          </p:spPr>
        </p:cxnSp>
        <p:cxnSp>
          <p:nvCxnSpPr>
            <p:cNvPr id="622" name="Google Shape;622;p12"/>
            <p:cNvCxnSpPr/>
            <p:nvPr/>
          </p:nvCxnSpPr>
          <p:spPr>
            <a:xfrm>
              <a:off x="4572010" y="-3956837"/>
              <a:ext cx="0" cy="9144000"/>
            </a:xfrm>
            <a:prstGeom prst="straightConnector1">
              <a:avLst/>
            </a:prstGeom>
            <a:noFill/>
            <a:ln cap="flat" cmpd="sng" w="9525">
              <a:solidFill>
                <a:srgbClr val="D9D9D9"/>
              </a:solidFill>
              <a:prstDash val="solid"/>
              <a:round/>
              <a:headEnd len="sm" w="sm" type="none"/>
              <a:tailEnd len="sm" w="sm" type="none"/>
            </a:ln>
          </p:spPr>
        </p:cxnSp>
        <p:cxnSp>
          <p:nvCxnSpPr>
            <p:cNvPr id="623" name="Google Shape;623;p12"/>
            <p:cNvCxnSpPr/>
            <p:nvPr/>
          </p:nvCxnSpPr>
          <p:spPr>
            <a:xfrm>
              <a:off x="4572010" y="-3677325"/>
              <a:ext cx="0" cy="9144000"/>
            </a:xfrm>
            <a:prstGeom prst="straightConnector1">
              <a:avLst/>
            </a:prstGeom>
            <a:noFill/>
            <a:ln cap="flat" cmpd="sng" w="9525">
              <a:solidFill>
                <a:srgbClr val="D9D9D9"/>
              </a:solidFill>
              <a:prstDash val="solid"/>
              <a:round/>
              <a:headEnd len="sm" w="sm" type="none"/>
              <a:tailEnd len="sm" w="sm" type="none"/>
            </a:ln>
          </p:spPr>
        </p:cxnSp>
        <p:cxnSp>
          <p:nvCxnSpPr>
            <p:cNvPr id="624" name="Google Shape;624;p12"/>
            <p:cNvCxnSpPr/>
            <p:nvPr/>
          </p:nvCxnSpPr>
          <p:spPr>
            <a:xfrm>
              <a:off x="4572010" y="-3397812"/>
              <a:ext cx="0" cy="9144000"/>
            </a:xfrm>
            <a:prstGeom prst="straightConnector1">
              <a:avLst/>
            </a:prstGeom>
            <a:noFill/>
            <a:ln cap="flat" cmpd="sng" w="9525">
              <a:solidFill>
                <a:srgbClr val="D9D9D9"/>
              </a:solidFill>
              <a:prstDash val="solid"/>
              <a:round/>
              <a:headEnd len="sm" w="sm" type="none"/>
              <a:tailEnd len="sm" w="sm" type="none"/>
            </a:ln>
          </p:spPr>
        </p:cxnSp>
        <p:cxnSp>
          <p:nvCxnSpPr>
            <p:cNvPr id="625" name="Google Shape;625;p12"/>
            <p:cNvCxnSpPr/>
            <p:nvPr/>
          </p:nvCxnSpPr>
          <p:spPr>
            <a:xfrm>
              <a:off x="4572010" y="-3118300"/>
              <a:ext cx="0" cy="9144000"/>
            </a:xfrm>
            <a:prstGeom prst="straightConnector1">
              <a:avLst/>
            </a:prstGeom>
            <a:noFill/>
            <a:ln cap="flat" cmpd="sng" w="9525">
              <a:solidFill>
                <a:srgbClr val="D9D9D9"/>
              </a:solidFill>
              <a:prstDash val="solid"/>
              <a:round/>
              <a:headEnd len="sm" w="sm" type="none"/>
              <a:tailEnd len="sm" w="sm" type="none"/>
            </a:ln>
          </p:spPr>
        </p:cxnSp>
        <p:cxnSp>
          <p:nvCxnSpPr>
            <p:cNvPr id="626" name="Google Shape;626;p12"/>
            <p:cNvCxnSpPr/>
            <p:nvPr/>
          </p:nvCxnSpPr>
          <p:spPr>
            <a:xfrm>
              <a:off x="4572010" y="-2838787"/>
              <a:ext cx="0" cy="9144000"/>
            </a:xfrm>
            <a:prstGeom prst="straightConnector1">
              <a:avLst/>
            </a:prstGeom>
            <a:noFill/>
            <a:ln cap="flat" cmpd="sng" w="9525">
              <a:solidFill>
                <a:srgbClr val="D9D9D9"/>
              </a:solidFill>
              <a:prstDash val="solid"/>
              <a:round/>
              <a:headEnd len="sm" w="sm" type="none"/>
              <a:tailEnd len="sm" w="sm" type="none"/>
            </a:ln>
          </p:spPr>
        </p:cxnSp>
        <p:cxnSp>
          <p:nvCxnSpPr>
            <p:cNvPr id="627" name="Google Shape;627;p12"/>
            <p:cNvCxnSpPr/>
            <p:nvPr/>
          </p:nvCxnSpPr>
          <p:spPr>
            <a:xfrm>
              <a:off x="4572010" y="-2559275"/>
              <a:ext cx="0" cy="9144000"/>
            </a:xfrm>
            <a:prstGeom prst="straightConnector1">
              <a:avLst/>
            </a:prstGeom>
            <a:noFill/>
            <a:ln cap="flat" cmpd="sng" w="9525">
              <a:solidFill>
                <a:srgbClr val="D9D9D9"/>
              </a:solidFill>
              <a:prstDash val="solid"/>
              <a:round/>
              <a:headEnd len="sm" w="sm" type="none"/>
              <a:tailEnd len="sm" w="sm" type="none"/>
            </a:ln>
          </p:spPr>
        </p:cxnSp>
        <p:cxnSp>
          <p:nvCxnSpPr>
            <p:cNvPr id="628" name="Google Shape;628;p12"/>
            <p:cNvCxnSpPr/>
            <p:nvPr/>
          </p:nvCxnSpPr>
          <p:spPr>
            <a:xfrm>
              <a:off x="4572010" y="-2279762"/>
              <a:ext cx="0" cy="9144000"/>
            </a:xfrm>
            <a:prstGeom prst="straightConnector1">
              <a:avLst/>
            </a:prstGeom>
            <a:noFill/>
            <a:ln cap="flat" cmpd="sng" w="9525">
              <a:solidFill>
                <a:srgbClr val="D9D9D9"/>
              </a:solidFill>
              <a:prstDash val="solid"/>
              <a:round/>
              <a:headEnd len="sm" w="sm" type="none"/>
              <a:tailEnd len="sm" w="sm" type="none"/>
            </a:ln>
          </p:spPr>
        </p:cxnSp>
        <p:cxnSp>
          <p:nvCxnSpPr>
            <p:cNvPr id="629" name="Google Shape;629;p12"/>
            <p:cNvCxnSpPr/>
            <p:nvPr/>
          </p:nvCxnSpPr>
          <p:spPr>
            <a:xfrm>
              <a:off x="4572010" y="-2000250"/>
              <a:ext cx="0" cy="9144000"/>
            </a:xfrm>
            <a:prstGeom prst="straightConnector1">
              <a:avLst/>
            </a:prstGeom>
            <a:noFill/>
            <a:ln cap="flat" cmpd="sng" w="9525">
              <a:solidFill>
                <a:srgbClr val="D9D9D9"/>
              </a:solidFill>
              <a:prstDash val="solid"/>
              <a:round/>
              <a:headEnd len="sm" w="sm" type="none"/>
              <a:tailEnd len="sm" w="sm" type="none"/>
            </a:ln>
          </p:spPr>
        </p:cxnSp>
        <p:cxnSp>
          <p:nvCxnSpPr>
            <p:cNvPr id="630" name="Google Shape;630;p12"/>
            <p:cNvCxnSpPr/>
            <p:nvPr/>
          </p:nvCxnSpPr>
          <p:spPr>
            <a:xfrm>
              <a:off x="4572010" y="-1720737"/>
              <a:ext cx="0" cy="9144000"/>
            </a:xfrm>
            <a:prstGeom prst="straightConnector1">
              <a:avLst/>
            </a:prstGeom>
            <a:noFill/>
            <a:ln cap="flat" cmpd="sng" w="9525">
              <a:solidFill>
                <a:srgbClr val="D9D9D9"/>
              </a:solidFill>
              <a:prstDash val="solid"/>
              <a:round/>
              <a:headEnd len="sm" w="sm" type="none"/>
              <a:tailEnd len="sm" w="sm" type="none"/>
            </a:ln>
          </p:spPr>
        </p:cxnSp>
        <p:cxnSp>
          <p:nvCxnSpPr>
            <p:cNvPr id="631" name="Google Shape;631;p12"/>
            <p:cNvCxnSpPr/>
            <p:nvPr/>
          </p:nvCxnSpPr>
          <p:spPr>
            <a:xfrm>
              <a:off x="4572010" y="-1441225"/>
              <a:ext cx="0" cy="9144000"/>
            </a:xfrm>
            <a:prstGeom prst="straightConnector1">
              <a:avLst/>
            </a:prstGeom>
            <a:noFill/>
            <a:ln cap="flat" cmpd="sng" w="9525">
              <a:solidFill>
                <a:srgbClr val="D9D9D9"/>
              </a:solidFill>
              <a:prstDash val="solid"/>
              <a:round/>
              <a:headEnd len="sm" w="sm" type="none"/>
              <a:tailEnd len="sm" w="sm" type="none"/>
            </a:ln>
          </p:spPr>
        </p:cxnSp>
        <p:cxnSp>
          <p:nvCxnSpPr>
            <p:cNvPr id="632" name="Google Shape;632;p12"/>
            <p:cNvCxnSpPr/>
            <p:nvPr/>
          </p:nvCxnSpPr>
          <p:spPr>
            <a:xfrm>
              <a:off x="4572010" y="-1161712"/>
              <a:ext cx="0" cy="9144000"/>
            </a:xfrm>
            <a:prstGeom prst="straightConnector1">
              <a:avLst/>
            </a:prstGeom>
            <a:noFill/>
            <a:ln cap="flat" cmpd="sng" w="9525">
              <a:solidFill>
                <a:srgbClr val="D9D9D9"/>
              </a:solidFill>
              <a:prstDash val="solid"/>
              <a:round/>
              <a:headEnd len="sm" w="sm" type="none"/>
              <a:tailEnd len="sm" w="sm" type="none"/>
            </a:ln>
          </p:spPr>
        </p:cxnSp>
        <p:cxnSp>
          <p:nvCxnSpPr>
            <p:cNvPr id="633" name="Google Shape;633;p12"/>
            <p:cNvCxnSpPr/>
            <p:nvPr/>
          </p:nvCxnSpPr>
          <p:spPr>
            <a:xfrm>
              <a:off x="4572010" y="-882200"/>
              <a:ext cx="0" cy="9144000"/>
            </a:xfrm>
            <a:prstGeom prst="straightConnector1">
              <a:avLst/>
            </a:prstGeom>
            <a:noFill/>
            <a:ln cap="flat" cmpd="sng" w="9525">
              <a:solidFill>
                <a:srgbClr val="D9D9D9"/>
              </a:solidFill>
              <a:prstDash val="solid"/>
              <a:round/>
              <a:headEnd len="sm" w="sm" type="none"/>
              <a:tailEnd len="sm" w="sm" type="none"/>
            </a:ln>
          </p:spPr>
        </p:cxnSp>
        <p:cxnSp>
          <p:nvCxnSpPr>
            <p:cNvPr id="634" name="Google Shape;634;p12"/>
            <p:cNvCxnSpPr/>
            <p:nvPr/>
          </p:nvCxnSpPr>
          <p:spPr>
            <a:xfrm>
              <a:off x="4572010" y="-602687"/>
              <a:ext cx="0" cy="9144000"/>
            </a:xfrm>
            <a:prstGeom prst="straightConnector1">
              <a:avLst/>
            </a:prstGeom>
            <a:noFill/>
            <a:ln cap="flat" cmpd="sng" w="9525">
              <a:solidFill>
                <a:srgbClr val="D9D9D9"/>
              </a:solidFill>
              <a:prstDash val="solid"/>
              <a:round/>
              <a:headEnd len="sm" w="sm" type="none"/>
              <a:tailEnd len="sm" w="sm" type="none"/>
            </a:ln>
          </p:spPr>
        </p:cxnSp>
        <p:cxnSp>
          <p:nvCxnSpPr>
            <p:cNvPr id="635" name="Google Shape;635;p12"/>
            <p:cNvCxnSpPr/>
            <p:nvPr/>
          </p:nvCxnSpPr>
          <p:spPr>
            <a:xfrm>
              <a:off x="4572010" y="-323175"/>
              <a:ext cx="0" cy="9144000"/>
            </a:xfrm>
            <a:prstGeom prst="straightConnector1">
              <a:avLst/>
            </a:prstGeom>
            <a:noFill/>
            <a:ln cap="flat" cmpd="sng" w="9525">
              <a:solidFill>
                <a:srgbClr val="D9D9D9"/>
              </a:solidFill>
              <a:prstDash val="solid"/>
              <a:round/>
              <a:headEnd len="sm" w="sm" type="none"/>
              <a:tailEnd len="sm" w="sm" type="none"/>
            </a:ln>
          </p:spPr>
        </p:cxnSp>
        <p:cxnSp>
          <p:nvCxnSpPr>
            <p:cNvPr id="636" name="Google Shape;636;p12"/>
            <p:cNvCxnSpPr/>
            <p:nvPr/>
          </p:nvCxnSpPr>
          <p:spPr>
            <a:xfrm>
              <a:off x="4572010" y="-43662"/>
              <a:ext cx="0" cy="9144000"/>
            </a:xfrm>
            <a:prstGeom prst="straightConnector1">
              <a:avLst/>
            </a:prstGeom>
            <a:noFill/>
            <a:ln cap="flat" cmpd="sng" w="9525">
              <a:solidFill>
                <a:srgbClr val="D9D9D9"/>
              </a:solidFill>
              <a:prstDash val="solid"/>
              <a:round/>
              <a:headEnd len="sm" w="sm" type="none"/>
              <a:tailEnd len="sm" w="sm" type="none"/>
            </a:ln>
          </p:spPr>
        </p:cxnSp>
        <p:cxnSp>
          <p:nvCxnSpPr>
            <p:cNvPr id="637" name="Google Shape;637;p12"/>
            <p:cNvCxnSpPr/>
            <p:nvPr/>
          </p:nvCxnSpPr>
          <p:spPr>
            <a:xfrm>
              <a:off x="4572010" y="235850"/>
              <a:ext cx="0" cy="9144000"/>
            </a:xfrm>
            <a:prstGeom prst="straightConnector1">
              <a:avLst/>
            </a:prstGeom>
            <a:noFill/>
            <a:ln cap="flat" cmpd="sng" w="9525">
              <a:solidFill>
                <a:srgbClr val="D9D9D9"/>
              </a:solidFill>
              <a:prstDash val="solid"/>
              <a:round/>
              <a:headEnd len="sm" w="sm" type="none"/>
              <a:tailEnd len="sm" w="sm" type="none"/>
            </a:ln>
          </p:spPr>
        </p:cxnSp>
      </p:grpSp>
      <p:cxnSp>
        <p:nvCxnSpPr>
          <p:cNvPr id="638" name="Google Shape;638;p12"/>
          <p:cNvCxnSpPr/>
          <p:nvPr/>
        </p:nvCxnSpPr>
        <p:spPr>
          <a:xfrm>
            <a:off x="4572010" y="492200"/>
            <a:ext cx="0" cy="9144000"/>
          </a:xfrm>
          <a:prstGeom prst="straightConnector1">
            <a:avLst/>
          </a:prstGeom>
          <a:noFill/>
          <a:ln cap="flat" cmpd="sng" w="9525">
            <a:solidFill>
              <a:srgbClr val="D9D9D9"/>
            </a:solidFill>
            <a:prstDash val="solid"/>
            <a:round/>
            <a:headEnd len="sm" w="sm" type="none"/>
            <a:tailEnd len="sm" w="sm" type="none"/>
          </a:ln>
        </p:spPr>
      </p:cxnSp>
      <p:sp>
        <p:nvSpPr>
          <p:cNvPr id="639" name="Google Shape;639;p12"/>
          <p:cNvSpPr txBox="1"/>
          <p:nvPr>
            <p:ph type="title"/>
          </p:nvPr>
        </p:nvSpPr>
        <p:spPr>
          <a:xfrm>
            <a:off x="739500" y="347575"/>
            <a:ext cx="77160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300"/>
              <a:buNone/>
              <a:defRPr/>
            </a:lvl1pPr>
            <a:lvl2pPr lvl="1" algn="l">
              <a:lnSpc>
                <a:spcPct val="100000"/>
              </a:lnSpc>
              <a:spcBef>
                <a:spcPts val="0"/>
              </a:spcBef>
              <a:spcAft>
                <a:spcPts val="0"/>
              </a:spcAft>
              <a:buSzPts val="3300"/>
              <a:buNone/>
              <a:defRPr/>
            </a:lvl2pPr>
            <a:lvl3pPr lvl="2" algn="l">
              <a:lnSpc>
                <a:spcPct val="100000"/>
              </a:lnSpc>
              <a:spcBef>
                <a:spcPts val="0"/>
              </a:spcBef>
              <a:spcAft>
                <a:spcPts val="0"/>
              </a:spcAft>
              <a:buSzPts val="3300"/>
              <a:buNone/>
              <a:defRPr/>
            </a:lvl3pPr>
            <a:lvl4pPr lvl="3" algn="l">
              <a:lnSpc>
                <a:spcPct val="100000"/>
              </a:lnSpc>
              <a:spcBef>
                <a:spcPts val="0"/>
              </a:spcBef>
              <a:spcAft>
                <a:spcPts val="0"/>
              </a:spcAft>
              <a:buSzPts val="3300"/>
              <a:buNone/>
              <a:defRPr/>
            </a:lvl4pPr>
            <a:lvl5pPr lvl="4" algn="l">
              <a:lnSpc>
                <a:spcPct val="100000"/>
              </a:lnSpc>
              <a:spcBef>
                <a:spcPts val="0"/>
              </a:spcBef>
              <a:spcAft>
                <a:spcPts val="0"/>
              </a:spcAft>
              <a:buSzPts val="3300"/>
              <a:buNone/>
              <a:defRPr/>
            </a:lvl5pPr>
            <a:lvl6pPr lvl="5" algn="l">
              <a:lnSpc>
                <a:spcPct val="100000"/>
              </a:lnSpc>
              <a:spcBef>
                <a:spcPts val="0"/>
              </a:spcBef>
              <a:spcAft>
                <a:spcPts val="0"/>
              </a:spcAft>
              <a:buSzPts val="3300"/>
              <a:buNone/>
              <a:defRPr/>
            </a:lvl6pPr>
            <a:lvl7pPr lvl="6" algn="l">
              <a:lnSpc>
                <a:spcPct val="100000"/>
              </a:lnSpc>
              <a:spcBef>
                <a:spcPts val="0"/>
              </a:spcBef>
              <a:spcAft>
                <a:spcPts val="0"/>
              </a:spcAft>
              <a:buSzPts val="3300"/>
              <a:buNone/>
              <a:defRPr/>
            </a:lvl7pPr>
            <a:lvl8pPr lvl="7" algn="l">
              <a:lnSpc>
                <a:spcPct val="100000"/>
              </a:lnSpc>
              <a:spcBef>
                <a:spcPts val="0"/>
              </a:spcBef>
              <a:spcAft>
                <a:spcPts val="0"/>
              </a:spcAft>
              <a:buSzPts val="3300"/>
              <a:buNone/>
              <a:defRPr/>
            </a:lvl8pPr>
            <a:lvl9pPr lvl="8" algn="l">
              <a:lnSpc>
                <a:spcPct val="100000"/>
              </a:lnSpc>
              <a:spcBef>
                <a:spcPts val="0"/>
              </a:spcBef>
              <a:spcAft>
                <a:spcPts val="0"/>
              </a:spcAft>
              <a:buSzPts val="3300"/>
              <a:buNone/>
              <a:defRPr/>
            </a:lvl9pPr>
          </a:lstStyle>
          <a:p/>
        </p:txBody>
      </p:sp>
      <p:sp>
        <p:nvSpPr>
          <p:cNvPr id="640" name="Google Shape;640;p12"/>
          <p:cNvSpPr txBox="1"/>
          <p:nvPr>
            <p:ph idx="1" type="subTitle"/>
          </p:nvPr>
        </p:nvSpPr>
        <p:spPr>
          <a:xfrm>
            <a:off x="706500" y="1328875"/>
            <a:ext cx="3807600" cy="3270600"/>
          </a:xfrm>
          <a:prstGeom prst="rect">
            <a:avLst/>
          </a:prstGeom>
          <a:noFill/>
          <a:ln>
            <a:noFill/>
          </a:ln>
        </p:spPr>
        <p:txBody>
          <a:bodyPr anchorCtr="0" anchor="t" bIns="91425" lIns="91425" spcFirstLastPara="1" rIns="91425" wrap="square" tIns="91425">
            <a:normAutofit/>
          </a:bodyPr>
          <a:lstStyle>
            <a:lvl1pPr lvl="0" algn="l">
              <a:lnSpc>
                <a:spcPct val="115000"/>
              </a:lnSpc>
              <a:spcBef>
                <a:spcPts val="0"/>
              </a:spcBef>
              <a:spcAft>
                <a:spcPts val="0"/>
              </a:spcAft>
              <a:buSzPts val="1200"/>
              <a:buChar char="●"/>
              <a:defRPr sz="1200"/>
            </a:lvl1pPr>
            <a:lvl2pPr lvl="1" algn="l">
              <a:lnSpc>
                <a:spcPct val="115000"/>
              </a:lnSpc>
              <a:spcBef>
                <a:spcPts val="0"/>
              </a:spcBef>
              <a:spcAft>
                <a:spcPts val="0"/>
              </a:spcAft>
              <a:buSzPts val="1200"/>
              <a:buChar char="○"/>
              <a:defRPr sz="1200"/>
            </a:lvl2pPr>
            <a:lvl3pPr lvl="2" algn="l">
              <a:lnSpc>
                <a:spcPct val="115000"/>
              </a:lnSpc>
              <a:spcBef>
                <a:spcPts val="0"/>
              </a:spcBef>
              <a:spcAft>
                <a:spcPts val="0"/>
              </a:spcAft>
              <a:buSzPts val="1200"/>
              <a:buChar char="■"/>
              <a:defRPr sz="1200"/>
            </a:lvl3pPr>
            <a:lvl4pPr lvl="3" algn="l">
              <a:lnSpc>
                <a:spcPct val="115000"/>
              </a:lnSpc>
              <a:spcBef>
                <a:spcPts val="0"/>
              </a:spcBef>
              <a:spcAft>
                <a:spcPts val="0"/>
              </a:spcAft>
              <a:buSzPts val="1200"/>
              <a:buChar char="●"/>
              <a:defRPr sz="1200"/>
            </a:lvl4pPr>
            <a:lvl5pPr lvl="4" algn="l">
              <a:lnSpc>
                <a:spcPct val="115000"/>
              </a:lnSpc>
              <a:spcBef>
                <a:spcPts val="0"/>
              </a:spcBef>
              <a:spcAft>
                <a:spcPts val="0"/>
              </a:spcAft>
              <a:buSzPts val="1200"/>
              <a:buChar char="○"/>
              <a:defRPr sz="1200"/>
            </a:lvl5pPr>
            <a:lvl6pPr lvl="5" algn="l">
              <a:lnSpc>
                <a:spcPct val="115000"/>
              </a:lnSpc>
              <a:spcBef>
                <a:spcPts val="0"/>
              </a:spcBef>
              <a:spcAft>
                <a:spcPts val="0"/>
              </a:spcAft>
              <a:buSzPts val="1200"/>
              <a:buChar char="■"/>
              <a:defRPr sz="1200"/>
            </a:lvl6pPr>
            <a:lvl7pPr lvl="6" algn="l">
              <a:lnSpc>
                <a:spcPct val="115000"/>
              </a:lnSpc>
              <a:spcBef>
                <a:spcPts val="0"/>
              </a:spcBef>
              <a:spcAft>
                <a:spcPts val="0"/>
              </a:spcAft>
              <a:buSzPts val="1200"/>
              <a:buChar char="●"/>
              <a:defRPr sz="1200"/>
            </a:lvl7pPr>
            <a:lvl8pPr lvl="7" algn="l">
              <a:lnSpc>
                <a:spcPct val="115000"/>
              </a:lnSpc>
              <a:spcBef>
                <a:spcPts val="0"/>
              </a:spcBef>
              <a:spcAft>
                <a:spcPts val="0"/>
              </a:spcAft>
              <a:buSzPts val="1200"/>
              <a:buChar char="○"/>
              <a:defRPr sz="1200"/>
            </a:lvl8pPr>
            <a:lvl9pPr lvl="8" algn="l">
              <a:lnSpc>
                <a:spcPct val="115000"/>
              </a:lnSpc>
              <a:spcBef>
                <a:spcPts val="0"/>
              </a:spcBef>
              <a:spcAft>
                <a:spcPts val="0"/>
              </a:spcAft>
              <a:buSzPts val="1200"/>
              <a:buChar char="■"/>
              <a:defRPr sz="1200"/>
            </a:lvl9pPr>
          </a:lstStyle>
          <a:p/>
        </p:txBody>
      </p:sp>
      <p:sp>
        <p:nvSpPr>
          <p:cNvPr id="641" name="Google Shape;641;p12"/>
          <p:cNvSpPr txBox="1"/>
          <p:nvPr>
            <p:ph idx="2" type="subTitle"/>
          </p:nvPr>
        </p:nvSpPr>
        <p:spPr>
          <a:xfrm>
            <a:off x="4622275" y="1328875"/>
            <a:ext cx="3807600" cy="3270600"/>
          </a:xfrm>
          <a:prstGeom prst="rect">
            <a:avLst/>
          </a:prstGeom>
          <a:noFill/>
          <a:ln>
            <a:noFill/>
          </a:ln>
        </p:spPr>
        <p:txBody>
          <a:bodyPr anchorCtr="0" anchor="t" bIns="91425" lIns="91425" spcFirstLastPara="1" rIns="91425" wrap="square" tIns="91425">
            <a:normAutofit/>
          </a:bodyPr>
          <a:lstStyle>
            <a:lvl1pPr lvl="0" algn="l">
              <a:lnSpc>
                <a:spcPct val="115000"/>
              </a:lnSpc>
              <a:spcBef>
                <a:spcPts val="0"/>
              </a:spcBef>
              <a:spcAft>
                <a:spcPts val="0"/>
              </a:spcAft>
              <a:buSzPts val="1200"/>
              <a:buChar char="●"/>
              <a:defRPr sz="1200"/>
            </a:lvl1pPr>
            <a:lvl2pPr lvl="1" algn="l">
              <a:lnSpc>
                <a:spcPct val="115000"/>
              </a:lnSpc>
              <a:spcBef>
                <a:spcPts val="0"/>
              </a:spcBef>
              <a:spcAft>
                <a:spcPts val="0"/>
              </a:spcAft>
              <a:buSzPts val="1200"/>
              <a:buChar char="○"/>
              <a:defRPr sz="1200"/>
            </a:lvl2pPr>
            <a:lvl3pPr lvl="2" algn="l">
              <a:lnSpc>
                <a:spcPct val="115000"/>
              </a:lnSpc>
              <a:spcBef>
                <a:spcPts val="0"/>
              </a:spcBef>
              <a:spcAft>
                <a:spcPts val="0"/>
              </a:spcAft>
              <a:buSzPts val="1200"/>
              <a:buChar char="■"/>
              <a:defRPr sz="1200"/>
            </a:lvl3pPr>
            <a:lvl4pPr lvl="3" algn="l">
              <a:lnSpc>
                <a:spcPct val="115000"/>
              </a:lnSpc>
              <a:spcBef>
                <a:spcPts val="0"/>
              </a:spcBef>
              <a:spcAft>
                <a:spcPts val="0"/>
              </a:spcAft>
              <a:buSzPts val="1200"/>
              <a:buChar char="●"/>
              <a:defRPr sz="1200"/>
            </a:lvl4pPr>
            <a:lvl5pPr lvl="4" algn="l">
              <a:lnSpc>
                <a:spcPct val="115000"/>
              </a:lnSpc>
              <a:spcBef>
                <a:spcPts val="0"/>
              </a:spcBef>
              <a:spcAft>
                <a:spcPts val="0"/>
              </a:spcAft>
              <a:buSzPts val="1200"/>
              <a:buChar char="○"/>
              <a:defRPr sz="1200"/>
            </a:lvl5pPr>
            <a:lvl6pPr lvl="5" algn="l">
              <a:lnSpc>
                <a:spcPct val="115000"/>
              </a:lnSpc>
              <a:spcBef>
                <a:spcPts val="0"/>
              </a:spcBef>
              <a:spcAft>
                <a:spcPts val="0"/>
              </a:spcAft>
              <a:buSzPts val="1200"/>
              <a:buChar char="■"/>
              <a:defRPr sz="1200"/>
            </a:lvl6pPr>
            <a:lvl7pPr lvl="6" algn="l">
              <a:lnSpc>
                <a:spcPct val="115000"/>
              </a:lnSpc>
              <a:spcBef>
                <a:spcPts val="0"/>
              </a:spcBef>
              <a:spcAft>
                <a:spcPts val="0"/>
              </a:spcAft>
              <a:buSzPts val="1200"/>
              <a:buChar char="●"/>
              <a:defRPr sz="1200"/>
            </a:lvl7pPr>
            <a:lvl8pPr lvl="7" algn="l">
              <a:lnSpc>
                <a:spcPct val="115000"/>
              </a:lnSpc>
              <a:spcBef>
                <a:spcPts val="0"/>
              </a:spcBef>
              <a:spcAft>
                <a:spcPts val="0"/>
              </a:spcAft>
              <a:buSzPts val="1200"/>
              <a:buChar char="○"/>
              <a:defRPr sz="1200"/>
            </a:lvl8pPr>
            <a:lvl9pPr lvl="8" algn="l">
              <a:lnSpc>
                <a:spcPct val="115000"/>
              </a:lnSpc>
              <a:spcBef>
                <a:spcPts val="0"/>
              </a:spcBef>
              <a:spcAft>
                <a:spcPts val="0"/>
              </a:spcAft>
              <a:buSzPts val="1200"/>
              <a:buChar char="■"/>
              <a:defRPr sz="12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42" name="Shape 642"/>
        <p:cNvGrpSpPr/>
        <p:nvPr/>
      </p:nvGrpSpPr>
      <p:grpSpPr>
        <a:xfrm>
          <a:off x="0" y="0"/>
          <a:ext cx="0" cy="0"/>
          <a:chOff x="0" y="0"/>
          <a:chExt cx="0" cy="0"/>
        </a:xfrm>
      </p:grpSpPr>
      <p:sp>
        <p:nvSpPr>
          <p:cNvPr id="643" name="Google Shape;643;p13"/>
          <p:cNvSpPr txBox="1"/>
          <p:nvPr>
            <p:ph type="title"/>
          </p:nvPr>
        </p:nvSpPr>
        <p:spPr>
          <a:xfrm>
            <a:off x="706500" y="1394900"/>
            <a:ext cx="3617100" cy="1248600"/>
          </a:xfrm>
          <a:prstGeom prst="rect">
            <a:avLst/>
          </a:prstGeom>
          <a:noFill/>
          <a:ln>
            <a:noFill/>
          </a:ln>
          <a:effectLst>
            <a:outerShdw rotWithShape="0" algn="bl" dist="19050">
              <a:srgbClr val="000000">
                <a:alpha val="40000"/>
              </a:srgbClr>
            </a:outerShdw>
          </a:effectLst>
        </p:spPr>
        <p:txBody>
          <a:bodyPr anchorCtr="0" anchor="ctr" bIns="91425" lIns="91425" spcFirstLastPara="1" rIns="91425" wrap="square" tIns="91425">
            <a:normAutofit/>
          </a:bodyPr>
          <a:lstStyle>
            <a:lvl1pPr lvl="0" algn="l">
              <a:lnSpc>
                <a:spcPct val="80000"/>
              </a:lnSpc>
              <a:spcBef>
                <a:spcPts val="0"/>
              </a:spcBef>
              <a:spcAft>
                <a:spcPts val="0"/>
              </a:spcAft>
              <a:buClr>
                <a:schemeClr val="dk1"/>
              </a:buClr>
              <a:buSzPts val="3600"/>
              <a:buNone/>
              <a:defRPr sz="3940">
                <a:solidFill>
                  <a:schemeClr val="dk1"/>
                </a:solidFill>
              </a:defRPr>
            </a:lvl1pPr>
            <a:lvl2pPr lvl="1" algn="l">
              <a:lnSpc>
                <a:spcPct val="100000"/>
              </a:lnSpc>
              <a:spcBef>
                <a:spcPts val="0"/>
              </a:spcBef>
              <a:spcAft>
                <a:spcPts val="0"/>
              </a:spcAft>
              <a:buSzPts val="7200"/>
              <a:buFont typeface="Rochester"/>
              <a:buNone/>
              <a:defRPr sz="7200">
                <a:latin typeface="Rochester"/>
                <a:ea typeface="Rochester"/>
                <a:cs typeface="Rochester"/>
                <a:sym typeface="Rochester"/>
              </a:defRPr>
            </a:lvl2pPr>
            <a:lvl3pPr lvl="2" algn="l">
              <a:lnSpc>
                <a:spcPct val="100000"/>
              </a:lnSpc>
              <a:spcBef>
                <a:spcPts val="0"/>
              </a:spcBef>
              <a:spcAft>
                <a:spcPts val="0"/>
              </a:spcAft>
              <a:buSzPts val="7200"/>
              <a:buFont typeface="Rochester"/>
              <a:buNone/>
              <a:defRPr sz="7200">
                <a:latin typeface="Rochester"/>
                <a:ea typeface="Rochester"/>
                <a:cs typeface="Rochester"/>
                <a:sym typeface="Rochester"/>
              </a:defRPr>
            </a:lvl3pPr>
            <a:lvl4pPr lvl="3" algn="l">
              <a:lnSpc>
                <a:spcPct val="100000"/>
              </a:lnSpc>
              <a:spcBef>
                <a:spcPts val="0"/>
              </a:spcBef>
              <a:spcAft>
                <a:spcPts val="0"/>
              </a:spcAft>
              <a:buSzPts val="7200"/>
              <a:buFont typeface="Rochester"/>
              <a:buNone/>
              <a:defRPr sz="7200">
                <a:latin typeface="Rochester"/>
                <a:ea typeface="Rochester"/>
                <a:cs typeface="Rochester"/>
                <a:sym typeface="Rochester"/>
              </a:defRPr>
            </a:lvl4pPr>
            <a:lvl5pPr lvl="4" algn="l">
              <a:lnSpc>
                <a:spcPct val="100000"/>
              </a:lnSpc>
              <a:spcBef>
                <a:spcPts val="0"/>
              </a:spcBef>
              <a:spcAft>
                <a:spcPts val="0"/>
              </a:spcAft>
              <a:buSzPts val="7200"/>
              <a:buFont typeface="Rochester"/>
              <a:buNone/>
              <a:defRPr sz="7200">
                <a:latin typeface="Rochester"/>
                <a:ea typeface="Rochester"/>
                <a:cs typeface="Rochester"/>
                <a:sym typeface="Rochester"/>
              </a:defRPr>
            </a:lvl5pPr>
            <a:lvl6pPr lvl="5" algn="l">
              <a:lnSpc>
                <a:spcPct val="100000"/>
              </a:lnSpc>
              <a:spcBef>
                <a:spcPts val="0"/>
              </a:spcBef>
              <a:spcAft>
                <a:spcPts val="0"/>
              </a:spcAft>
              <a:buSzPts val="7200"/>
              <a:buFont typeface="Rochester"/>
              <a:buNone/>
              <a:defRPr sz="7200">
                <a:latin typeface="Rochester"/>
                <a:ea typeface="Rochester"/>
                <a:cs typeface="Rochester"/>
                <a:sym typeface="Rochester"/>
              </a:defRPr>
            </a:lvl6pPr>
            <a:lvl7pPr lvl="6" algn="l">
              <a:lnSpc>
                <a:spcPct val="100000"/>
              </a:lnSpc>
              <a:spcBef>
                <a:spcPts val="0"/>
              </a:spcBef>
              <a:spcAft>
                <a:spcPts val="0"/>
              </a:spcAft>
              <a:buSzPts val="7200"/>
              <a:buFont typeface="Rochester"/>
              <a:buNone/>
              <a:defRPr sz="7200">
                <a:latin typeface="Rochester"/>
                <a:ea typeface="Rochester"/>
                <a:cs typeface="Rochester"/>
                <a:sym typeface="Rochester"/>
              </a:defRPr>
            </a:lvl7pPr>
            <a:lvl8pPr lvl="7" algn="l">
              <a:lnSpc>
                <a:spcPct val="100000"/>
              </a:lnSpc>
              <a:spcBef>
                <a:spcPts val="0"/>
              </a:spcBef>
              <a:spcAft>
                <a:spcPts val="0"/>
              </a:spcAft>
              <a:buSzPts val="7200"/>
              <a:buFont typeface="Rochester"/>
              <a:buNone/>
              <a:defRPr sz="7200">
                <a:latin typeface="Rochester"/>
                <a:ea typeface="Rochester"/>
                <a:cs typeface="Rochester"/>
                <a:sym typeface="Rochester"/>
              </a:defRPr>
            </a:lvl8pPr>
            <a:lvl9pPr lvl="8" algn="l">
              <a:lnSpc>
                <a:spcPct val="100000"/>
              </a:lnSpc>
              <a:spcBef>
                <a:spcPts val="0"/>
              </a:spcBef>
              <a:spcAft>
                <a:spcPts val="0"/>
              </a:spcAft>
              <a:buSzPts val="7200"/>
              <a:buFont typeface="Rochester"/>
              <a:buNone/>
              <a:defRPr sz="7200">
                <a:latin typeface="Rochester"/>
                <a:ea typeface="Rochester"/>
                <a:cs typeface="Rochester"/>
                <a:sym typeface="Rocheste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44" name="Shape 644"/>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645" name="Shape 645"/>
        <p:cNvGrpSpPr/>
        <p:nvPr/>
      </p:nvGrpSpPr>
      <p:grpSpPr>
        <a:xfrm>
          <a:off x="0" y="0"/>
          <a:ext cx="0" cy="0"/>
          <a:chOff x="0" y="0"/>
          <a:chExt cx="0" cy="0"/>
        </a:xfrm>
      </p:grpSpPr>
      <p:cxnSp>
        <p:nvCxnSpPr>
          <p:cNvPr id="646" name="Google Shape;646;p15"/>
          <p:cNvCxnSpPr/>
          <p:nvPr/>
        </p:nvCxnSpPr>
        <p:spPr>
          <a:xfrm>
            <a:off x="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647" name="Google Shape;647;p15"/>
          <p:cNvCxnSpPr/>
          <p:nvPr/>
        </p:nvCxnSpPr>
        <p:spPr>
          <a:xfrm>
            <a:off x="27951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648" name="Google Shape;648;p15"/>
          <p:cNvCxnSpPr/>
          <p:nvPr/>
        </p:nvCxnSpPr>
        <p:spPr>
          <a:xfrm>
            <a:off x="55902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649" name="Google Shape;649;p15"/>
          <p:cNvCxnSpPr/>
          <p:nvPr/>
        </p:nvCxnSpPr>
        <p:spPr>
          <a:xfrm>
            <a:off x="83853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650" name="Google Shape;650;p15"/>
          <p:cNvCxnSpPr/>
          <p:nvPr/>
        </p:nvCxnSpPr>
        <p:spPr>
          <a:xfrm>
            <a:off x="111805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651" name="Google Shape;651;p15"/>
          <p:cNvCxnSpPr/>
          <p:nvPr/>
        </p:nvCxnSpPr>
        <p:spPr>
          <a:xfrm>
            <a:off x="139756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652" name="Google Shape;652;p15"/>
          <p:cNvCxnSpPr/>
          <p:nvPr/>
        </p:nvCxnSpPr>
        <p:spPr>
          <a:xfrm>
            <a:off x="167707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653" name="Google Shape;653;p15"/>
          <p:cNvCxnSpPr/>
          <p:nvPr/>
        </p:nvCxnSpPr>
        <p:spPr>
          <a:xfrm>
            <a:off x="19565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654" name="Google Shape;654;p15"/>
          <p:cNvCxnSpPr/>
          <p:nvPr/>
        </p:nvCxnSpPr>
        <p:spPr>
          <a:xfrm>
            <a:off x="223610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655" name="Google Shape;655;p15"/>
          <p:cNvCxnSpPr/>
          <p:nvPr/>
        </p:nvCxnSpPr>
        <p:spPr>
          <a:xfrm>
            <a:off x="251561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656" name="Google Shape;656;p15"/>
          <p:cNvCxnSpPr/>
          <p:nvPr/>
        </p:nvCxnSpPr>
        <p:spPr>
          <a:xfrm>
            <a:off x="279512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657" name="Google Shape;657;p15"/>
          <p:cNvCxnSpPr/>
          <p:nvPr/>
        </p:nvCxnSpPr>
        <p:spPr>
          <a:xfrm>
            <a:off x="30684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658" name="Google Shape;658;p15"/>
          <p:cNvCxnSpPr/>
          <p:nvPr/>
        </p:nvCxnSpPr>
        <p:spPr>
          <a:xfrm>
            <a:off x="335415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659" name="Google Shape;659;p15"/>
          <p:cNvCxnSpPr/>
          <p:nvPr/>
        </p:nvCxnSpPr>
        <p:spPr>
          <a:xfrm>
            <a:off x="363366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660" name="Google Shape;660;p15"/>
          <p:cNvCxnSpPr/>
          <p:nvPr/>
        </p:nvCxnSpPr>
        <p:spPr>
          <a:xfrm>
            <a:off x="391317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661" name="Google Shape;661;p15"/>
          <p:cNvCxnSpPr/>
          <p:nvPr/>
        </p:nvCxnSpPr>
        <p:spPr>
          <a:xfrm>
            <a:off x="41926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662" name="Google Shape;662;p15"/>
          <p:cNvCxnSpPr/>
          <p:nvPr/>
        </p:nvCxnSpPr>
        <p:spPr>
          <a:xfrm>
            <a:off x="447220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663" name="Google Shape;663;p15"/>
          <p:cNvCxnSpPr/>
          <p:nvPr/>
        </p:nvCxnSpPr>
        <p:spPr>
          <a:xfrm>
            <a:off x="475171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664" name="Google Shape;664;p15"/>
          <p:cNvCxnSpPr/>
          <p:nvPr/>
        </p:nvCxnSpPr>
        <p:spPr>
          <a:xfrm>
            <a:off x="503122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665" name="Google Shape;665;p15"/>
          <p:cNvCxnSpPr/>
          <p:nvPr/>
        </p:nvCxnSpPr>
        <p:spPr>
          <a:xfrm>
            <a:off x="531073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666" name="Google Shape;666;p15"/>
          <p:cNvCxnSpPr/>
          <p:nvPr/>
        </p:nvCxnSpPr>
        <p:spPr>
          <a:xfrm>
            <a:off x="559025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667" name="Google Shape;667;p15"/>
          <p:cNvCxnSpPr/>
          <p:nvPr/>
        </p:nvCxnSpPr>
        <p:spPr>
          <a:xfrm>
            <a:off x="586976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668" name="Google Shape;668;p15"/>
          <p:cNvCxnSpPr/>
          <p:nvPr/>
        </p:nvCxnSpPr>
        <p:spPr>
          <a:xfrm>
            <a:off x="614927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669" name="Google Shape;669;p15"/>
          <p:cNvCxnSpPr/>
          <p:nvPr/>
        </p:nvCxnSpPr>
        <p:spPr>
          <a:xfrm>
            <a:off x="64287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670" name="Google Shape;670;p15"/>
          <p:cNvCxnSpPr/>
          <p:nvPr/>
        </p:nvCxnSpPr>
        <p:spPr>
          <a:xfrm>
            <a:off x="670830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671" name="Google Shape;671;p15"/>
          <p:cNvCxnSpPr/>
          <p:nvPr/>
        </p:nvCxnSpPr>
        <p:spPr>
          <a:xfrm>
            <a:off x="698781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672" name="Google Shape;672;p15"/>
          <p:cNvCxnSpPr/>
          <p:nvPr/>
        </p:nvCxnSpPr>
        <p:spPr>
          <a:xfrm>
            <a:off x="726732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673" name="Google Shape;673;p15"/>
          <p:cNvCxnSpPr/>
          <p:nvPr/>
        </p:nvCxnSpPr>
        <p:spPr>
          <a:xfrm>
            <a:off x="754683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674" name="Google Shape;674;p15"/>
          <p:cNvCxnSpPr/>
          <p:nvPr/>
        </p:nvCxnSpPr>
        <p:spPr>
          <a:xfrm>
            <a:off x="782635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675" name="Google Shape;675;p15"/>
          <p:cNvCxnSpPr/>
          <p:nvPr/>
        </p:nvCxnSpPr>
        <p:spPr>
          <a:xfrm>
            <a:off x="810586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676" name="Google Shape;676;p15"/>
          <p:cNvCxnSpPr/>
          <p:nvPr/>
        </p:nvCxnSpPr>
        <p:spPr>
          <a:xfrm>
            <a:off x="838537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677" name="Google Shape;677;p15"/>
          <p:cNvCxnSpPr/>
          <p:nvPr/>
        </p:nvCxnSpPr>
        <p:spPr>
          <a:xfrm>
            <a:off x="86648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678" name="Google Shape;678;p15"/>
          <p:cNvCxnSpPr/>
          <p:nvPr/>
        </p:nvCxnSpPr>
        <p:spPr>
          <a:xfrm>
            <a:off x="894440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679" name="Google Shape;679;p15"/>
          <p:cNvCxnSpPr/>
          <p:nvPr/>
        </p:nvCxnSpPr>
        <p:spPr>
          <a:xfrm>
            <a:off x="4572010" y="-4516687"/>
            <a:ext cx="0" cy="9144000"/>
          </a:xfrm>
          <a:prstGeom prst="straightConnector1">
            <a:avLst/>
          </a:prstGeom>
          <a:noFill/>
          <a:ln cap="flat" cmpd="sng" w="9525">
            <a:solidFill>
              <a:srgbClr val="D9D9D9"/>
            </a:solidFill>
            <a:prstDash val="solid"/>
            <a:round/>
            <a:headEnd len="sm" w="sm" type="none"/>
            <a:tailEnd len="sm" w="sm" type="none"/>
          </a:ln>
        </p:spPr>
      </p:cxnSp>
      <p:cxnSp>
        <p:nvCxnSpPr>
          <p:cNvPr id="680" name="Google Shape;680;p15"/>
          <p:cNvCxnSpPr/>
          <p:nvPr/>
        </p:nvCxnSpPr>
        <p:spPr>
          <a:xfrm>
            <a:off x="4572010" y="-4237175"/>
            <a:ext cx="0" cy="9144000"/>
          </a:xfrm>
          <a:prstGeom prst="straightConnector1">
            <a:avLst/>
          </a:prstGeom>
          <a:noFill/>
          <a:ln cap="flat" cmpd="sng" w="9525">
            <a:solidFill>
              <a:srgbClr val="D9D9D9"/>
            </a:solidFill>
            <a:prstDash val="solid"/>
            <a:round/>
            <a:headEnd len="sm" w="sm" type="none"/>
            <a:tailEnd len="sm" w="sm" type="none"/>
          </a:ln>
        </p:spPr>
      </p:cxnSp>
      <p:cxnSp>
        <p:nvCxnSpPr>
          <p:cNvPr id="681" name="Google Shape;681;p15"/>
          <p:cNvCxnSpPr/>
          <p:nvPr/>
        </p:nvCxnSpPr>
        <p:spPr>
          <a:xfrm>
            <a:off x="4572010" y="-3957662"/>
            <a:ext cx="0" cy="9144000"/>
          </a:xfrm>
          <a:prstGeom prst="straightConnector1">
            <a:avLst/>
          </a:prstGeom>
          <a:noFill/>
          <a:ln cap="flat" cmpd="sng" w="9525">
            <a:solidFill>
              <a:srgbClr val="D9D9D9"/>
            </a:solidFill>
            <a:prstDash val="solid"/>
            <a:round/>
            <a:headEnd len="sm" w="sm" type="none"/>
            <a:tailEnd len="sm" w="sm" type="none"/>
          </a:ln>
        </p:spPr>
      </p:cxnSp>
      <p:cxnSp>
        <p:nvCxnSpPr>
          <p:cNvPr id="682" name="Google Shape;682;p15"/>
          <p:cNvCxnSpPr/>
          <p:nvPr/>
        </p:nvCxnSpPr>
        <p:spPr>
          <a:xfrm>
            <a:off x="4572010" y="-3678150"/>
            <a:ext cx="0" cy="9144000"/>
          </a:xfrm>
          <a:prstGeom prst="straightConnector1">
            <a:avLst/>
          </a:prstGeom>
          <a:noFill/>
          <a:ln cap="flat" cmpd="sng" w="9525">
            <a:solidFill>
              <a:srgbClr val="D9D9D9"/>
            </a:solidFill>
            <a:prstDash val="solid"/>
            <a:round/>
            <a:headEnd len="sm" w="sm" type="none"/>
            <a:tailEnd len="sm" w="sm" type="none"/>
          </a:ln>
        </p:spPr>
      </p:cxnSp>
      <p:cxnSp>
        <p:nvCxnSpPr>
          <p:cNvPr id="683" name="Google Shape;683;p15"/>
          <p:cNvCxnSpPr/>
          <p:nvPr/>
        </p:nvCxnSpPr>
        <p:spPr>
          <a:xfrm>
            <a:off x="4572010" y="-3398637"/>
            <a:ext cx="0" cy="9144000"/>
          </a:xfrm>
          <a:prstGeom prst="straightConnector1">
            <a:avLst/>
          </a:prstGeom>
          <a:noFill/>
          <a:ln cap="flat" cmpd="sng" w="9525">
            <a:solidFill>
              <a:srgbClr val="D9D9D9"/>
            </a:solidFill>
            <a:prstDash val="solid"/>
            <a:round/>
            <a:headEnd len="sm" w="sm" type="none"/>
            <a:tailEnd len="sm" w="sm" type="none"/>
          </a:ln>
        </p:spPr>
      </p:cxnSp>
      <p:cxnSp>
        <p:nvCxnSpPr>
          <p:cNvPr id="684" name="Google Shape;684;p15"/>
          <p:cNvCxnSpPr/>
          <p:nvPr/>
        </p:nvCxnSpPr>
        <p:spPr>
          <a:xfrm>
            <a:off x="4572010" y="-3119125"/>
            <a:ext cx="0" cy="9144000"/>
          </a:xfrm>
          <a:prstGeom prst="straightConnector1">
            <a:avLst/>
          </a:prstGeom>
          <a:noFill/>
          <a:ln cap="flat" cmpd="sng" w="9525">
            <a:solidFill>
              <a:srgbClr val="D9D9D9"/>
            </a:solidFill>
            <a:prstDash val="solid"/>
            <a:round/>
            <a:headEnd len="sm" w="sm" type="none"/>
            <a:tailEnd len="sm" w="sm" type="none"/>
          </a:ln>
        </p:spPr>
      </p:cxnSp>
      <p:cxnSp>
        <p:nvCxnSpPr>
          <p:cNvPr id="685" name="Google Shape;685;p15"/>
          <p:cNvCxnSpPr/>
          <p:nvPr/>
        </p:nvCxnSpPr>
        <p:spPr>
          <a:xfrm>
            <a:off x="4572010" y="-2839612"/>
            <a:ext cx="0" cy="9144000"/>
          </a:xfrm>
          <a:prstGeom prst="straightConnector1">
            <a:avLst/>
          </a:prstGeom>
          <a:noFill/>
          <a:ln cap="flat" cmpd="sng" w="9525">
            <a:solidFill>
              <a:srgbClr val="D9D9D9"/>
            </a:solidFill>
            <a:prstDash val="solid"/>
            <a:round/>
            <a:headEnd len="sm" w="sm" type="none"/>
            <a:tailEnd len="sm" w="sm" type="none"/>
          </a:ln>
        </p:spPr>
      </p:cxnSp>
      <p:cxnSp>
        <p:nvCxnSpPr>
          <p:cNvPr id="686" name="Google Shape;686;p15"/>
          <p:cNvCxnSpPr/>
          <p:nvPr/>
        </p:nvCxnSpPr>
        <p:spPr>
          <a:xfrm>
            <a:off x="4572010" y="-2560100"/>
            <a:ext cx="0" cy="9144000"/>
          </a:xfrm>
          <a:prstGeom prst="straightConnector1">
            <a:avLst/>
          </a:prstGeom>
          <a:noFill/>
          <a:ln cap="flat" cmpd="sng" w="9525">
            <a:solidFill>
              <a:srgbClr val="D9D9D9"/>
            </a:solidFill>
            <a:prstDash val="solid"/>
            <a:round/>
            <a:headEnd len="sm" w="sm" type="none"/>
            <a:tailEnd len="sm" w="sm" type="none"/>
          </a:ln>
        </p:spPr>
      </p:cxnSp>
      <p:cxnSp>
        <p:nvCxnSpPr>
          <p:cNvPr id="687" name="Google Shape;687;p15"/>
          <p:cNvCxnSpPr/>
          <p:nvPr/>
        </p:nvCxnSpPr>
        <p:spPr>
          <a:xfrm>
            <a:off x="4572010" y="-2280587"/>
            <a:ext cx="0" cy="9144000"/>
          </a:xfrm>
          <a:prstGeom prst="straightConnector1">
            <a:avLst/>
          </a:prstGeom>
          <a:noFill/>
          <a:ln cap="flat" cmpd="sng" w="9525">
            <a:solidFill>
              <a:srgbClr val="D9D9D9"/>
            </a:solidFill>
            <a:prstDash val="solid"/>
            <a:round/>
            <a:headEnd len="sm" w="sm" type="none"/>
            <a:tailEnd len="sm" w="sm" type="none"/>
          </a:ln>
        </p:spPr>
      </p:cxnSp>
      <p:cxnSp>
        <p:nvCxnSpPr>
          <p:cNvPr id="688" name="Google Shape;688;p15"/>
          <p:cNvCxnSpPr/>
          <p:nvPr/>
        </p:nvCxnSpPr>
        <p:spPr>
          <a:xfrm>
            <a:off x="4572010" y="-2001075"/>
            <a:ext cx="0" cy="9144000"/>
          </a:xfrm>
          <a:prstGeom prst="straightConnector1">
            <a:avLst/>
          </a:prstGeom>
          <a:noFill/>
          <a:ln cap="flat" cmpd="sng" w="9525">
            <a:solidFill>
              <a:srgbClr val="D9D9D9"/>
            </a:solidFill>
            <a:prstDash val="solid"/>
            <a:round/>
            <a:headEnd len="sm" w="sm" type="none"/>
            <a:tailEnd len="sm" w="sm" type="none"/>
          </a:ln>
        </p:spPr>
      </p:cxnSp>
      <p:cxnSp>
        <p:nvCxnSpPr>
          <p:cNvPr id="689" name="Google Shape;689;p15"/>
          <p:cNvCxnSpPr/>
          <p:nvPr/>
        </p:nvCxnSpPr>
        <p:spPr>
          <a:xfrm>
            <a:off x="4572010" y="-1721562"/>
            <a:ext cx="0" cy="9144000"/>
          </a:xfrm>
          <a:prstGeom prst="straightConnector1">
            <a:avLst/>
          </a:prstGeom>
          <a:noFill/>
          <a:ln cap="flat" cmpd="sng" w="9525">
            <a:solidFill>
              <a:srgbClr val="D9D9D9"/>
            </a:solidFill>
            <a:prstDash val="solid"/>
            <a:round/>
            <a:headEnd len="sm" w="sm" type="none"/>
            <a:tailEnd len="sm" w="sm" type="none"/>
          </a:ln>
        </p:spPr>
      </p:cxnSp>
      <p:cxnSp>
        <p:nvCxnSpPr>
          <p:cNvPr id="690" name="Google Shape;690;p15"/>
          <p:cNvCxnSpPr/>
          <p:nvPr/>
        </p:nvCxnSpPr>
        <p:spPr>
          <a:xfrm>
            <a:off x="4572010" y="-1442050"/>
            <a:ext cx="0" cy="9144000"/>
          </a:xfrm>
          <a:prstGeom prst="straightConnector1">
            <a:avLst/>
          </a:prstGeom>
          <a:noFill/>
          <a:ln cap="flat" cmpd="sng" w="9525">
            <a:solidFill>
              <a:srgbClr val="D9D9D9"/>
            </a:solidFill>
            <a:prstDash val="solid"/>
            <a:round/>
            <a:headEnd len="sm" w="sm" type="none"/>
            <a:tailEnd len="sm" w="sm" type="none"/>
          </a:ln>
        </p:spPr>
      </p:cxnSp>
      <p:cxnSp>
        <p:nvCxnSpPr>
          <p:cNvPr id="691" name="Google Shape;691;p15"/>
          <p:cNvCxnSpPr/>
          <p:nvPr/>
        </p:nvCxnSpPr>
        <p:spPr>
          <a:xfrm>
            <a:off x="4572010" y="-1162537"/>
            <a:ext cx="0" cy="9144000"/>
          </a:xfrm>
          <a:prstGeom prst="straightConnector1">
            <a:avLst/>
          </a:prstGeom>
          <a:noFill/>
          <a:ln cap="flat" cmpd="sng" w="9525">
            <a:solidFill>
              <a:srgbClr val="D9D9D9"/>
            </a:solidFill>
            <a:prstDash val="solid"/>
            <a:round/>
            <a:headEnd len="sm" w="sm" type="none"/>
            <a:tailEnd len="sm" w="sm" type="none"/>
          </a:ln>
        </p:spPr>
      </p:cxnSp>
      <p:cxnSp>
        <p:nvCxnSpPr>
          <p:cNvPr id="692" name="Google Shape;692;p15"/>
          <p:cNvCxnSpPr/>
          <p:nvPr/>
        </p:nvCxnSpPr>
        <p:spPr>
          <a:xfrm>
            <a:off x="4572010" y="-883025"/>
            <a:ext cx="0" cy="9144000"/>
          </a:xfrm>
          <a:prstGeom prst="straightConnector1">
            <a:avLst/>
          </a:prstGeom>
          <a:noFill/>
          <a:ln cap="flat" cmpd="sng" w="9525">
            <a:solidFill>
              <a:srgbClr val="D9D9D9"/>
            </a:solidFill>
            <a:prstDash val="solid"/>
            <a:round/>
            <a:headEnd len="sm" w="sm" type="none"/>
            <a:tailEnd len="sm" w="sm" type="none"/>
          </a:ln>
        </p:spPr>
      </p:cxnSp>
      <p:cxnSp>
        <p:nvCxnSpPr>
          <p:cNvPr id="693" name="Google Shape;693;p15"/>
          <p:cNvCxnSpPr/>
          <p:nvPr/>
        </p:nvCxnSpPr>
        <p:spPr>
          <a:xfrm>
            <a:off x="4572010" y="-603512"/>
            <a:ext cx="0" cy="9144000"/>
          </a:xfrm>
          <a:prstGeom prst="straightConnector1">
            <a:avLst/>
          </a:prstGeom>
          <a:noFill/>
          <a:ln cap="flat" cmpd="sng" w="9525">
            <a:solidFill>
              <a:srgbClr val="D9D9D9"/>
            </a:solidFill>
            <a:prstDash val="solid"/>
            <a:round/>
            <a:headEnd len="sm" w="sm" type="none"/>
            <a:tailEnd len="sm" w="sm" type="none"/>
          </a:ln>
        </p:spPr>
      </p:cxnSp>
      <p:cxnSp>
        <p:nvCxnSpPr>
          <p:cNvPr id="694" name="Google Shape;694;p15"/>
          <p:cNvCxnSpPr/>
          <p:nvPr/>
        </p:nvCxnSpPr>
        <p:spPr>
          <a:xfrm>
            <a:off x="4572010" y="-324000"/>
            <a:ext cx="0" cy="9144000"/>
          </a:xfrm>
          <a:prstGeom prst="straightConnector1">
            <a:avLst/>
          </a:prstGeom>
          <a:noFill/>
          <a:ln cap="flat" cmpd="sng" w="9525">
            <a:solidFill>
              <a:srgbClr val="D9D9D9"/>
            </a:solidFill>
            <a:prstDash val="solid"/>
            <a:round/>
            <a:headEnd len="sm" w="sm" type="none"/>
            <a:tailEnd len="sm" w="sm" type="none"/>
          </a:ln>
        </p:spPr>
      </p:cxnSp>
      <p:cxnSp>
        <p:nvCxnSpPr>
          <p:cNvPr id="695" name="Google Shape;695;p15"/>
          <p:cNvCxnSpPr/>
          <p:nvPr/>
        </p:nvCxnSpPr>
        <p:spPr>
          <a:xfrm>
            <a:off x="4572010" y="-44487"/>
            <a:ext cx="0" cy="9144000"/>
          </a:xfrm>
          <a:prstGeom prst="straightConnector1">
            <a:avLst/>
          </a:prstGeom>
          <a:noFill/>
          <a:ln cap="flat" cmpd="sng" w="9525">
            <a:solidFill>
              <a:srgbClr val="D9D9D9"/>
            </a:solidFill>
            <a:prstDash val="solid"/>
            <a:round/>
            <a:headEnd len="sm" w="sm" type="none"/>
            <a:tailEnd len="sm" w="sm" type="none"/>
          </a:ln>
        </p:spPr>
      </p:cxnSp>
      <p:cxnSp>
        <p:nvCxnSpPr>
          <p:cNvPr id="696" name="Google Shape;696;p15"/>
          <p:cNvCxnSpPr/>
          <p:nvPr/>
        </p:nvCxnSpPr>
        <p:spPr>
          <a:xfrm>
            <a:off x="4572010" y="235025"/>
            <a:ext cx="0" cy="9144000"/>
          </a:xfrm>
          <a:prstGeom prst="straightConnector1">
            <a:avLst/>
          </a:prstGeom>
          <a:noFill/>
          <a:ln cap="flat" cmpd="sng" w="9525">
            <a:solidFill>
              <a:srgbClr val="D9D9D9"/>
            </a:solidFill>
            <a:prstDash val="solid"/>
            <a:round/>
            <a:headEnd len="sm" w="sm" type="none"/>
            <a:tailEnd len="sm" w="sm" type="none"/>
          </a:ln>
        </p:spPr>
      </p:cxnSp>
      <p:sp>
        <p:nvSpPr>
          <p:cNvPr id="697" name="Google Shape;697;p15"/>
          <p:cNvSpPr txBox="1"/>
          <p:nvPr>
            <p:ph type="title"/>
          </p:nvPr>
        </p:nvSpPr>
        <p:spPr>
          <a:xfrm>
            <a:off x="747000" y="347575"/>
            <a:ext cx="77160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300"/>
              <a:buNone/>
              <a:defRPr/>
            </a:lvl1pPr>
            <a:lvl2pPr lvl="1" algn="l">
              <a:lnSpc>
                <a:spcPct val="100000"/>
              </a:lnSpc>
              <a:spcBef>
                <a:spcPts val="0"/>
              </a:spcBef>
              <a:spcAft>
                <a:spcPts val="0"/>
              </a:spcAft>
              <a:buSzPts val="3300"/>
              <a:buNone/>
              <a:defRPr/>
            </a:lvl2pPr>
            <a:lvl3pPr lvl="2" algn="l">
              <a:lnSpc>
                <a:spcPct val="100000"/>
              </a:lnSpc>
              <a:spcBef>
                <a:spcPts val="0"/>
              </a:spcBef>
              <a:spcAft>
                <a:spcPts val="0"/>
              </a:spcAft>
              <a:buSzPts val="3300"/>
              <a:buNone/>
              <a:defRPr/>
            </a:lvl3pPr>
            <a:lvl4pPr lvl="3" algn="l">
              <a:lnSpc>
                <a:spcPct val="100000"/>
              </a:lnSpc>
              <a:spcBef>
                <a:spcPts val="0"/>
              </a:spcBef>
              <a:spcAft>
                <a:spcPts val="0"/>
              </a:spcAft>
              <a:buSzPts val="3300"/>
              <a:buNone/>
              <a:defRPr/>
            </a:lvl4pPr>
            <a:lvl5pPr lvl="4" algn="l">
              <a:lnSpc>
                <a:spcPct val="100000"/>
              </a:lnSpc>
              <a:spcBef>
                <a:spcPts val="0"/>
              </a:spcBef>
              <a:spcAft>
                <a:spcPts val="0"/>
              </a:spcAft>
              <a:buSzPts val="3300"/>
              <a:buNone/>
              <a:defRPr/>
            </a:lvl5pPr>
            <a:lvl6pPr lvl="5" algn="l">
              <a:lnSpc>
                <a:spcPct val="100000"/>
              </a:lnSpc>
              <a:spcBef>
                <a:spcPts val="0"/>
              </a:spcBef>
              <a:spcAft>
                <a:spcPts val="0"/>
              </a:spcAft>
              <a:buSzPts val="3300"/>
              <a:buNone/>
              <a:defRPr/>
            </a:lvl6pPr>
            <a:lvl7pPr lvl="6" algn="l">
              <a:lnSpc>
                <a:spcPct val="100000"/>
              </a:lnSpc>
              <a:spcBef>
                <a:spcPts val="0"/>
              </a:spcBef>
              <a:spcAft>
                <a:spcPts val="0"/>
              </a:spcAft>
              <a:buSzPts val="3300"/>
              <a:buNone/>
              <a:defRPr/>
            </a:lvl7pPr>
            <a:lvl8pPr lvl="7" algn="l">
              <a:lnSpc>
                <a:spcPct val="100000"/>
              </a:lnSpc>
              <a:spcBef>
                <a:spcPts val="0"/>
              </a:spcBef>
              <a:spcAft>
                <a:spcPts val="0"/>
              </a:spcAft>
              <a:buSzPts val="3300"/>
              <a:buNone/>
              <a:defRPr/>
            </a:lvl8pPr>
            <a:lvl9pPr lvl="8" algn="l">
              <a:lnSpc>
                <a:spcPct val="100000"/>
              </a:lnSpc>
              <a:spcBef>
                <a:spcPts val="0"/>
              </a:spcBef>
              <a:spcAft>
                <a:spcPts val="0"/>
              </a:spcAft>
              <a:buSzPts val="3300"/>
              <a:buNone/>
              <a:defRPr/>
            </a:lvl9pPr>
          </a:lstStyle>
          <a:p/>
        </p:txBody>
      </p:sp>
      <p:sp>
        <p:nvSpPr>
          <p:cNvPr id="698" name="Google Shape;698;p15"/>
          <p:cNvSpPr txBox="1"/>
          <p:nvPr>
            <p:ph idx="2" type="title"/>
          </p:nvPr>
        </p:nvSpPr>
        <p:spPr>
          <a:xfrm>
            <a:off x="823200" y="1822025"/>
            <a:ext cx="2046600" cy="5727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sz="1900"/>
            </a:lvl1pPr>
            <a:lvl2pPr lvl="1" algn="l">
              <a:lnSpc>
                <a:spcPct val="100000"/>
              </a:lnSpc>
              <a:spcBef>
                <a:spcPts val="0"/>
              </a:spcBef>
              <a:spcAft>
                <a:spcPts val="0"/>
              </a:spcAft>
              <a:buSzPts val="3300"/>
              <a:buNone/>
              <a:defRPr>
                <a:latin typeface="Arimo"/>
                <a:ea typeface="Arimo"/>
                <a:cs typeface="Arimo"/>
                <a:sym typeface="Arimo"/>
              </a:defRPr>
            </a:lvl2pPr>
            <a:lvl3pPr lvl="2" algn="l">
              <a:lnSpc>
                <a:spcPct val="100000"/>
              </a:lnSpc>
              <a:spcBef>
                <a:spcPts val="0"/>
              </a:spcBef>
              <a:spcAft>
                <a:spcPts val="0"/>
              </a:spcAft>
              <a:buSzPts val="3300"/>
              <a:buNone/>
              <a:defRPr>
                <a:latin typeface="Arimo"/>
                <a:ea typeface="Arimo"/>
                <a:cs typeface="Arimo"/>
                <a:sym typeface="Arimo"/>
              </a:defRPr>
            </a:lvl3pPr>
            <a:lvl4pPr lvl="3" algn="l">
              <a:lnSpc>
                <a:spcPct val="100000"/>
              </a:lnSpc>
              <a:spcBef>
                <a:spcPts val="0"/>
              </a:spcBef>
              <a:spcAft>
                <a:spcPts val="0"/>
              </a:spcAft>
              <a:buSzPts val="3300"/>
              <a:buNone/>
              <a:defRPr>
                <a:latin typeface="Arimo"/>
                <a:ea typeface="Arimo"/>
                <a:cs typeface="Arimo"/>
                <a:sym typeface="Arimo"/>
              </a:defRPr>
            </a:lvl4pPr>
            <a:lvl5pPr lvl="4" algn="l">
              <a:lnSpc>
                <a:spcPct val="100000"/>
              </a:lnSpc>
              <a:spcBef>
                <a:spcPts val="0"/>
              </a:spcBef>
              <a:spcAft>
                <a:spcPts val="0"/>
              </a:spcAft>
              <a:buSzPts val="3300"/>
              <a:buNone/>
              <a:defRPr>
                <a:latin typeface="Arimo"/>
                <a:ea typeface="Arimo"/>
                <a:cs typeface="Arimo"/>
                <a:sym typeface="Arimo"/>
              </a:defRPr>
            </a:lvl5pPr>
            <a:lvl6pPr lvl="5" algn="l">
              <a:lnSpc>
                <a:spcPct val="100000"/>
              </a:lnSpc>
              <a:spcBef>
                <a:spcPts val="0"/>
              </a:spcBef>
              <a:spcAft>
                <a:spcPts val="0"/>
              </a:spcAft>
              <a:buSzPts val="3300"/>
              <a:buNone/>
              <a:defRPr>
                <a:latin typeface="Arimo"/>
                <a:ea typeface="Arimo"/>
                <a:cs typeface="Arimo"/>
                <a:sym typeface="Arimo"/>
              </a:defRPr>
            </a:lvl6pPr>
            <a:lvl7pPr lvl="6" algn="l">
              <a:lnSpc>
                <a:spcPct val="100000"/>
              </a:lnSpc>
              <a:spcBef>
                <a:spcPts val="0"/>
              </a:spcBef>
              <a:spcAft>
                <a:spcPts val="0"/>
              </a:spcAft>
              <a:buSzPts val="3300"/>
              <a:buNone/>
              <a:defRPr>
                <a:latin typeface="Arimo"/>
                <a:ea typeface="Arimo"/>
                <a:cs typeface="Arimo"/>
                <a:sym typeface="Arimo"/>
              </a:defRPr>
            </a:lvl7pPr>
            <a:lvl8pPr lvl="7" algn="l">
              <a:lnSpc>
                <a:spcPct val="100000"/>
              </a:lnSpc>
              <a:spcBef>
                <a:spcPts val="0"/>
              </a:spcBef>
              <a:spcAft>
                <a:spcPts val="0"/>
              </a:spcAft>
              <a:buSzPts val="3300"/>
              <a:buNone/>
              <a:defRPr>
                <a:latin typeface="Arimo"/>
                <a:ea typeface="Arimo"/>
                <a:cs typeface="Arimo"/>
                <a:sym typeface="Arimo"/>
              </a:defRPr>
            </a:lvl8pPr>
            <a:lvl9pPr lvl="8" algn="l">
              <a:lnSpc>
                <a:spcPct val="100000"/>
              </a:lnSpc>
              <a:spcBef>
                <a:spcPts val="0"/>
              </a:spcBef>
              <a:spcAft>
                <a:spcPts val="0"/>
              </a:spcAft>
              <a:buSzPts val="3300"/>
              <a:buNone/>
              <a:defRPr>
                <a:latin typeface="Arimo"/>
                <a:ea typeface="Arimo"/>
                <a:cs typeface="Arimo"/>
                <a:sym typeface="Arimo"/>
              </a:defRPr>
            </a:lvl9pPr>
          </a:lstStyle>
          <a:p/>
        </p:txBody>
      </p:sp>
      <p:sp>
        <p:nvSpPr>
          <p:cNvPr id="699" name="Google Shape;699;p15"/>
          <p:cNvSpPr txBox="1"/>
          <p:nvPr>
            <p:ph idx="1" type="subTitle"/>
          </p:nvPr>
        </p:nvSpPr>
        <p:spPr>
          <a:xfrm>
            <a:off x="765000" y="2245425"/>
            <a:ext cx="2163000" cy="572700"/>
          </a:xfrm>
          <a:prstGeom prst="rect">
            <a:avLst/>
          </a:prstGeom>
          <a:noFill/>
          <a:ln>
            <a:noFill/>
          </a:ln>
        </p:spPr>
        <p:txBody>
          <a:bodyPr anchorCtr="0" anchor="t" bIns="91425" lIns="91425" spcFirstLastPara="1" rIns="91425" wrap="square" tIns="91425">
            <a:normAutofit/>
          </a:bodyPr>
          <a:lstStyle>
            <a:lvl1pPr lvl="0" algn="ctr">
              <a:lnSpc>
                <a:spcPct val="115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700" name="Google Shape;700;p15"/>
          <p:cNvSpPr txBox="1"/>
          <p:nvPr>
            <p:ph idx="3" type="title"/>
          </p:nvPr>
        </p:nvSpPr>
        <p:spPr>
          <a:xfrm>
            <a:off x="3648708" y="1822025"/>
            <a:ext cx="2046600" cy="5727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sz="1900"/>
            </a:lvl1pPr>
            <a:lvl2pPr lvl="1" algn="l">
              <a:lnSpc>
                <a:spcPct val="100000"/>
              </a:lnSpc>
              <a:spcBef>
                <a:spcPts val="0"/>
              </a:spcBef>
              <a:spcAft>
                <a:spcPts val="0"/>
              </a:spcAft>
              <a:buSzPts val="3300"/>
              <a:buNone/>
              <a:defRPr>
                <a:latin typeface="Arimo"/>
                <a:ea typeface="Arimo"/>
                <a:cs typeface="Arimo"/>
                <a:sym typeface="Arimo"/>
              </a:defRPr>
            </a:lvl2pPr>
            <a:lvl3pPr lvl="2" algn="l">
              <a:lnSpc>
                <a:spcPct val="100000"/>
              </a:lnSpc>
              <a:spcBef>
                <a:spcPts val="0"/>
              </a:spcBef>
              <a:spcAft>
                <a:spcPts val="0"/>
              </a:spcAft>
              <a:buSzPts val="3300"/>
              <a:buNone/>
              <a:defRPr>
                <a:latin typeface="Arimo"/>
                <a:ea typeface="Arimo"/>
                <a:cs typeface="Arimo"/>
                <a:sym typeface="Arimo"/>
              </a:defRPr>
            </a:lvl3pPr>
            <a:lvl4pPr lvl="3" algn="l">
              <a:lnSpc>
                <a:spcPct val="100000"/>
              </a:lnSpc>
              <a:spcBef>
                <a:spcPts val="0"/>
              </a:spcBef>
              <a:spcAft>
                <a:spcPts val="0"/>
              </a:spcAft>
              <a:buSzPts val="3300"/>
              <a:buNone/>
              <a:defRPr>
                <a:latin typeface="Arimo"/>
                <a:ea typeface="Arimo"/>
                <a:cs typeface="Arimo"/>
                <a:sym typeface="Arimo"/>
              </a:defRPr>
            </a:lvl4pPr>
            <a:lvl5pPr lvl="4" algn="l">
              <a:lnSpc>
                <a:spcPct val="100000"/>
              </a:lnSpc>
              <a:spcBef>
                <a:spcPts val="0"/>
              </a:spcBef>
              <a:spcAft>
                <a:spcPts val="0"/>
              </a:spcAft>
              <a:buSzPts val="3300"/>
              <a:buNone/>
              <a:defRPr>
                <a:latin typeface="Arimo"/>
                <a:ea typeface="Arimo"/>
                <a:cs typeface="Arimo"/>
                <a:sym typeface="Arimo"/>
              </a:defRPr>
            </a:lvl5pPr>
            <a:lvl6pPr lvl="5" algn="l">
              <a:lnSpc>
                <a:spcPct val="100000"/>
              </a:lnSpc>
              <a:spcBef>
                <a:spcPts val="0"/>
              </a:spcBef>
              <a:spcAft>
                <a:spcPts val="0"/>
              </a:spcAft>
              <a:buSzPts val="3300"/>
              <a:buNone/>
              <a:defRPr>
                <a:latin typeface="Arimo"/>
                <a:ea typeface="Arimo"/>
                <a:cs typeface="Arimo"/>
                <a:sym typeface="Arimo"/>
              </a:defRPr>
            </a:lvl6pPr>
            <a:lvl7pPr lvl="6" algn="l">
              <a:lnSpc>
                <a:spcPct val="100000"/>
              </a:lnSpc>
              <a:spcBef>
                <a:spcPts val="0"/>
              </a:spcBef>
              <a:spcAft>
                <a:spcPts val="0"/>
              </a:spcAft>
              <a:buSzPts val="3300"/>
              <a:buNone/>
              <a:defRPr>
                <a:latin typeface="Arimo"/>
                <a:ea typeface="Arimo"/>
                <a:cs typeface="Arimo"/>
                <a:sym typeface="Arimo"/>
              </a:defRPr>
            </a:lvl7pPr>
            <a:lvl8pPr lvl="7" algn="l">
              <a:lnSpc>
                <a:spcPct val="100000"/>
              </a:lnSpc>
              <a:spcBef>
                <a:spcPts val="0"/>
              </a:spcBef>
              <a:spcAft>
                <a:spcPts val="0"/>
              </a:spcAft>
              <a:buSzPts val="3300"/>
              <a:buNone/>
              <a:defRPr>
                <a:latin typeface="Arimo"/>
                <a:ea typeface="Arimo"/>
                <a:cs typeface="Arimo"/>
                <a:sym typeface="Arimo"/>
              </a:defRPr>
            </a:lvl8pPr>
            <a:lvl9pPr lvl="8" algn="l">
              <a:lnSpc>
                <a:spcPct val="100000"/>
              </a:lnSpc>
              <a:spcBef>
                <a:spcPts val="0"/>
              </a:spcBef>
              <a:spcAft>
                <a:spcPts val="0"/>
              </a:spcAft>
              <a:buSzPts val="3300"/>
              <a:buNone/>
              <a:defRPr>
                <a:latin typeface="Arimo"/>
                <a:ea typeface="Arimo"/>
                <a:cs typeface="Arimo"/>
                <a:sym typeface="Arimo"/>
              </a:defRPr>
            </a:lvl9pPr>
          </a:lstStyle>
          <a:p/>
        </p:txBody>
      </p:sp>
      <p:sp>
        <p:nvSpPr>
          <p:cNvPr id="701" name="Google Shape;701;p15"/>
          <p:cNvSpPr txBox="1"/>
          <p:nvPr>
            <p:ph idx="4" type="subTitle"/>
          </p:nvPr>
        </p:nvSpPr>
        <p:spPr>
          <a:xfrm>
            <a:off x="3590508" y="2245425"/>
            <a:ext cx="2163000" cy="572700"/>
          </a:xfrm>
          <a:prstGeom prst="rect">
            <a:avLst/>
          </a:prstGeom>
          <a:noFill/>
          <a:ln>
            <a:noFill/>
          </a:ln>
        </p:spPr>
        <p:txBody>
          <a:bodyPr anchorCtr="0" anchor="t" bIns="91425" lIns="91425" spcFirstLastPara="1" rIns="91425" wrap="square" tIns="91425">
            <a:normAutofit/>
          </a:bodyPr>
          <a:lstStyle>
            <a:lvl1pPr lvl="0" algn="ctr">
              <a:lnSpc>
                <a:spcPct val="115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702" name="Google Shape;702;p15"/>
          <p:cNvSpPr txBox="1"/>
          <p:nvPr>
            <p:ph idx="5" type="title"/>
          </p:nvPr>
        </p:nvSpPr>
        <p:spPr>
          <a:xfrm>
            <a:off x="6340178" y="1822025"/>
            <a:ext cx="2046600" cy="5727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sz="1900"/>
            </a:lvl1pPr>
            <a:lvl2pPr lvl="1" algn="l">
              <a:lnSpc>
                <a:spcPct val="100000"/>
              </a:lnSpc>
              <a:spcBef>
                <a:spcPts val="0"/>
              </a:spcBef>
              <a:spcAft>
                <a:spcPts val="0"/>
              </a:spcAft>
              <a:buSzPts val="3300"/>
              <a:buNone/>
              <a:defRPr>
                <a:latin typeface="Arimo"/>
                <a:ea typeface="Arimo"/>
                <a:cs typeface="Arimo"/>
                <a:sym typeface="Arimo"/>
              </a:defRPr>
            </a:lvl2pPr>
            <a:lvl3pPr lvl="2" algn="l">
              <a:lnSpc>
                <a:spcPct val="100000"/>
              </a:lnSpc>
              <a:spcBef>
                <a:spcPts val="0"/>
              </a:spcBef>
              <a:spcAft>
                <a:spcPts val="0"/>
              </a:spcAft>
              <a:buSzPts val="3300"/>
              <a:buNone/>
              <a:defRPr>
                <a:latin typeface="Arimo"/>
                <a:ea typeface="Arimo"/>
                <a:cs typeface="Arimo"/>
                <a:sym typeface="Arimo"/>
              </a:defRPr>
            </a:lvl3pPr>
            <a:lvl4pPr lvl="3" algn="l">
              <a:lnSpc>
                <a:spcPct val="100000"/>
              </a:lnSpc>
              <a:spcBef>
                <a:spcPts val="0"/>
              </a:spcBef>
              <a:spcAft>
                <a:spcPts val="0"/>
              </a:spcAft>
              <a:buSzPts val="3300"/>
              <a:buNone/>
              <a:defRPr>
                <a:latin typeface="Arimo"/>
                <a:ea typeface="Arimo"/>
                <a:cs typeface="Arimo"/>
                <a:sym typeface="Arimo"/>
              </a:defRPr>
            </a:lvl4pPr>
            <a:lvl5pPr lvl="4" algn="l">
              <a:lnSpc>
                <a:spcPct val="100000"/>
              </a:lnSpc>
              <a:spcBef>
                <a:spcPts val="0"/>
              </a:spcBef>
              <a:spcAft>
                <a:spcPts val="0"/>
              </a:spcAft>
              <a:buSzPts val="3300"/>
              <a:buNone/>
              <a:defRPr>
                <a:latin typeface="Arimo"/>
                <a:ea typeface="Arimo"/>
                <a:cs typeface="Arimo"/>
                <a:sym typeface="Arimo"/>
              </a:defRPr>
            </a:lvl5pPr>
            <a:lvl6pPr lvl="5" algn="l">
              <a:lnSpc>
                <a:spcPct val="100000"/>
              </a:lnSpc>
              <a:spcBef>
                <a:spcPts val="0"/>
              </a:spcBef>
              <a:spcAft>
                <a:spcPts val="0"/>
              </a:spcAft>
              <a:buSzPts val="3300"/>
              <a:buNone/>
              <a:defRPr>
                <a:latin typeface="Arimo"/>
                <a:ea typeface="Arimo"/>
                <a:cs typeface="Arimo"/>
                <a:sym typeface="Arimo"/>
              </a:defRPr>
            </a:lvl6pPr>
            <a:lvl7pPr lvl="6" algn="l">
              <a:lnSpc>
                <a:spcPct val="100000"/>
              </a:lnSpc>
              <a:spcBef>
                <a:spcPts val="0"/>
              </a:spcBef>
              <a:spcAft>
                <a:spcPts val="0"/>
              </a:spcAft>
              <a:buSzPts val="3300"/>
              <a:buNone/>
              <a:defRPr>
                <a:latin typeface="Arimo"/>
                <a:ea typeface="Arimo"/>
                <a:cs typeface="Arimo"/>
                <a:sym typeface="Arimo"/>
              </a:defRPr>
            </a:lvl7pPr>
            <a:lvl8pPr lvl="7" algn="l">
              <a:lnSpc>
                <a:spcPct val="100000"/>
              </a:lnSpc>
              <a:spcBef>
                <a:spcPts val="0"/>
              </a:spcBef>
              <a:spcAft>
                <a:spcPts val="0"/>
              </a:spcAft>
              <a:buSzPts val="3300"/>
              <a:buNone/>
              <a:defRPr>
                <a:latin typeface="Arimo"/>
                <a:ea typeface="Arimo"/>
                <a:cs typeface="Arimo"/>
                <a:sym typeface="Arimo"/>
              </a:defRPr>
            </a:lvl8pPr>
            <a:lvl9pPr lvl="8" algn="l">
              <a:lnSpc>
                <a:spcPct val="100000"/>
              </a:lnSpc>
              <a:spcBef>
                <a:spcPts val="0"/>
              </a:spcBef>
              <a:spcAft>
                <a:spcPts val="0"/>
              </a:spcAft>
              <a:buSzPts val="3300"/>
              <a:buNone/>
              <a:defRPr>
                <a:latin typeface="Arimo"/>
                <a:ea typeface="Arimo"/>
                <a:cs typeface="Arimo"/>
                <a:sym typeface="Arimo"/>
              </a:defRPr>
            </a:lvl9pPr>
          </a:lstStyle>
          <a:p/>
        </p:txBody>
      </p:sp>
      <p:sp>
        <p:nvSpPr>
          <p:cNvPr id="703" name="Google Shape;703;p15"/>
          <p:cNvSpPr txBox="1"/>
          <p:nvPr>
            <p:ph idx="6" type="subTitle"/>
          </p:nvPr>
        </p:nvSpPr>
        <p:spPr>
          <a:xfrm>
            <a:off x="6281978" y="2245425"/>
            <a:ext cx="2163000" cy="572700"/>
          </a:xfrm>
          <a:prstGeom prst="rect">
            <a:avLst/>
          </a:prstGeom>
          <a:noFill/>
          <a:ln>
            <a:noFill/>
          </a:ln>
        </p:spPr>
        <p:txBody>
          <a:bodyPr anchorCtr="0" anchor="t" bIns="91425" lIns="91425" spcFirstLastPara="1" rIns="91425" wrap="square" tIns="91425">
            <a:normAutofit/>
          </a:bodyPr>
          <a:lstStyle>
            <a:lvl1pPr lvl="0" algn="ctr">
              <a:lnSpc>
                <a:spcPct val="115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704" name="Google Shape;704;p15"/>
          <p:cNvSpPr txBox="1"/>
          <p:nvPr>
            <p:ph idx="7" type="title"/>
          </p:nvPr>
        </p:nvSpPr>
        <p:spPr>
          <a:xfrm>
            <a:off x="823200" y="3603200"/>
            <a:ext cx="2046600" cy="5727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sz="1900"/>
            </a:lvl1pPr>
            <a:lvl2pPr lvl="1" algn="l">
              <a:lnSpc>
                <a:spcPct val="100000"/>
              </a:lnSpc>
              <a:spcBef>
                <a:spcPts val="0"/>
              </a:spcBef>
              <a:spcAft>
                <a:spcPts val="0"/>
              </a:spcAft>
              <a:buSzPts val="3300"/>
              <a:buNone/>
              <a:defRPr>
                <a:latin typeface="Arimo"/>
                <a:ea typeface="Arimo"/>
                <a:cs typeface="Arimo"/>
                <a:sym typeface="Arimo"/>
              </a:defRPr>
            </a:lvl2pPr>
            <a:lvl3pPr lvl="2" algn="l">
              <a:lnSpc>
                <a:spcPct val="100000"/>
              </a:lnSpc>
              <a:spcBef>
                <a:spcPts val="0"/>
              </a:spcBef>
              <a:spcAft>
                <a:spcPts val="0"/>
              </a:spcAft>
              <a:buSzPts val="3300"/>
              <a:buNone/>
              <a:defRPr>
                <a:latin typeface="Arimo"/>
                <a:ea typeface="Arimo"/>
                <a:cs typeface="Arimo"/>
                <a:sym typeface="Arimo"/>
              </a:defRPr>
            </a:lvl3pPr>
            <a:lvl4pPr lvl="3" algn="l">
              <a:lnSpc>
                <a:spcPct val="100000"/>
              </a:lnSpc>
              <a:spcBef>
                <a:spcPts val="0"/>
              </a:spcBef>
              <a:spcAft>
                <a:spcPts val="0"/>
              </a:spcAft>
              <a:buSzPts val="3300"/>
              <a:buNone/>
              <a:defRPr>
                <a:latin typeface="Arimo"/>
                <a:ea typeface="Arimo"/>
                <a:cs typeface="Arimo"/>
                <a:sym typeface="Arimo"/>
              </a:defRPr>
            </a:lvl4pPr>
            <a:lvl5pPr lvl="4" algn="l">
              <a:lnSpc>
                <a:spcPct val="100000"/>
              </a:lnSpc>
              <a:spcBef>
                <a:spcPts val="0"/>
              </a:spcBef>
              <a:spcAft>
                <a:spcPts val="0"/>
              </a:spcAft>
              <a:buSzPts val="3300"/>
              <a:buNone/>
              <a:defRPr>
                <a:latin typeface="Arimo"/>
                <a:ea typeface="Arimo"/>
                <a:cs typeface="Arimo"/>
                <a:sym typeface="Arimo"/>
              </a:defRPr>
            </a:lvl5pPr>
            <a:lvl6pPr lvl="5" algn="l">
              <a:lnSpc>
                <a:spcPct val="100000"/>
              </a:lnSpc>
              <a:spcBef>
                <a:spcPts val="0"/>
              </a:spcBef>
              <a:spcAft>
                <a:spcPts val="0"/>
              </a:spcAft>
              <a:buSzPts val="3300"/>
              <a:buNone/>
              <a:defRPr>
                <a:latin typeface="Arimo"/>
                <a:ea typeface="Arimo"/>
                <a:cs typeface="Arimo"/>
                <a:sym typeface="Arimo"/>
              </a:defRPr>
            </a:lvl6pPr>
            <a:lvl7pPr lvl="6" algn="l">
              <a:lnSpc>
                <a:spcPct val="100000"/>
              </a:lnSpc>
              <a:spcBef>
                <a:spcPts val="0"/>
              </a:spcBef>
              <a:spcAft>
                <a:spcPts val="0"/>
              </a:spcAft>
              <a:buSzPts val="3300"/>
              <a:buNone/>
              <a:defRPr>
                <a:latin typeface="Arimo"/>
                <a:ea typeface="Arimo"/>
                <a:cs typeface="Arimo"/>
                <a:sym typeface="Arimo"/>
              </a:defRPr>
            </a:lvl7pPr>
            <a:lvl8pPr lvl="7" algn="l">
              <a:lnSpc>
                <a:spcPct val="100000"/>
              </a:lnSpc>
              <a:spcBef>
                <a:spcPts val="0"/>
              </a:spcBef>
              <a:spcAft>
                <a:spcPts val="0"/>
              </a:spcAft>
              <a:buSzPts val="3300"/>
              <a:buNone/>
              <a:defRPr>
                <a:latin typeface="Arimo"/>
                <a:ea typeface="Arimo"/>
                <a:cs typeface="Arimo"/>
                <a:sym typeface="Arimo"/>
              </a:defRPr>
            </a:lvl8pPr>
            <a:lvl9pPr lvl="8" algn="l">
              <a:lnSpc>
                <a:spcPct val="100000"/>
              </a:lnSpc>
              <a:spcBef>
                <a:spcPts val="0"/>
              </a:spcBef>
              <a:spcAft>
                <a:spcPts val="0"/>
              </a:spcAft>
              <a:buSzPts val="3300"/>
              <a:buNone/>
              <a:defRPr>
                <a:latin typeface="Arimo"/>
                <a:ea typeface="Arimo"/>
                <a:cs typeface="Arimo"/>
                <a:sym typeface="Arimo"/>
              </a:defRPr>
            </a:lvl9pPr>
          </a:lstStyle>
          <a:p/>
        </p:txBody>
      </p:sp>
      <p:sp>
        <p:nvSpPr>
          <p:cNvPr id="705" name="Google Shape;705;p15"/>
          <p:cNvSpPr txBox="1"/>
          <p:nvPr>
            <p:ph idx="8" type="subTitle"/>
          </p:nvPr>
        </p:nvSpPr>
        <p:spPr>
          <a:xfrm>
            <a:off x="765000" y="4026600"/>
            <a:ext cx="2163000" cy="572700"/>
          </a:xfrm>
          <a:prstGeom prst="rect">
            <a:avLst/>
          </a:prstGeom>
          <a:noFill/>
          <a:ln>
            <a:noFill/>
          </a:ln>
        </p:spPr>
        <p:txBody>
          <a:bodyPr anchorCtr="0" anchor="t" bIns="91425" lIns="91425" spcFirstLastPara="1" rIns="91425" wrap="square" tIns="91425">
            <a:normAutofit/>
          </a:bodyPr>
          <a:lstStyle>
            <a:lvl1pPr lvl="0" algn="ctr">
              <a:lnSpc>
                <a:spcPct val="115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706" name="Google Shape;706;p15"/>
          <p:cNvSpPr txBox="1"/>
          <p:nvPr>
            <p:ph idx="9" type="title"/>
          </p:nvPr>
        </p:nvSpPr>
        <p:spPr>
          <a:xfrm>
            <a:off x="3648708" y="3603200"/>
            <a:ext cx="2046600" cy="5727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sz="1900"/>
            </a:lvl1pPr>
            <a:lvl2pPr lvl="1" algn="l">
              <a:lnSpc>
                <a:spcPct val="100000"/>
              </a:lnSpc>
              <a:spcBef>
                <a:spcPts val="0"/>
              </a:spcBef>
              <a:spcAft>
                <a:spcPts val="0"/>
              </a:spcAft>
              <a:buSzPts val="3300"/>
              <a:buNone/>
              <a:defRPr>
                <a:latin typeface="Arimo"/>
                <a:ea typeface="Arimo"/>
                <a:cs typeface="Arimo"/>
                <a:sym typeface="Arimo"/>
              </a:defRPr>
            </a:lvl2pPr>
            <a:lvl3pPr lvl="2" algn="l">
              <a:lnSpc>
                <a:spcPct val="100000"/>
              </a:lnSpc>
              <a:spcBef>
                <a:spcPts val="0"/>
              </a:spcBef>
              <a:spcAft>
                <a:spcPts val="0"/>
              </a:spcAft>
              <a:buSzPts val="3300"/>
              <a:buNone/>
              <a:defRPr>
                <a:latin typeface="Arimo"/>
                <a:ea typeface="Arimo"/>
                <a:cs typeface="Arimo"/>
                <a:sym typeface="Arimo"/>
              </a:defRPr>
            </a:lvl3pPr>
            <a:lvl4pPr lvl="3" algn="l">
              <a:lnSpc>
                <a:spcPct val="100000"/>
              </a:lnSpc>
              <a:spcBef>
                <a:spcPts val="0"/>
              </a:spcBef>
              <a:spcAft>
                <a:spcPts val="0"/>
              </a:spcAft>
              <a:buSzPts val="3300"/>
              <a:buNone/>
              <a:defRPr>
                <a:latin typeface="Arimo"/>
                <a:ea typeface="Arimo"/>
                <a:cs typeface="Arimo"/>
                <a:sym typeface="Arimo"/>
              </a:defRPr>
            </a:lvl4pPr>
            <a:lvl5pPr lvl="4" algn="l">
              <a:lnSpc>
                <a:spcPct val="100000"/>
              </a:lnSpc>
              <a:spcBef>
                <a:spcPts val="0"/>
              </a:spcBef>
              <a:spcAft>
                <a:spcPts val="0"/>
              </a:spcAft>
              <a:buSzPts val="3300"/>
              <a:buNone/>
              <a:defRPr>
                <a:latin typeface="Arimo"/>
                <a:ea typeface="Arimo"/>
                <a:cs typeface="Arimo"/>
                <a:sym typeface="Arimo"/>
              </a:defRPr>
            </a:lvl5pPr>
            <a:lvl6pPr lvl="5" algn="l">
              <a:lnSpc>
                <a:spcPct val="100000"/>
              </a:lnSpc>
              <a:spcBef>
                <a:spcPts val="0"/>
              </a:spcBef>
              <a:spcAft>
                <a:spcPts val="0"/>
              </a:spcAft>
              <a:buSzPts val="3300"/>
              <a:buNone/>
              <a:defRPr>
                <a:latin typeface="Arimo"/>
                <a:ea typeface="Arimo"/>
                <a:cs typeface="Arimo"/>
                <a:sym typeface="Arimo"/>
              </a:defRPr>
            </a:lvl6pPr>
            <a:lvl7pPr lvl="6" algn="l">
              <a:lnSpc>
                <a:spcPct val="100000"/>
              </a:lnSpc>
              <a:spcBef>
                <a:spcPts val="0"/>
              </a:spcBef>
              <a:spcAft>
                <a:spcPts val="0"/>
              </a:spcAft>
              <a:buSzPts val="3300"/>
              <a:buNone/>
              <a:defRPr>
                <a:latin typeface="Arimo"/>
                <a:ea typeface="Arimo"/>
                <a:cs typeface="Arimo"/>
                <a:sym typeface="Arimo"/>
              </a:defRPr>
            </a:lvl7pPr>
            <a:lvl8pPr lvl="7" algn="l">
              <a:lnSpc>
                <a:spcPct val="100000"/>
              </a:lnSpc>
              <a:spcBef>
                <a:spcPts val="0"/>
              </a:spcBef>
              <a:spcAft>
                <a:spcPts val="0"/>
              </a:spcAft>
              <a:buSzPts val="3300"/>
              <a:buNone/>
              <a:defRPr>
                <a:latin typeface="Arimo"/>
                <a:ea typeface="Arimo"/>
                <a:cs typeface="Arimo"/>
                <a:sym typeface="Arimo"/>
              </a:defRPr>
            </a:lvl8pPr>
            <a:lvl9pPr lvl="8" algn="l">
              <a:lnSpc>
                <a:spcPct val="100000"/>
              </a:lnSpc>
              <a:spcBef>
                <a:spcPts val="0"/>
              </a:spcBef>
              <a:spcAft>
                <a:spcPts val="0"/>
              </a:spcAft>
              <a:buSzPts val="3300"/>
              <a:buNone/>
              <a:defRPr>
                <a:latin typeface="Arimo"/>
                <a:ea typeface="Arimo"/>
                <a:cs typeface="Arimo"/>
                <a:sym typeface="Arimo"/>
              </a:defRPr>
            </a:lvl9pPr>
          </a:lstStyle>
          <a:p/>
        </p:txBody>
      </p:sp>
      <p:sp>
        <p:nvSpPr>
          <p:cNvPr id="707" name="Google Shape;707;p15"/>
          <p:cNvSpPr txBox="1"/>
          <p:nvPr>
            <p:ph idx="13" type="subTitle"/>
          </p:nvPr>
        </p:nvSpPr>
        <p:spPr>
          <a:xfrm>
            <a:off x="3590508" y="4026600"/>
            <a:ext cx="2163000" cy="572700"/>
          </a:xfrm>
          <a:prstGeom prst="rect">
            <a:avLst/>
          </a:prstGeom>
          <a:noFill/>
          <a:ln>
            <a:noFill/>
          </a:ln>
        </p:spPr>
        <p:txBody>
          <a:bodyPr anchorCtr="0" anchor="t" bIns="91425" lIns="91425" spcFirstLastPara="1" rIns="91425" wrap="square" tIns="91425">
            <a:normAutofit/>
          </a:bodyPr>
          <a:lstStyle>
            <a:lvl1pPr lvl="0" algn="ctr">
              <a:lnSpc>
                <a:spcPct val="115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708" name="Google Shape;708;p15"/>
          <p:cNvSpPr txBox="1"/>
          <p:nvPr>
            <p:ph idx="14" type="title"/>
          </p:nvPr>
        </p:nvSpPr>
        <p:spPr>
          <a:xfrm>
            <a:off x="6340178" y="3603200"/>
            <a:ext cx="2046600" cy="5727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sz="1900"/>
            </a:lvl1pPr>
            <a:lvl2pPr lvl="1" algn="l">
              <a:lnSpc>
                <a:spcPct val="100000"/>
              </a:lnSpc>
              <a:spcBef>
                <a:spcPts val="0"/>
              </a:spcBef>
              <a:spcAft>
                <a:spcPts val="0"/>
              </a:spcAft>
              <a:buSzPts val="3300"/>
              <a:buNone/>
              <a:defRPr>
                <a:latin typeface="Arimo"/>
                <a:ea typeface="Arimo"/>
                <a:cs typeface="Arimo"/>
                <a:sym typeface="Arimo"/>
              </a:defRPr>
            </a:lvl2pPr>
            <a:lvl3pPr lvl="2" algn="l">
              <a:lnSpc>
                <a:spcPct val="100000"/>
              </a:lnSpc>
              <a:spcBef>
                <a:spcPts val="0"/>
              </a:spcBef>
              <a:spcAft>
                <a:spcPts val="0"/>
              </a:spcAft>
              <a:buSzPts val="3300"/>
              <a:buNone/>
              <a:defRPr>
                <a:latin typeface="Arimo"/>
                <a:ea typeface="Arimo"/>
                <a:cs typeface="Arimo"/>
                <a:sym typeface="Arimo"/>
              </a:defRPr>
            </a:lvl3pPr>
            <a:lvl4pPr lvl="3" algn="l">
              <a:lnSpc>
                <a:spcPct val="100000"/>
              </a:lnSpc>
              <a:spcBef>
                <a:spcPts val="0"/>
              </a:spcBef>
              <a:spcAft>
                <a:spcPts val="0"/>
              </a:spcAft>
              <a:buSzPts val="3300"/>
              <a:buNone/>
              <a:defRPr>
                <a:latin typeface="Arimo"/>
                <a:ea typeface="Arimo"/>
                <a:cs typeface="Arimo"/>
                <a:sym typeface="Arimo"/>
              </a:defRPr>
            </a:lvl4pPr>
            <a:lvl5pPr lvl="4" algn="l">
              <a:lnSpc>
                <a:spcPct val="100000"/>
              </a:lnSpc>
              <a:spcBef>
                <a:spcPts val="0"/>
              </a:spcBef>
              <a:spcAft>
                <a:spcPts val="0"/>
              </a:spcAft>
              <a:buSzPts val="3300"/>
              <a:buNone/>
              <a:defRPr>
                <a:latin typeface="Arimo"/>
                <a:ea typeface="Arimo"/>
                <a:cs typeface="Arimo"/>
                <a:sym typeface="Arimo"/>
              </a:defRPr>
            </a:lvl5pPr>
            <a:lvl6pPr lvl="5" algn="l">
              <a:lnSpc>
                <a:spcPct val="100000"/>
              </a:lnSpc>
              <a:spcBef>
                <a:spcPts val="0"/>
              </a:spcBef>
              <a:spcAft>
                <a:spcPts val="0"/>
              </a:spcAft>
              <a:buSzPts val="3300"/>
              <a:buNone/>
              <a:defRPr>
                <a:latin typeface="Arimo"/>
                <a:ea typeface="Arimo"/>
                <a:cs typeface="Arimo"/>
                <a:sym typeface="Arimo"/>
              </a:defRPr>
            </a:lvl6pPr>
            <a:lvl7pPr lvl="6" algn="l">
              <a:lnSpc>
                <a:spcPct val="100000"/>
              </a:lnSpc>
              <a:spcBef>
                <a:spcPts val="0"/>
              </a:spcBef>
              <a:spcAft>
                <a:spcPts val="0"/>
              </a:spcAft>
              <a:buSzPts val="3300"/>
              <a:buNone/>
              <a:defRPr>
                <a:latin typeface="Arimo"/>
                <a:ea typeface="Arimo"/>
                <a:cs typeface="Arimo"/>
                <a:sym typeface="Arimo"/>
              </a:defRPr>
            </a:lvl7pPr>
            <a:lvl8pPr lvl="7" algn="l">
              <a:lnSpc>
                <a:spcPct val="100000"/>
              </a:lnSpc>
              <a:spcBef>
                <a:spcPts val="0"/>
              </a:spcBef>
              <a:spcAft>
                <a:spcPts val="0"/>
              </a:spcAft>
              <a:buSzPts val="3300"/>
              <a:buNone/>
              <a:defRPr>
                <a:latin typeface="Arimo"/>
                <a:ea typeface="Arimo"/>
                <a:cs typeface="Arimo"/>
                <a:sym typeface="Arimo"/>
              </a:defRPr>
            </a:lvl8pPr>
            <a:lvl9pPr lvl="8" algn="l">
              <a:lnSpc>
                <a:spcPct val="100000"/>
              </a:lnSpc>
              <a:spcBef>
                <a:spcPts val="0"/>
              </a:spcBef>
              <a:spcAft>
                <a:spcPts val="0"/>
              </a:spcAft>
              <a:buSzPts val="3300"/>
              <a:buNone/>
              <a:defRPr>
                <a:latin typeface="Arimo"/>
                <a:ea typeface="Arimo"/>
                <a:cs typeface="Arimo"/>
                <a:sym typeface="Arimo"/>
              </a:defRPr>
            </a:lvl9pPr>
          </a:lstStyle>
          <a:p/>
        </p:txBody>
      </p:sp>
      <p:sp>
        <p:nvSpPr>
          <p:cNvPr id="709" name="Google Shape;709;p15"/>
          <p:cNvSpPr txBox="1"/>
          <p:nvPr>
            <p:ph idx="15" type="subTitle"/>
          </p:nvPr>
        </p:nvSpPr>
        <p:spPr>
          <a:xfrm>
            <a:off x="6281978" y="4026600"/>
            <a:ext cx="2163000" cy="572700"/>
          </a:xfrm>
          <a:prstGeom prst="rect">
            <a:avLst/>
          </a:prstGeom>
          <a:noFill/>
          <a:ln>
            <a:noFill/>
          </a:ln>
        </p:spPr>
        <p:txBody>
          <a:bodyPr anchorCtr="0" anchor="t" bIns="91425" lIns="91425" spcFirstLastPara="1" rIns="91425" wrap="square" tIns="91425">
            <a:normAutofit/>
          </a:bodyPr>
          <a:lstStyle>
            <a:lvl1pPr lvl="0" algn="ctr">
              <a:lnSpc>
                <a:spcPct val="115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710" name="Google Shape;710;p15"/>
          <p:cNvSpPr txBox="1"/>
          <p:nvPr>
            <p:ph idx="16" type="title"/>
          </p:nvPr>
        </p:nvSpPr>
        <p:spPr>
          <a:xfrm>
            <a:off x="1342950" y="1354825"/>
            <a:ext cx="1007100" cy="5727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dk1"/>
              </a:buClr>
              <a:buSzPts val="2400"/>
              <a:buNone/>
              <a:defRPr sz="24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711" name="Google Shape;711;p15"/>
          <p:cNvSpPr txBox="1"/>
          <p:nvPr>
            <p:ph idx="17" type="title"/>
          </p:nvPr>
        </p:nvSpPr>
        <p:spPr>
          <a:xfrm>
            <a:off x="4168450" y="1354825"/>
            <a:ext cx="1007100" cy="5727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dk1"/>
              </a:buClr>
              <a:buSzPts val="2400"/>
              <a:buNone/>
              <a:defRPr sz="24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712" name="Google Shape;712;p15"/>
          <p:cNvSpPr txBox="1"/>
          <p:nvPr>
            <p:ph idx="18" type="title"/>
          </p:nvPr>
        </p:nvSpPr>
        <p:spPr>
          <a:xfrm>
            <a:off x="6859925" y="1354825"/>
            <a:ext cx="1007100" cy="5727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dk1"/>
              </a:buClr>
              <a:buSzPts val="2400"/>
              <a:buNone/>
              <a:defRPr sz="24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713" name="Google Shape;713;p15"/>
          <p:cNvSpPr txBox="1"/>
          <p:nvPr>
            <p:ph idx="19" type="title"/>
          </p:nvPr>
        </p:nvSpPr>
        <p:spPr>
          <a:xfrm>
            <a:off x="1342950" y="3136013"/>
            <a:ext cx="1007100" cy="5727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dk1"/>
              </a:buClr>
              <a:buSzPts val="2400"/>
              <a:buNone/>
              <a:defRPr sz="24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714" name="Google Shape;714;p15"/>
          <p:cNvSpPr txBox="1"/>
          <p:nvPr>
            <p:ph idx="20" type="title"/>
          </p:nvPr>
        </p:nvSpPr>
        <p:spPr>
          <a:xfrm>
            <a:off x="4168450" y="3136013"/>
            <a:ext cx="1007100" cy="5727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dk1"/>
              </a:buClr>
              <a:buSzPts val="2400"/>
              <a:buNone/>
              <a:defRPr sz="24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715" name="Google Shape;715;p15"/>
          <p:cNvSpPr txBox="1"/>
          <p:nvPr>
            <p:ph idx="21" type="title"/>
          </p:nvPr>
        </p:nvSpPr>
        <p:spPr>
          <a:xfrm>
            <a:off x="6859925" y="3136013"/>
            <a:ext cx="1007100" cy="5727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dk1"/>
              </a:buClr>
              <a:buSzPts val="2400"/>
              <a:buNone/>
              <a:defRPr sz="24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cxnSp>
        <p:nvCxnSpPr>
          <p:cNvPr id="716" name="Google Shape;716;p15"/>
          <p:cNvCxnSpPr/>
          <p:nvPr/>
        </p:nvCxnSpPr>
        <p:spPr>
          <a:xfrm>
            <a:off x="4572010" y="492200"/>
            <a:ext cx="0" cy="9144000"/>
          </a:xfrm>
          <a:prstGeom prst="straightConnector1">
            <a:avLst/>
          </a:prstGeom>
          <a:noFill/>
          <a:ln cap="flat" cmpd="sng" w="9525">
            <a:solidFill>
              <a:srgbClr val="D9D9D9"/>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
    <p:spTree>
      <p:nvGrpSpPr>
        <p:cNvPr id="717" name="Shape 717"/>
        <p:cNvGrpSpPr/>
        <p:nvPr/>
      </p:nvGrpSpPr>
      <p:grpSpPr>
        <a:xfrm>
          <a:off x="0" y="0"/>
          <a:ext cx="0" cy="0"/>
          <a:chOff x="0" y="0"/>
          <a:chExt cx="0" cy="0"/>
        </a:xfrm>
      </p:grpSpPr>
      <p:cxnSp>
        <p:nvCxnSpPr>
          <p:cNvPr id="718" name="Google Shape;718;p16"/>
          <p:cNvCxnSpPr/>
          <p:nvPr/>
        </p:nvCxnSpPr>
        <p:spPr>
          <a:xfrm>
            <a:off x="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719" name="Google Shape;719;p16"/>
          <p:cNvCxnSpPr/>
          <p:nvPr/>
        </p:nvCxnSpPr>
        <p:spPr>
          <a:xfrm>
            <a:off x="27951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720" name="Google Shape;720;p16"/>
          <p:cNvCxnSpPr/>
          <p:nvPr/>
        </p:nvCxnSpPr>
        <p:spPr>
          <a:xfrm>
            <a:off x="55902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721" name="Google Shape;721;p16"/>
          <p:cNvCxnSpPr/>
          <p:nvPr/>
        </p:nvCxnSpPr>
        <p:spPr>
          <a:xfrm>
            <a:off x="83853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722" name="Google Shape;722;p16"/>
          <p:cNvCxnSpPr/>
          <p:nvPr/>
        </p:nvCxnSpPr>
        <p:spPr>
          <a:xfrm>
            <a:off x="111805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723" name="Google Shape;723;p16"/>
          <p:cNvCxnSpPr/>
          <p:nvPr/>
        </p:nvCxnSpPr>
        <p:spPr>
          <a:xfrm>
            <a:off x="139756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724" name="Google Shape;724;p16"/>
          <p:cNvCxnSpPr/>
          <p:nvPr/>
        </p:nvCxnSpPr>
        <p:spPr>
          <a:xfrm>
            <a:off x="167707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725" name="Google Shape;725;p16"/>
          <p:cNvCxnSpPr/>
          <p:nvPr/>
        </p:nvCxnSpPr>
        <p:spPr>
          <a:xfrm>
            <a:off x="19565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726" name="Google Shape;726;p16"/>
          <p:cNvCxnSpPr/>
          <p:nvPr/>
        </p:nvCxnSpPr>
        <p:spPr>
          <a:xfrm>
            <a:off x="223610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727" name="Google Shape;727;p16"/>
          <p:cNvCxnSpPr/>
          <p:nvPr/>
        </p:nvCxnSpPr>
        <p:spPr>
          <a:xfrm>
            <a:off x="251561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728" name="Google Shape;728;p16"/>
          <p:cNvCxnSpPr/>
          <p:nvPr/>
        </p:nvCxnSpPr>
        <p:spPr>
          <a:xfrm>
            <a:off x="279512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729" name="Google Shape;729;p16"/>
          <p:cNvCxnSpPr/>
          <p:nvPr/>
        </p:nvCxnSpPr>
        <p:spPr>
          <a:xfrm>
            <a:off x="30684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730" name="Google Shape;730;p16"/>
          <p:cNvCxnSpPr/>
          <p:nvPr/>
        </p:nvCxnSpPr>
        <p:spPr>
          <a:xfrm>
            <a:off x="335415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731" name="Google Shape;731;p16"/>
          <p:cNvCxnSpPr/>
          <p:nvPr/>
        </p:nvCxnSpPr>
        <p:spPr>
          <a:xfrm>
            <a:off x="363366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732" name="Google Shape;732;p16"/>
          <p:cNvCxnSpPr/>
          <p:nvPr/>
        </p:nvCxnSpPr>
        <p:spPr>
          <a:xfrm>
            <a:off x="391317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733" name="Google Shape;733;p16"/>
          <p:cNvCxnSpPr/>
          <p:nvPr/>
        </p:nvCxnSpPr>
        <p:spPr>
          <a:xfrm>
            <a:off x="41926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734" name="Google Shape;734;p16"/>
          <p:cNvCxnSpPr/>
          <p:nvPr/>
        </p:nvCxnSpPr>
        <p:spPr>
          <a:xfrm>
            <a:off x="447220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735" name="Google Shape;735;p16"/>
          <p:cNvCxnSpPr/>
          <p:nvPr/>
        </p:nvCxnSpPr>
        <p:spPr>
          <a:xfrm>
            <a:off x="475171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736" name="Google Shape;736;p16"/>
          <p:cNvCxnSpPr/>
          <p:nvPr/>
        </p:nvCxnSpPr>
        <p:spPr>
          <a:xfrm>
            <a:off x="503122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737" name="Google Shape;737;p16"/>
          <p:cNvCxnSpPr/>
          <p:nvPr/>
        </p:nvCxnSpPr>
        <p:spPr>
          <a:xfrm>
            <a:off x="531073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738" name="Google Shape;738;p16"/>
          <p:cNvCxnSpPr/>
          <p:nvPr/>
        </p:nvCxnSpPr>
        <p:spPr>
          <a:xfrm>
            <a:off x="559025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739" name="Google Shape;739;p16"/>
          <p:cNvCxnSpPr/>
          <p:nvPr/>
        </p:nvCxnSpPr>
        <p:spPr>
          <a:xfrm>
            <a:off x="586976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740" name="Google Shape;740;p16"/>
          <p:cNvCxnSpPr/>
          <p:nvPr/>
        </p:nvCxnSpPr>
        <p:spPr>
          <a:xfrm>
            <a:off x="614927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741" name="Google Shape;741;p16"/>
          <p:cNvCxnSpPr/>
          <p:nvPr/>
        </p:nvCxnSpPr>
        <p:spPr>
          <a:xfrm>
            <a:off x="64287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742" name="Google Shape;742;p16"/>
          <p:cNvCxnSpPr/>
          <p:nvPr/>
        </p:nvCxnSpPr>
        <p:spPr>
          <a:xfrm>
            <a:off x="670830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743" name="Google Shape;743;p16"/>
          <p:cNvCxnSpPr/>
          <p:nvPr/>
        </p:nvCxnSpPr>
        <p:spPr>
          <a:xfrm>
            <a:off x="698781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744" name="Google Shape;744;p16"/>
          <p:cNvCxnSpPr/>
          <p:nvPr/>
        </p:nvCxnSpPr>
        <p:spPr>
          <a:xfrm>
            <a:off x="726732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745" name="Google Shape;745;p16"/>
          <p:cNvCxnSpPr/>
          <p:nvPr/>
        </p:nvCxnSpPr>
        <p:spPr>
          <a:xfrm>
            <a:off x="754683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746" name="Google Shape;746;p16"/>
          <p:cNvCxnSpPr/>
          <p:nvPr/>
        </p:nvCxnSpPr>
        <p:spPr>
          <a:xfrm>
            <a:off x="782635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747" name="Google Shape;747;p16"/>
          <p:cNvCxnSpPr/>
          <p:nvPr/>
        </p:nvCxnSpPr>
        <p:spPr>
          <a:xfrm>
            <a:off x="810586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748" name="Google Shape;748;p16"/>
          <p:cNvCxnSpPr/>
          <p:nvPr/>
        </p:nvCxnSpPr>
        <p:spPr>
          <a:xfrm>
            <a:off x="838537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749" name="Google Shape;749;p16"/>
          <p:cNvCxnSpPr/>
          <p:nvPr/>
        </p:nvCxnSpPr>
        <p:spPr>
          <a:xfrm>
            <a:off x="86648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750" name="Google Shape;750;p16"/>
          <p:cNvCxnSpPr/>
          <p:nvPr/>
        </p:nvCxnSpPr>
        <p:spPr>
          <a:xfrm>
            <a:off x="894440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751" name="Google Shape;751;p16"/>
          <p:cNvCxnSpPr/>
          <p:nvPr/>
        </p:nvCxnSpPr>
        <p:spPr>
          <a:xfrm>
            <a:off x="4572010" y="-4516687"/>
            <a:ext cx="0" cy="9144000"/>
          </a:xfrm>
          <a:prstGeom prst="straightConnector1">
            <a:avLst/>
          </a:prstGeom>
          <a:noFill/>
          <a:ln cap="flat" cmpd="sng" w="9525">
            <a:solidFill>
              <a:srgbClr val="D9D9D9"/>
            </a:solidFill>
            <a:prstDash val="solid"/>
            <a:round/>
            <a:headEnd len="sm" w="sm" type="none"/>
            <a:tailEnd len="sm" w="sm" type="none"/>
          </a:ln>
        </p:spPr>
      </p:cxnSp>
      <p:cxnSp>
        <p:nvCxnSpPr>
          <p:cNvPr id="752" name="Google Shape;752;p16"/>
          <p:cNvCxnSpPr/>
          <p:nvPr/>
        </p:nvCxnSpPr>
        <p:spPr>
          <a:xfrm>
            <a:off x="4572010" y="-4237175"/>
            <a:ext cx="0" cy="9144000"/>
          </a:xfrm>
          <a:prstGeom prst="straightConnector1">
            <a:avLst/>
          </a:prstGeom>
          <a:noFill/>
          <a:ln cap="flat" cmpd="sng" w="9525">
            <a:solidFill>
              <a:srgbClr val="D9D9D9"/>
            </a:solidFill>
            <a:prstDash val="solid"/>
            <a:round/>
            <a:headEnd len="sm" w="sm" type="none"/>
            <a:tailEnd len="sm" w="sm" type="none"/>
          </a:ln>
        </p:spPr>
      </p:cxnSp>
      <p:cxnSp>
        <p:nvCxnSpPr>
          <p:cNvPr id="753" name="Google Shape;753;p16"/>
          <p:cNvCxnSpPr/>
          <p:nvPr/>
        </p:nvCxnSpPr>
        <p:spPr>
          <a:xfrm>
            <a:off x="4572010" y="-3957662"/>
            <a:ext cx="0" cy="9144000"/>
          </a:xfrm>
          <a:prstGeom prst="straightConnector1">
            <a:avLst/>
          </a:prstGeom>
          <a:noFill/>
          <a:ln cap="flat" cmpd="sng" w="9525">
            <a:solidFill>
              <a:srgbClr val="D9D9D9"/>
            </a:solidFill>
            <a:prstDash val="solid"/>
            <a:round/>
            <a:headEnd len="sm" w="sm" type="none"/>
            <a:tailEnd len="sm" w="sm" type="none"/>
          </a:ln>
        </p:spPr>
      </p:cxnSp>
      <p:cxnSp>
        <p:nvCxnSpPr>
          <p:cNvPr id="754" name="Google Shape;754;p16"/>
          <p:cNvCxnSpPr/>
          <p:nvPr/>
        </p:nvCxnSpPr>
        <p:spPr>
          <a:xfrm>
            <a:off x="4572010" y="-3678150"/>
            <a:ext cx="0" cy="9144000"/>
          </a:xfrm>
          <a:prstGeom prst="straightConnector1">
            <a:avLst/>
          </a:prstGeom>
          <a:noFill/>
          <a:ln cap="flat" cmpd="sng" w="9525">
            <a:solidFill>
              <a:srgbClr val="D9D9D9"/>
            </a:solidFill>
            <a:prstDash val="solid"/>
            <a:round/>
            <a:headEnd len="sm" w="sm" type="none"/>
            <a:tailEnd len="sm" w="sm" type="none"/>
          </a:ln>
        </p:spPr>
      </p:cxnSp>
      <p:cxnSp>
        <p:nvCxnSpPr>
          <p:cNvPr id="755" name="Google Shape;755;p16"/>
          <p:cNvCxnSpPr/>
          <p:nvPr/>
        </p:nvCxnSpPr>
        <p:spPr>
          <a:xfrm>
            <a:off x="4572010" y="-3398637"/>
            <a:ext cx="0" cy="9144000"/>
          </a:xfrm>
          <a:prstGeom prst="straightConnector1">
            <a:avLst/>
          </a:prstGeom>
          <a:noFill/>
          <a:ln cap="flat" cmpd="sng" w="9525">
            <a:solidFill>
              <a:srgbClr val="D9D9D9"/>
            </a:solidFill>
            <a:prstDash val="solid"/>
            <a:round/>
            <a:headEnd len="sm" w="sm" type="none"/>
            <a:tailEnd len="sm" w="sm" type="none"/>
          </a:ln>
        </p:spPr>
      </p:cxnSp>
      <p:cxnSp>
        <p:nvCxnSpPr>
          <p:cNvPr id="756" name="Google Shape;756;p16"/>
          <p:cNvCxnSpPr/>
          <p:nvPr/>
        </p:nvCxnSpPr>
        <p:spPr>
          <a:xfrm>
            <a:off x="4572010" y="-3119125"/>
            <a:ext cx="0" cy="9144000"/>
          </a:xfrm>
          <a:prstGeom prst="straightConnector1">
            <a:avLst/>
          </a:prstGeom>
          <a:noFill/>
          <a:ln cap="flat" cmpd="sng" w="9525">
            <a:solidFill>
              <a:srgbClr val="D9D9D9"/>
            </a:solidFill>
            <a:prstDash val="solid"/>
            <a:round/>
            <a:headEnd len="sm" w="sm" type="none"/>
            <a:tailEnd len="sm" w="sm" type="none"/>
          </a:ln>
        </p:spPr>
      </p:cxnSp>
      <p:cxnSp>
        <p:nvCxnSpPr>
          <p:cNvPr id="757" name="Google Shape;757;p16"/>
          <p:cNvCxnSpPr/>
          <p:nvPr/>
        </p:nvCxnSpPr>
        <p:spPr>
          <a:xfrm>
            <a:off x="4572010" y="-2839612"/>
            <a:ext cx="0" cy="9144000"/>
          </a:xfrm>
          <a:prstGeom prst="straightConnector1">
            <a:avLst/>
          </a:prstGeom>
          <a:noFill/>
          <a:ln cap="flat" cmpd="sng" w="9525">
            <a:solidFill>
              <a:srgbClr val="D9D9D9"/>
            </a:solidFill>
            <a:prstDash val="solid"/>
            <a:round/>
            <a:headEnd len="sm" w="sm" type="none"/>
            <a:tailEnd len="sm" w="sm" type="none"/>
          </a:ln>
        </p:spPr>
      </p:cxnSp>
      <p:cxnSp>
        <p:nvCxnSpPr>
          <p:cNvPr id="758" name="Google Shape;758;p16"/>
          <p:cNvCxnSpPr/>
          <p:nvPr/>
        </p:nvCxnSpPr>
        <p:spPr>
          <a:xfrm>
            <a:off x="4572010" y="-2560100"/>
            <a:ext cx="0" cy="9144000"/>
          </a:xfrm>
          <a:prstGeom prst="straightConnector1">
            <a:avLst/>
          </a:prstGeom>
          <a:noFill/>
          <a:ln cap="flat" cmpd="sng" w="9525">
            <a:solidFill>
              <a:srgbClr val="D9D9D9"/>
            </a:solidFill>
            <a:prstDash val="solid"/>
            <a:round/>
            <a:headEnd len="sm" w="sm" type="none"/>
            <a:tailEnd len="sm" w="sm" type="none"/>
          </a:ln>
        </p:spPr>
      </p:cxnSp>
      <p:cxnSp>
        <p:nvCxnSpPr>
          <p:cNvPr id="759" name="Google Shape;759;p16"/>
          <p:cNvCxnSpPr/>
          <p:nvPr/>
        </p:nvCxnSpPr>
        <p:spPr>
          <a:xfrm>
            <a:off x="4572010" y="-2280587"/>
            <a:ext cx="0" cy="9144000"/>
          </a:xfrm>
          <a:prstGeom prst="straightConnector1">
            <a:avLst/>
          </a:prstGeom>
          <a:noFill/>
          <a:ln cap="flat" cmpd="sng" w="9525">
            <a:solidFill>
              <a:srgbClr val="D9D9D9"/>
            </a:solidFill>
            <a:prstDash val="solid"/>
            <a:round/>
            <a:headEnd len="sm" w="sm" type="none"/>
            <a:tailEnd len="sm" w="sm" type="none"/>
          </a:ln>
        </p:spPr>
      </p:cxnSp>
      <p:cxnSp>
        <p:nvCxnSpPr>
          <p:cNvPr id="760" name="Google Shape;760;p16"/>
          <p:cNvCxnSpPr/>
          <p:nvPr/>
        </p:nvCxnSpPr>
        <p:spPr>
          <a:xfrm>
            <a:off x="4572010" y="-2001075"/>
            <a:ext cx="0" cy="9144000"/>
          </a:xfrm>
          <a:prstGeom prst="straightConnector1">
            <a:avLst/>
          </a:prstGeom>
          <a:noFill/>
          <a:ln cap="flat" cmpd="sng" w="9525">
            <a:solidFill>
              <a:srgbClr val="D9D9D9"/>
            </a:solidFill>
            <a:prstDash val="solid"/>
            <a:round/>
            <a:headEnd len="sm" w="sm" type="none"/>
            <a:tailEnd len="sm" w="sm" type="none"/>
          </a:ln>
        </p:spPr>
      </p:cxnSp>
      <p:cxnSp>
        <p:nvCxnSpPr>
          <p:cNvPr id="761" name="Google Shape;761;p16"/>
          <p:cNvCxnSpPr/>
          <p:nvPr/>
        </p:nvCxnSpPr>
        <p:spPr>
          <a:xfrm>
            <a:off x="4572010" y="-1721562"/>
            <a:ext cx="0" cy="9144000"/>
          </a:xfrm>
          <a:prstGeom prst="straightConnector1">
            <a:avLst/>
          </a:prstGeom>
          <a:noFill/>
          <a:ln cap="flat" cmpd="sng" w="9525">
            <a:solidFill>
              <a:srgbClr val="D9D9D9"/>
            </a:solidFill>
            <a:prstDash val="solid"/>
            <a:round/>
            <a:headEnd len="sm" w="sm" type="none"/>
            <a:tailEnd len="sm" w="sm" type="none"/>
          </a:ln>
        </p:spPr>
      </p:cxnSp>
      <p:cxnSp>
        <p:nvCxnSpPr>
          <p:cNvPr id="762" name="Google Shape;762;p16"/>
          <p:cNvCxnSpPr/>
          <p:nvPr/>
        </p:nvCxnSpPr>
        <p:spPr>
          <a:xfrm>
            <a:off x="4572010" y="-1442050"/>
            <a:ext cx="0" cy="9144000"/>
          </a:xfrm>
          <a:prstGeom prst="straightConnector1">
            <a:avLst/>
          </a:prstGeom>
          <a:noFill/>
          <a:ln cap="flat" cmpd="sng" w="9525">
            <a:solidFill>
              <a:srgbClr val="D9D9D9"/>
            </a:solidFill>
            <a:prstDash val="solid"/>
            <a:round/>
            <a:headEnd len="sm" w="sm" type="none"/>
            <a:tailEnd len="sm" w="sm" type="none"/>
          </a:ln>
        </p:spPr>
      </p:cxnSp>
      <p:cxnSp>
        <p:nvCxnSpPr>
          <p:cNvPr id="763" name="Google Shape;763;p16"/>
          <p:cNvCxnSpPr/>
          <p:nvPr/>
        </p:nvCxnSpPr>
        <p:spPr>
          <a:xfrm>
            <a:off x="4572010" y="-1162537"/>
            <a:ext cx="0" cy="9144000"/>
          </a:xfrm>
          <a:prstGeom prst="straightConnector1">
            <a:avLst/>
          </a:prstGeom>
          <a:noFill/>
          <a:ln cap="flat" cmpd="sng" w="9525">
            <a:solidFill>
              <a:srgbClr val="D9D9D9"/>
            </a:solidFill>
            <a:prstDash val="solid"/>
            <a:round/>
            <a:headEnd len="sm" w="sm" type="none"/>
            <a:tailEnd len="sm" w="sm" type="none"/>
          </a:ln>
        </p:spPr>
      </p:cxnSp>
      <p:cxnSp>
        <p:nvCxnSpPr>
          <p:cNvPr id="764" name="Google Shape;764;p16"/>
          <p:cNvCxnSpPr/>
          <p:nvPr/>
        </p:nvCxnSpPr>
        <p:spPr>
          <a:xfrm>
            <a:off x="4572010" y="-883025"/>
            <a:ext cx="0" cy="9144000"/>
          </a:xfrm>
          <a:prstGeom prst="straightConnector1">
            <a:avLst/>
          </a:prstGeom>
          <a:noFill/>
          <a:ln cap="flat" cmpd="sng" w="9525">
            <a:solidFill>
              <a:srgbClr val="D9D9D9"/>
            </a:solidFill>
            <a:prstDash val="solid"/>
            <a:round/>
            <a:headEnd len="sm" w="sm" type="none"/>
            <a:tailEnd len="sm" w="sm" type="none"/>
          </a:ln>
        </p:spPr>
      </p:cxnSp>
      <p:cxnSp>
        <p:nvCxnSpPr>
          <p:cNvPr id="765" name="Google Shape;765;p16"/>
          <p:cNvCxnSpPr/>
          <p:nvPr/>
        </p:nvCxnSpPr>
        <p:spPr>
          <a:xfrm>
            <a:off x="4572010" y="-603512"/>
            <a:ext cx="0" cy="9144000"/>
          </a:xfrm>
          <a:prstGeom prst="straightConnector1">
            <a:avLst/>
          </a:prstGeom>
          <a:noFill/>
          <a:ln cap="flat" cmpd="sng" w="9525">
            <a:solidFill>
              <a:srgbClr val="D9D9D9"/>
            </a:solidFill>
            <a:prstDash val="solid"/>
            <a:round/>
            <a:headEnd len="sm" w="sm" type="none"/>
            <a:tailEnd len="sm" w="sm" type="none"/>
          </a:ln>
        </p:spPr>
      </p:cxnSp>
      <p:cxnSp>
        <p:nvCxnSpPr>
          <p:cNvPr id="766" name="Google Shape;766;p16"/>
          <p:cNvCxnSpPr/>
          <p:nvPr/>
        </p:nvCxnSpPr>
        <p:spPr>
          <a:xfrm>
            <a:off x="4572010" y="-324000"/>
            <a:ext cx="0" cy="9144000"/>
          </a:xfrm>
          <a:prstGeom prst="straightConnector1">
            <a:avLst/>
          </a:prstGeom>
          <a:noFill/>
          <a:ln cap="flat" cmpd="sng" w="9525">
            <a:solidFill>
              <a:srgbClr val="D9D9D9"/>
            </a:solidFill>
            <a:prstDash val="solid"/>
            <a:round/>
            <a:headEnd len="sm" w="sm" type="none"/>
            <a:tailEnd len="sm" w="sm" type="none"/>
          </a:ln>
        </p:spPr>
      </p:cxnSp>
      <p:cxnSp>
        <p:nvCxnSpPr>
          <p:cNvPr id="767" name="Google Shape;767;p16"/>
          <p:cNvCxnSpPr/>
          <p:nvPr/>
        </p:nvCxnSpPr>
        <p:spPr>
          <a:xfrm>
            <a:off x="4572010" y="-44487"/>
            <a:ext cx="0" cy="9144000"/>
          </a:xfrm>
          <a:prstGeom prst="straightConnector1">
            <a:avLst/>
          </a:prstGeom>
          <a:noFill/>
          <a:ln cap="flat" cmpd="sng" w="9525">
            <a:solidFill>
              <a:srgbClr val="D9D9D9"/>
            </a:solidFill>
            <a:prstDash val="solid"/>
            <a:round/>
            <a:headEnd len="sm" w="sm" type="none"/>
            <a:tailEnd len="sm" w="sm" type="none"/>
          </a:ln>
        </p:spPr>
      </p:cxnSp>
      <p:cxnSp>
        <p:nvCxnSpPr>
          <p:cNvPr id="768" name="Google Shape;768;p16"/>
          <p:cNvCxnSpPr/>
          <p:nvPr/>
        </p:nvCxnSpPr>
        <p:spPr>
          <a:xfrm>
            <a:off x="4572010" y="235025"/>
            <a:ext cx="0" cy="9144000"/>
          </a:xfrm>
          <a:prstGeom prst="straightConnector1">
            <a:avLst/>
          </a:prstGeom>
          <a:noFill/>
          <a:ln cap="flat" cmpd="sng" w="9525">
            <a:solidFill>
              <a:srgbClr val="D9D9D9"/>
            </a:solidFill>
            <a:prstDash val="solid"/>
            <a:round/>
            <a:headEnd len="sm" w="sm" type="none"/>
            <a:tailEnd len="sm" w="sm" type="none"/>
          </a:ln>
        </p:spPr>
      </p:cxnSp>
      <p:sp>
        <p:nvSpPr>
          <p:cNvPr id="769" name="Google Shape;769;p16"/>
          <p:cNvSpPr txBox="1"/>
          <p:nvPr>
            <p:ph type="title"/>
          </p:nvPr>
        </p:nvSpPr>
        <p:spPr>
          <a:xfrm>
            <a:off x="747000" y="347575"/>
            <a:ext cx="77160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300"/>
              <a:buNone/>
              <a:defRPr/>
            </a:lvl1pPr>
            <a:lvl2pPr lvl="1" algn="l">
              <a:lnSpc>
                <a:spcPct val="100000"/>
              </a:lnSpc>
              <a:spcBef>
                <a:spcPts val="0"/>
              </a:spcBef>
              <a:spcAft>
                <a:spcPts val="0"/>
              </a:spcAft>
              <a:buSzPts val="3300"/>
              <a:buNone/>
              <a:defRPr/>
            </a:lvl2pPr>
            <a:lvl3pPr lvl="2" algn="l">
              <a:lnSpc>
                <a:spcPct val="100000"/>
              </a:lnSpc>
              <a:spcBef>
                <a:spcPts val="0"/>
              </a:spcBef>
              <a:spcAft>
                <a:spcPts val="0"/>
              </a:spcAft>
              <a:buSzPts val="3300"/>
              <a:buNone/>
              <a:defRPr/>
            </a:lvl3pPr>
            <a:lvl4pPr lvl="3" algn="l">
              <a:lnSpc>
                <a:spcPct val="100000"/>
              </a:lnSpc>
              <a:spcBef>
                <a:spcPts val="0"/>
              </a:spcBef>
              <a:spcAft>
                <a:spcPts val="0"/>
              </a:spcAft>
              <a:buSzPts val="3300"/>
              <a:buNone/>
              <a:defRPr/>
            </a:lvl4pPr>
            <a:lvl5pPr lvl="4" algn="l">
              <a:lnSpc>
                <a:spcPct val="100000"/>
              </a:lnSpc>
              <a:spcBef>
                <a:spcPts val="0"/>
              </a:spcBef>
              <a:spcAft>
                <a:spcPts val="0"/>
              </a:spcAft>
              <a:buSzPts val="3300"/>
              <a:buNone/>
              <a:defRPr/>
            </a:lvl5pPr>
            <a:lvl6pPr lvl="5" algn="l">
              <a:lnSpc>
                <a:spcPct val="100000"/>
              </a:lnSpc>
              <a:spcBef>
                <a:spcPts val="0"/>
              </a:spcBef>
              <a:spcAft>
                <a:spcPts val="0"/>
              </a:spcAft>
              <a:buSzPts val="3300"/>
              <a:buNone/>
              <a:defRPr/>
            </a:lvl6pPr>
            <a:lvl7pPr lvl="6" algn="l">
              <a:lnSpc>
                <a:spcPct val="100000"/>
              </a:lnSpc>
              <a:spcBef>
                <a:spcPts val="0"/>
              </a:spcBef>
              <a:spcAft>
                <a:spcPts val="0"/>
              </a:spcAft>
              <a:buSzPts val="3300"/>
              <a:buNone/>
              <a:defRPr/>
            </a:lvl7pPr>
            <a:lvl8pPr lvl="7" algn="l">
              <a:lnSpc>
                <a:spcPct val="100000"/>
              </a:lnSpc>
              <a:spcBef>
                <a:spcPts val="0"/>
              </a:spcBef>
              <a:spcAft>
                <a:spcPts val="0"/>
              </a:spcAft>
              <a:buSzPts val="3300"/>
              <a:buNone/>
              <a:defRPr/>
            </a:lvl8pPr>
            <a:lvl9pPr lvl="8" algn="l">
              <a:lnSpc>
                <a:spcPct val="100000"/>
              </a:lnSpc>
              <a:spcBef>
                <a:spcPts val="0"/>
              </a:spcBef>
              <a:spcAft>
                <a:spcPts val="0"/>
              </a:spcAft>
              <a:buSzPts val="3300"/>
              <a:buNone/>
              <a:defRPr/>
            </a:lvl9pPr>
          </a:lstStyle>
          <a:p/>
        </p:txBody>
      </p:sp>
      <p:sp>
        <p:nvSpPr>
          <p:cNvPr id="770" name="Google Shape;770;p16"/>
          <p:cNvSpPr txBox="1"/>
          <p:nvPr>
            <p:ph idx="2" type="title"/>
          </p:nvPr>
        </p:nvSpPr>
        <p:spPr>
          <a:xfrm>
            <a:off x="893550" y="1822538"/>
            <a:ext cx="2046600" cy="5727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sz="1900"/>
            </a:lvl1pPr>
            <a:lvl2pPr lvl="1" algn="l">
              <a:lnSpc>
                <a:spcPct val="100000"/>
              </a:lnSpc>
              <a:spcBef>
                <a:spcPts val="0"/>
              </a:spcBef>
              <a:spcAft>
                <a:spcPts val="0"/>
              </a:spcAft>
              <a:buSzPts val="3300"/>
              <a:buNone/>
              <a:defRPr>
                <a:latin typeface="Arimo"/>
                <a:ea typeface="Arimo"/>
                <a:cs typeface="Arimo"/>
                <a:sym typeface="Arimo"/>
              </a:defRPr>
            </a:lvl2pPr>
            <a:lvl3pPr lvl="2" algn="l">
              <a:lnSpc>
                <a:spcPct val="100000"/>
              </a:lnSpc>
              <a:spcBef>
                <a:spcPts val="0"/>
              </a:spcBef>
              <a:spcAft>
                <a:spcPts val="0"/>
              </a:spcAft>
              <a:buSzPts val="3300"/>
              <a:buNone/>
              <a:defRPr>
                <a:latin typeface="Arimo"/>
                <a:ea typeface="Arimo"/>
                <a:cs typeface="Arimo"/>
                <a:sym typeface="Arimo"/>
              </a:defRPr>
            </a:lvl3pPr>
            <a:lvl4pPr lvl="3" algn="l">
              <a:lnSpc>
                <a:spcPct val="100000"/>
              </a:lnSpc>
              <a:spcBef>
                <a:spcPts val="0"/>
              </a:spcBef>
              <a:spcAft>
                <a:spcPts val="0"/>
              </a:spcAft>
              <a:buSzPts val="3300"/>
              <a:buNone/>
              <a:defRPr>
                <a:latin typeface="Arimo"/>
                <a:ea typeface="Arimo"/>
                <a:cs typeface="Arimo"/>
                <a:sym typeface="Arimo"/>
              </a:defRPr>
            </a:lvl4pPr>
            <a:lvl5pPr lvl="4" algn="l">
              <a:lnSpc>
                <a:spcPct val="100000"/>
              </a:lnSpc>
              <a:spcBef>
                <a:spcPts val="0"/>
              </a:spcBef>
              <a:spcAft>
                <a:spcPts val="0"/>
              </a:spcAft>
              <a:buSzPts val="3300"/>
              <a:buNone/>
              <a:defRPr>
                <a:latin typeface="Arimo"/>
                <a:ea typeface="Arimo"/>
                <a:cs typeface="Arimo"/>
                <a:sym typeface="Arimo"/>
              </a:defRPr>
            </a:lvl5pPr>
            <a:lvl6pPr lvl="5" algn="l">
              <a:lnSpc>
                <a:spcPct val="100000"/>
              </a:lnSpc>
              <a:spcBef>
                <a:spcPts val="0"/>
              </a:spcBef>
              <a:spcAft>
                <a:spcPts val="0"/>
              </a:spcAft>
              <a:buSzPts val="3300"/>
              <a:buNone/>
              <a:defRPr>
                <a:latin typeface="Arimo"/>
                <a:ea typeface="Arimo"/>
                <a:cs typeface="Arimo"/>
                <a:sym typeface="Arimo"/>
              </a:defRPr>
            </a:lvl6pPr>
            <a:lvl7pPr lvl="6" algn="l">
              <a:lnSpc>
                <a:spcPct val="100000"/>
              </a:lnSpc>
              <a:spcBef>
                <a:spcPts val="0"/>
              </a:spcBef>
              <a:spcAft>
                <a:spcPts val="0"/>
              </a:spcAft>
              <a:buSzPts val="3300"/>
              <a:buNone/>
              <a:defRPr>
                <a:latin typeface="Arimo"/>
                <a:ea typeface="Arimo"/>
                <a:cs typeface="Arimo"/>
                <a:sym typeface="Arimo"/>
              </a:defRPr>
            </a:lvl7pPr>
            <a:lvl8pPr lvl="7" algn="l">
              <a:lnSpc>
                <a:spcPct val="100000"/>
              </a:lnSpc>
              <a:spcBef>
                <a:spcPts val="0"/>
              </a:spcBef>
              <a:spcAft>
                <a:spcPts val="0"/>
              </a:spcAft>
              <a:buSzPts val="3300"/>
              <a:buNone/>
              <a:defRPr>
                <a:latin typeface="Arimo"/>
                <a:ea typeface="Arimo"/>
                <a:cs typeface="Arimo"/>
                <a:sym typeface="Arimo"/>
              </a:defRPr>
            </a:lvl8pPr>
            <a:lvl9pPr lvl="8" algn="l">
              <a:lnSpc>
                <a:spcPct val="100000"/>
              </a:lnSpc>
              <a:spcBef>
                <a:spcPts val="0"/>
              </a:spcBef>
              <a:spcAft>
                <a:spcPts val="0"/>
              </a:spcAft>
              <a:buSzPts val="3300"/>
              <a:buNone/>
              <a:defRPr>
                <a:latin typeface="Arimo"/>
                <a:ea typeface="Arimo"/>
                <a:cs typeface="Arimo"/>
                <a:sym typeface="Arimo"/>
              </a:defRPr>
            </a:lvl9pPr>
          </a:lstStyle>
          <a:p/>
        </p:txBody>
      </p:sp>
      <p:sp>
        <p:nvSpPr>
          <p:cNvPr id="771" name="Google Shape;771;p16"/>
          <p:cNvSpPr txBox="1"/>
          <p:nvPr>
            <p:ph idx="1" type="subTitle"/>
          </p:nvPr>
        </p:nvSpPr>
        <p:spPr>
          <a:xfrm>
            <a:off x="706500" y="2179263"/>
            <a:ext cx="2420700" cy="572700"/>
          </a:xfrm>
          <a:prstGeom prst="rect">
            <a:avLst/>
          </a:prstGeom>
          <a:noFill/>
          <a:ln>
            <a:noFill/>
          </a:ln>
        </p:spPr>
        <p:txBody>
          <a:bodyPr anchorCtr="0" anchor="t" bIns="91425" lIns="91425" spcFirstLastPara="1" rIns="91425" wrap="square" tIns="91425">
            <a:normAutofit/>
          </a:bodyPr>
          <a:lstStyle>
            <a:lvl1pPr lvl="0" algn="ctr">
              <a:lnSpc>
                <a:spcPct val="115000"/>
              </a:lnSpc>
              <a:spcBef>
                <a:spcPts val="0"/>
              </a:spcBef>
              <a:spcAft>
                <a:spcPts val="0"/>
              </a:spcAft>
              <a:buSzPts val="1400"/>
              <a:buNone/>
              <a:defRPr sz="1400">
                <a:solidFill>
                  <a:schemeClr val="dk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772" name="Google Shape;772;p16"/>
          <p:cNvSpPr txBox="1"/>
          <p:nvPr>
            <p:ph idx="3" type="title"/>
          </p:nvPr>
        </p:nvSpPr>
        <p:spPr>
          <a:xfrm>
            <a:off x="3548704" y="1822538"/>
            <a:ext cx="2046600" cy="5727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sz="1900"/>
            </a:lvl1pPr>
            <a:lvl2pPr lvl="1" algn="l">
              <a:lnSpc>
                <a:spcPct val="100000"/>
              </a:lnSpc>
              <a:spcBef>
                <a:spcPts val="0"/>
              </a:spcBef>
              <a:spcAft>
                <a:spcPts val="0"/>
              </a:spcAft>
              <a:buSzPts val="3300"/>
              <a:buNone/>
              <a:defRPr>
                <a:latin typeface="Arimo"/>
                <a:ea typeface="Arimo"/>
                <a:cs typeface="Arimo"/>
                <a:sym typeface="Arimo"/>
              </a:defRPr>
            </a:lvl2pPr>
            <a:lvl3pPr lvl="2" algn="l">
              <a:lnSpc>
                <a:spcPct val="100000"/>
              </a:lnSpc>
              <a:spcBef>
                <a:spcPts val="0"/>
              </a:spcBef>
              <a:spcAft>
                <a:spcPts val="0"/>
              </a:spcAft>
              <a:buSzPts val="3300"/>
              <a:buNone/>
              <a:defRPr>
                <a:latin typeface="Arimo"/>
                <a:ea typeface="Arimo"/>
                <a:cs typeface="Arimo"/>
                <a:sym typeface="Arimo"/>
              </a:defRPr>
            </a:lvl3pPr>
            <a:lvl4pPr lvl="3" algn="l">
              <a:lnSpc>
                <a:spcPct val="100000"/>
              </a:lnSpc>
              <a:spcBef>
                <a:spcPts val="0"/>
              </a:spcBef>
              <a:spcAft>
                <a:spcPts val="0"/>
              </a:spcAft>
              <a:buSzPts val="3300"/>
              <a:buNone/>
              <a:defRPr>
                <a:latin typeface="Arimo"/>
                <a:ea typeface="Arimo"/>
                <a:cs typeface="Arimo"/>
                <a:sym typeface="Arimo"/>
              </a:defRPr>
            </a:lvl4pPr>
            <a:lvl5pPr lvl="4" algn="l">
              <a:lnSpc>
                <a:spcPct val="100000"/>
              </a:lnSpc>
              <a:spcBef>
                <a:spcPts val="0"/>
              </a:spcBef>
              <a:spcAft>
                <a:spcPts val="0"/>
              </a:spcAft>
              <a:buSzPts val="3300"/>
              <a:buNone/>
              <a:defRPr>
                <a:latin typeface="Arimo"/>
                <a:ea typeface="Arimo"/>
                <a:cs typeface="Arimo"/>
                <a:sym typeface="Arimo"/>
              </a:defRPr>
            </a:lvl5pPr>
            <a:lvl6pPr lvl="5" algn="l">
              <a:lnSpc>
                <a:spcPct val="100000"/>
              </a:lnSpc>
              <a:spcBef>
                <a:spcPts val="0"/>
              </a:spcBef>
              <a:spcAft>
                <a:spcPts val="0"/>
              </a:spcAft>
              <a:buSzPts val="3300"/>
              <a:buNone/>
              <a:defRPr>
                <a:latin typeface="Arimo"/>
                <a:ea typeface="Arimo"/>
                <a:cs typeface="Arimo"/>
                <a:sym typeface="Arimo"/>
              </a:defRPr>
            </a:lvl6pPr>
            <a:lvl7pPr lvl="6" algn="l">
              <a:lnSpc>
                <a:spcPct val="100000"/>
              </a:lnSpc>
              <a:spcBef>
                <a:spcPts val="0"/>
              </a:spcBef>
              <a:spcAft>
                <a:spcPts val="0"/>
              </a:spcAft>
              <a:buSzPts val="3300"/>
              <a:buNone/>
              <a:defRPr>
                <a:latin typeface="Arimo"/>
                <a:ea typeface="Arimo"/>
                <a:cs typeface="Arimo"/>
                <a:sym typeface="Arimo"/>
              </a:defRPr>
            </a:lvl7pPr>
            <a:lvl8pPr lvl="7" algn="l">
              <a:lnSpc>
                <a:spcPct val="100000"/>
              </a:lnSpc>
              <a:spcBef>
                <a:spcPts val="0"/>
              </a:spcBef>
              <a:spcAft>
                <a:spcPts val="0"/>
              </a:spcAft>
              <a:buSzPts val="3300"/>
              <a:buNone/>
              <a:defRPr>
                <a:latin typeface="Arimo"/>
                <a:ea typeface="Arimo"/>
                <a:cs typeface="Arimo"/>
                <a:sym typeface="Arimo"/>
              </a:defRPr>
            </a:lvl8pPr>
            <a:lvl9pPr lvl="8" algn="l">
              <a:lnSpc>
                <a:spcPct val="100000"/>
              </a:lnSpc>
              <a:spcBef>
                <a:spcPts val="0"/>
              </a:spcBef>
              <a:spcAft>
                <a:spcPts val="0"/>
              </a:spcAft>
              <a:buSzPts val="3300"/>
              <a:buNone/>
              <a:defRPr>
                <a:latin typeface="Arimo"/>
                <a:ea typeface="Arimo"/>
                <a:cs typeface="Arimo"/>
                <a:sym typeface="Arimo"/>
              </a:defRPr>
            </a:lvl9pPr>
          </a:lstStyle>
          <a:p/>
        </p:txBody>
      </p:sp>
      <p:sp>
        <p:nvSpPr>
          <p:cNvPr id="773" name="Google Shape;773;p16"/>
          <p:cNvSpPr txBox="1"/>
          <p:nvPr>
            <p:ph idx="4" type="subTitle"/>
          </p:nvPr>
        </p:nvSpPr>
        <p:spPr>
          <a:xfrm>
            <a:off x="3361654" y="2179263"/>
            <a:ext cx="2420700" cy="572700"/>
          </a:xfrm>
          <a:prstGeom prst="rect">
            <a:avLst/>
          </a:prstGeom>
          <a:noFill/>
          <a:ln>
            <a:noFill/>
          </a:ln>
        </p:spPr>
        <p:txBody>
          <a:bodyPr anchorCtr="0" anchor="t" bIns="91425" lIns="91425" spcFirstLastPara="1" rIns="91425" wrap="square" tIns="91425">
            <a:normAutofit/>
          </a:bodyPr>
          <a:lstStyle>
            <a:lvl1pPr lvl="0" algn="ctr">
              <a:lnSpc>
                <a:spcPct val="115000"/>
              </a:lnSpc>
              <a:spcBef>
                <a:spcPts val="0"/>
              </a:spcBef>
              <a:spcAft>
                <a:spcPts val="0"/>
              </a:spcAft>
              <a:buSzPts val="1400"/>
              <a:buNone/>
              <a:defRPr sz="1400">
                <a:solidFill>
                  <a:schemeClr val="dk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774" name="Google Shape;774;p16"/>
          <p:cNvSpPr txBox="1"/>
          <p:nvPr>
            <p:ph idx="5" type="title"/>
          </p:nvPr>
        </p:nvSpPr>
        <p:spPr>
          <a:xfrm>
            <a:off x="6203839" y="1822538"/>
            <a:ext cx="2046600" cy="5727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sz="1900"/>
            </a:lvl1pPr>
            <a:lvl2pPr lvl="1" algn="l">
              <a:lnSpc>
                <a:spcPct val="100000"/>
              </a:lnSpc>
              <a:spcBef>
                <a:spcPts val="0"/>
              </a:spcBef>
              <a:spcAft>
                <a:spcPts val="0"/>
              </a:spcAft>
              <a:buSzPts val="3300"/>
              <a:buNone/>
              <a:defRPr>
                <a:latin typeface="Arimo"/>
                <a:ea typeface="Arimo"/>
                <a:cs typeface="Arimo"/>
                <a:sym typeface="Arimo"/>
              </a:defRPr>
            </a:lvl2pPr>
            <a:lvl3pPr lvl="2" algn="l">
              <a:lnSpc>
                <a:spcPct val="100000"/>
              </a:lnSpc>
              <a:spcBef>
                <a:spcPts val="0"/>
              </a:spcBef>
              <a:spcAft>
                <a:spcPts val="0"/>
              </a:spcAft>
              <a:buSzPts val="3300"/>
              <a:buNone/>
              <a:defRPr>
                <a:latin typeface="Arimo"/>
                <a:ea typeface="Arimo"/>
                <a:cs typeface="Arimo"/>
                <a:sym typeface="Arimo"/>
              </a:defRPr>
            </a:lvl3pPr>
            <a:lvl4pPr lvl="3" algn="l">
              <a:lnSpc>
                <a:spcPct val="100000"/>
              </a:lnSpc>
              <a:spcBef>
                <a:spcPts val="0"/>
              </a:spcBef>
              <a:spcAft>
                <a:spcPts val="0"/>
              </a:spcAft>
              <a:buSzPts val="3300"/>
              <a:buNone/>
              <a:defRPr>
                <a:latin typeface="Arimo"/>
                <a:ea typeface="Arimo"/>
                <a:cs typeface="Arimo"/>
                <a:sym typeface="Arimo"/>
              </a:defRPr>
            </a:lvl4pPr>
            <a:lvl5pPr lvl="4" algn="l">
              <a:lnSpc>
                <a:spcPct val="100000"/>
              </a:lnSpc>
              <a:spcBef>
                <a:spcPts val="0"/>
              </a:spcBef>
              <a:spcAft>
                <a:spcPts val="0"/>
              </a:spcAft>
              <a:buSzPts val="3300"/>
              <a:buNone/>
              <a:defRPr>
                <a:latin typeface="Arimo"/>
                <a:ea typeface="Arimo"/>
                <a:cs typeface="Arimo"/>
                <a:sym typeface="Arimo"/>
              </a:defRPr>
            </a:lvl5pPr>
            <a:lvl6pPr lvl="5" algn="l">
              <a:lnSpc>
                <a:spcPct val="100000"/>
              </a:lnSpc>
              <a:spcBef>
                <a:spcPts val="0"/>
              </a:spcBef>
              <a:spcAft>
                <a:spcPts val="0"/>
              </a:spcAft>
              <a:buSzPts val="3300"/>
              <a:buNone/>
              <a:defRPr>
                <a:latin typeface="Arimo"/>
                <a:ea typeface="Arimo"/>
                <a:cs typeface="Arimo"/>
                <a:sym typeface="Arimo"/>
              </a:defRPr>
            </a:lvl6pPr>
            <a:lvl7pPr lvl="6" algn="l">
              <a:lnSpc>
                <a:spcPct val="100000"/>
              </a:lnSpc>
              <a:spcBef>
                <a:spcPts val="0"/>
              </a:spcBef>
              <a:spcAft>
                <a:spcPts val="0"/>
              </a:spcAft>
              <a:buSzPts val="3300"/>
              <a:buNone/>
              <a:defRPr>
                <a:latin typeface="Arimo"/>
                <a:ea typeface="Arimo"/>
                <a:cs typeface="Arimo"/>
                <a:sym typeface="Arimo"/>
              </a:defRPr>
            </a:lvl7pPr>
            <a:lvl8pPr lvl="7" algn="l">
              <a:lnSpc>
                <a:spcPct val="100000"/>
              </a:lnSpc>
              <a:spcBef>
                <a:spcPts val="0"/>
              </a:spcBef>
              <a:spcAft>
                <a:spcPts val="0"/>
              </a:spcAft>
              <a:buSzPts val="3300"/>
              <a:buNone/>
              <a:defRPr>
                <a:latin typeface="Arimo"/>
                <a:ea typeface="Arimo"/>
                <a:cs typeface="Arimo"/>
                <a:sym typeface="Arimo"/>
              </a:defRPr>
            </a:lvl8pPr>
            <a:lvl9pPr lvl="8" algn="l">
              <a:lnSpc>
                <a:spcPct val="100000"/>
              </a:lnSpc>
              <a:spcBef>
                <a:spcPts val="0"/>
              </a:spcBef>
              <a:spcAft>
                <a:spcPts val="0"/>
              </a:spcAft>
              <a:buSzPts val="3300"/>
              <a:buNone/>
              <a:defRPr>
                <a:latin typeface="Arimo"/>
                <a:ea typeface="Arimo"/>
                <a:cs typeface="Arimo"/>
                <a:sym typeface="Arimo"/>
              </a:defRPr>
            </a:lvl9pPr>
          </a:lstStyle>
          <a:p/>
        </p:txBody>
      </p:sp>
      <p:sp>
        <p:nvSpPr>
          <p:cNvPr id="775" name="Google Shape;775;p16"/>
          <p:cNvSpPr txBox="1"/>
          <p:nvPr>
            <p:ph idx="6" type="subTitle"/>
          </p:nvPr>
        </p:nvSpPr>
        <p:spPr>
          <a:xfrm>
            <a:off x="6016789" y="2179263"/>
            <a:ext cx="2420700" cy="572700"/>
          </a:xfrm>
          <a:prstGeom prst="rect">
            <a:avLst/>
          </a:prstGeom>
          <a:noFill/>
          <a:ln>
            <a:noFill/>
          </a:ln>
        </p:spPr>
        <p:txBody>
          <a:bodyPr anchorCtr="0" anchor="t" bIns="91425" lIns="91425" spcFirstLastPara="1" rIns="91425" wrap="square" tIns="91425">
            <a:normAutofit/>
          </a:bodyPr>
          <a:lstStyle>
            <a:lvl1pPr lvl="0" algn="ctr">
              <a:lnSpc>
                <a:spcPct val="115000"/>
              </a:lnSpc>
              <a:spcBef>
                <a:spcPts val="0"/>
              </a:spcBef>
              <a:spcAft>
                <a:spcPts val="0"/>
              </a:spcAft>
              <a:buSzPts val="1400"/>
              <a:buNone/>
              <a:defRPr sz="1400">
                <a:solidFill>
                  <a:schemeClr val="dk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776" name="Google Shape;776;p16"/>
          <p:cNvSpPr txBox="1"/>
          <p:nvPr>
            <p:ph idx="7" type="title"/>
          </p:nvPr>
        </p:nvSpPr>
        <p:spPr>
          <a:xfrm>
            <a:off x="893550" y="3654225"/>
            <a:ext cx="2046600" cy="5727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sz="1900"/>
            </a:lvl1pPr>
            <a:lvl2pPr lvl="1" algn="l">
              <a:lnSpc>
                <a:spcPct val="100000"/>
              </a:lnSpc>
              <a:spcBef>
                <a:spcPts val="0"/>
              </a:spcBef>
              <a:spcAft>
                <a:spcPts val="0"/>
              </a:spcAft>
              <a:buSzPts val="3300"/>
              <a:buNone/>
              <a:defRPr>
                <a:latin typeface="Arimo"/>
                <a:ea typeface="Arimo"/>
                <a:cs typeface="Arimo"/>
                <a:sym typeface="Arimo"/>
              </a:defRPr>
            </a:lvl2pPr>
            <a:lvl3pPr lvl="2" algn="l">
              <a:lnSpc>
                <a:spcPct val="100000"/>
              </a:lnSpc>
              <a:spcBef>
                <a:spcPts val="0"/>
              </a:spcBef>
              <a:spcAft>
                <a:spcPts val="0"/>
              </a:spcAft>
              <a:buSzPts val="3300"/>
              <a:buNone/>
              <a:defRPr>
                <a:latin typeface="Arimo"/>
                <a:ea typeface="Arimo"/>
                <a:cs typeface="Arimo"/>
                <a:sym typeface="Arimo"/>
              </a:defRPr>
            </a:lvl3pPr>
            <a:lvl4pPr lvl="3" algn="l">
              <a:lnSpc>
                <a:spcPct val="100000"/>
              </a:lnSpc>
              <a:spcBef>
                <a:spcPts val="0"/>
              </a:spcBef>
              <a:spcAft>
                <a:spcPts val="0"/>
              </a:spcAft>
              <a:buSzPts val="3300"/>
              <a:buNone/>
              <a:defRPr>
                <a:latin typeface="Arimo"/>
                <a:ea typeface="Arimo"/>
                <a:cs typeface="Arimo"/>
                <a:sym typeface="Arimo"/>
              </a:defRPr>
            </a:lvl4pPr>
            <a:lvl5pPr lvl="4" algn="l">
              <a:lnSpc>
                <a:spcPct val="100000"/>
              </a:lnSpc>
              <a:spcBef>
                <a:spcPts val="0"/>
              </a:spcBef>
              <a:spcAft>
                <a:spcPts val="0"/>
              </a:spcAft>
              <a:buSzPts val="3300"/>
              <a:buNone/>
              <a:defRPr>
                <a:latin typeface="Arimo"/>
                <a:ea typeface="Arimo"/>
                <a:cs typeface="Arimo"/>
                <a:sym typeface="Arimo"/>
              </a:defRPr>
            </a:lvl5pPr>
            <a:lvl6pPr lvl="5" algn="l">
              <a:lnSpc>
                <a:spcPct val="100000"/>
              </a:lnSpc>
              <a:spcBef>
                <a:spcPts val="0"/>
              </a:spcBef>
              <a:spcAft>
                <a:spcPts val="0"/>
              </a:spcAft>
              <a:buSzPts val="3300"/>
              <a:buNone/>
              <a:defRPr>
                <a:latin typeface="Arimo"/>
                <a:ea typeface="Arimo"/>
                <a:cs typeface="Arimo"/>
                <a:sym typeface="Arimo"/>
              </a:defRPr>
            </a:lvl6pPr>
            <a:lvl7pPr lvl="6" algn="l">
              <a:lnSpc>
                <a:spcPct val="100000"/>
              </a:lnSpc>
              <a:spcBef>
                <a:spcPts val="0"/>
              </a:spcBef>
              <a:spcAft>
                <a:spcPts val="0"/>
              </a:spcAft>
              <a:buSzPts val="3300"/>
              <a:buNone/>
              <a:defRPr>
                <a:latin typeface="Arimo"/>
                <a:ea typeface="Arimo"/>
                <a:cs typeface="Arimo"/>
                <a:sym typeface="Arimo"/>
              </a:defRPr>
            </a:lvl7pPr>
            <a:lvl8pPr lvl="7" algn="l">
              <a:lnSpc>
                <a:spcPct val="100000"/>
              </a:lnSpc>
              <a:spcBef>
                <a:spcPts val="0"/>
              </a:spcBef>
              <a:spcAft>
                <a:spcPts val="0"/>
              </a:spcAft>
              <a:buSzPts val="3300"/>
              <a:buNone/>
              <a:defRPr>
                <a:latin typeface="Arimo"/>
                <a:ea typeface="Arimo"/>
                <a:cs typeface="Arimo"/>
                <a:sym typeface="Arimo"/>
              </a:defRPr>
            </a:lvl8pPr>
            <a:lvl9pPr lvl="8" algn="l">
              <a:lnSpc>
                <a:spcPct val="100000"/>
              </a:lnSpc>
              <a:spcBef>
                <a:spcPts val="0"/>
              </a:spcBef>
              <a:spcAft>
                <a:spcPts val="0"/>
              </a:spcAft>
              <a:buSzPts val="3300"/>
              <a:buNone/>
              <a:defRPr>
                <a:latin typeface="Arimo"/>
                <a:ea typeface="Arimo"/>
                <a:cs typeface="Arimo"/>
                <a:sym typeface="Arimo"/>
              </a:defRPr>
            </a:lvl9pPr>
          </a:lstStyle>
          <a:p/>
        </p:txBody>
      </p:sp>
      <p:sp>
        <p:nvSpPr>
          <p:cNvPr id="777" name="Google Shape;777;p16"/>
          <p:cNvSpPr txBox="1"/>
          <p:nvPr>
            <p:ph idx="8" type="subTitle"/>
          </p:nvPr>
        </p:nvSpPr>
        <p:spPr>
          <a:xfrm>
            <a:off x="706500" y="4010950"/>
            <a:ext cx="2420700" cy="572700"/>
          </a:xfrm>
          <a:prstGeom prst="rect">
            <a:avLst/>
          </a:prstGeom>
          <a:noFill/>
          <a:ln>
            <a:noFill/>
          </a:ln>
        </p:spPr>
        <p:txBody>
          <a:bodyPr anchorCtr="0" anchor="t" bIns="91425" lIns="91425" spcFirstLastPara="1" rIns="91425" wrap="square" tIns="91425">
            <a:normAutofit/>
          </a:bodyPr>
          <a:lstStyle>
            <a:lvl1pPr lvl="0" algn="ctr">
              <a:lnSpc>
                <a:spcPct val="115000"/>
              </a:lnSpc>
              <a:spcBef>
                <a:spcPts val="0"/>
              </a:spcBef>
              <a:spcAft>
                <a:spcPts val="0"/>
              </a:spcAft>
              <a:buSzPts val="1400"/>
              <a:buNone/>
              <a:defRPr sz="1400">
                <a:solidFill>
                  <a:schemeClr val="dk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778" name="Google Shape;778;p16"/>
          <p:cNvSpPr txBox="1"/>
          <p:nvPr>
            <p:ph idx="9" type="title"/>
          </p:nvPr>
        </p:nvSpPr>
        <p:spPr>
          <a:xfrm>
            <a:off x="3548704" y="3654225"/>
            <a:ext cx="2046600" cy="5727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sz="1900"/>
            </a:lvl1pPr>
            <a:lvl2pPr lvl="1" algn="l">
              <a:lnSpc>
                <a:spcPct val="100000"/>
              </a:lnSpc>
              <a:spcBef>
                <a:spcPts val="0"/>
              </a:spcBef>
              <a:spcAft>
                <a:spcPts val="0"/>
              </a:spcAft>
              <a:buSzPts val="3300"/>
              <a:buNone/>
              <a:defRPr>
                <a:latin typeface="Arimo"/>
                <a:ea typeface="Arimo"/>
                <a:cs typeface="Arimo"/>
                <a:sym typeface="Arimo"/>
              </a:defRPr>
            </a:lvl2pPr>
            <a:lvl3pPr lvl="2" algn="l">
              <a:lnSpc>
                <a:spcPct val="100000"/>
              </a:lnSpc>
              <a:spcBef>
                <a:spcPts val="0"/>
              </a:spcBef>
              <a:spcAft>
                <a:spcPts val="0"/>
              </a:spcAft>
              <a:buSzPts val="3300"/>
              <a:buNone/>
              <a:defRPr>
                <a:latin typeface="Arimo"/>
                <a:ea typeface="Arimo"/>
                <a:cs typeface="Arimo"/>
                <a:sym typeface="Arimo"/>
              </a:defRPr>
            </a:lvl3pPr>
            <a:lvl4pPr lvl="3" algn="l">
              <a:lnSpc>
                <a:spcPct val="100000"/>
              </a:lnSpc>
              <a:spcBef>
                <a:spcPts val="0"/>
              </a:spcBef>
              <a:spcAft>
                <a:spcPts val="0"/>
              </a:spcAft>
              <a:buSzPts val="3300"/>
              <a:buNone/>
              <a:defRPr>
                <a:latin typeface="Arimo"/>
                <a:ea typeface="Arimo"/>
                <a:cs typeface="Arimo"/>
                <a:sym typeface="Arimo"/>
              </a:defRPr>
            </a:lvl4pPr>
            <a:lvl5pPr lvl="4" algn="l">
              <a:lnSpc>
                <a:spcPct val="100000"/>
              </a:lnSpc>
              <a:spcBef>
                <a:spcPts val="0"/>
              </a:spcBef>
              <a:spcAft>
                <a:spcPts val="0"/>
              </a:spcAft>
              <a:buSzPts val="3300"/>
              <a:buNone/>
              <a:defRPr>
                <a:latin typeface="Arimo"/>
                <a:ea typeface="Arimo"/>
                <a:cs typeface="Arimo"/>
                <a:sym typeface="Arimo"/>
              </a:defRPr>
            </a:lvl5pPr>
            <a:lvl6pPr lvl="5" algn="l">
              <a:lnSpc>
                <a:spcPct val="100000"/>
              </a:lnSpc>
              <a:spcBef>
                <a:spcPts val="0"/>
              </a:spcBef>
              <a:spcAft>
                <a:spcPts val="0"/>
              </a:spcAft>
              <a:buSzPts val="3300"/>
              <a:buNone/>
              <a:defRPr>
                <a:latin typeface="Arimo"/>
                <a:ea typeface="Arimo"/>
                <a:cs typeface="Arimo"/>
                <a:sym typeface="Arimo"/>
              </a:defRPr>
            </a:lvl6pPr>
            <a:lvl7pPr lvl="6" algn="l">
              <a:lnSpc>
                <a:spcPct val="100000"/>
              </a:lnSpc>
              <a:spcBef>
                <a:spcPts val="0"/>
              </a:spcBef>
              <a:spcAft>
                <a:spcPts val="0"/>
              </a:spcAft>
              <a:buSzPts val="3300"/>
              <a:buNone/>
              <a:defRPr>
                <a:latin typeface="Arimo"/>
                <a:ea typeface="Arimo"/>
                <a:cs typeface="Arimo"/>
                <a:sym typeface="Arimo"/>
              </a:defRPr>
            </a:lvl7pPr>
            <a:lvl8pPr lvl="7" algn="l">
              <a:lnSpc>
                <a:spcPct val="100000"/>
              </a:lnSpc>
              <a:spcBef>
                <a:spcPts val="0"/>
              </a:spcBef>
              <a:spcAft>
                <a:spcPts val="0"/>
              </a:spcAft>
              <a:buSzPts val="3300"/>
              <a:buNone/>
              <a:defRPr>
                <a:latin typeface="Arimo"/>
                <a:ea typeface="Arimo"/>
                <a:cs typeface="Arimo"/>
                <a:sym typeface="Arimo"/>
              </a:defRPr>
            </a:lvl8pPr>
            <a:lvl9pPr lvl="8" algn="l">
              <a:lnSpc>
                <a:spcPct val="100000"/>
              </a:lnSpc>
              <a:spcBef>
                <a:spcPts val="0"/>
              </a:spcBef>
              <a:spcAft>
                <a:spcPts val="0"/>
              </a:spcAft>
              <a:buSzPts val="3300"/>
              <a:buNone/>
              <a:defRPr>
                <a:latin typeface="Arimo"/>
                <a:ea typeface="Arimo"/>
                <a:cs typeface="Arimo"/>
                <a:sym typeface="Arimo"/>
              </a:defRPr>
            </a:lvl9pPr>
          </a:lstStyle>
          <a:p/>
        </p:txBody>
      </p:sp>
      <p:sp>
        <p:nvSpPr>
          <p:cNvPr id="779" name="Google Shape;779;p16"/>
          <p:cNvSpPr txBox="1"/>
          <p:nvPr>
            <p:ph idx="13" type="subTitle"/>
          </p:nvPr>
        </p:nvSpPr>
        <p:spPr>
          <a:xfrm>
            <a:off x="3361654" y="4010950"/>
            <a:ext cx="2420700" cy="572700"/>
          </a:xfrm>
          <a:prstGeom prst="rect">
            <a:avLst/>
          </a:prstGeom>
          <a:noFill/>
          <a:ln>
            <a:noFill/>
          </a:ln>
        </p:spPr>
        <p:txBody>
          <a:bodyPr anchorCtr="0" anchor="t" bIns="91425" lIns="91425" spcFirstLastPara="1" rIns="91425" wrap="square" tIns="91425">
            <a:normAutofit/>
          </a:bodyPr>
          <a:lstStyle>
            <a:lvl1pPr lvl="0" algn="ctr">
              <a:lnSpc>
                <a:spcPct val="115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780" name="Google Shape;780;p16"/>
          <p:cNvSpPr txBox="1"/>
          <p:nvPr>
            <p:ph idx="14" type="title"/>
          </p:nvPr>
        </p:nvSpPr>
        <p:spPr>
          <a:xfrm>
            <a:off x="6203839" y="3654225"/>
            <a:ext cx="2046600" cy="5727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sz="1900"/>
            </a:lvl1pPr>
            <a:lvl2pPr lvl="1" algn="l">
              <a:lnSpc>
                <a:spcPct val="100000"/>
              </a:lnSpc>
              <a:spcBef>
                <a:spcPts val="0"/>
              </a:spcBef>
              <a:spcAft>
                <a:spcPts val="0"/>
              </a:spcAft>
              <a:buSzPts val="3300"/>
              <a:buNone/>
              <a:defRPr>
                <a:latin typeface="Arimo"/>
                <a:ea typeface="Arimo"/>
                <a:cs typeface="Arimo"/>
                <a:sym typeface="Arimo"/>
              </a:defRPr>
            </a:lvl2pPr>
            <a:lvl3pPr lvl="2" algn="l">
              <a:lnSpc>
                <a:spcPct val="100000"/>
              </a:lnSpc>
              <a:spcBef>
                <a:spcPts val="0"/>
              </a:spcBef>
              <a:spcAft>
                <a:spcPts val="0"/>
              </a:spcAft>
              <a:buSzPts val="3300"/>
              <a:buNone/>
              <a:defRPr>
                <a:latin typeface="Arimo"/>
                <a:ea typeface="Arimo"/>
                <a:cs typeface="Arimo"/>
                <a:sym typeface="Arimo"/>
              </a:defRPr>
            </a:lvl3pPr>
            <a:lvl4pPr lvl="3" algn="l">
              <a:lnSpc>
                <a:spcPct val="100000"/>
              </a:lnSpc>
              <a:spcBef>
                <a:spcPts val="0"/>
              </a:spcBef>
              <a:spcAft>
                <a:spcPts val="0"/>
              </a:spcAft>
              <a:buSzPts val="3300"/>
              <a:buNone/>
              <a:defRPr>
                <a:latin typeface="Arimo"/>
                <a:ea typeface="Arimo"/>
                <a:cs typeface="Arimo"/>
                <a:sym typeface="Arimo"/>
              </a:defRPr>
            </a:lvl4pPr>
            <a:lvl5pPr lvl="4" algn="l">
              <a:lnSpc>
                <a:spcPct val="100000"/>
              </a:lnSpc>
              <a:spcBef>
                <a:spcPts val="0"/>
              </a:spcBef>
              <a:spcAft>
                <a:spcPts val="0"/>
              </a:spcAft>
              <a:buSzPts val="3300"/>
              <a:buNone/>
              <a:defRPr>
                <a:latin typeface="Arimo"/>
                <a:ea typeface="Arimo"/>
                <a:cs typeface="Arimo"/>
                <a:sym typeface="Arimo"/>
              </a:defRPr>
            </a:lvl5pPr>
            <a:lvl6pPr lvl="5" algn="l">
              <a:lnSpc>
                <a:spcPct val="100000"/>
              </a:lnSpc>
              <a:spcBef>
                <a:spcPts val="0"/>
              </a:spcBef>
              <a:spcAft>
                <a:spcPts val="0"/>
              </a:spcAft>
              <a:buSzPts val="3300"/>
              <a:buNone/>
              <a:defRPr>
                <a:latin typeface="Arimo"/>
                <a:ea typeface="Arimo"/>
                <a:cs typeface="Arimo"/>
                <a:sym typeface="Arimo"/>
              </a:defRPr>
            </a:lvl6pPr>
            <a:lvl7pPr lvl="6" algn="l">
              <a:lnSpc>
                <a:spcPct val="100000"/>
              </a:lnSpc>
              <a:spcBef>
                <a:spcPts val="0"/>
              </a:spcBef>
              <a:spcAft>
                <a:spcPts val="0"/>
              </a:spcAft>
              <a:buSzPts val="3300"/>
              <a:buNone/>
              <a:defRPr>
                <a:latin typeface="Arimo"/>
                <a:ea typeface="Arimo"/>
                <a:cs typeface="Arimo"/>
                <a:sym typeface="Arimo"/>
              </a:defRPr>
            </a:lvl7pPr>
            <a:lvl8pPr lvl="7" algn="l">
              <a:lnSpc>
                <a:spcPct val="100000"/>
              </a:lnSpc>
              <a:spcBef>
                <a:spcPts val="0"/>
              </a:spcBef>
              <a:spcAft>
                <a:spcPts val="0"/>
              </a:spcAft>
              <a:buSzPts val="3300"/>
              <a:buNone/>
              <a:defRPr>
                <a:latin typeface="Arimo"/>
                <a:ea typeface="Arimo"/>
                <a:cs typeface="Arimo"/>
                <a:sym typeface="Arimo"/>
              </a:defRPr>
            </a:lvl8pPr>
            <a:lvl9pPr lvl="8" algn="l">
              <a:lnSpc>
                <a:spcPct val="100000"/>
              </a:lnSpc>
              <a:spcBef>
                <a:spcPts val="0"/>
              </a:spcBef>
              <a:spcAft>
                <a:spcPts val="0"/>
              </a:spcAft>
              <a:buSzPts val="3300"/>
              <a:buNone/>
              <a:defRPr>
                <a:latin typeface="Arimo"/>
                <a:ea typeface="Arimo"/>
                <a:cs typeface="Arimo"/>
                <a:sym typeface="Arimo"/>
              </a:defRPr>
            </a:lvl9pPr>
          </a:lstStyle>
          <a:p/>
        </p:txBody>
      </p:sp>
      <p:sp>
        <p:nvSpPr>
          <p:cNvPr id="781" name="Google Shape;781;p16"/>
          <p:cNvSpPr txBox="1"/>
          <p:nvPr>
            <p:ph idx="15" type="subTitle"/>
          </p:nvPr>
        </p:nvSpPr>
        <p:spPr>
          <a:xfrm>
            <a:off x="6016789" y="4010950"/>
            <a:ext cx="2420700" cy="572700"/>
          </a:xfrm>
          <a:prstGeom prst="rect">
            <a:avLst/>
          </a:prstGeom>
          <a:noFill/>
          <a:ln>
            <a:noFill/>
          </a:ln>
        </p:spPr>
        <p:txBody>
          <a:bodyPr anchorCtr="0" anchor="t" bIns="91425" lIns="91425" spcFirstLastPara="1" rIns="91425" wrap="square" tIns="91425">
            <a:normAutofit/>
          </a:bodyPr>
          <a:lstStyle>
            <a:lvl1pPr lvl="0" algn="ctr">
              <a:lnSpc>
                <a:spcPct val="115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cxnSp>
        <p:nvCxnSpPr>
          <p:cNvPr id="782" name="Google Shape;782;p16"/>
          <p:cNvCxnSpPr/>
          <p:nvPr/>
        </p:nvCxnSpPr>
        <p:spPr>
          <a:xfrm>
            <a:off x="4572010" y="492200"/>
            <a:ext cx="0" cy="9144000"/>
          </a:xfrm>
          <a:prstGeom prst="straightConnector1">
            <a:avLst/>
          </a:prstGeom>
          <a:noFill/>
          <a:ln cap="flat" cmpd="sng" w="9525">
            <a:solidFill>
              <a:srgbClr val="D9D9D9"/>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783" name="Shape 783"/>
        <p:cNvGrpSpPr/>
        <p:nvPr/>
      </p:nvGrpSpPr>
      <p:grpSpPr>
        <a:xfrm>
          <a:off x="0" y="0"/>
          <a:ext cx="0" cy="0"/>
          <a:chOff x="0" y="0"/>
          <a:chExt cx="0" cy="0"/>
        </a:xfrm>
      </p:grpSpPr>
      <p:cxnSp>
        <p:nvCxnSpPr>
          <p:cNvPr id="784" name="Google Shape;784;p17"/>
          <p:cNvCxnSpPr/>
          <p:nvPr/>
        </p:nvCxnSpPr>
        <p:spPr>
          <a:xfrm>
            <a:off x="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785" name="Google Shape;785;p17"/>
          <p:cNvCxnSpPr/>
          <p:nvPr/>
        </p:nvCxnSpPr>
        <p:spPr>
          <a:xfrm>
            <a:off x="27951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786" name="Google Shape;786;p17"/>
          <p:cNvCxnSpPr/>
          <p:nvPr/>
        </p:nvCxnSpPr>
        <p:spPr>
          <a:xfrm>
            <a:off x="55902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787" name="Google Shape;787;p17"/>
          <p:cNvCxnSpPr/>
          <p:nvPr/>
        </p:nvCxnSpPr>
        <p:spPr>
          <a:xfrm>
            <a:off x="83853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788" name="Google Shape;788;p17"/>
          <p:cNvCxnSpPr/>
          <p:nvPr/>
        </p:nvCxnSpPr>
        <p:spPr>
          <a:xfrm>
            <a:off x="111805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789" name="Google Shape;789;p17"/>
          <p:cNvCxnSpPr/>
          <p:nvPr/>
        </p:nvCxnSpPr>
        <p:spPr>
          <a:xfrm>
            <a:off x="139756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790" name="Google Shape;790;p17"/>
          <p:cNvCxnSpPr/>
          <p:nvPr/>
        </p:nvCxnSpPr>
        <p:spPr>
          <a:xfrm>
            <a:off x="167707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791" name="Google Shape;791;p17"/>
          <p:cNvCxnSpPr/>
          <p:nvPr/>
        </p:nvCxnSpPr>
        <p:spPr>
          <a:xfrm>
            <a:off x="19565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792" name="Google Shape;792;p17"/>
          <p:cNvCxnSpPr/>
          <p:nvPr/>
        </p:nvCxnSpPr>
        <p:spPr>
          <a:xfrm>
            <a:off x="223610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793" name="Google Shape;793;p17"/>
          <p:cNvCxnSpPr/>
          <p:nvPr/>
        </p:nvCxnSpPr>
        <p:spPr>
          <a:xfrm>
            <a:off x="251561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794" name="Google Shape;794;p17"/>
          <p:cNvCxnSpPr/>
          <p:nvPr/>
        </p:nvCxnSpPr>
        <p:spPr>
          <a:xfrm>
            <a:off x="279512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795" name="Google Shape;795;p17"/>
          <p:cNvCxnSpPr/>
          <p:nvPr/>
        </p:nvCxnSpPr>
        <p:spPr>
          <a:xfrm>
            <a:off x="30684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796" name="Google Shape;796;p17"/>
          <p:cNvCxnSpPr/>
          <p:nvPr/>
        </p:nvCxnSpPr>
        <p:spPr>
          <a:xfrm>
            <a:off x="335415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797" name="Google Shape;797;p17"/>
          <p:cNvCxnSpPr/>
          <p:nvPr/>
        </p:nvCxnSpPr>
        <p:spPr>
          <a:xfrm>
            <a:off x="363366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798" name="Google Shape;798;p17"/>
          <p:cNvCxnSpPr/>
          <p:nvPr/>
        </p:nvCxnSpPr>
        <p:spPr>
          <a:xfrm>
            <a:off x="391317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799" name="Google Shape;799;p17"/>
          <p:cNvCxnSpPr/>
          <p:nvPr/>
        </p:nvCxnSpPr>
        <p:spPr>
          <a:xfrm>
            <a:off x="41926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800" name="Google Shape;800;p17"/>
          <p:cNvCxnSpPr/>
          <p:nvPr/>
        </p:nvCxnSpPr>
        <p:spPr>
          <a:xfrm>
            <a:off x="447220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801" name="Google Shape;801;p17"/>
          <p:cNvCxnSpPr/>
          <p:nvPr/>
        </p:nvCxnSpPr>
        <p:spPr>
          <a:xfrm>
            <a:off x="475171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802" name="Google Shape;802;p17"/>
          <p:cNvCxnSpPr/>
          <p:nvPr/>
        </p:nvCxnSpPr>
        <p:spPr>
          <a:xfrm>
            <a:off x="503122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803" name="Google Shape;803;p17"/>
          <p:cNvCxnSpPr/>
          <p:nvPr/>
        </p:nvCxnSpPr>
        <p:spPr>
          <a:xfrm>
            <a:off x="531073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804" name="Google Shape;804;p17"/>
          <p:cNvCxnSpPr/>
          <p:nvPr/>
        </p:nvCxnSpPr>
        <p:spPr>
          <a:xfrm>
            <a:off x="559025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805" name="Google Shape;805;p17"/>
          <p:cNvCxnSpPr/>
          <p:nvPr/>
        </p:nvCxnSpPr>
        <p:spPr>
          <a:xfrm>
            <a:off x="586976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806" name="Google Shape;806;p17"/>
          <p:cNvCxnSpPr/>
          <p:nvPr/>
        </p:nvCxnSpPr>
        <p:spPr>
          <a:xfrm>
            <a:off x="614927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807" name="Google Shape;807;p17"/>
          <p:cNvCxnSpPr/>
          <p:nvPr/>
        </p:nvCxnSpPr>
        <p:spPr>
          <a:xfrm>
            <a:off x="64287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808" name="Google Shape;808;p17"/>
          <p:cNvCxnSpPr/>
          <p:nvPr/>
        </p:nvCxnSpPr>
        <p:spPr>
          <a:xfrm>
            <a:off x="670830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809" name="Google Shape;809;p17"/>
          <p:cNvCxnSpPr/>
          <p:nvPr/>
        </p:nvCxnSpPr>
        <p:spPr>
          <a:xfrm>
            <a:off x="698781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810" name="Google Shape;810;p17"/>
          <p:cNvCxnSpPr/>
          <p:nvPr/>
        </p:nvCxnSpPr>
        <p:spPr>
          <a:xfrm>
            <a:off x="726732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811" name="Google Shape;811;p17"/>
          <p:cNvCxnSpPr/>
          <p:nvPr/>
        </p:nvCxnSpPr>
        <p:spPr>
          <a:xfrm>
            <a:off x="754683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812" name="Google Shape;812;p17"/>
          <p:cNvCxnSpPr/>
          <p:nvPr/>
        </p:nvCxnSpPr>
        <p:spPr>
          <a:xfrm>
            <a:off x="782635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813" name="Google Shape;813;p17"/>
          <p:cNvCxnSpPr/>
          <p:nvPr/>
        </p:nvCxnSpPr>
        <p:spPr>
          <a:xfrm>
            <a:off x="810586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814" name="Google Shape;814;p17"/>
          <p:cNvCxnSpPr/>
          <p:nvPr/>
        </p:nvCxnSpPr>
        <p:spPr>
          <a:xfrm>
            <a:off x="838537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815" name="Google Shape;815;p17"/>
          <p:cNvCxnSpPr/>
          <p:nvPr/>
        </p:nvCxnSpPr>
        <p:spPr>
          <a:xfrm>
            <a:off x="86648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816" name="Google Shape;816;p17"/>
          <p:cNvCxnSpPr/>
          <p:nvPr/>
        </p:nvCxnSpPr>
        <p:spPr>
          <a:xfrm>
            <a:off x="894440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817" name="Google Shape;817;p17"/>
          <p:cNvCxnSpPr/>
          <p:nvPr/>
        </p:nvCxnSpPr>
        <p:spPr>
          <a:xfrm>
            <a:off x="4572010" y="-4516687"/>
            <a:ext cx="0" cy="9144000"/>
          </a:xfrm>
          <a:prstGeom prst="straightConnector1">
            <a:avLst/>
          </a:prstGeom>
          <a:noFill/>
          <a:ln cap="flat" cmpd="sng" w="9525">
            <a:solidFill>
              <a:srgbClr val="D9D9D9"/>
            </a:solidFill>
            <a:prstDash val="solid"/>
            <a:round/>
            <a:headEnd len="sm" w="sm" type="none"/>
            <a:tailEnd len="sm" w="sm" type="none"/>
          </a:ln>
        </p:spPr>
      </p:cxnSp>
      <p:cxnSp>
        <p:nvCxnSpPr>
          <p:cNvPr id="818" name="Google Shape;818;p17"/>
          <p:cNvCxnSpPr/>
          <p:nvPr/>
        </p:nvCxnSpPr>
        <p:spPr>
          <a:xfrm>
            <a:off x="4572010" y="-4237175"/>
            <a:ext cx="0" cy="9144000"/>
          </a:xfrm>
          <a:prstGeom prst="straightConnector1">
            <a:avLst/>
          </a:prstGeom>
          <a:noFill/>
          <a:ln cap="flat" cmpd="sng" w="9525">
            <a:solidFill>
              <a:srgbClr val="D9D9D9"/>
            </a:solidFill>
            <a:prstDash val="solid"/>
            <a:round/>
            <a:headEnd len="sm" w="sm" type="none"/>
            <a:tailEnd len="sm" w="sm" type="none"/>
          </a:ln>
        </p:spPr>
      </p:cxnSp>
      <p:cxnSp>
        <p:nvCxnSpPr>
          <p:cNvPr id="819" name="Google Shape;819;p17"/>
          <p:cNvCxnSpPr/>
          <p:nvPr/>
        </p:nvCxnSpPr>
        <p:spPr>
          <a:xfrm>
            <a:off x="4572010" y="-3957662"/>
            <a:ext cx="0" cy="9144000"/>
          </a:xfrm>
          <a:prstGeom prst="straightConnector1">
            <a:avLst/>
          </a:prstGeom>
          <a:noFill/>
          <a:ln cap="flat" cmpd="sng" w="9525">
            <a:solidFill>
              <a:srgbClr val="D9D9D9"/>
            </a:solidFill>
            <a:prstDash val="solid"/>
            <a:round/>
            <a:headEnd len="sm" w="sm" type="none"/>
            <a:tailEnd len="sm" w="sm" type="none"/>
          </a:ln>
        </p:spPr>
      </p:cxnSp>
      <p:cxnSp>
        <p:nvCxnSpPr>
          <p:cNvPr id="820" name="Google Shape;820;p17"/>
          <p:cNvCxnSpPr/>
          <p:nvPr/>
        </p:nvCxnSpPr>
        <p:spPr>
          <a:xfrm>
            <a:off x="4572010" y="-3678150"/>
            <a:ext cx="0" cy="9144000"/>
          </a:xfrm>
          <a:prstGeom prst="straightConnector1">
            <a:avLst/>
          </a:prstGeom>
          <a:noFill/>
          <a:ln cap="flat" cmpd="sng" w="9525">
            <a:solidFill>
              <a:srgbClr val="D9D9D9"/>
            </a:solidFill>
            <a:prstDash val="solid"/>
            <a:round/>
            <a:headEnd len="sm" w="sm" type="none"/>
            <a:tailEnd len="sm" w="sm" type="none"/>
          </a:ln>
        </p:spPr>
      </p:cxnSp>
      <p:cxnSp>
        <p:nvCxnSpPr>
          <p:cNvPr id="821" name="Google Shape;821;p17"/>
          <p:cNvCxnSpPr/>
          <p:nvPr/>
        </p:nvCxnSpPr>
        <p:spPr>
          <a:xfrm>
            <a:off x="4572010" y="-3398637"/>
            <a:ext cx="0" cy="9144000"/>
          </a:xfrm>
          <a:prstGeom prst="straightConnector1">
            <a:avLst/>
          </a:prstGeom>
          <a:noFill/>
          <a:ln cap="flat" cmpd="sng" w="9525">
            <a:solidFill>
              <a:srgbClr val="D9D9D9"/>
            </a:solidFill>
            <a:prstDash val="solid"/>
            <a:round/>
            <a:headEnd len="sm" w="sm" type="none"/>
            <a:tailEnd len="sm" w="sm" type="none"/>
          </a:ln>
        </p:spPr>
      </p:cxnSp>
      <p:cxnSp>
        <p:nvCxnSpPr>
          <p:cNvPr id="822" name="Google Shape;822;p17"/>
          <p:cNvCxnSpPr/>
          <p:nvPr/>
        </p:nvCxnSpPr>
        <p:spPr>
          <a:xfrm>
            <a:off x="4572010" y="-3119125"/>
            <a:ext cx="0" cy="9144000"/>
          </a:xfrm>
          <a:prstGeom prst="straightConnector1">
            <a:avLst/>
          </a:prstGeom>
          <a:noFill/>
          <a:ln cap="flat" cmpd="sng" w="9525">
            <a:solidFill>
              <a:srgbClr val="D9D9D9"/>
            </a:solidFill>
            <a:prstDash val="solid"/>
            <a:round/>
            <a:headEnd len="sm" w="sm" type="none"/>
            <a:tailEnd len="sm" w="sm" type="none"/>
          </a:ln>
        </p:spPr>
      </p:cxnSp>
      <p:cxnSp>
        <p:nvCxnSpPr>
          <p:cNvPr id="823" name="Google Shape;823;p17"/>
          <p:cNvCxnSpPr/>
          <p:nvPr/>
        </p:nvCxnSpPr>
        <p:spPr>
          <a:xfrm>
            <a:off x="4572010" y="-2839612"/>
            <a:ext cx="0" cy="9144000"/>
          </a:xfrm>
          <a:prstGeom prst="straightConnector1">
            <a:avLst/>
          </a:prstGeom>
          <a:noFill/>
          <a:ln cap="flat" cmpd="sng" w="9525">
            <a:solidFill>
              <a:srgbClr val="D9D9D9"/>
            </a:solidFill>
            <a:prstDash val="solid"/>
            <a:round/>
            <a:headEnd len="sm" w="sm" type="none"/>
            <a:tailEnd len="sm" w="sm" type="none"/>
          </a:ln>
        </p:spPr>
      </p:cxnSp>
      <p:cxnSp>
        <p:nvCxnSpPr>
          <p:cNvPr id="824" name="Google Shape;824;p17"/>
          <p:cNvCxnSpPr/>
          <p:nvPr/>
        </p:nvCxnSpPr>
        <p:spPr>
          <a:xfrm>
            <a:off x="4572010" y="-2560100"/>
            <a:ext cx="0" cy="9144000"/>
          </a:xfrm>
          <a:prstGeom prst="straightConnector1">
            <a:avLst/>
          </a:prstGeom>
          <a:noFill/>
          <a:ln cap="flat" cmpd="sng" w="9525">
            <a:solidFill>
              <a:srgbClr val="D9D9D9"/>
            </a:solidFill>
            <a:prstDash val="solid"/>
            <a:round/>
            <a:headEnd len="sm" w="sm" type="none"/>
            <a:tailEnd len="sm" w="sm" type="none"/>
          </a:ln>
        </p:spPr>
      </p:cxnSp>
      <p:cxnSp>
        <p:nvCxnSpPr>
          <p:cNvPr id="825" name="Google Shape;825;p17"/>
          <p:cNvCxnSpPr/>
          <p:nvPr/>
        </p:nvCxnSpPr>
        <p:spPr>
          <a:xfrm>
            <a:off x="4572010" y="-2280587"/>
            <a:ext cx="0" cy="9144000"/>
          </a:xfrm>
          <a:prstGeom prst="straightConnector1">
            <a:avLst/>
          </a:prstGeom>
          <a:noFill/>
          <a:ln cap="flat" cmpd="sng" w="9525">
            <a:solidFill>
              <a:srgbClr val="D9D9D9"/>
            </a:solidFill>
            <a:prstDash val="solid"/>
            <a:round/>
            <a:headEnd len="sm" w="sm" type="none"/>
            <a:tailEnd len="sm" w="sm" type="none"/>
          </a:ln>
        </p:spPr>
      </p:cxnSp>
      <p:cxnSp>
        <p:nvCxnSpPr>
          <p:cNvPr id="826" name="Google Shape;826;p17"/>
          <p:cNvCxnSpPr/>
          <p:nvPr/>
        </p:nvCxnSpPr>
        <p:spPr>
          <a:xfrm>
            <a:off x="4572010" y="-2001075"/>
            <a:ext cx="0" cy="9144000"/>
          </a:xfrm>
          <a:prstGeom prst="straightConnector1">
            <a:avLst/>
          </a:prstGeom>
          <a:noFill/>
          <a:ln cap="flat" cmpd="sng" w="9525">
            <a:solidFill>
              <a:srgbClr val="D9D9D9"/>
            </a:solidFill>
            <a:prstDash val="solid"/>
            <a:round/>
            <a:headEnd len="sm" w="sm" type="none"/>
            <a:tailEnd len="sm" w="sm" type="none"/>
          </a:ln>
        </p:spPr>
      </p:cxnSp>
      <p:cxnSp>
        <p:nvCxnSpPr>
          <p:cNvPr id="827" name="Google Shape;827;p17"/>
          <p:cNvCxnSpPr/>
          <p:nvPr/>
        </p:nvCxnSpPr>
        <p:spPr>
          <a:xfrm>
            <a:off x="4572010" y="-1721562"/>
            <a:ext cx="0" cy="9144000"/>
          </a:xfrm>
          <a:prstGeom prst="straightConnector1">
            <a:avLst/>
          </a:prstGeom>
          <a:noFill/>
          <a:ln cap="flat" cmpd="sng" w="9525">
            <a:solidFill>
              <a:srgbClr val="D9D9D9"/>
            </a:solidFill>
            <a:prstDash val="solid"/>
            <a:round/>
            <a:headEnd len="sm" w="sm" type="none"/>
            <a:tailEnd len="sm" w="sm" type="none"/>
          </a:ln>
        </p:spPr>
      </p:cxnSp>
      <p:cxnSp>
        <p:nvCxnSpPr>
          <p:cNvPr id="828" name="Google Shape;828;p17"/>
          <p:cNvCxnSpPr/>
          <p:nvPr/>
        </p:nvCxnSpPr>
        <p:spPr>
          <a:xfrm>
            <a:off x="4572010" y="-1442050"/>
            <a:ext cx="0" cy="9144000"/>
          </a:xfrm>
          <a:prstGeom prst="straightConnector1">
            <a:avLst/>
          </a:prstGeom>
          <a:noFill/>
          <a:ln cap="flat" cmpd="sng" w="9525">
            <a:solidFill>
              <a:srgbClr val="D9D9D9"/>
            </a:solidFill>
            <a:prstDash val="solid"/>
            <a:round/>
            <a:headEnd len="sm" w="sm" type="none"/>
            <a:tailEnd len="sm" w="sm" type="none"/>
          </a:ln>
        </p:spPr>
      </p:cxnSp>
      <p:cxnSp>
        <p:nvCxnSpPr>
          <p:cNvPr id="829" name="Google Shape;829;p17"/>
          <p:cNvCxnSpPr/>
          <p:nvPr/>
        </p:nvCxnSpPr>
        <p:spPr>
          <a:xfrm>
            <a:off x="4572010" y="-1162537"/>
            <a:ext cx="0" cy="9144000"/>
          </a:xfrm>
          <a:prstGeom prst="straightConnector1">
            <a:avLst/>
          </a:prstGeom>
          <a:noFill/>
          <a:ln cap="flat" cmpd="sng" w="9525">
            <a:solidFill>
              <a:srgbClr val="D9D9D9"/>
            </a:solidFill>
            <a:prstDash val="solid"/>
            <a:round/>
            <a:headEnd len="sm" w="sm" type="none"/>
            <a:tailEnd len="sm" w="sm" type="none"/>
          </a:ln>
        </p:spPr>
      </p:cxnSp>
      <p:cxnSp>
        <p:nvCxnSpPr>
          <p:cNvPr id="830" name="Google Shape;830;p17"/>
          <p:cNvCxnSpPr/>
          <p:nvPr/>
        </p:nvCxnSpPr>
        <p:spPr>
          <a:xfrm>
            <a:off x="4572010" y="-883025"/>
            <a:ext cx="0" cy="9144000"/>
          </a:xfrm>
          <a:prstGeom prst="straightConnector1">
            <a:avLst/>
          </a:prstGeom>
          <a:noFill/>
          <a:ln cap="flat" cmpd="sng" w="9525">
            <a:solidFill>
              <a:srgbClr val="D9D9D9"/>
            </a:solidFill>
            <a:prstDash val="solid"/>
            <a:round/>
            <a:headEnd len="sm" w="sm" type="none"/>
            <a:tailEnd len="sm" w="sm" type="none"/>
          </a:ln>
        </p:spPr>
      </p:cxnSp>
      <p:cxnSp>
        <p:nvCxnSpPr>
          <p:cNvPr id="831" name="Google Shape;831;p17"/>
          <p:cNvCxnSpPr/>
          <p:nvPr/>
        </p:nvCxnSpPr>
        <p:spPr>
          <a:xfrm>
            <a:off x="4572010" y="-603512"/>
            <a:ext cx="0" cy="9144000"/>
          </a:xfrm>
          <a:prstGeom prst="straightConnector1">
            <a:avLst/>
          </a:prstGeom>
          <a:noFill/>
          <a:ln cap="flat" cmpd="sng" w="9525">
            <a:solidFill>
              <a:srgbClr val="D9D9D9"/>
            </a:solidFill>
            <a:prstDash val="solid"/>
            <a:round/>
            <a:headEnd len="sm" w="sm" type="none"/>
            <a:tailEnd len="sm" w="sm" type="none"/>
          </a:ln>
        </p:spPr>
      </p:cxnSp>
      <p:cxnSp>
        <p:nvCxnSpPr>
          <p:cNvPr id="832" name="Google Shape;832;p17"/>
          <p:cNvCxnSpPr/>
          <p:nvPr/>
        </p:nvCxnSpPr>
        <p:spPr>
          <a:xfrm>
            <a:off x="4572010" y="-324000"/>
            <a:ext cx="0" cy="9144000"/>
          </a:xfrm>
          <a:prstGeom prst="straightConnector1">
            <a:avLst/>
          </a:prstGeom>
          <a:noFill/>
          <a:ln cap="flat" cmpd="sng" w="9525">
            <a:solidFill>
              <a:srgbClr val="D9D9D9"/>
            </a:solidFill>
            <a:prstDash val="solid"/>
            <a:round/>
            <a:headEnd len="sm" w="sm" type="none"/>
            <a:tailEnd len="sm" w="sm" type="none"/>
          </a:ln>
        </p:spPr>
      </p:cxnSp>
      <p:cxnSp>
        <p:nvCxnSpPr>
          <p:cNvPr id="833" name="Google Shape;833;p17"/>
          <p:cNvCxnSpPr/>
          <p:nvPr/>
        </p:nvCxnSpPr>
        <p:spPr>
          <a:xfrm>
            <a:off x="4572010" y="-44487"/>
            <a:ext cx="0" cy="9144000"/>
          </a:xfrm>
          <a:prstGeom prst="straightConnector1">
            <a:avLst/>
          </a:prstGeom>
          <a:noFill/>
          <a:ln cap="flat" cmpd="sng" w="9525">
            <a:solidFill>
              <a:srgbClr val="D9D9D9"/>
            </a:solidFill>
            <a:prstDash val="solid"/>
            <a:round/>
            <a:headEnd len="sm" w="sm" type="none"/>
            <a:tailEnd len="sm" w="sm" type="none"/>
          </a:ln>
        </p:spPr>
      </p:cxnSp>
      <p:cxnSp>
        <p:nvCxnSpPr>
          <p:cNvPr id="834" name="Google Shape;834;p17"/>
          <p:cNvCxnSpPr/>
          <p:nvPr/>
        </p:nvCxnSpPr>
        <p:spPr>
          <a:xfrm>
            <a:off x="4572010" y="235025"/>
            <a:ext cx="0" cy="9144000"/>
          </a:xfrm>
          <a:prstGeom prst="straightConnector1">
            <a:avLst/>
          </a:prstGeom>
          <a:noFill/>
          <a:ln cap="flat" cmpd="sng" w="9525">
            <a:solidFill>
              <a:srgbClr val="D9D9D9"/>
            </a:solidFill>
            <a:prstDash val="solid"/>
            <a:round/>
            <a:headEnd len="sm" w="sm" type="none"/>
            <a:tailEnd len="sm" w="sm" type="none"/>
          </a:ln>
        </p:spPr>
      </p:cxnSp>
      <p:sp>
        <p:nvSpPr>
          <p:cNvPr id="835" name="Google Shape;835;p17"/>
          <p:cNvSpPr txBox="1"/>
          <p:nvPr>
            <p:ph type="title"/>
          </p:nvPr>
        </p:nvSpPr>
        <p:spPr>
          <a:xfrm>
            <a:off x="747000" y="347575"/>
            <a:ext cx="77160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300"/>
              <a:buNone/>
              <a:defRPr/>
            </a:lvl1pPr>
            <a:lvl2pPr lvl="1" algn="l">
              <a:lnSpc>
                <a:spcPct val="100000"/>
              </a:lnSpc>
              <a:spcBef>
                <a:spcPts val="0"/>
              </a:spcBef>
              <a:spcAft>
                <a:spcPts val="0"/>
              </a:spcAft>
              <a:buSzPts val="3300"/>
              <a:buNone/>
              <a:defRPr/>
            </a:lvl2pPr>
            <a:lvl3pPr lvl="2" algn="l">
              <a:lnSpc>
                <a:spcPct val="100000"/>
              </a:lnSpc>
              <a:spcBef>
                <a:spcPts val="0"/>
              </a:spcBef>
              <a:spcAft>
                <a:spcPts val="0"/>
              </a:spcAft>
              <a:buSzPts val="3300"/>
              <a:buNone/>
              <a:defRPr/>
            </a:lvl3pPr>
            <a:lvl4pPr lvl="3" algn="l">
              <a:lnSpc>
                <a:spcPct val="100000"/>
              </a:lnSpc>
              <a:spcBef>
                <a:spcPts val="0"/>
              </a:spcBef>
              <a:spcAft>
                <a:spcPts val="0"/>
              </a:spcAft>
              <a:buSzPts val="3300"/>
              <a:buNone/>
              <a:defRPr/>
            </a:lvl4pPr>
            <a:lvl5pPr lvl="4" algn="l">
              <a:lnSpc>
                <a:spcPct val="100000"/>
              </a:lnSpc>
              <a:spcBef>
                <a:spcPts val="0"/>
              </a:spcBef>
              <a:spcAft>
                <a:spcPts val="0"/>
              </a:spcAft>
              <a:buSzPts val="3300"/>
              <a:buNone/>
              <a:defRPr/>
            </a:lvl5pPr>
            <a:lvl6pPr lvl="5" algn="l">
              <a:lnSpc>
                <a:spcPct val="100000"/>
              </a:lnSpc>
              <a:spcBef>
                <a:spcPts val="0"/>
              </a:spcBef>
              <a:spcAft>
                <a:spcPts val="0"/>
              </a:spcAft>
              <a:buSzPts val="3300"/>
              <a:buNone/>
              <a:defRPr/>
            </a:lvl6pPr>
            <a:lvl7pPr lvl="6" algn="l">
              <a:lnSpc>
                <a:spcPct val="100000"/>
              </a:lnSpc>
              <a:spcBef>
                <a:spcPts val="0"/>
              </a:spcBef>
              <a:spcAft>
                <a:spcPts val="0"/>
              </a:spcAft>
              <a:buSzPts val="3300"/>
              <a:buNone/>
              <a:defRPr/>
            </a:lvl7pPr>
            <a:lvl8pPr lvl="7" algn="l">
              <a:lnSpc>
                <a:spcPct val="100000"/>
              </a:lnSpc>
              <a:spcBef>
                <a:spcPts val="0"/>
              </a:spcBef>
              <a:spcAft>
                <a:spcPts val="0"/>
              </a:spcAft>
              <a:buSzPts val="3300"/>
              <a:buNone/>
              <a:defRPr/>
            </a:lvl8pPr>
            <a:lvl9pPr lvl="8" algn="l">
              <a:lnSpc>
                <a:spcPct val="100000"/>
              </a:lnSpc>
              <a:spcBef>
                <a:spcPts val="0"/>
              </a:spcBef>
              <a:spcAft>
                <a:spcPts val="0"/>
              </a:spcAft>
              <a:buSzPts val="3300"/>
              <a:buNone/>
              <a:defRPr/>
            </a:lvl9pPr>
          </a:lstStyle>
          <a:p/>
        </p:txBody>
      </p:sp>
      <p:sp>
        <p:nvSpPr>
          <p:cNvPr id="836" name="Google Shape;836;p17"/>
          <p:cNvSpPr txBox="1"/>
          <p:nvPr>
            <p:ph idx="2" type="title"/>
          </p:nvPr>
        </p:nvSpPr>
        <p:spPr>
          <a:xfrm>
            <a:off x="790213" y="3235100"/>
            <a:ext cx="2046600" cy="5727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sz="2000"/>
            </a:lvl1pPr>
            <a:lvl2pPr lvl="1" algn="l">
              <a:lnSpc>
                <a:spcPct val="100000"/>
              </a:lnSpc>
              <a:spcBef>
                <a:spcPts val="0"/>
              </a:spcBef>
              <a:spcAft>
                <a:spcPts val="0"/>
              </a:spcAft>
              <a:buSzPts val="3300"/>
              <a:buNone/>
              <a:defRPr>
                <a:latin typeface="Arimo"/>
                <a:ea typeface="Arimo"/>
                <a:cs typeface="Arimo"/>
                <a:sym typeface="Arimo"/>
              </a:defRPr>
            </a:lvl2pPr>
            <a:lvl3pPr lvl="2" algn="l">
              <a:lnSpc>
                <a:spcPct val="100000"/>
              </a:lnSpc>
              <a:spcBef>
                <a:spcPts val="0"/>
              </a:spcBef>
              <a:spcAft>
                <a:spcPts val="0"/>
              </a:spcAft>
              <a:buSzPts val="3300"/>
              <a:buNone/>
              <a:defRPr>
                <a:latin typeface="Arimo"/>
                <a:ea typeface="Arimo"/>
                <a:cs typeface="Arimo"/>
                <a:sym typeface="Arimo"/>
              </a:defRPr>
            </a:lvl3pPr>
            <a:lvl4pPr lvl="3" algn="l">
              <a:lnSpc>
                <a:spcPct val="100000"/>
              </a:lnSpc>
              <a:spcBef>
                <a:spcPts val="0"/>
              </a:spcBef>
              <a:spcAft>
                <a:spcPts val="0"/>
              </a:spcAft>
              <a:buSzPts val="3300"/>
              <a:buNone/>
              <a:defRPr>
                <a:latin typeface="Arimo"/>
                <a:ea typeface="Arimo"/>
                <a:cs typeface="Arimo"/>
                <a:sym typeface="Arimo"/>
              </a:defRPr>
            </a:lvl4pPr>
            <a:lvl5pPr lvl="4" algn="l">
              <a:lnSpc>
                <a:spcPct val="100000"/>
              </a:lnSpc>
              <a:spcBef>
                <a:spcPts val="0"/>
              </a:spcBef>
              <a:spcAft>
                <a:spcPts val="0"/>
              </a:spcAft>
              <a:buSzPts val="3300"/>
              <a:buNone/>
              <a:defRPr>
                <a:latin typeface="Arimo"/>
                <a:ea typeface="Arimo"/>
                <a:cs typeface="Arimo"/>
                <a:sym typeface="Arimo"/>
              </a:defRPr>
            </a:lvl5pPr>
            <a:lvl6pPr lvl="5" algn="l">
              <a:lnSpc>
                <a:spcPct val="100000"/>
              </a:lnSpc>
              <a:spcBef>
                <a:spcPts val="0"/>
              </a:spcBef>
              <a:spcAft>
                <a:spcPts val="0"/>
              </a:spcAft>
              <a:buSzPts val="3300"/>
              <a:buNone/>
              <a:defRPr>
                <a:latin typeface="Arimo"/>
                <a:ea typeface="Arimo"/>
                <a:cs typeface="Arimo"/>
                <a:sym typeface="Arimo"/>
              </a:defRPr>
            </a:lvl6pPr>
            <a:lvl7pPr lvl="6" algn="l">
              <a:lnSpc>
                <a:spcPct val="100000"/>
              </a:lnSpc>
              <a:spcBef>
                <a:spcPts val="0"/>
              </a:spcBef>
              <a:spcAft>
                <a:spcPts val="0"/>
              </a:spcAft>
              <a:buSzPts val="3300"/>
              <a:buNone/>
              <a:defRPr>
                <a:latin typeface="Arimo"/>
                <a:ea typeface="Arimo"/>
                <a:cs typeface="Arimo"/>
                <a:sym typeface="Arimo"/>
              </a:defRPr>
            </a:lvl7pPr>
            <a:lvl8pPr lvl="7" algn="l">
              <a:lnSpc>
                <a:spcPct val="100000"/>
              </a:lnSpc>
              <a:spcBef>
                <a:spcPts val="0"/>
              </a:spcBef>
              <a:spcAft>
                <a:spcPts val="0"/>
              </a:spcAft>
              <a:buSzPts val="3300"/>
              <a:buNone/>
              <a:defRPr>
                <a:latin typeface="Arimo"/>
                <a:ea typeface="Arimo"/>
                <a:cs typeface="Arimo"/>
                <a:sym typeface="Arimo"/>
              </a:defRPr>
            </a:lvl8pPr>
            <a:lvl9pPr lvl="8" algn="l">
              <a:lnSpc>
                <a:spcPct val="100000"/>
              </a:lnSpc>
              <a:spcBef>
                <a:spcPts val="0"/>
              </a:spcBef>
              <a:spcAft>
                <a:spcPts val="0"/>
              </a:spcAft>
              <a:buSzPts val="3300"/>
              <a:buNone/>
              <a:defRPr>
                <a:latin typeface="Arimo"/>
                <a:ea typeface="Arimo"/>
                <a:cs typeface="Arimo"/>
                <a:sym typeface="Arimo"/>
              </a:defRPr>
            </a:lvl9pPr>
          </a:lstStyle>
          <a:p/>
        </p:txBody>
      </p:sp>
      <p:sp>
        <p:nvSpPr>
          <p:cNvPr id="837" name="Google Shape;837;p17"/>
          <p:cNvSpPr txBox="1"/>
          <p:nvPr>
            <p:ph idx="1" type="subTitle"/>
          </p:nvPr>
        </p:nvSpPr>
        <p:spPr>
          <a:xfrm>
            <a:off x="732013" y="3658500"/>
            <a:ext cx="2163000" cy="572700"/>
          </a:xfrm>
          <a:prstGeom prst="rect">
            <a:avLst/>
          </a:prstGeom>
          <a:noFill/>
          <a:ln>
            <a:noFill/>
          </a:ln>
        </p:spPr>
        <p:txBody>
          <a:bodyPr anchorCtr="0" anchor="t" bIns="91425" lIns="91425" spcFirstLastPara="1" rIns="91425" wrap="square" tIns="91425">
            <a:normAutofit/>
          </a:bodyPr>
          <a:lstStyle>
            <a:lvl1pPr lvl="0" algn="ctr">
              <a:lnSpc>
                <a:spcPct val="115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838" name="Google Shape;838;p17"/>
          <p:cNvSpPr txBox="1"/>
          <p:nvPr>
            <p:ph idx="3" type="title"/>
          </p:nvPr>
        </p:nvSpPr>
        <p:spPr>
          <a:xfrm>
            <a:off x="3615720" y="3235100"/>
            <a:ext cx="2046600" cy="5727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sz="2000"/>
            </a:lvl1pPr>
            <a:lvl2pPr lvl="1" algn="l">
              <a:lnSpc>
                <a:spcPct val="100000"/>
              </a:lnSpc>
              <a:spcBef>
                <a:spcPts val="0"/>
              </a:spcBef>
              <a:spcAft>
                <a:spcPts val="0"/>
              </a:spcAft>
              <a:buSzPts val="3300"/>
              <a:buNone/>
              <a:defRPr>
                <a:latin typeface="Arimo"/>
                <a:ea typeface="Arimo"/>
                <a:cs typeface="Arimo"/>
                <a:sym typeface="Arimo"/>
              </a:defRPr>
            </a:lvl2pPr>
            <a:lvl3pPr lvl="2" algn="l">
              <a:lnSpc>
                <a:spcPct val="100000"/>
              </a:lnSpc>
              <a:spcBef>
                <a:spcPts val="0"/>
              </a:spcBef>
              <a:spcAft>
                <a:spcPts val="0"/>
              </a:spcAft>
              <a:buSzPts val="3300"/>
              <a:buNone/>
              <a:defRPr>
                <a:latin typeface="Arimo"/>
                <a:ea typeface="Arimo"/>
                <a:cs typeface="Arimo"/>
                <a:sym typeface="Arimo"/>
              </a:defRPr>
            </a:lvl3pPr>
            <a:lvl4pPr lvl="3" algn="l">
              <a:lnSpc>
                <a:spcPct val="100000"/>
              </a:lnSpc>
              <a:spcBef>
                <a:spcPts val="0"/>
              </a:spcBef>
              <a:spcAft>
                <a:spcPts val="0"/>
              </a:spcAft>
              <a:buSzPts val="3300"/>
              <a:buNone/>
              <a:defRPr>
                <a:latin typeface="Arimo"/>
                <a:ea typeface="Arimo"/>
                <a:cs typeface="Arimo"/>
                <a:sym typeface="Arimo"/>
              </a:defRPr>
            </a:lvl4pPr>
            <a:lvl5pPr lvl="4" algn="l">
              <a:lnSpc>
                <a:spcPct val="100000"/>
              </a:lnSpc>
              <a:spcBef>
                <a:spcPts val="0"/>
              </a:spcBef>
              <a:spcAft>
                <a:spcPts val="0"/>
              </a:spcAft>
              <a:buSzPts val="3300"/>
              <a:buNone/>
              <a:defRPr>
                <a:latin typeface="Arimo"/>
                <a:ea typeface="Arimo"/>
                <a:cs typeface="Arimo"/>
                <a:sym typeface="Arimo"/>
              </a:defRPr>
            </a:lvl5pPr>
            <a:lvl6pPr lvl="5" algn="l">
              <a:lnSpc>
                <a:spcPct val="100000"/>
              </a:lnSpc>
              <a:spcBef>
                <a:spcPts val="0"/>
              </a:spcBef>
              <a:spcAft>
                <a:spcPts val="0"/>
              </a:spcAft>
              <a:buSzPts val="3300"/>
              <a:buNone/>
              <a:defRPr>
                <a:latin typeface="Arimo"/>
                <a:ea typeface="Arimo"/>
                <a:cs typeface="Arimo"/>
                <a:sym typeface="Arimo"/>
              </a:defRPr>
            </a:lvl6pPr>
            <a:lvl7pPr lvl="6" algn="l">
              <a:lnSpc>
                <a:spcPct val="100000"/>
              </a:lnSpc>
              <a:spcBef>
                <a:spcPts val="0"/>
              </a:spcBef>
              <a:spcAft>
                <a:spcPts val="0"/>
              </a:spcAft>
              <a:buSzPts val="3300"/>
              <a:buNone/>
              <a:defRPr>
                <a:latin typeface="Arimo"/>
                <a:ea typeface="Arimo"/>
                <a:cs typeface="Arimo"/>
                <a:sym typeface="Arimo"/>
              </a:defRPr>
            </a:lvl7pPr>
            <a:lvl8pPr lvl="7" algn="l">
              <a:lnSpc>
                <a:spcPct val="100000"/>
              </a:lnSpc>
              <a:spcBef>
                <a:spcPts val="0"/>
              </a:spcBef>
              <a:spcAft>
                <a:spcPts val="0"/>
              </a:spcAft>
              <a:buSzPts val="3300"/>
              <a:buNone/>
              <a:defRPr>
                <a:latin typeface="Arimo"/>
                <a:ea typeface="Arimo"/>
                <a:cs typeface="Arimo"/>
                <a:sym typeface="Arimo"/>
              </a:defRPr>
            </a:lvl8pPr>
            <a:lvl9pPr lvl="8" algn="l">
              <a:lnSpc>
                <a:spcPct val="100000"/>
              </a:lnSpc>
              <a:spcBef>
                <a:spcPts val="0"/>
              </a:spcBef>
              <a:spcAft>
                <a:spcPts val="0"/>
              </a:spcAft>
              <a:buSzPts val="3300"/>
              <a:buNone/>
              <a:defRPr>
                <a:latin typeface="Arimo"/>
                <a:ea typeface="Arimo"/>
                <a:cs typeface="Arimo"/>
                <a:sym typeface="Arimo"/>
              </a:defRPr>
            </a:lvl9pPr>
          </a:lstStyle>
          <a:p/>
        </p:txBody>
      </p:sp>
      <p:sp>
        <p:nvSpPr>
          <p:cNvPr id="839" name="Google Shape;839;p17"/>
          <p:cNvSpPr txBox="1"/>
          <p:nvPr>
            <p:ph idx="4" type="subTitle"/>
          </p:nvPr>
        </p:nvSpPr>
        <p:spPr>
          <a:xfrm>
            <a:off x="3557520" y="3658500"/>
            <a:ext cx="2163000" cy="572700"/>
          </a:xfrm>
          <a:prstGeom prst="rect">
            <a:avLst/>
          </a:prstGeom>
          <a:noFill/>
          <a:ln>
            <a:noFill/>
          </a:ln>
        </p:spPr>
        <p:txBody>
          <a:bodyPr anchorCtr="0" anchor="t" bIns="91425" lIns="91425" spcFirstLastPara="1" rIns="91425" wrap="square" tIns="91425">
            <a:normAutofit/>
          </a:bodyPr>
          <a:lstStyle>
            <a:lvl1pPr lvl="0" algn="ctr">
              <a:lnSpc>
                <a:spcPct val="115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840" name="Google Shape;840;p17"/>
          <p:cNvSpPr txBox="1"/>
          <p:nvPr>
            <p:ph idx="5" type="title"/>
          </p:nvPr>
        </p:nvSpPr>
        <p:spPr>
          <a:xfrm>
            <a:off x="6307191" y="3235100"/>
            <a:ext cx="2046600" cy="5727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sz="2000"/>
            </a:lvl1pPr>
            <a:lvl2pPr lvl="1" algn="l">
              <a:lnSpc>
                <a:spcPct val="100000"/>
              </a:lnSpc>
              <a:spcBef>
                <a:spcPts val="0"/>
              </a:spcBef>
              <a:spcAft>
                <a:spcPts val="0"/>
              </a:spcAft>
              <a:buSzPts val="3300"/>
              <a:buNone/>
              <a:defRPr>
                <a:latin typeface="Arimo"/>
                <a:ea typeface="Arimo"/>
                <a:cs typeface="Arimo"/>
                <a:sym typeface="Arimo"/>
              </a:defRPr>
            </a:lvl2pPr>
            <a:lvl3pPr lvl="2" algn="l">
              <a:lnSpc>
                <a:spcPct val="100000"/>
              </a:lnSpc>
              <a:spcBef>
                <a:spcPts val="0"/>
              </a:spcBef>
              <a:spcAft>
                <a:spcPts val="0"/>
              </a:spcAft>
              <a:buSzPts val="3300"/>
              <a:buNone/>
              <a:defRPr>
                <a:latin typeface="Arimo"/>
                <a:ea typeface="Arimo"/>
                <a:cs typeface="Arimo"/>
                <a:sym typeface="Arimo"/>
              </a:defRPr>
            </a:lvl3pPr>
            <a:lvl4pPr lvl="3" algn="l">
              <a:lnSpc>
                <a:spcPct val="100000"/>
              </a:lnSpc>
              <a:spcBef>
                <a:spcPts val="0"/>
              </a:spcBef>
              <a:spcAft>
                <a:spcPts val="0"/>
              </a:spcAft>
              <a:buSzPts val="3300"/>
              <a:buNone/>
              <a:defRPr>
                <a:latin typeface="Arimo"/>
                <a:ea typeface="Arimo"/>
                <a:cs typeface="Arimo"/>
                <a:sym typeface="Arimo"/>
              </a:defRPr>
            </a:lvl4pPr>
            <a:lvl5pPr lvl="4" algn="l">
              <a:lnSpc>
                <a:spcPct val="100000"/>
              </a:lnSpc>
              <a:spcBef>
                <a:spcPts val="0"/>
              </a:spcBef>
              <a:spcAft>
                <a:spcPts val="0"/>
              </a:spcAft>
              <a:buSzPts val="3300"/>
              <a:buNone/>
              <a:defRPr>
                <a:latin typeface="Arimo"/>
                <a:ea typeface="Arimo"/>
                <a:cs typeface="Arimo"/>
                <a:sym typeface="Arimo"/>
              </a:defRPr>
            </a:lvl5pPr>
            <a:lvl6pPr lvl="5" algn="l">
              <a:lnSpc>
                <a:spcPct val="100000"/>
              </a:lnSpc>
              <a:spcBef>
                <a:spcPts val="0"/>
              </a:spcBef>
              <a:spcAft>
                <a:spcPts val="0"/>
              </a:spcAft>
              <a:buSzPts val="3300"/>
              <a:buNone/>
              <a:defRPr>
                <a:latin typeface="Arimo"/>
                <a:ea typeface="Arimo"/>
                <a:cs typeface="Arimo"/>
                <a:sym typeface="Arimo"/>
              </a:defRPr>
            </a:lvl6pPr>
            <a:lvl7pPr lvl="6" algn="l">
              <a:lnSpc>
                <a:spcPct val="100000"/>
              </a:lnSpc>
              <a:spcBef>
                <a:spcPts val="0"/>
              </a:spcBef>
              <a:spcAft>
                <a:spcPts val="0"/>
              </a:spcAft>
              <a:buSzPts val="3300"/>
              <a:buNone/>
              <a:defRPr>
                <a:latin typeface="Arimo"/>
                <a:ea typeface="Arimo"/>
                <a:cs typeface="Arimo"/>
                <a:sym typeface="Arimo"/>
              </a:defRPr>
            </a:lvl7pPr>
            <a:lvl8pPr lvl="7" algn="l">
              <a:lnSpc>
                <a:spcPct val="100000"/>
              </a:lnSpc>
              <a:spcBef>
                <a:spcPts val="0"/>
              </a:spcBef>
              <a:spcAft>
                <a:spcPts val="0"/>
              </a:spcAft>
              <a:buSzPts val="3300"/>
              <a:buNone/>
              <a:defRPr>
                <a:latin typeface="Arimo"/>
                <a:ea typeface="Arimo"/>
                <a:cs typeface="Arimo"/>
                <a:sym typeface="Arimo"/>
              </a:defRPr>
            </a:lvl8pPr>
            <a:lvl9pPr lvl="8" algn="l">
              <a:lnSpc>
                <a:spcPct val="100000"/>
              </a:lnSpc>
              <a:spcBef>
                <a:spcPts val="0"/>
              </a:spcBef>
              <a:spcAft>
                <a:spcPts val="0"/>
              </a:spcAft>
              <a:buSzPts val="3300"/>
              <a:buNone/>
              <a:defRPr>
                <a:latin typeface="Arimo"/>
                <a:ea typeface="Arimo"/>
                <a:cs typeface="Arimo"/>
                <a:sym typeface="Arimo"/>
              </a:defRPr>
            </a:lvl9pPr>
          </a:lstStyle>
          <a:p/>
        </p:txBody>
      </p:sp>
      <p:sp>
        <p:nvSpPr>
          <p:cNvPr id="841" name="Google Shape;841;p17"/>
          <p:cNvSpPr txBox="1"/>
          <p:nvPr>
            <p:ph idx="6" type="subTitle"/>
          </p:nvPr>
        </p:nvSpPr>
        <p:spPr>
          <a:xfrm>
            <a:off x="6248991" y="3658500"/>
            <a:ext cx="2163000" cy="572700"/>
          </a:xfrm>
          <a:prstGeom prst="rect">
            <a:avLst/>
          </a:prstGeom>
          <a:noFill/>
          <a:ln>
            <a:noFill/>
          </a:ln>
        </p:spPr>
        <p:txBody>
          <a:bodyPr anchorCtr="0" anchor="t" bIns="91425" lIns="91425" spcFirstLastPara="1" rIns="91425" wrap="square" tIns="91425">
            <a:normAutofit/>
          </a:bodyPr>
          <a:lstStyle>
            <a:lvl1pPr lvl="0" algn="ctr">
              <a:lnSpc>
                <a:spcPct val="115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cxnSp>
        <p:nvCxnSpPr>
          <p:cNvPr id="842" name="Google Shape;842;p17"/>
          <p:cNvCxnSpPr/>
          <p:nvPr/>
        </p:nvCxnSpPr>
        <p:spPr>
          <a:xfrm>
            <a:off x="4572010" y="492200"/>
            <a:ext cx="0" cy="9144000"/>
          </a:xfrm>
          <a:prstGeom prst="straightConnector1">
            <a:avLst/>
          </a:prstGeom>
          <a:noFill/>
          <a:ln cap="flat" cmpd="sng" w="9525">
            <a:solidFill>
              <a:srgbClr val="D9D9D9"/>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_3">
    <p:spTree>
      <p:nvGrpSpPr>
        <p:cNvPr id="843" name="Shape 843"/>
        <p:cNvGrpSpPr/>
        <p:nvPr/>
      </p:nvGrpSpPr>
      <p:grpSpPr>
        <a:xfrm>
          <a:off x="0" y="0"/>
          <a:ext cx="0" cy="0"/>
          <a:chOff x="0" y="0"/>
          <a:chExt cx="0" cy="0"/>
        </a:xfrm>
      </p:grpSpPr>
      <p:cxnSp>
        <p:nvCxnSpPr>
          <p:cNvPr id="844" name="Google Shape;844;p18"/>
          <p:cNvCxnSpPr/>
          <p:nvPr/>
        </p:nvCxnSpPr>
        <p:spPr>
          <a:xfrm>
            <a:off x="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845" name="Google Shape;845;p18"/>
          <p:cNvCxnSpPr/>
          <p:nvPr/>
        </p:nvCxnSpPr>
        <p:spPr>
          <a:xfrm>
            <a:off x="27951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846" name="Google Shape;846;p18"/>
          <p:cNvCxnSpPr/>
          <p:nvPr/>
        </p:nvCxnSpPr>
        <p:spPr>
          <a:xfrm>
            <a:off x="55902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847" name="Google Shape;847;p18"/>
          <p:cNvCxnSpPr/>
          <p:nvPr/>
        </p:nvCxnSpPr>
        <p:spPr>
          <a:xfrm>
            <a:off x="83853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848" name="Google Shape;848;p18"/>
          <p:cNvCxnSpPr/>
          <p:nvPr/>
        </p:nvCxnSpPr>
        <p:spPr>
          <a:xfrm>
            <a:off x="111805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849" name="Google Shape;849;p18"/>
          <p:cNvCxnSpPr/>
          <p:nvPr/>
        </p:nvCxnSpPr>
        <p:spPr>
          <a:xfrm>
            <a:off x="139756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850" name="Google Shape;850;p18"/>
          <p:cNvCxnSpPr/>
          <p:nvPr/>
        </p:nvCxnSpPr>
        <p:spPr>
          <a:xfrm>
            <a:off x="167707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851" name="Google Shape;851;p18"/>
          <p:cNvCxnSpPr/>
          <p:nvPr/>
        </p:nvCxnSpPr>
        <p:spPr>
          <a:xfrm>
            <a:off x="19565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852" name="Google Shape;852;p18"/>
          <p:cNvCxnSpPr/>
          <p:nvPr/>
        </p:nvCxnSpPr>
        <p:spPr>
          <a:xfrm>
            <a:off x="223610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853" name="Google Shape;853;p18"/>
          <p:cNvCxnSpPr/>
          <p:nvPr/>
        </p:nvCxnSpPr>
        <p:spPr>
          <a:xfrm>
            <a:off x="251561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854" name="Google Shape;854;p18"/>
          <p:cNvCxnSpPr/>
          <p:nvPr/>
        </p:nvCxnSpPr>
        <p:spPr>
          <a:xfrm>
            <a:off x="279512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855" name="Google Shape;855;p18"/>
          <p:cNvCxnSpPr/>
          <p:nvPr/>
        </p:nvCxnSpPr>
        <p:spPr>
          <a:xfrm>
            <a:off x="30684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856" name="Google Shape;856;p18"/>
          <p:cNvCxnSpPr/>
          <p:nvPr/>
        </p:nvCxnSpPr>
        <p:spPr>
          <a:xfrm>
            <a:off x="335415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857" name="Google Shape;857;p18"/>
          <p:cNvCxnSpPr/>
          <p:nvPr/>
        </p:nvCxnSpPr>
        <p:spPr>
          <a:xfrm>
            <a:off x="363366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858" name="Google Shape;858;p18"/>
          <p:cNvCxnSpPr/>
          <p:nvPr/>
        </p:nvCxnSpPr>
        <p:spPr>
          <a:xfrm>
            <a:off x="391317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859" name="Google Shape;859;p18"/>
          <p:cNvCxnSpPr/>
          <p:nvPr/>
        </p:nvCxnSpPr>
        <p:spPr>
          <a:xfrm>
            <a:off x="41926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860" name="Google Shape;860;p18"/>
          <p:cNvCxnSpPr/>
          <p:nvPr/>
        </p:nvCxnSpPr>
        <p:spPr>
          <a:xfrm>
            <a:off x="447220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861" name="Google Shape;861;p18"/>
          <p:cNvCxnSpPr/>
          <p:nvPr/>
        </p:nvCxnSpPr>
        <p:spPr>
          <a:xfrm>
            <a:off x="475171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862" name="Google Shape;862;p18"/>
          <p:cNvCxnSpPr/>
          <p:nvPr/>
        </p:nvCxnSpPr>
        <p:spPr>
          <a:xfrm>
            <a:off x="503122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863" name="Google Shape;863;p18"/>
          <p:cNvCxnSpPr/>
          <p:nvPr/>
        </p:nvCxnSpPr>
        <p:spPr>
          <a:xfrm>
            <a:off x="531073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864" name="Google Shape;864;p18"/>
          <p:cNvCxnSpPr/>
          <p:nvPr/>
        </p:nvCxnSpPr>
        <p:spPr>
          <a:xfrm>
            <a:off x="559025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865" name="Google Shape;865;p18"/>
          <p:cNvCxnSpPr/>
          <p:nvPr/>
        </p:nvCxnSpPr>
        <p:spPr>
          <a:xfrm>
            <a:off x="586976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866" name="Google Shape;866;p18"/>
          <p:cNvCxnSpPr/>
          <p:nvPr/>
        </p:nvCxnSpPr>
        <p:spPr>
          <a:xfrm>
            <a:off x="614927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867" name="Google Shape;867;p18"/>
          <p:cNvCxnSpPr/>
          <p:nvPr/>
        </p:nvCxnSpPr>
        <p:spPr>
          <a:xfrm>
            <a:off x="64287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868" name="Google Shape;868;p18"/>
          <p:cNvCxnSpPr/>
          <p:nvPr/>
        </p:nvCxnSpPr>
        <p:spPr>
          <a:xfrm>
            <a:off x="670830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869" name="Google Shape;869;p18"/>
          <p:cNvCxnSpPr/>
          <p:nvPr/>
        </p:nvCxnSpPr>
        <p:spPr>
          <a:xfrm>
            <a:off x="698781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870" name="Google Shape;870;p18"/>
          <p:cNvCxnSpPr/>
          <p:nvPr/>
        </p:nvCxnSpPr>
        <p:spPr>
          <a:xfrm>
            <a:off x="726732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871" name="Google Shape;871;p18"/>
          <p:cNvCxnSpPr/>
          <p:nvPr/>
        </p:nvCxnSpPr>
        <p:spPr>
          <a:xfrm>
            <a:off x="754683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872" name="Google Shape;872;p18"/>
          <p:cNvCxnSpPr/>
          <p:nvPr/>
        </p:nvCxnSpPr>
        <p:spPr>
          <a:xfrm>
            <a:off x="782635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873" name="Google Shape;873;p18"/>
          <p:cNvCxnSpPr/>
          <p:nvPr/>
        </p:nvCxnSpPr>
        <p:spPr>
          <a:xfrm>
            <a:off x="810586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874" name="Google Shape;874;p18"/>
          <p:cNvCxnSpPr/>
          <p:nvPr/>
        </p:nvCxnSpPr>
        <p:spPr>
          <a:xfrm>
            <a:off x="838537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875" name="Google Shape;875;p18"/>
          <p:cNvCxnSpPr/>
          <p:nvPr/>
        </p:nvCxnSpPr>
        <p:spPr>
          <a:xfrm>
            <a:off x="86648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876" name="Google Shape;876;p18"/>
          <p:cNvCxnSpPr/>
          <p:nvPr/>
        </p:nvCxnSpPr>
        <p:spPr>
          <a:xfrm>
            <a:off x="894440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877" name="Google Shape;877;p18"/>
          <p:cNvCxnSpPr/>
          <p:nvPr/>
        </p:nvCxnSpPr>
        <p:spPr>
          <a:xfrm>
            <a:off x="4572010" y="-4516687"/>
            <a:ext cx="0" cy="9144000"/>
          </a:xfrm>
          <a:prstGeom prst="straightConnector1">
            <a:avLst/>
          </a:prstGeom>
          <a:noFill/>
          <a:ln cap="flat" cmpd="sng" w="9525">
            <a:solidFill>
              <a:srgbClr val="D9D9D9"/>
            </a:solidFill>
            <a:prstDash val="solid"/>
            <a:round/>
            <a:headEnd len="sm" w="sm" type="none"/>
            <a:tailEnd len="sm" w="sm" type="none"/>
          </a:ln>
        </p:spPr>
      </p:cxnSp>
      <p:cxnSp>
        <p:nvCxnSpPr>
          <p:cNvPr id="878" name="Google Shape;878;p18"/>
          <p:cNvCxnSpPr/>
          <p:nvPr/>
        </p:nvCxnSpPr>
        <p:spPr>
          <a:xfrm>
            <a:off x="4572010" y="-4237175"/>
            <a:ext cx="0" cy="9144000"/>
          </a:xfrm>
          <a:prstGeom prst="straightConnector1">
            <a:avLst/>
          </a:prstGeom>
          <a:noFill/>
          <a:ln cap="flat" cmpd="sng" w="9525">
            <a:solidFill>
              <a:srgbClr val="D9D9D9"/>
            </a:solidFill>
            <a:prstDash val="solid"/>
            <a:round/>
            <a:headEnd len="sm" w="sm" type="none"/>
            <a:tailEnd len="sm" w="sm" type="none"/>
          </a:ln>
        </p:spPr>
      </p:cxnSp>
      <p:cxnSp>
        <p:nvCxnSpPr>
          <p:cNvPr id="879" name="Google Shape;879;p18"/>
          <p:cNvCxnSpPr/>
          <p:nvPr/>
        </p:nvCxnSpPr>
        <p:spPr>
          <a:xfrm>
            <a:off x="4572010" y="-3957662"/>
            <a:ext cx="0" cy="9144000"/>
          </a:xfrm>
          <a:prstGeom prst="straightConnector1">
            <a:avLst/>
          </a:prstGeom>
          <a:noFill/>
          <a:ln cap="flat" cmpd="sng" w="9525">
            <a:solidFill>
              <a:srgbClr val="D9D9D9"/>
            </a:solidFill>
            <a:prstDash val="solid"/>
            <a:round/>
            <a:headEnd len="sm" w="sm" type="none"/>
            <a:tailEnd len="sm" w="sm" type="none"/>
          </a:ln>
        </p:spPr>
      </p:cxnSp>
      <p:cxnSp>
        <p:nvCxnSpPr>
          <p:cNvPr id="880" name="Google Shape;880;p18"/>
          <p:cNvCxnSpPr/>
          <p:nvPr/>
        </p:nvCxnSpPr>
        <p:spPr>
          <a:xfrm>
            <a:off x="4572010" y="-3678150"/>
            <a:ext cx="0" cy="9144000"/>
          </a:xfrm>
          <a:prstGeom prst="straightConnector1">
            <a:avLst/>
          </a:prstGeom>
          <a:noFill/>
          <a:ln cap="flat" cmpd="sng" w="9525">
            <a:solidFill>
              <a:srgbClr val="D9D9D9"/>
            </a:solidFill>
            <a:prstDash val="solid"/>
            <a:round/>
            <a:headEnd len="sm" w="sm" type="none"/>
            <a:tailEnd len="sm" w="sm" type="none"/>
          </a:ln>
        </p:spPr>
      </p:cxnSp>
      <p:cxnSp>
        <p:nvCxnSpPr>
          <p:cNvPr id="881" name="Google Shape;881;p18"/>
          <p:cNvCxnSpPr/>
          <p:nvPr/>
        </p:nvCxnSpPr>
        <p:spPr>
          <a:xfrm>
            <a:off x="4572010" y="-3398637"/>
            <a:ext cx="0" cy="9144000"/>
          </a:xfrm>
          <a:prstGeom prst="straightConnector1">
            <a:avLst/>
          </a:prstGeom>
          <a:noFill/>
          <a:ln cap="flat" cmpd="sng" w="9525">
            <a:solidFill>
              <a:srgbClr val="D9D9D9"/>
            </a:solidFill>
            <a:prstDash val="solid"/>
            <a:round/>
            <a:headEnd len="sm" w="sm" type="none"/>
            <a:tailEnd len="sm" w="sm" type="none"/>
          </a:ln>
        </p:spPr>
      </p:cxnSp>
      <p:cxnSp>
        <p:nvCxnSpPr>
          <p:cNvPr id="882" name="Google Shape;882;p18"/>
          <p:cNvCxnSpPr/>
          <p:nvPr/>
        </p:nvCxnSpPr>
        <p:spPr>
          <a:xfrm>
            <a:off x="4572010" y="-3119125"/>
            <a:ext cx="0" cy="9144000"/>
          </a:xfrm>
          <a:prstGeom prst="straightConnector1">
            <a:avLst/>
          </a:prstGeom>
          <a:noFill/>
          <a:ln cap="flat" cmpd="sng" w="9525">
            <a:solidFill>
              <a:srgbClr val="D9D9D9"/>
            </a:solidFill>
            <a:prstDash val="solid"/>
            <a:round/>
            <a:headEnd len="sm" w="sm" type="none"/>
            <a:tailEnd len="sm" w="sm" type="none"/>
          </a:ln>
        </p:spPr>
      </p:cxnSp>
      <p:cxnSp>
        <p:nvCxnSpPr>
          <p:cNvPr id="883" name="Google Shape;883;p18"/>
          <p:cNvCxnSpPr/>
          <p:nvPr/>
        </p:nvCxnSpPr>
        <p:spPr>
          <a:xfrm>
            <a:off x="4572010" y="-2839612"/>
            <a:ext cx="0" cy="9144000"/>
          </a:xfrm>
          <a:prstGeom prst="straightConnector1">
            <a:avLst/>
          </a:prstGeom>
          <a:noFill/>
          <a:ln cap="flat" cmpd="sng" w="9525">
            <a:solidFill>
              <a:srgbClr val="D9D9D9"/>
            </a:solidFill>
            <a:prstDash val="solid"/>
            <a:round/>
            <a:headEnd len="sm" w="sm" type="none"/>
            <a:tailEnd len="sm" w="sm" type="none"/>
          </a:ln>
        </p:spPr>
      </p:cxnSp>
      <p:cxnSp>
        <p:nvCxnSpPr>
          <p:cNvPr id="884" name="Google Shape;884;p18"/>
          <p:cNvCxnSpPr/>
          <p:nvPr/>
        </p:nvCxnSpPr>
        <p:spPr>
          <a:xfrm>
            <a:off x="4572010" y="-2560100"/>
            <a:ext cx="0" cy="9144000"/>
          </a:xfrm>
          <a:prstGeom prst="straightConnector1">
            <a:avLst/>
          </a:prstGeom>
          <a:noFill/>
          <a:ln cap="flat" cmpd="sng" w="9525">
            <a:solidFill>
              <a:srgbClr val="D9D9D9"/>
            </a:solidFill>
            <a:prstDash val="solid"/>
            <a:round/>
            <a:headEnd len="sm" w="sm" type="none"/>
            <a:tailEnd len="sm" w="sm" type="none"/>
          </a:ln>
        </p:spPr>
      </p:cxnSp>
      <p:cxnSp>
        <p:nvCxnSpPr>
          <p:cNvPr id="885" name="Google Shape;885;p18"/>
          <p:cNvCxnSpPr/>
          <p:nvPr/>
        </p:nvCxnSpPr>
        <p:spPr>
          <a:xfrm>
            <a:off x="4572010" y="-2280587"/>
            <a:ext cx="0" cy="9144000"/>
          </a:xfrm>
          <a:prstGeom prst="straightConnector1">
            <a:avLst/>
          </a:prstGeom>
          <a:noFill/>
          <a:ln cap="flat" cmpd="sng" w="9525">
            <a:solidFill>
              <a:srgbClr val="D9D9D9"/>
            </a:solidFill>
            <a:prstDash val="solid"/>
            <a:round/>
            <a:headEnd len="sm" w="sm" type="none"/>
            <a:tailEnd len="sm" w="sm" type="none"/>
          </a:ln>
        </p:spPr>
      </p:cxnSp>
      <p:cxnSp>
        <p:nvCxnSpPr>
          <p:cNvPr id="886" name="Google Shape;886;p18"/>
          <p:cNvCxnSpPr/>
          <p:nvPr/>
        </p:nvCxnSpPr>
        <p:spPr>
          <a:xfrm>
            <a:off x="4572010" y="-2001075"/>
            <a:ext cx="0" cy="9144000"/>
          </a:xfrm>
          <a:prstGeom prst="straightConnector1">
            <a:avLst/>
          </a:prstGeom>
          <a:noFill/>
          <a:ln cap="flat" cmpd="sng" w="9525">
            <a:solidFill>
              <a:srgbClr val="D9D9D9"/>
            </a:solidFill>
            <a:prstDash val="solid"/>
            <a:round/>
            <a:headEnd len="sm" w="sm" type="none"/>
            <a:tailEnd len="sm" w="sm" type="none"/>
          </a:ln>
        </p:spPr>
      </p:cxnSp>
      <p:cxnSp>
        <p:nvCxnSpPr>
          <p:cNvPr id="887" name="Google Shape;887;p18"/>
          <p:cNvCxnSpPr/>
          <p:nvPr/>
        </p:nvCxnSpPr>
        <p:spPr>
          <a:xfrm>
            <a:off x="4572010" y="-1721562"/>
            <a:ext cx="0" cy="9144000"/>
          </a:xfrm>
          <a:prstGeom prst="straightConnector1">
            <a:avLst/>
          </a:prstGeom>
          <a:noFill/>
          <a:ln cap="flat" cmpd="sng" w="9525">
            <a:solidFill>
              <a:srgbClr val="D9D9D9"/>
            </a:solidFill>
            <a:prstDash val="solid"/>
            <a:round/>
            <a:headEnd len="sm" w="sm" type="none"/>
            <a:tailEnd len="sm" w="sm" type="none"/>
          </a:ln>
        </p:spPr>
      </p:cxnSp>
      <p:cxnSp>
        <p:nvCxnSpPr>
          <p:cNvPr id="888" name="Google Shape;888;p18"/>
          <p:cNvCxnSpPr/>
          <p:nvPr/>
        </p:nvCxnSpPr>
        <p:spPr>
          <a:xfrm>
            <a:off x="4572010" y="-1442050"/>
            <a:ext cx="0" cy="9144000"/>
          </a:xfrm>
          <a:prstGeom prst="straightConnector1">
            <a:avLst/>
          </a:prstGeom>
          <a:noFill/>
          <a:ln cap="flat" cmpd="sng" w="9525">
            <a:solidFill>
              <a:srgbClr val="D9D9D9"/>
            </a:solidFill>
            <a:prstDash val="solid"/>
            <a:round/>
            <a:headEnd len="sm" w="sm" type="none"/>
            <a:tailEnd len="sm" w="sm" type="none"/>
          </a:ln>
        </p:spPr>
      </p:cxnSp>
      <p:cxnSp>
        <p:nvCxnSpPr>
          <p:cNvPr id="889" name="Google Shape;889;p18"/>
          <p:cNvCxnSpPr/>
          <p:nvPr/>
        </p:nvCxnSpPr>
        <p:spPr>
          <a:xfrm>
            <a:off x="4572010" y="-1162537"/>
            <a:ext cx="0" cy="9144000"/>
          </a:xfrm>
          <a:prstGeom prst="straightConnector1">
            <a:avLst/>
          </a:prstGeom>
          <a:noFill/>
          <a:ln cap="flat" cmpd="sng" w="9525">
            <a:solidFill>
              <a:srgbClr val="D9D9D9"/>
            </a:solidFill>
            <a:prstDash val="solid"/>
            <a:round/>
            <a:headEnd len="sm" w="sm" type="none"/>
            <a:tailEnd len="sm" w="sm" type="none"/>
          </a:ln>
        </p:spPr>
      </p:cxnSp>
      <p:cxnSp>
        <p:nvCxnSpPr>
          <p:cNvPr id="890" name="Google Shape;890;p18"/>
          <p:cNvCxnSpPr/>
          <p:nvPr/>
        </p:nvCxnSpPr>
        <p:spPr>
          <a:xfrm>
            <a:off x="4572010" y="-883025"/>
            <a:ext cx="0" cy="9144000"/>
          </a:xfrm>
          <a:prstGeom prst="straightConnector1">
            <a:avLst/>
          </a:prstGeom>
          <a:noFill/>
          <a:ln cap="flat" cmpd="sng" w="9525">
            <a:solidFill>
              <a:srgbClr val="D9D9D9"/>
            </a:solidFill>
            <a:prstDash val="solid"/>
            <a:round/>
            <a:headEnd len="sm" w="sm" type="none"/>
            <a:tailEnd len="sm" w="sm" type="none"/>
          </a:ln>
        </p:spPr>
      </p:cxnSp>
      <p:cxnSp>
        <p:nvCxnSpPr>
          <p:cNvPr id="891" name="Google Shape;891;p18"/>
          <p:cNvCxnSpPr/>
          <p:nvPr/>
        </p:nvCxnSpPr>
        <p:spPr>
          <a:xfrm>
            <a:off x="4572010" y="-603512"/>
            <a:ext cx="0" cy="9144000"/>
          </a:xfrm>
          <a:prstGeom prst="straightConnector1">
            <a:avLst/>
          </a:prstGeom>
          <a:noFill/>
          <a:ln cap="flat" cmpd="sng" w="9525">
            <a:solidFill>
              <a:srgbClr val="D9D9D9"/>
            </a:solidFill>
            <a:prstDash val="solid"/>
            <a:round/>
            <a:headEnd len="sm" w="sm" type="none"/>
            <a:tailEnd len="sm" w="sm" type="none"/>
          </a:ln>
        </p:spPr>
      </p:cxnSp>
      <p:cxnSp>
        <p:nvCxnSpPr>
          <p:cNvPr id="892" name="Google Shape;892;p18"/>
          <p:cNvCxnSpPr/>
          <p:nvPr/>
        </p:nvCxnSpPr>
        <p:spPr>
          <a:xfrm>
            <a:off x="4572010" y="-324000"/>
            <a:ext cx="0" cy="9144000"/>
          </a:xfrm>
          <a:prstGeom prst="straightConnector1">
            <a:avLst/>
          </a:prstGeom>
          <a:noFill/>
          <a:ln cap="flat" cmpd="sng" w="9525">
            <a:solidFill>
              <a:srgbClr val="D9D9D9"/>
            </a:solidFill>
            <a:prstDash val="solid"/>
            <a:round/>
            <a:headEnd len="sm" w="sm" type="none"/>
            <a:tailEnd len="sm" w="sm" type="none"/>
          </a:ln>
        </p:spPr>
      </p:cxnSp>
      <p:cxnSp>
        <p:nvCxnSpPr>
          <p:cNvPr id="893" name="Google Shape;893;p18"/>
          <p:cNvCxnSpPr/>
          <p:nvPr/>
        </p:nvCxnSpPr>
        <p:spPr>
          <a:xfrm>
            <a:off x="4572010" y="-44487"/>
            <a:ext cx="0" cy="9144000"/>
          </a:xfrm>
          <a:prstGeom prst="straightConnector1">
            <a:avLst/>
          </a:prstGeom>
          <a:noFill/>
          <a:ln cap="flat" cmpd="sng" w="9525">
            <a:solidFill>
              <a:srgbClr val="D9D9D9"/>
            </a:solidFill>
            <a:prstDash val="solid"/>
            <a:round/>
            <a:headEnd len="sm" w="sm" type="none"/>
            <a:tailEnd len="sm" w="sm" type="none"/>
          </a:ln>
        </p:spPr>
      </p:cxnSp>
      <p:cxnSp>
        <p:nvCxnSpPr>
          <p:cNvPr id="894" name="Google Shape;894;p18"/>
          <p:cNvCxnSpPr/>
          <p:nvPr/>
        </p:nvCxnSpPr>
        <p:spPr>
          <a:xfrm>
            <a:off x="4572010" y="235025"/>
            <a:ext cx="0" cy="9144000"/>
          </a:xfrm>
          <a:prstGeom prst="straightConnector1">
            <a:avLst/>
          </a:prstGeom>
          <a:noFill/>
          <a:ln cap="flat" cmpd="sng" w="9525">
            <a:solidFill>
              <a:srgbClr val="D9D9D9"/>
            </a:solidFill>
            <a:prstDash val="solid"/>
            <a:round/>
            <a:headEnd len="sm" w="sm" type="none"/>
            <a:tailEnd len="sm" w="sm" type="none"/>
          </a:ln>
        </p:spPr>
      </p:cxnSp>
      <p:sp>
        <p:nvSpPr>
          <p:cNvPr id="895" name="Google Shape;895;p18"/>
          <p:cNvSpPr txBox="1"/>
          <p:nvPr>
            <p:ph type="title"/>
          </p:nvPr>
        </p:nvSpPr>
        <p:spPr>
          <a:xfrm>
            <a:off x="747000" y="347575"/>
            <a:ext cx="77160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300"/>
              <a:buNone/>
              <a:defRPr/>
            </a:lvl1pPr>
            <a:lvl2pPr lvl="1" algn="l">
              <a:lnSpc>
                <a:spcPct val="100000"/>
              </a:lnSpc>
              <a:spcBef>
                <a:spcPts val="0"/>
              </a:spcBef>
              <a:spcAft>
                <a:spcPts val="0"/>
              </a:spcAft>
              <a:buSzPts val="3300"/>
              <a:buNone/>
              <a:defRPr/>
            </a:lvl2pPr>
            <a:lvl3pPr lvl="2" algn="l">
              <a:lnSpc>
                <a:spcPct val="100000"/>
              </a:lnSpc>
              <a:spcBef>
                <a:spcPts val="0"/>
              </a:spcBef>
              <a:spcAft>
                <a:spcPts val="0"/>
              </a:spcAft>
              <a:buSzPts val="3300"/>
              <a:buNone/>
              <a:defRPr/>
            </a:lvl3pPr>
            <a:lvl4pPr lvl="3" algn="l">
              <a:lnSpc>
                <a:spcPct val="100000"/>
              </a:lnSpc>
              <a:spcBef>
                <a:spcPts val="0"/>
              </a:spcBef>
              <a:spcAft>
                <a:spcPts val="0"/>
              </a:spcAft>
              <a:buSzPts val="3300"/>
              <a:buNone/>
              <a:defRPr/>
            </a:lvl4pPr>
            <a:lvl5pPr lvl="4" algn="l">
              <a:lnSpc>
                <a:spcPct val="100000"/>
              </a:lnSpc>
              <a:spcBef>
                <a:spcPts val="0"/>
              </a:spcBef>
              <a:spcAft>
                <a:spcPts val="0"/>
              </a:spcAft>
              <a:buSzPts val="3300"/>
              <a:buNone/>
              <a:defRPr/>
            </a:lvl5pPr>
            <a:lvl6pPr lvl="5" algn="l">
              <a:lnSpc>
                <a:spcPct val="100000"/>
              </a:lnSpc>
              <a:spcBef>
                <a:spcPts val="0"/>
              </a:spcBef>
              <a:spcAft>
                <a:spcPts val="0"/>
              </a:spcAft>
              <a:buSzPts val="3300"/>
              <a:buNone/>
              <a:defRPr/>
            </a:lvl6pPr>
            <a:lvl7pPr lvl="6" algn="l">
              <a:lnSpc>
                <a:spcPct val="100000"/>
              </a:lnSpc>
              <a:spcBef>
                <a:spcPts val="0"/>
              </a:spcBef>
              <a:spcAft>
                <a:spcPts val="0"/>
              </a:spcAft>
              <a:buSzPts val="3300"/>
              <a:buNone/>
              <a:defRPr/>
            </a:lvl7pPr>
            <a:lvl8pPr lvl="7" algn="l">
              <a:lnSpc>
                <a:spcPct val="100000"/>
              </a:lnSpc>
              <a:spcBef>
                <a:spcPts val="0"/>
              </a:spcBef>
              <a:spcAft>
                <a:spcPts val="0"/>
              </a:spcAft>
              <a:buSzPts val="3300"/>
              <a:buNone/>
              <a:defRPr/>
            </a:lvl8pPr>
            <a:lvl9pPr lvl="8" algn="l">
              <a:lnSpc>
                <a:spcPct val="100000"/>
              </a:lnSpc>
              <a:spcBef>
                <a:spcPts val="0"/>
              </a:spcBef>
              <a:spcAft>
                <a:spcPts val="0"/>
              </a:spcAft>
              <a:buSzPts val="3300"/>
              <a:buNone/>
              <a:defRPr/>
            </a:lvl9pPr>
          </a:lstStyle>
          <a:p/>
        </p:txBody>
      </p:sp>
      <p:sp>
        <p:nvSpPr>
          <p:cNvPr id="896" name="Google Shape;896;p18"/>
          <p:cNvSpPr txBox="1"/>
          <p:nvPr>
            <p:ph idx="1" type="subTitle"/>
          </p:nvPr>
        </p:nvSpPr>
        <p:spPr>
          <a:xfrm>
            <a:off x="728663" y="3324513"/>
            <a:ext cx="2163000" cy="5727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None/>
              <a:defRPr sz="1400">
                <a:solidFill>
                  <a:schemeClr val="dk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897" name="Google Shape;897;p18"/>
          <p:cNvSpPr txBox="1"/>
          <p:nvPr>
            <p:ph idx="2" type="subTitle"/>
          </p:nvPr>
        </p:nvSpPr>
        <p:spPr>
          <a:xfrm>
            <a:off x="3503258" y="3324525"/>
            <a:ext cx="2163000" cy="5727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None/>
              <a:defRPr sz="1400">
                <a:solidFill>
                  <a:schemeClr val="dk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898" name="Google Shape;898;p18"/>
          <p:cNvSpPr txBox="1"/>
          <p:nvPr>
            <p:ph idx="3" type="subTitle"/>
          </p:nvPr>
        </p:nvSpPr>
        <p:spPr>
          <a:xfrm>
            <a:off x="6265089" y="3324525"/>
            <a:ext cx="2163000" cy="5727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899" name="Google Shape;899;p18"/>
          <p:cNvSpPr txBox="1"/>
          <p:nvPr>
            <p:ph idx="4" type="title"/>
          </p:nvPr>
        </p:nvSpPr>
        <p:spPr>
          <a:xfrm>
            <a:off x="1306613" y="2023500"/>
            <a:ext cx="1007100" cy="5727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dk1"/>
              </a:buClr>
              <a:buSzPts val="2400"/>
              <a:buNone/>
              <a:defRPr sz="3400">
                <a:solidFill>
                  <a:schemeClr val="dk2"/>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900" name="Google Shape;900;p18"/>
          <p:cNvSpPr txBox="1"/>
          <p:nvPr>
            <p:ph idx="5" type="title"/>
          </p:nvPr>
        </p:nvSpPr>
        <p:spPr>
          <a:xfrm>
            <a:off x="4081208" y="2023500"/>
            <a:ext cx="1007100" cy="5727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dk1"/>
              </a:buClr>
              <a:buSzPts val="2400"/>
              <a:buNone/>
              <a:defRPr sz="3400">
                <a:solidFill>
                  <a:schemeClr val="dk2"/>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901" name="Google Shape;901;p18"/>
          <p:cNvSpPr txBox="1"/>
          <p:nvPr>
            <p:ph idx="6" type="title"/>
          </p:nvPr>
        </p:nvSpPr>
        <p:spPr>
          <a:xfrm>
            <a:off x="6843039" y="2023500"/>
            <a:ext cx="1007100" cy="5727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dk1"/>
              </a:buClr>
              <a:buSzPts val="2400"/>
              <a:buNone/>
              <a:defRPr sz="3400">
                <a:solidFill>
                  <a:schemeClr val="dk2"/>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902" name="Google Shape;902;p18"/>
          <p:cNvSpPr txBox="1"/>
          <p:nvPr>
            <p:ph idx="7" type="title"/>
          </p:nvPr>
        </p:nvSpPr>
        <p:spPr>
          <a:xfrm>
            <a:off x="726750" y="2871700"/>
            <a:ext cx="2122500" cy="5727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000"/>
              <a:buNone/>
              <a:defRPr sz="2000">
                <a:solidFill>
                  <a:schemeClr val="dk1"/>
                </a:solidFill>
              </a:defRPr>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903" name="Google Shape;903;p18"/>
          <p:cNvSpPr txBox="1"/>
          <p:nvPr>
            <p:ph idx="8" type="title"/>
          </p:nvPr>
        </p:nvSpPr>
        <p:spPr>
          <a:xfrm>
            <a:off x="3513375" y="2871700"/>
            <a:ext cx="2122500" cy="5727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000"/>
              <a:buNone/>
              <a:defRPr sz="2000">
                <a:solidFill>
                  <a:schemeClr val="dk1"/>
                </a:solidFill>
              </a:defRPr>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904" name="Google Shape;904;p18"/>
          <p:cNvSpPr txBox="1"/>
          <p:nvPr>
            <p:ph idx="9" type="title"/>
          </p:nvPr>
        </p:nvSpPr>
        <p:spPr>
          <a:xfrm>
            <a:off x="6300000" y="2871700"/>
            <a:ext cx="2122500" cy="5727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000"/>
              <a:buNone/>
              <a:defRPr sz="2000">
                <a:solidFill>
                  <a:schemeClr val="dk1"/>
                </a:solidFill>
              </a:defRPr>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cxnSp>
        <p:nvCxnSpPr>
          <p:cNvPr id="905" name="Google Shape;905;p18"/>
          <p:cNvCxnSpPr/>
          <p:nvPr/>
        </p:nvCxnSpPr>
        <p:spPr>
          <a:xfrm>
            <a:off x="4572010" y="492200"/>
            <a:ext cx="0" cy="9144000"/>
          </a:xfrm>
          <a:prstGeom prst="straightConnector1">
            <a:avLst/>
          </a:prstGeom>
          <a:noFill/>
          <a:ln cap="flat" cmpd="sng" w="9525">
            <a:solidFill>
              <a:srgbClr val="D9D9D9"/>
            </a:solidFill>
            <a:prstDash val="solid"/>
            <a:round/>
            <a:headEnd len="sm" w="sm" type="none"/>
            <a:tailEnd len="sm" w="sm"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_3_2">
    <p:spTree>
      <p:nvGrpSpPr>
        <p:cNvPr id="906" name="Shape 906"/>
        <p:cNvGrpSpPr/>
        <p:nvPr/>
      </p:nvGrpSpPr>
      <p:grpSpPr>
        <a:xfrm>
          <a:off x="0" y="0"/>
          <a:ext cx="0" cy="0"/>
          <a:chOff x="0" y="0"/>
          <a:chExt cx="0" cy="0"/>
        </a:xfrm>
      </p:grpSpPr>
      <p:cxnSp>
        <p:nvCxnSpPr>
          <p:cNvPr id="907" name="Google Shape;907;p19"/>
          <p:cNvCxnSpPr/>
          <p:nvPr/>
        </p:nvCxnSpPr>
        <p:spPr>
          <a:xfrm>
            <a:off x="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908" name="Google Shape;908;p19"/>
          <p:cNvCxnSpPr/>
          <p:nvPr/>
        </p:nvCxnSpPr>
        <p:spPr>
          <a:xfrm>
            <a:off x="27951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909" name="Google Shape;909;p19"/>
          <p:cNvCxnSpPr/>
          <p:nvPr/>
        </p:nvCxnSpPr>
        <p:spPr>
          <a:xfrm>
            <a:off x="55902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910" name="Google Shape;910;p19"/>
          <p:cNvCxnSpPr/>
          <p:nvPr/>
        </p:nvCxnSpPr>
        <p:spPr>
          <a:xfrm>
            <a:off x="83853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911" name="Google Shape;911;p19"/>
          <p:cNvCxnSpPr/>
          <p:nvPr/>
        </p:nvCxnSpPr>
        <p:spPr>
          <a:xfrm>
            <a:off x="111805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912" name="Google Shape;912;p19"/>
          <p:cNvCxnSpPr/>
          <p:nvPr/>
        </p:nvCxnSpPr>
        <p:spPr>
          <a:xfrm>
            <a:off x="139756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913" name="Google Shape;913;p19"/>
          <p:cNvCxnSpPr/>
          <p:nvPr/>
        </p:nvCxnSpPr>
        <p:spPr>
          <a:xfrm>
            <a:off x="167707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914" name="Google Shape;914;p19"/>
          <p:cNvCxnSpPr/>
          <p:nvPr/>
        </p:nvCxnSpPr>
        <p:spPr>
          <a:xfrm>
            <a:off x="19565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915" name="Google Shape;915;p19"/>
          <p:cNvCxnSpPr/>
          <p:nvPr/>
        </p:nvCxnSpPr>
        <p:spPr>
          <a:xfrm>
            <a:off x="223610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916" name="Google Shape;916;p19"/>
          <p:cNvCxnSpPr/>
          <p:nvPr/>
        </p:nvCxnSpPr>
        <p:spPr>
          <a:xfrm>
            <a:off x="251561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917" name="Google Shape;917;p19"/>
          <p:cNvCxnSpPr/>
          <p:nvPr/>
        </p:nvCxnSpPr>
        <p:spPr>
          <a:xfrm>
            <a:off x="279512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918" name="Google Shape;918;p19"/>
          <p:cNvCxnSpPr/>
          <p:nvPr/>
        </p:nvCxnSpPr>
        <p:spPr>
          <a:xfrm>
            <a:off x="30684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919" name="Google Shape;919;p19"/>
          <p:cNvCxnSpPr/>
          <p:nvPr/>
        </p:nvCxnSpPr>
        <p:spPr>
          <a:xfrm>
            <a:off x="335415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920" name="Google Shape;920;p19"/>
          <p:cNvCxnSpPr/>
          <p:nvPr/>
        </p:nvCxnSpPr>
        <p:spPr>
          <a:xfrm>
            <a:off x="363366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921" name="Google Shape;921;p19"/>
          <p:cNvCxnSpPr/>
          <p:nvPr/>
        </p:nvCxnSpPr>
        <p:spPr>
          <a:xfrm>
            <a:off x="391317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922" name="Google Shape;922;p19"/>
          <p:cNvCxnSpPr/>
          <p:nvPr/>
        </p:nvCxnSpPr>
        <p:spPr>
          <a:xfrm>
            <a:off x="41926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923" name="Google Shape;923;p19"/>
          <p:cNvCxnSpPr/>
          <p:nvPr/>
        </p:nvCxnSpPr>
        <p:spPr>
          <a:xfrm>
            <a:off x="447220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924" name="Google Shape;924;p19"/>
          <p:cNvCxnSpPr/>
          <p:nvPr/>
        </p:nvCxnSpPr>
        <p:spPr>
          <a:xfrm>
            <a:off x="475171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925" name="Google Shape;925;p19"/>
          <p:cNvCxnSpPr/>
          <p:nvPr/>
        </p:nvCxnSpPr>
        <p:spPr>
          <a:xfrm>
            <a:off x="503122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926" name="Google Shape;926;p19"/>
          <p:cNvCxnSpPr/>
          <p:nvPr/>
        </p:nvCxnSpPr>
        <p:spPr>
          <a:xfrm>
            <a:off x="531073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927" name="Google Shape;927;p19"/>
          <p:cNvCxnSpPr/>
          <p:nvPr/>
        </p:nvCxnSpPr>
        <p:spPr>
          <a:xfrm>
            <a:off x="559025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928" name="Google Shape;928;p19"/>
          <p:cNvCxnSpPr/>
          <p:nvPr/>
        </p:nvCxnSpPr>
        <p:spPr>
          <a:xfrm>
            <a:off x="586976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929" name="Google Shape;929;p19"/>
          <p:cNvCxnSpPr/>
          <p:nvPr/>
        </p:nvCxnSpPr>
        <p:spPr>
          <a:xfrm>
            <a:off x="614927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930" name="Google Shape;930;p19"/>
          <p:cNvCxnSpPr/>
          <p:nvPr/>
        </p:nvCxnSpPr>
        <p:spPr>
          <a:xfrm>
            <a:off x="64287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931" name="Google Shape;931;p19"/>
          <p:cNvCxnSpPr/>
          <p:nvPr/>
        </p:nvCxnSpPr>
        <p:spPr>
          <a:xfrm>
            <a:off x="670830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932" name="Google Shape;932;p19"/>
          <p:cNvCxnSpPr/>
          <p:nvPr/>
        </p:nvCxnSpPr>
        <p:spPr>
          <a:xfrm>
            <a:off x="698781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933" name="Google Shape;933;p19"/>
          <p:cNvCxnSpPr/>
          <p:nvPr/>
        </p:nvCxnSpPr>
        <p:spPr>
          <a:xfrm>
            <a:off x="726732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934" name="Google Shape;934;p19"/>
          <p:cNvCxnSpPr/>
          <p:nvPr/>
        </p:nvCxnSpPr>
        <p:spPr>
          <a:xfrm>
            <a:off x="754683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935" name="Google Shape;935;p19"/>
          <p:cNvCxnSpPr/>
          <p:nvPr/>
        </p:nvCxnSpPr>
        <p:spPr>
          <a:xfrm>
            <a:off x="782635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936" name="Google Shape;936;p19"/>
          <p:cNvCxnSpPr/>
          <p:nvPr/>
        </p:nvCxnSpPr>
        <p:spPr>
          <a:xfrm>
            <a:off x="810586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937" name="Google Shape;937;p19"/>
          <p:cNvCxnSpPr/>
          <p:nvPr/>
        </p:nvCxnSpPr>
        <p:spPr>
          <a:xfrm>
            <a:off x="838537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938" name="Google Shape;938;p19"/>
          <p:cNvCxnSpPr/>
          <p:nvPr/>
        </p:nvCxnSpPr>
        <p:spPr>
          <a:xfrm>
            <a:off x="86648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939" name="Google Shape;939;p19"/>
          <p:cNvCxnSpPr/>
          <p:nvPr/>
        </p:nvCxnSpPr>
        <p:spPr>
          <a:xfrm>
            <a:off x="894440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940" name="Google Shape;940;p19"/>
          <p:cNvCxnSpPr/>
          <p:nvPr/>
        </p:nvCxnSpPr>
        <p:spPr>
          <a:xfrm>
            <a:off x="4572010" y="-4516687"/>
            <a:ext cx="0" cy="9144000"/>
          </a:xfrm>
          <a:prstGeom prst="straightConnector1">
            <a:avLst/>
          </a:prstGeom>
          <a:noFill/>
          <a:ln cap="flat" cmpd="sng" w="9525">
            <a:solidFill>
              <a:srgbClr val="D9D9D9"/>
            </a:solidFill>
            <a:prstDash val="solid"/>
            <a:round/>
            <a:headEnd len="sm" w="sm" type="none"/>
            <a:tailEnd len="sm" w="sm" type="none"/>
          </a:ln>
        </p:spPr>
      </p:cxnSp>
      <p:cxnSp>
        <p:nvCxnSpPr>
          <p:cNvPr id="941" name="Google Shape;941;p19"/>
          <p:cNvCxnSpPr/>
          <p:nvPr/>
        </p:nvCxnSpPr>
        <p:spPr>
          <a:xfrm>
            <a:off x="4572010" y="-4237175"/>
            <a:ext cx="0" cy="9144000"/>
          </a:xfrm>
          <a:prstGeom prst="straightConnector1">
            <a:avLst/>
          </a:prstGeom>
          <a:noFill/>
          <a:ln cap="flat" cmpd="sng" w="9525">
            <a:solidFill>
              <a:srgbClr val="D9D9D9"/>
            </a:solidFill>
            <a:prstDash val="solid"/>
            <a:round/>
            <a:headEnd len="sm" w="sm" type="none"/>
            <a:tailEnd len="sm" w="sm" type="none"/>
          </a:ln>
        </p:spPr>
      </p:cxnSp>
      <p:cxnSp>
        <p:nvCxnSpPr>
          <p:cNvPr id="942" name="Google Shape;942;p19"/>
          <p:cNvCxnSpPr/>
          <p:nvPr/>
        </p:nvCxnSpPr>
        <p:spPr>
          <a:xfrm>
            <a:off x="4572010" y="-3957662"/>
            <a:ext cx="0" cy="9144000"/>
          </a:xfrm>
          <a:prstGeom prst="straightConnector1">
            <a:avLst/>
          </a:prstGeom>
          <a:noFill/>
          <a:ln cap="flat" cmpd="sng" w="9525">
            <a:solidFill>
              <a:srgbClr val="D9D9D9"/>
            </a:solidFill>
            <a:prstDash val="solid"/>
            <a:round/>
            <a:headEnd len="sm" w="sm" type="none"/>
            <a:tailEnd len="sm" w="sm" type="none"/>
          </a:ln>
        </p:spPr>
      </p:cxnSp>
      <p:cxnSp>
        <p:nvCxnSpPr>
          <p:cNvPr id="943" name="Google Shape;943;p19"/>
          <p:cNvCxnSpPr/>
          <p:nvPr/>
        </p:nvCxnSpPr>
        <p:spPr>
          <a:xfrm>
            <a:off x="4572010" y="-3678150"/>
            <a:ext cx="0" cy="9144000"/>
          </a:xfrm>
          <a:prstGeom prst="straightConnector1">
            <a:avLst/>
          </a:prstGeom>
          <a:noFill/>
          <a:ln cap="flat" cmpd="sng" w="9525">
            <a:solidFill>
              <a:srgbClr val="D9D9D9"/>
            </a:solidFill>
            <a:prstDash val="solid"/>
            <a:round/>
            <a:headEnd len="sm" w="sm" type="none"/>
            <a:tailEnd len="sm" w="sm" type="none"/>
          </a:ln>
        </p:spPr>
      </p:cxnSp>
      <p:cxnSp>
        <p:nvCxnSpPr>
          <p:cNvPr id="944" name="Google Shape;944;p19"/>
          <p:cNvCxnSpPr/>
          <p:nvPr/>
        </p:nvCxnSpPr>
        <p:spPr>
          <a:xfrm>
            <a:off x="4572010" y="-3398637"/>
            <a:ext cx="0" cy="9144000"/>
          </a:xfrm>
          <a:prstGeom prst="straightConnector1">
            <a:avLst/>
          </a:prstGeom>
          <a:noFill/>
          <a:ln cap="flat" cmpd="sng" w="9525">
            <a:solidFill>
              <a:srgbClr val="D9D9D9"/>
            </a:solidFill>
            <a:prstDash val="solid"/>
            <a:round/>
            <a:headEnd len="sm" w="sm" type="none"/>
            <a:tailEnd len="sm" w="sm" type="none"/>
          </a:ln>
        </p:spPr>
      </p:cxnSp>
      <p:cxnSp>
        <p:nvCxnSpPr>
          <p:cNvPr id="945" name="Google Shape;945;p19"/>
          <p:cNvCxnSpPr/>
          <p:nvPr/>
        </p:nvCxnSpPr>
        <p:spPr>
          <a:xfrm>
            <a:off x="4572010" y="-3119125"/>
            <a:ext cx="0" cy="9144000"/>
          </a:xfrm>
          <a:prstGeom prst="straightConnector1">
            <a:avLst/>
          </a:prstGeom>
          <a:noFill/>
          <a:ln cap="flat" cmpd="sng" w="9525">
            <a:solidFill>
              <a:srgbClr val="D9D9D9"/>
            </a:solidFill>
            <a:prstDash val="solid"/>
            <a:round/>
            <a:headEnd len="sm" w="sm" type="none"/>
            <a:tailEnd len="sm" w="sm" type="none"/>
          </a:ln>
        </p:spPr>
      </p:cxnSp>
      <p:cxnSp>
        <p:nvCxnSpPr>
          <p:cNvPr id="946" name="Google Shape;946;p19"/>
          <p:cNvCxnSpPr/>
          <p:nvPr/>
        </p:nvCxnSpPr>
        <p:spPr>
          <a:xfrm>
            <a:off x="4572010" y="-2839612"/>
            <a:ext cx="0" cy="9144000"/>
          </a:xfrm>
          <a:prstGeom prst="straightConnector1">
            <a:avLst/>
          </a:prstGeom>
          <a:noFill/>
          <a:ln cap="flat" cmpd="sng" w="9525">
            <a:solidFill>
              <a:srgbClr val="D9D9D9"/>
            </a:solidFill>
            <a:prstDash val="solid"/>
            <a:round/>
            <a:headEnd len="sm" w="sm" type="none"/>
            <a:tailEnd len="sm" w="sm" type="none"/>
          </a:ln>
        </p:spPr>
      </p:cxnSp>
      <p:cxnSp>
        <p:nvCxnSpPr>
          <p:cNvPr id="947" name="Google Shape;947;p19"/>
          <p:cNvCxnSpPr/>
          <p:nvPr/>
        </p:nvCxnSpPr>
        <p:spPr>
          <a:xfrm>
            <a:off x="4572010" y="-2560100"/>
            <a:ext cx="0" cy="9144000"/>
          </a:xfrm>
          <a:prstGeom prst="straightConnector1">
            <a:avLst/>
          </a:prstGeom>
          <a:noFill/>
          <a:ln cap="flat" cmpd="sng" w="9525">
            <a:solidFill>
              <a:srgbClr val="D9D9D9"/>
            </a:solidFill>
            <a:prstDash val="solid"/>
            <a:round/>
            <a:headEnd len="sm" w="sm" type="none"/>
            <a:tailEnd len="sm" w="sm" type="none"/>
          </a:ln>
        </p:spPr>
      </p:cxnSp>
      <p:cxnSp>
        <p:nvCxnSpPr>
          <p:cNvPr id="948" name="Google Shape;948;p19"/>
          <p:cNvCxnSpPr/>
          <p:nvPr/>
        </p:nvCxnSpPr>
        <p:spPr>
          <a:xfrm>
            <a:off x="4572010" y="-2280587"/>
            <a:ext cx="0" cy="9144000"/>
          </a:xfrm>
          <a:prstGeom prst="straightConnector1">
            <a:avLst/>
          </a:prstGeom>
          <a:noFill/>
          <a:ln cap="flat" cmpd="sng" w="9525">
            <a:solidFill>
              <a:srgbClr val="D9D9D9"/>
            </a:solidFill>
            <a:prstDash val="solid"/>
            <a:round/>
            <a:headEnd len="sm" w="sm" type="none"/>
            <a:tailEnd len="sm" w="sm" type="none"/>
          </a:ln>
        </p:spPr>
      </p:cxnSp>
      <p:cxnSp>
        <p:nvCxnSpPr>
          <p:cNvPr id="949" name="Google Shape;949;p19"/>
          <p:cNvCxnSpPr/>
          <p:nvPr/>
        </p:nvCxnSpPr>
        <p:spPr>
          <a:xfrm>
            <a:off x="4572010" y="-2001075"/>
            <a:ext cx="0" cy="9144000"/>
          </a:xfrm>
          <a:prstGeom prst="straightConnector1">
            <a:avLst/>
          </a:prstGeom>
          <a:noFill/>
          <a:ln cap="flat" cmpd="sng" w="9525">
            <a:solidFill>
              <a:srgbClr val="D9D9D9"/>
            </a:solidFill>
            <a:prstDash val="solid"/>
            <a:round/>
            <a:headEnd len="sm" w="sm" type="none"/>
            <a:tailEnd len="sm" w="sm" type="none"/>
          </a:ln>
        </p:spPr>
      </p:cxnSp>
      <p:cxnSp>
        <p:nvCxnSpPr>
          <p:cNvPr id="950" name="Google Shape;950;p19"/>
          <p:cNvCxnSpPr/>
          <p:nvPr/>
        </p:nvCxnSpPr>
        <p:spPr>
          <a:xfrm>
            <a:off x="4572010" y="-1721562"/>
            <a:ext cx="0" cy="9144000"/>
          </a:xfrm>
          <a:prstGeom prst="straightConnector1">
            <a:avLst/>
          </a:prstGeom>
          <a:noFill/>
          <a:ln cap="flat" cmpd="sng" w="9525">
            <a:solidFill>
              <a:srgbClr val="D9D9D9"/>
            </a:solidFill>
            <a:prstDash val="solid"/>
            <a:round/>
            <a:headEnd len="sm" w="sm" type="none"/>
            <a:tailEnd len="sm" w="sm" type="none"/>
          </a:ln>
        </p:spPr>
      </p:cxnSp>
      <p:cxnSp>
        <p:nvCxnSpPr>
          <p:cNvPr id="951" name="Google Shape;951;p19"/>
          <p:cNvCxnSpPr/>
          <p:nvPr/>
        </p:nvCxnSpPr>
        <p:spPr>
          <a:xfrm>
            <a:off x="4572010" y="-1442050"/>
            <a:ext cx="0" cy="9144000"/>
          </a:xfrm>
          <a:prstGeom prst="straightConnector1">
            <a:avLst/>
          </a:prstGeom>
          <a:noFill/>
          <a:ln cap="flat" cmpd="sng" w="9525">
            <a:solidFill>
              <a:srgbClr val="D9D9D9"/>
            </a:solidFill>
            <a:prstDash val="solid"/>
            <a:round/>
            <a:headEnd len="sm" w="sm" type="none"/>
            <a:tailEnd len="sm" w="sm" type="none"/>
          </a:ln>
        </p:spPr>
      </p:cxnSp>
      <p:cxnSp>
        <p:nvCxnSpPr>
          <p:cNvPr id="952" name="Google Shape;952;p19"/>
          <p:cNvCxnSpPr/>
          <p:nvPr/>
        </p:nvCxnSpPr>
        <p:spPr>
          <a:xfrm>
            <a:off x="4572010" y="-1162537"/>
            <a:ext cx="0" cy="9144000"/>
          </a:xfrm>
          <a:prstGeom prst="straightConnector1">
            <a:avLst/>
          </a:prstGeom>
          <a:noFill/>
          <a:ln cap="flat" cmpd="sng" w="9525">
            <a:solidFill>
              <a:srgbClr val="D9D9D9"/>
            </a:solidFill>
            <a:prstDash val="solid"/>
            <a:round/>
            <a:headEnd len="sm" w="sm" type="none"/>
            <a:tailEnd len="sm" w="sm" type="none"/>
          </a:ln>
        </p:spPr>
      </p:cxnSp>
      <p:cxnSp>
        <p:nvCxnSpPr>
          <p:cNvPr id="953" name="Google Shape;953;p19"/>
          <p:cNvCxnSpPr/>
          <p:nvPr/>
        </p:nvCxnSpPr>
        <p:spPr>
          <a:xfrm>
            <a:off x="4572010" y="-883025"/>
            <a:ext cx="0" cy="9144000"/>
          </a:xfrm>
          <a:prstGeom prst="straightConnector1">
            <a:avLst/>
          </a:prstGeom>
          <a:noFill/>
          <a:ln cap="flat" cmpd="sng" w="9525">
            <a:solidFill>
              <a:srgbClr val="D9D9D9"/>
            </a:solidFill>
            <a:prstDash val="solid"/>
            <a:round/>
            <a:headEnd len="sm" w="sm" type="none"/>
            <a:tailEnd len="sm" w="sm" type="none"/>
          </a:ln>
        </p:spPr>
      </p:cxnSp>
      <p:cxnSp>
        <p:nvCxnSpPr>
          <p:cNvPr id="954" name="Google Shape;954;p19"/>
          <p:cNvCxnSpPr/>
          <p:nvPr/>
        </p:nvCxnSpPr>
        <p:spPr>
          <a:xfrm>
            <a:off x="4572010" y="-603512"/>
            <a:ext cx="0" cy="9144000"/>
          </a:xfrm>
          <a:prstGeom prst="straightConnector1">
            <a:avLst/>
          </a:prstGeom>
          <a:noFill/>
          <a:ln cap="flat" cmpd="sng" w="9525">
            <a:solidFill>
              <a:srgbClr val="D9D9D9"/>
            </a:solidFill>
            <a:prstDash val="solid"/>
            <a:round/>
            <a:headEnd len="sm" w="sm" type="none"/>
            <a:tailEnd len="sm" w="sm" type="none"/>
          </a:ln>
        </p:spPr>
      </p:cxnSp>
      <p:cxnSp>
        <p:nvCxnSpPr>
          <p:cNvPr id="955" name="Google Shape;955;p19"/>
          <p:cNvCxnSpPr/>
          <p:nvPr/>
        </p:nvCxnSpPr>
        <p:spPr>
          <a:xfrm>
            <a:off x="4572010" y="-324000"/>
            <a:ext cx="0" cy="9144000"/>
          </a:xfrm>
          <a:prstGeom prst="straightConnector1">
            <a:avLst/>
          </a:prstGeom>
          <a:noFill/>
          <a:ln cap="flat" cmpd="sng" w="9525">
            <a:solidFill>
              <a:srgbClr val="D9D9D9"/>
            </a:solidFill>
            <a:prstDash val="solid"/>
            <a:round/>
            <a:headEnd len="sm" w="sm" type="none"/>
            <a:tailEnd len="sm" w="sm" type="none"/>
          </a:ln>
        </p:spPr>
      </p:cxnSp>
      <p:cxnSp>
        <p:nvCxnSpPr>
          <p:cNvPr id="956" name="Google Shape;956;p19"/>
          <p:cNvCxnSpPr/>
          <p:nvPr/>
        </p:nvCxnSpPr>
        <p:spPr>
          <a:xfrm>
            <a:off x="4572010" y="-44487"/>
            <a:ext cx="0" cy="9144000"/>
          </a:xfrm>
          <a:prstGeom prst="straightConnector1">
            <a:avLst/>
          </a:prstGeom>
          <a:noFill/>
          <a:ln cap="flat" cmpd="sng" w="9525">
            <a:solidFill>
              <a:srgbClr val="D9D9D9"/>
            </a:solidFill>
            <a:prstDash val="solid"/>
            <a:round/>
            <a:headEnd len="sm" w="sm" type="none"/>
            <a:tailEnd len="sm" w="sm" type="none"/>
          </a:ln>
        </p:spPr>
      </p:cxnSp>
      <p:cxnSp>
        <p:nvCxnSpPr>
          <p:cNvPr id="957" name="Google Shape;957;p19"/>
          <p:cNvCxnSpPr/>
          <p:nvPr/>
        </p:nvCxnSpPr>
        <p:spPr>
          <a:xfrm>
            <a:off x="4572010" y="235025"/>
            <a:ext cx="0" cy="9144000"/>
          </a:xfrm>
          <a:prstGeom prst="straightConnector1">
            <a:avLst/>
          </a:prstGeom>
          <a:noFill/>
          <a:ln cap="flat" cmpd="sng" w="9525">
            <a:solidFill>
              <a:srgbClr val="D9D9D9"/>
            </a:solidFill>
            <a:prstDash val="solid"/>
            <a:round/>
            <a:headEnd len="sm" w="sm" type="none"/>
            <a:tailEnd len="sm" w="sm" type="none"/>
          </a:ln>
        </p:spPr>
      </p:cxnSp>
      <p:sp>
        <p:nvSpPr>
          <p:cNvPr id="958" name="Google Shape;958;p19"/>
          <p:cNvSpPr txBox="1"/>
          <p:nvPr>
            <p:ph type="title"/>
          </p:nvPr>
        </p:nvSpPr>
        <p:spPr>
          <a:xfrm>
            <a:off x="747000" y="347575"/>
            <a:ext cx="77160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300"/>
              <a:buNone/>
              <a:defRPr/>
            </a:lvl1pPr>
            <a:lvl2pPr lvl="1" algn="l">
              <a:lnSpc>
                <a:spcPct val="100000"/>
              </a:lnSpc>
              <a:spcBef>
                <a:spcPts val="0"/>
              </a:spcBef>
              <a:spcAft>
                <a:spcPts val="0"/>
              </a:spcAft>
              <a:buSzPts val="3300"/>
              <a:buNone/>
              <a:defRPr/>
            </a:lvl2pPr>
            <a:lvl3pPr lvl="2" algn="l">
              <a:lnSpc>
                <a:spcPct val="100000"/>
              </a:lnSpc>
              <a:spcBef>
                <a:spcPts val="0"/>
              </a:spcBef>
              <a:spcAft>
                <a:spcPts val="0"/>
              </a:spcAft>
              <a:buSzPts val="3300"/>
              <a:buNone/>
              <a:defRPr/>
            </a:lvl3pPr>
            <a:lvl4pPr lvl="3" algn="l">
              <a:lnSpc>
                <a:spcPct val="100000"/>
              </a:lnSpc>
              <a:spcBef>
                <a:spcPts val="0"/>
              </a:spcBef>
              <a:spcAft>
                <a:spcPts val="0"/>
              </a:spcAft>
              <a:buSzPts val="3300"/>
              <a:buNone/>
              <a:defRPr/>
            </a:lvl4pPr>
            <a:lvl5pPr lvl="4" algn="l">
              <a:lnSpc>
                <a:spcPct val="100000"/>
              </a:lnSpc>
              <a:spcBef>
                <a:spcPts val="0"/>
              </a:spcBef>
              <a:spcAft>
                <a:spcPts val="0"/>
              </a:spcAft>
              <a:buSzPts val="3300"/>
              <a:buNone/>
              <a:defRPr/>
            </a:lvl5pPr>
            <a:lvl6pPr lvl="5" algn="l">
              <a:lnSpc>
                <a:spcPct val="100000"/>
              </a:lnSpc>
              <a:spcBef>
                <a:spcPts val="0"/>
              </a:spcBef>
              <a:spcAft>
                <a:spcPts val="0"/>
              </a:spcAft>
              <a:buSzPts val="3300"/>
              <a:buNone/>
              <a:defRPr/>
            </a:lvl6pPr>
            <a:lvl7pPr lvl="6" algn="l">
              <a:lnSpc>
                <a:spcPct val="100000"/>
              </a:lnSpc>
              <a:spcBef>
                <a:spcPts val="0"/>
              </a:spcBef>
              <a:spcAft>
                <a:spcPts val="0"/>
              </a:spcAft>
              <a:buSzPts val="3300"/>
              <a:buNone/>
              <a:defRPr/>
            </a:lvl7pPr>
            <a:lvl8pPr lvl="7" algn="l">
              <a:lnSpc>
                <a:spcPct val="100000"/>
              </a:lnSpc>
              <a:spcBef>
                <a:spcPts val="0"/>
              </a:spcBef>
              <a:spcAft>
                <a:spcPts val="0"/>
              </a:spcAft>
              <a:buSzPts val="3300"/>
              <a:buNone/>
              <a:defRPr/>
            </a:lvl8pPr>
            <a:lvl9pPr lvl="8" algn="l">
              <a:lnSpc>
                <a:spcPct val="100000"/>
              </a:lnSpc>
              <a:spcBef>
                <a:spcPts val="0"/>
              </a:spcBef>
              <a:spcAft>
                <a:spcPts val="0"/>
              </a:spcAft>
              <a:buSzPts val="3300"/>
              <a:buNone/>
              <a:defRPr/>
            </a:lvl9pPr>
          </a:lstStyle>
          <a:p/>
        </p:txBody>
      </p:sp>
      <p:sp>
        <p:nvSpPr>
          <p:cNvPr id="959" name="Google Shape;959;p19"/>
          <p:cNvSpPr txBox="1"/>
          <p:nvPr>
            <p:ph idx="1" type="subTitle"/>
          </p:nvPr>
        </p:nvSpPr>
        <p:spPr>
          <a:xfrm>
            <a:off x="728663" y="3230338"/>
            <a:ext cx="2163000" cy="5727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None/>
              <a:defRPr sz="1400">
                <a:solidFill>
                  <a:schemeClr val="dk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960" name="Google Shape;960;p19"/>
          <p:cNvSpPr txBox="1"/>
          <p:nvPr>
            <p:ph idx="2" type="title"/>
          </p:nvPr>
        </p:nvSpPr>
        <p:spPr>
          <a:xfrm>
            <a:off x="948125" y="2657650"/>
            <a:ext cx="1724100" cy="5727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2400"/>
              <a:buNone/>
              <a:defRPr sz="3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cxnSp>
        <p:nvCxnSpPr>
          <p:cNvPr id="961" name="Google Shape;961;p19"/>
          <p:cNvCxnSpPr/>
          <p:nvPr/>
        </p:nvCxnSpPr>
        <p:spPr>
          <a:xfrm>
            <a:off x="4572010" y="492200"/>
            <a:ext cx="0" cy="9144000"/>
          </a:xfrm>
          <a:prstGeom prst="straightConnector1">
            <a:avLst/>
          </a:prstGeom>
          <a:noFill/>
          <a:ln cap="flat" cmpd="sng" w="9525">
            <a:solidFill>
              <a:srgbClr val="D9D9D9"/>
            </a:solidFill>
            <a:prstDash val="solid"/>
            <a:round/>
            <a:headEnd len="sm" w="sm" type="none"/>
            <a:tailEnd len="sm" w="sm" type="none"/>
          </a:ln>
        </p:spPr>
      </p:cxnSp>
      <p:sp>
        <p:nvSpPr>
          <p:cNvPr id="962" name="Google Shape;962;p19"/>
          <p:cNvSpPr txBox="1"/>
          <p:nvPr>
            <p:ph idx="3" type="subTitle"/>
          </p:nvPr>
        </p:nvSpPr>
        <p:spPr>
          <a:xfrm>
            <a:off x="6266863" y="3230338"/>
            <a:ext cx="2163000" cy="5727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None/>
              <a:defRPr sz="1400">
                <a:solidFill>
                  <a:schemeClr val="dk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963" name="Google Shape;963;p19"/>
          <p:cNvSpPr txBox="1"/>
          <p:nvPr>
            <p:ph idx="4" type="title"/>
          </p:nvPr>
        </p:nvSpPr>
        <p:spPr>
          <a:xfrm>
            <a:off x="6486325" y="2657650"/>
            <a:ext cx="1724100" cy="5727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2400"/>
              <a:buNone/>
              <a:defRPr sz="3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964" name="Google Shape;964;p19"/>
          <p:cNvSpPr txBox="1"/>
          <p:nvPr>
            <p:ph idx="5" type="subTitle"/>
          </p:nvPr>
        </p:nvSpPr>
        <p:spPr>
          <a:xfrm>
            <a:off x="3497763" y="3230338"/>
            <a:ext cx="2163000" cy="5727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None/>
              <a:defRPr sz="1400">
                <a:solidFill>
                  <a:schemeClr val="dk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965" name="Google Shape;965;p19"/>
          <p:cNvSpPr txBox="1"/>
          <p:nvPr>
            <p:ph idx="6" type="title"/>
          </p:nvPr>
        </p:nvSpPr>
        <p:spPr>
          <a:xfrm>
            <a:off x="3717225" y="2657650"/>
            <a:ext cx="1724100" cy="5727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2400"/>
              <a:buNone/>
              <a:defRPr sz="3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_3_1">
    <p:spTree>
      <p:nvGrpSpPr>
        <p:cNvPr id="966" name="Shape 966"/>
        <p:cNvGrpSpPr/>
        <p:nvPr/>
      </p:nvGrpSpPr>
      <p:grpSpPr>
        <a:xfrm>
          <a:off x="0" y="0"/>
          <a:ext cx="0" cy="0"/>
          <a:chOff x="0" y="0"/>
          <a:chExt cx="0" cy="0"/>
        </a:xfrm>
      </p:grpSpPr>
      <p:cxnSp>
        <p:nvCxnSpPr>
          <p:cNvPr id="967" name="Google Shape;967;p20"/>
          <p:cNvCxnSpPr/>
          <p:nvPr/>
        </p:nvCxnSpPr>
        <p:spPr>
          <a:xfrm>
            <a:off x="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968" name="Google Shape;968;p20"/>
          <p:cNvCxnSpPr/>
          <p:nvPr/>
        </p:nvCxnSpPr>
        <p:spPr>
          <a:xfrm>
            <a:off x="27951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969" name="Google Shape;969;p20"/>
          <p:cNvCxnSpPr/>
          <p:nvPr/>
        </p:nvCxnSpPr>
        <p:spPr>
          <a:xfrm>
            <a:off x="55902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970" name="Google Shape;970;p20"/>
          <p:cNvCxnSpPr/>
          <p:nvPr/>
        </p:nvCxnSpPr>
        <p:spPr>
          <a:xfrm>
            <a:off x="83853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971" name="Google Shape;971;p20"/>
          <p:cNvCxnSpPr/>
          <p:nvPr/>
        </p:nvCxnSpPr>
        <p:spPr>
          <a:xfrm>
            <a:off x="111805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972" name="Google Shape;972;p20"/>
          <p:cNvCxnSpPr/>
          <p:nvPr/>
        </p:nvCxnSpPr>
        <p:spPr>
          <a:xfrm>
            <a:off x="139756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973" name="Google Shape;973;p20"/>
          <p:cNvCxnSpPr/>
          <p:nvPr/>
        </p:nvCxnSpPr>
        <p:spPr>
          <a:xfrm>
            <a:off x="167707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974" name="Google Shape;974;p20"/>
          <p:cNvCxnSpPr/>
          <p:nvPr/>
        </p:nvCxnSpPr>
        <p:spPr>
          <a:xfrm>
            <a:off x="19565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975" name="Google Shape;975;p20"/>
          <p:cNvCxnSpPr/>
          <p:nvPr/>
        </p:nvCxnSpPr>
        <p:spPr>
          <a:xfrm>
            <a:off x="223610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976" name="Google Shape;976;p20"/>
          <p:cNvCxnSpPr/>
          <p:nvPr/>
        </p:nvCxnSpPr>
        <p:spPr>
          <a:xfrm>
            <a:off x="251561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977" name="Google Shape;977;p20"/>
          <p:cNvCxnSpPr/>
          <p:nvPr/>
        </p:nvCxnSpPr>
        <p:spPr>
          <a:xfrm>
            <a:off x="279512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978" name="Google Shape;978;p20"/>
          <p:cNvCxnSpPr/>
          <p:nvPr/>
        </p:nvCxnSpPr>
        <p:spPr>
          <a:xfrm>
            <a:off x="30684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979" name="Google Shape;979;p20"/>
          <p:cNvCxnSpPr/>
          <p:nvPr/>
        </p:nvCxnSpPr>
        <p:spPr>
          <a:xfrm>
            <a:off x="335415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980" name="Google Shape;980;p20"/>
          <p:cNvCxnSpPr/>
          <p:nvPr/>
        </p:nvCxnSpPr>
        <p:spPr>
          <a:xfrm>
            <a:off x="363366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981" name="Google Shape;981;p20"/>
          <p:cNvCxnSpPr/>
          <p:nvPr/>
        </p:nvCxnSpPr>
        <p:spPr>
          <a:xfrm>
            <a:off x="391317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982" name="Google Shape;982;p20"/>
          <p:cNvCxnSpPr/>
          <p:nvPr/>
        </p:nvCxnSpPr>
        <p:spPr>
          <a:xfrm>
            <a:off x="41926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983" name="Google Shape;983;p20"/>
          <p:cNvCxnSpPr/>
          <p:nvPr/>
        </p:nvCxnSpPr>
        <p:spPr>
          <a:xfrm>
            <a:off x="447220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984" name="Google Shape;984;p20"/>
          <p:cNvCxnSpPr/>
          <p:nvPr/>
        </p:nvCxnSpPr>
        <p:spPr>
          <a:xfrm>
            <a:off x="475171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985" name="Google Shape;985;p20"/>
          <p:cNvCxnSpPr/>
          <p:nvPr/>
        </p:nvCxnSpPr>
        <p:spPr>
          <a:xfrm>
            <a:off x="503122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986" name="Google Shape;986;p20"/>
          <p:cNvCxnSpPr/>
          <p:nvPr/>
        </p:nvCxnSpPr>
        <p:spPr>
          <a:xfrm>
            <a:off x="531073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987" name="Google Shape;987;p20"/>
          <p:cNvCxnSpPr/>
          <p:nvPr/>
        </p:nvCxnSpPr>
        <p:spPr>
          <a:xfrm>
            <a:off x="559025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988" name="Google Shape;988;p20"/>
          <p:cNvCxnSpPr/>
          <p:nvPr/>
        </p:nvCxnSpPr>
        <p:spPr>
          <a:xfrm>
            <a:off x="586976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989" name="Google Shape;989;p20"/>
          <p:cNvCxnSpPr/>
          <p:nvPr/>
        </p:nvCxnSpPr>
        <p:spPr>
          <a:xfrm>
            <a:off x="614927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990" name="Google Shape;990;p20"/>
          <p:cNvCxnSpPr/>
          <p:nvPr/>
        </p:nvCxnSpPr>
        <p:spPr>
          <a:xfrm>
            <a:off x="64287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991" name="Google Shape;991;p20"/>
          <p:cNvCxnSpPr/>
          <p:nvPr/>
        </p:nvCxnSpPr>
        <p:spPr>
          <a:xfrm>
            <a:off x="670830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992" name="Google Shape;992;p20"/>
          <p:cNvCxnSpPr/>
          <p:nvPr/>
        </p:nvCxnSpPr>
        <p:spPr>
          <a:xfrm>
            <a:off x="698781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993" name="Google Shape;993;p20"/>
          <p:cNvCxnSpPr/>
          <p:nvPr/>
        </p:nvCxnSpPr>
        <p:spPr>
          <a:xfrm>
            <a:off x="726732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994" name="Google Shape;994;p20"/>
          <p:cNvCxnSpPr/>
          <p:nvPr/>
        </p:nvCxnSpPr>
        <p:spPr>
          <a:xfrm>
            <a:off x="754683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995" name="Google Shape;995;p20"/>
          <p:cNvCxnSpPr/>
          <p:nvPr/>
        </p:nvCxnSpPr>
        <p:spPr>
          <a:xfrm>
            <a:off x="782635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996" name="Google Shape;996;p20"/>
          <p:cNvCxnSpPr/>
          <p:nvPr/>
        </p:nvCxnSpPr>
        <p:spPr>
          <a:xfrm>
            <a:off x="810586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997" name="Google Shape;997;p20"/>
          <p:cNvCxnSpPr/>
          <p:nvPr/>
        </p:nvCxnSpPr>
        <p:spPr>
          <a:xfrm>
            <a:off x="838537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998" name="Google Shape;998;p20"/>
          <p:cNvCxnSpPr/>
          <p:nvPr/>
        </p:nvCxnSpPr>
        <p:spPr>
          <a:xfrm>
            <a:off x="86648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999" name="Google Shape;999;p20"/>
          <p:cNvCxnSpPr/>
          <p:nvPr/>
        </p:nvCxnSpPr>
        <p:spPr>
          <a:xfrm>
            <a:off x="894440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000" name="Google Shape;1000;p20"/>
          <p:cNvCxnSpPr/>
          <p:nvPr/>
        </p:nvCxnSpPr>
        <p:spPr>
          <a:xfrm>
            <a:off x="4572010" y="-4516687"/>
            <a:ext cx="0" cy="9144000"/>
          </a:xfrm>
          <a:prstGeom prst="straightConnector1">
            <a:avLst/>
          </a:prstGeom>
          <a:noFill/>
          <a:ln cap="flat" cmpd="sng" w="9525">
            <a:solidFill>
              <a:srgbClr val="D9D9D9"/>
            </a:solidFill>
            <a:prstDash val="solid"/>
            <a:round/>
            <a:headEnd len="sm" w="sm" type="none"/>
            <a:tailEnd len="sm" w="sm" type="none"/>
          </a:ln>
        </p:spPr>
      </p:cxnSp>
      <p:cxnSp>
        <p:nvCxnSpPr>
          <p:cNvPr id="1001" name="Google Shape;1001;p20"/>
          <p:cNvCxnSpPr/>
          <p:nvPr/>
        </p:nvCxnSpPr>
        <p:spPr>
          <a:xfrm>
            <a:off x="4572010" y="-4237175"/>
            <a:ext cx="0" cy="9144000"/>
          </a:xfrm>
          <a:prstGeom prst="straightConnector1">
            <a:avLst/>
          </a:prstGeom>
          <a:noFill/>
          <a:ln cap="flat" cmpd="sng" w="9525">
            <a:solidFill>
              <a:srgbClr val="D9D9D9"/>
            </a:solidFill>
            <a:prstDash val="solid"/>
            <a:round/>
            <a:headEnd len="sm" w="sm" type="none"/>
            <a:tailEnd len="sm" w="sm" type="none"/>
          </a:ln>
        </p:spPr>
      </p:cxnSp>
      <p:cxnSp>
        <p:nvCxnSpPr>
          <p:cNvPr id="1002" name="Google Shape;1002;p20"/>
          <p:cNvCxnSpPr/>
          <p:nvPr/>
        </p:nvCxnSpPr>
        <p:spPr>
          <a:xfrm>
            <a:off x="4572010" y="-3957662"/>
            <a:ext cx="0" cy="9144000"/>
          </a:xfrm>
          <a:prstGeom prst="straightConnector1">
            <a:avLst/>
          </a:prstGeom>
          <a:noFill/>
          <a:ln cap="flat" cmpd="sng" w="9525">
            <a:solidFill>
              <a:srgbClr val="D9D9D9"/>
            </a:solidFill>
            <a:prstDash val="solid"/>
            <a:round/>
            <a:headEnd len="sm" w="sm" type="none"/>
            <a:tailEnd len="sm" w="sm" type="none"/>
          </a:ln>
        </p:spPr>
      </p:cxnSp>
      <p:cxnSp>
        <p:nvCxnSpPr>
          <p:cNvPr id="1003" name="Google Shape;1003;p20"/>
          <p:cNvCxnSpPr/>
          <p:nvPr/>
        </p:nvCxnSpPr>
        <p:spPr>
          <a:xfrm>
            <a:off x="4572010" y="-3678150"/>
            <a:ext cx="0" cy="9144000"/>
          </a:xfrm>
          <a:prstGeom prst="straightConnector1">
            <a:avLst/>
          </a:prstGeom>
          <a:noFill/>
          <a:ln cap="flat" cmpd="sng" w="9525">
            <a:solidFill>
              <a:srgbClr val="D9D9D9"/>
            </a:solidFill>
            <a:prstDash val="solid"/>
            <a:round/>
            <a:headEnd len="sm" w="sm" type="none"/>
            <a:tailEnd len="sm" w="sm" type="none"/>
          </a:ln>
        </p:spPr>
      </p:cxnSp>
      <p:cxnSp>
        <p:nvCxnSpPr>
          <p:cNvPr id="1004" name="Google Shape;1004;p20"/>
          <p:cNvCxnSpPr/>
          <p:nvPr/>
        </p:nvCxnSpPr>
        <p:spPr>
          <a:xfrm>
            <a:off x="4572010" y="-3398637"/>
            <a:ext cx="0" cy="9144000"/>
          </a:xfrm>
          <a:prstGeom prst="straightConnector1">
            <a:avLst/>
          </a:prstGeom>
          <a:noFill/>
          <a:ln cap="flat" cmpd="sng" w="9525">
            <a:solidFill>
              <a:srgbClr val="D9D9D9"/>
            </a:solidFill>
            <a:prstDash val="solid"/>
            <a:round/>
            <a:headEnd len="sm" w="sm" type="none"/>
            <a:tailEnd len="sm" w="sm" type="none"/>
          </a:ln>
        </p:spPr>
      </p:cxnSp>
      <p:cxnSp>
        <p:nvCxnSpPr>
          <p:cNvPr id="1005" name="Google Shape;1005;p20"/>
          <p:cNvCxnSpPr/>
          <p:nvPr/>
        </p:nvCxnSpPr>
        <p:spPr>
          <a:xfrm>
            <a:off x="4572010" y="-3119125"/>
            <a:ext cx="0" cy="9144000"/>
          </a:xfrm>
          <a:prstGeom prst="straightConnector1">
            <a:avLst/>
          </a:prstGeom>
          <a:noFill/>
          <a:ln cap="flat" cmpd="sng" w="9525">
            <a:solidFill>
              <a:srgbClr val="D9D9D9"/>
            </a:solidFill>
            <a:prstDash val="solid"/>
            <a:round/>
            <a:headEnd len="sm" w="sm" type="none"/>
            <a:tailEnd len="sm" w="sm" type="none"/>
          </a:ln>
        </p:spPr>
      </p:cxnSp>
      <p:cxnSp>
        <p:nvCxnSpPr>
          <p:cNvPr id="1006" name="Google Shape;1006;p20"/>
          <p:cNvCxnSpPr/>
          <p:nvPr/>
        </p:nvCxnSpPr>
        <p:spPr>
          <a:xfrm>
            <a:off x="4572010" y="-2839612"/>
            <a:ext cx="0" cy="9144000"/>
          </a:xfrm>
          <a:prstGeom prst="straightConnector1">
            <a:avLst/>
          </a:prstGeom>
          <a:noFill/>
          <a:ln cap="flat" cmpd="sng" w="9525">
            <a:solidFill>
              <a:srgbClr val="D9D9D9"/>
            </a:solidFill>
            <a:prstDash val="solid"/>
            <a:round/>
            <a:headEnd len="sm" w="sm" type="none"/>
            <a:tailEnd len="sm" w="sm" type="none"/>
          </a:ln>
        </p:spPr>
      </p:cxnSp>
      <p:cxnSp>
        <p:nvCxnSpPr>
          <p:cNvPr id="1007" name="Google Shape;1007;p20"/>
          <p:cNvCxnSpPr/>
          <p:nvPr/>
        </p:nvCxnSpPr>
        <p:spPr>
          <a:xfrm>
            <a:off x="4572010" y="-2560100"/>
            <a:ext cx="0" cy="9144000"/>
          </a:xfrm>
          <a:prstGeom prst="straightConnector1">
            <a:avLst/>
          </a:prstGeom>
          <a:noFill/>
          <a:ln cap="flat" cmpd="sng" w="9525">
            <a:solidFill>
              <a:srgbClr val="D9D9D9"/>
            </a:solidFill>
            <a:prstDash val="solid"/>
            <a:round/>
            <a:headEnd len="sm" w="sm" type="none"/>
            <a:tailEnd len="sm" w="sm" type="none"/>
          </a:ln>
        </p:spPr>
      </p:cxnSp>
      <p:cxnSp>
        <p:nvCxnSpPr>
          <p:cNvPr id="1008" name="Google Shape;1008;p20"/>
          <p:cNvCxnSpPr/>
          <p:nvPr/>
        </p:nvCxnSpPr>
        <p:spPr>
          <a:xfrm>
            <a:off x="4572010" y="-2280587"/>
            <a:ext cx="0" cy="9144000"/>
          </a:xfrm>
          <a:prstGeom prst="straightConnector1">
            <a:avLst/>
          </a:prstGeom>
          <a:noFill/>
          <a:ln cap="flat" cmpd="sng" w="9525">
            <a:solidFill>
              <a:srgbClr val="D9D9D9"/>
            </a:solidFill>
            <a:prstDash val="solid"/>
            <a:round/>
            <a:headEnd len="sm" w="sm" type="none"/>
            <a:tailEnd len="sm" w="sm" type="none"/>
          </a:ln>
        </p:spPr>
      </p:cxnSp>
      <p:cxnSp>
        <p:nvCxnSpPr>
          <p:cNvPr id="1009" name="Google Shape;1009;p20"/>
          <p:cNvCxnSpPr/>
          <p:nvPr/>
        </p:nvCxnSpPr>
        <p:spPr>
          <a:xfrm>
            <a:off x="4572010" y="-2001075"/>
            <a:ext cx="0" cy="9144000"/>
          </a:xfrm>
          <a:prstGeom prst="straightConnector1">
            <a:avLst/>
          </a:prstGeom>
          <a:noFill/>
          <a:ln cap="flat" cmpd="sng" w="9525">
            <a:solidFill>
              <a:srgbClr val="D9D9D9"/>
            </a:solidFill>
            <a:prstDash val="solid"/>
            <a:round/>
            <a:headEnd len="sm" w="sm" type="none"/>
            <a:tailEnd len="sm" w="sm" type="none"/>
          </a:ln>
        </p:spPr>
      </p:cxnSp>
      <p:cxnSp>
        <p:nvCxnSpPr>
          <p:cNvPr id="1010" name="Google Shape;1010;p20"/>
          <p:cNvCxnSpPr/>
          <p:nvPr/>
        </p:nvCxnSpPr>
        <p:spPr>
          <a:xfrm>
            <a:off x="4572010" y="-1721562"/>
            <a:ext cx="0" cy="9144000"/>
          </a:xfrm>
          <a:prstGeom prst="straightConnector1">
            <a:avLst/>
          </a:prstGeom>
          <a:noFill/>
          <a:ln cap="flat" cmpd="sng" w="9525">
            <a:solidFill>
              <a:srgbClr val="D9D9D9"/>
            </a:solidFill>
            <a:prstDash val="solid"/>
            <a:round/>
            <a:headEnd len="sm" w="sm" type="none"/>
            <a:tailEnd len="sm" w="sm" type="none"/>
          </a:ln>
        </p:spPr>
      </p:cxnSp>
      <p:cxnSp>
        <p:nvCxnSpPr>
          <p:cNvPr id="1011" name="Google Shape;1011;p20"/>
          <p:cNvCxnSpPr/>
          <p:nvPr/>
        </p:nvCxnSpPr>
        <p:spPr>
          <a:xfrm>
            <a:off x="4572010" y="-1442050"/>
            <a:ext cx="0" cy="9144000"/>
          </a:xfrm>
          <a:prstGeom prst="straightConnector1">
            <a:avLst/>
          </a:prstGeom>
          <a:noFill/>
          <a:ln cap="flat" cmpd="sng" w="9525">
            <a:solidFill>
              <a:srgbClr val="D9D9D9"/>
            </a:solidFill>
            <a:prstDash val="solid"/>
            <a:round/>
            <a:headEnd len="sm" w="sm" type="none"/>
            <a:tailEnd len="sm" w="sm" type="none"/>
          </a:ln>
        </p:spPr>
      </p:cxnSp>
      <p:cxnSp>
        <p:nvCxnSpPr>
          <p:cNvPr id="1012" name="Google Shape;1012;p20"/>
          <p:cNvCxnSpPr/>
          <p:nvPr/>
        </p:nvCxnSpPr>
        <p:spPr>
          <a:xfrm>
            <a:off x="4572010" y="-1162537"/>
            <a:ext cx="0" cy="9144000"/>
          </a:xfrm>
          <a:prstGeom prst="straightConnector1">
            <a:avLst/>
          </a:prstGeom>
          <a:noFill/>
          <a:ln cap="flat" cmpd="sng" w="9525">
            <a:solidFill>
              <a:srgbClr val="D9D9D9"/>
            </a:solidFill>
            <a:prstDash val="solid"/>
            <a:round/>
            <a:headEnd len="sm" w="sm" type="none"/>
            <a:tailEnd len="sm" w="sm" type="none"/>
          </a:ln>
        </p:spPr>
      </p:cxnSp>
      <p:cxnSp>
        <p:nvCxnSpPr>
          <p:cNvPr id="1013" name="Google Shape;1013;p20"/>
          <p:cNvCxnSpPr/>
          <p:nvPr/>
        </p:nvCxnSpPr>
        <p:spPr>
          <a:xfrm>
            <a:off x="4572010" y="-883025"/>
            <a:ext cx="0" cy="9144000"/>
          </a:xfrm>
          <a:prstGeom prst="straightConnector1">
            <a:avLst/>
          </a:prstGeom>
          <a:noFill/>
          <a:ln cap="flat" cmpd="sng" w="9525">
            <a:solidFill>
              <a:srgbClr val="D9D9D9"/>
            </a:solidFill>
            <a:prstDash val="solid"/>
            <a:round/>
            <a:headEnd len="sm" w="sm" type="none"/>
            <a:tailEnd len="sm" w="sm" type="none"/>
          </a:ln>
        </p:spPr>
      </p:cxnSp>
      <p:cxnSp>
        <p:nvCxnSpPr>
          <p:cNvPr id="1014" name="Google Shape;1014;p20"/>
          <p:cNvCxnSpPr/>
          <p:nvPr/>
        </p:nvCxnSpPr>
        <p:spPr>
          <a:xfrm>
            <a:off x="4572010" y="-603512"/>
            <a:ext cx="0" cy="9144000"/>
          </a:xfrm>
          <a:prstGeom prst="straightConnector1">
            <a:avLst/>
          </a:prstGeom>
          <a:noFill/>
          <a:ln cap="flat" cmpd="sng" w="9525">
            <a:solidFill>
              <a:srgbClr val="D9D9D9"/>
            </a:solidFill>
            <a:prstDash val="solid"/>
            <a:round/>
            <a:headEnd len="sm" w="sm" type="none"/>
            <a:tailEnd len="sm" w="sm" type="none"/>
          </a:ln>
        </p:spPr>
      </p:cxnSp>
      <p:cxnSp>
        <p:nvCxnSpPr>
          <p:cNvPr id="1015" name="Google Shape;1015;p20"/>
          <p:cNvCxnSpPr/>
          <p:nvPr/>
        </p:nvCxnSpPr>
        <p:spPr>
          <a:xfrm>
            <a:off x="4572010" y="-324000"/>
            <a:ext cx="0" cy="9144000"/>
          </a:xfrm>
          <a:prstGeom prst="straightConnector1">
            <a:avLst/>
          </a:prstGeom>
          <a:noFill/>
          <a:ln cap="flat" cmpd="sng" w="9525">
            <a:solidFill>
              <a:srgbClr val="D9D9D9"/>
            </a:solidFill>
            <a:prstDash val="solid"/>
            <a:round/>
            <a:headEnd len="sm" w="sm" type="none"/>
            <a:tailEnd len="sm" w="sm" type="none"/>
          </a:ln>
        </p:spPr>
      </p:cxnSp>
      <p:cxnSp>
        <p:nvCxnSpPr>
          <p:cNvPr id="1016" name="Google Shape;1016;p20"/>
          <p:cNvCxnSpPr/>
          <p:nvPr/>
        </p:nvCxnSpPr>
        <p:spPr>
          <a:xfrm>
            <a:off x="4572010" y="-44487"/>
            <a:ext cx="0" cy="9144000"/>
          </a:xfrm>
          <a:prstGeom prst="straightConnector1">
            <a:avLst/>
          </a:prstGeom>
          <a:noFill/>
          <a:ln cap="flat" cmpd="sng" w="9525">
            <a:solidFill>
              <a:srgbClr val="D9D9D9"/>
            </a:solidFill>
            <a:prstDash val="solid"/>
            <a:round/>
            <a:headEnd len="sm" w="sm" type="none"/>
            <a:tailEnd len="sm" w="sm" type="none"/>
          </a:ln>
        </p:spPr>
      </p:cxnSp>
      <p:cxnSp>
        <p:nvCxnSpPr>
          <p:cNvPr id="1017" name="Google Shape;1017;p20"/>
          <p:cNvCxnSpPr/>
          <p:nvPr/>
        </p:nvCxnSpPr>
        <p:spPr>
          <a:xfrm>
            <a:off x="4572010" y="235025"/>
            <a:ext cx="0" cy="9144000"/>
          </a:xfrm>
          <a:prstGeom prst="straightConnector1">
            <a:avLst/>
          </a:prstGeom>
          <a:noFill/>
          <a:ln cap="flat" cmpd="sng" w="9525">
            <a:solidFill>
              <a:srgbClr val="D9D9D9"/>
            </a:solidFill>
            <a:prstDash val="solid"/>
            <a:round/>
            <a:headEnd len="sm" w="sm" type="none"/>
            <a:tailEnd len="sm" w="sm" type="none"/>
          </a:ln>
        </p:spPr>
      </p:cxnSp>
      <p:sp>
        <p:nvSpPr>
          <p:cNvPr id="1018" name="Google Shape;1018;p20"/>
          <p:cNvSpPr txBox="1"/>
          <p:nvPr>
            <p:ph type="title"/>
          </p:nvPr>
        </p:nvSpPr>
        <p:spPr>
          <a:xfrm>
            <a:off x="747000" y="347575"/>
            <a:ext cx="77160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300"/>
              <a:buNone/>
              <a:defRPr>
                <a:solidFill>
                  <a:schemeClr val="dk1"/>
                </a:solidFill>
              </a:defRPr>
            </a:lvl1pPr>
            <a:lvl2pPr lvl="1" algn="l">
              <a:lnSpc>
                <a:spcPct val="100000"/>
              </a:lnSpc>
              <a:spcBef>
                <a:spcPts val="0"/>
              </a:spcBef>
              <a:spcAft>
                <a:spcPts val="0"/>
              </a:spcAft>
              <a:buSzPts val="3300"/>
              <a:buNone/>
              <a:defRPr/>
            </a:lvl2pPr>
            <a:lvl3pPr lvl="2" algn="l">
              <a:lnSpc>
                <a:spcPct val="100000"/>
              </a:lnSpc>
              <a:spcBef>
                <a:spcPts val="0"/>
              </a:spcBef>
              <a:spcAft>
                <a:spcPts val="0"/>
              </a:spcAft>
              <a:buSzPts val="3300"/>
              <a:buNone/>
              <a:defRPr/>
            </a:lvl3pPr>
            <a:lvl4pPr lvl="3" algn="l">
              <a:lnSpc>
                <a:spcPct val="100000"/>
              </a:lnSpc>
              <a:spcBef>
                <a:spcPts val="0"/>
              </a:spcBef>
              <a:spcAft>
                <a:spcPts val="0"/>
              </a:spcAft>
              <a:buSzPts val="3300"/>
              <a:buNone/>
              <a:defRPr/>
            </a:lvl4pPr>
            <a:lvl5pPr lvl="4" algn="l">
              <a:lnSpc>
                <a:spcPct val="100000"/>
              </a:lnSpc>
              <a:spcBef>
                <a:spcPts val="0"/>
              </a:spcBef>
              <a:spcAft>
                <a:spcPts val="0"/>
              </a:spcAft>
              <a:buSzPts val="3300"/>
              <a:buNone/>
              <a:defRPr/>
            </a:lvl5pPr>
            <a:lvl6pPr lvl="5" algn="l">
              <a:lnSpc>
                <a:spcPct val="100000"/>
              </a:lnSpc>
              <a:spcBef>
                <a:spcPts val="0"/>
              </a:spcBef>
              <a:spcAft>
                <a:spcPts val="0"/>
              </a:spcAft>
              <a:buSzPts val="3300"/>
              <a:buNone/>
              <a:defRPr/>
            </a:lvl6pPr>
            <a:lvl7pPr lvl="6" algn="l">
              <a:lnSpc>
                <a:spcPct val="100000"/>
              </a:lnSpc>
              <a:spcBef>
                <a:spcPts val="0"/>
              </a:spcBef>
              <a:spcAft>
                <a:spcPts val="0"/>
              </a:spcAft>
              <a:buSzPts val="3300"/>
              <a:buNone/>
              <a:defRPr/>
            </a:lvl7pPr>
            <a:lvl8pPr lvl="7" algn="l">
              <a:lnSpc>
                <a:spcPct val="100000"/>
              </a:lnSpc>
              <a:spcBef>
                <a:spcPts val="0"/>
              </a:spcBef>
              <a:spcAft>
                <a:spcPts val="0"/>
              </a:spcAft>
              <a:buSzPts val="3300"/>
              <a:buNone/>
              <a:defRPr/>
            </a:lvl8pPr>
            <a:lvl9pPr lvl="8" algn="l">
              <a:lnSpc>
                <a:spcPct val="100000"/>
              </a:lnSpc>
              <a:spcBef>
                <a:spcPts val="0"/>
              </a:spcBef>
              <a:spcAft>
                <a:spcPts val="0"/>
              </a:spcAft>
              <a:buSzPts val="3300"/>
              <a:buNone/>
              <a:defRPr/>
            </a:lvl9pPr>
          </a:lstStyle>
          <a:p/>
        </p:txBody>
      </p:sp>
      <p:sp>
        <p:nvSpPr>
          <p:cNvPr id="1019" name="Google Shape;1019;p20"/>
          <p:cNvSpPr txBox="1"/>
          <p:nvPr>
            <p:ph idx="1" type="subTitle"/>
          </p:nvPr>
        </p:nvSpPr>
        <p:spPr>
          <a:xfrm>
            <a:off x="728675" y="1328975"/>
            <a:ext cx="7701300" cy="3270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dk1"/>
              </a:buClr>
              <a:buSzPts val="1200"/>
              <a:buChar char="●"/>
              <a:defRPr sz="1400">
                <a:solidFill>
                  <a:schemeClr val="dk1"/>
                </a:solidFill>
              </a:defRPr>
            </a:lvl1pPr>
            <a:lvl2pPr lvl="1" algn="l">
              <a:lnSpc>
                <a:spcPct val="115000"/>
              </a:lnSpc>
              <a:spcBef>
                <a:spcPts val="0"/>
              </a:spcBef>
              <a:spcAft>
                <a:spcPts val="0"/>
              </a:spcAft>
              <a:buClr>
                <a:schemeClr val="dk1"/>
              </a:buClr>
              <a:buSzPts val="1200"/>
              <a:buChar char="○"/>
              <a:defRPr/>
            </a:lvl2pPr>
            <a:lvl3pPr lvl="2" algn="l">
              <a:lnSpc>
                <a:spcPct val="115000"/>
              </a:lnSpc>
              <a:spcBef>
                <a:spcPts val="0"/>
              </a:spcBef>
              <a:spcAft>
                <a:spcPts val="0"/>
              </a:spcAft>
              <a:buClr>
                <a:schemeClr val="dk1"/>
              </a:buClr>
              <a:buSzPts val="1200"/>
              <a:buChar char="■"/>
              <a:defRPr/>
            </a:lvl3pPr>
            <a:lvl4pPr lvl="3" algn="l">
              <a:lnSpc>
                <a:spcPct val="115000"/>
              </a:lnSpc>
              <a:spcBef>
                <a:spcPts val="0"/>
              </a:spcBef>
              <a:spcAft>
                <a:spcPts val="0"/>
              </a:spcAft>
              <a:buClr>
                <a:schemeClr val="dk1"/>
              </a:buClr>
              <a:buSzPts val="1200"/>
              <a:buChar char="●"/>
              <a:defRPr/>
            </a:lvl4pPr>
            <a:lvl5pPr lvl="4" algn="l">
              <a:lnSpc>
                <a:spcPct val="115000"/>
              </a:lnSpc>
              <a:spcBef>
                <a:spcPts val="0"/>
              </a:spcBef>
              <a:spcAft>
                <a:spcPts val="0"/>
              </a:spcAft>
              <a:buClr>
                <a:schemeClr val="dk1"/>
              </a:buClr>
              <a:buSzPts val="1200"/>
              <a:buChar char="○"/>
              <a:defRPr/>
            </a:lvl5pPr>
            <a:lvl6pPr lvl="5" algn="l">
              <a:lnSpc>
                <a:spcPct val="115000"/>
              </a:lnSpc>
              <a:spcBef>
                <a:spcPts val="0"/>
              </a:spcBef>
              <a:spcAft>
                <a:spcPts val="0"/>
              </a:spcAft>
              <a:buClr>
                <a:schemeClr val="dk1"/>
              </a:buClr>
              <a:buSzPts val="1200"/>
              <a:buChar char="■"/>
              <a:defRPr/>
            </a:lvl6pPr>
            <a:lvl7pPr lvl="6" algn="l">
              <a:lnSpc>
                <a:spcPct val="115000"/>
              </a:lnSpc>
              <a:spcBef>
                <a:spcPts val="0"/>
              </a:spcBef>
              <a:spcAft>
                <a:spcPts val="0"/>
              </a:spcAft>
              <a:buClr>
                <a:schemeClr val="dk1"/>
              </a:buClr>
              <a:buSzPts val="1200"/>
              <a:buChar char="●"/>
              <a:defRPr/>
            </a:lvl7pPr>
            <a:lvl8pPr lvl="7" algn="l">
              <a:lnSpc>
                <a:spcPct val="115000"/>
              </a:lnSpc>
              <a:spcBef>
                <a:spcPts val="0"/>
              </a:spcBef>
              <a:spcAft>
                <a:spcPts val="0"/>
              </a:spcAft>
              <a:buClr>
                <a:schemeClr val="dk1"/>
              </a:buClr>
              <a:buSzPts val="1200"/>
              <a:buChar char="○"/>
              <a:defRPr/>
            </a:lvl8pPr>
            <a:lvl9pPr lvl="8" algn="l">
              <a:lnSpc>
                <a:spcPct val="115000"/>
              </a:lnSpc>
              <a:spcBef>
                <a:spcPts val="0"/>
              </a:spcBef>
              <a:spcAft>
                <a:spcPts val="0"/>
              </a:spcAft>
              <a:buClr>
                <a:schemeClr val="dk1"/>
              </a:buClr>
              <a:buSzPts val="1200"/>
              <a:buChar char="■"/>
              <a:defRPr/>
            </a:lvl9pPr>
          </a:lstStyle>
          <a:p/>
        </p:txBody>
      </p:sp>
      <p:cxnSp>
        <p:nvCxnSpPr>
          <p:cNvPr id="1020" name="Google Shape;1020;p20"/>
          <p:cNvCxnSpPr/>
          <p:nvPr/>
        </p:nvCxnSpPr>
        <p:spPr>
          <a:xfrm>
            <a:off x="4572010" y="492200"/>
            <a:ext cx="0" cy="9144000"/>
          </a:xfrm>
          <a:prstGeom prst="straightConnector1">
            <a:avLst/>
          </a:prstGeom>
          <a:noFill/>
          <a:ln cap="flat" cmpd="sng" w="9525">
            <a:solidFill>
              <a:srgbClr val="D9D9D9"/>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9" name="Shape 69"/>
        <p:cNvGrpSpPr/>
        <p:nvPr/>
      </p:nvGrpSpPr>
      <p:grpSpPr>
        <a:xfrm>
          <a:off x="0" y="0"/>
          <a:ext cx="0" cy="0"/>
          <a:chOff x="0" y="0"/>
          <a:chExt cx="0" cy="0"/>
        </a:xfrm>
      </p:grpSpPr>
      <p:sp>
        <p:nvSpPr>
          <p:cNvPr id="70" name="Google Shape;70;p3"/>
          <p:cNvSpPr txBox="1"/>
          <p:nvPr>
            <p:ph idx="12" type="sldNum"/>
          </p:nvPr>
        </p:nvSpPr>
        <p:spPr>
          <a:xfrm>
            <a:off x="8573357" y="4610220"/>
            <a:ext cx="4668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grpSp>
        <p:nvGrpSpPr>
          <p:cNvPr id="71" name="Google Shape;71;p3"/>
          <p:cNvGrpSpPr/>
          <p:nvPr/>
        </p:nvGrpSpPr>
        <p:grpSpPr>
          <a:xfrm>
            <a:off x="0" y="-4516687"/>
            <a:ext cx="8944400" cy="13895712"/>
            <a:chOff x="0" y="-4516687"/>
            <a:chExt cx="8944400" cy="13895712"/>
          </a:xfrm>
        </p:grpSpPr>
        <p:cxnSp>
          <p:nvCxnSpPr>
            <p:cNvPr id="72" name="Google Shape;72;p3"/>
            <p:cNvCxnSpPr/>
            <p:nvPr/>
          </p:nvCxnSpPr>
          <p:spPr>
            <a:xfrm>
              <a:off x="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73" name="Google Shape;73;p3"/>
            <p:cNvCxnSpPr/>
            <p:nvPr/>
          </p:nvCxnSpPr>
          <p:spPr>
            <a:xfrm>
              <a:off x="27951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74" name="Google Shape;74;p3"/>
            <p:cNvCxnSpPr/>
            <p:nvPr/>
          </p:nvCxnSpPr>
          <p:spPr>
            <a:xfrm>
              <a:off x="55902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75" name="Google Shape;75;p3"/>
            <p:cNvCxnSpPr/>
            <p:nvPr/>
          </p:nvCxnSpPr>
          <p:spPr>
            <a:xfrm>
              <a:off x="83853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76" name="Google Shape;76;p3"/>
            <p:cNvCxnSpPr/>
            <p:nvPr/>
          </p:nvCxnSpPr>
          <p:spPr>
            <a:xfrm>
              <a:off x="111805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77" name="Google Shape;77;p3"/>
            <p:cNvCxnSpPr/>
            <p:nvPr/>
          </p:nvCxnSpPr>
          <p:spPr>
            <a:xfrm>
              <a:off x="139756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78" name="Google Shape;78;p3"/>
            <p:cNvCxnSpPr/>
            <p:nvPr/>
          </p:nvCxnSpPr>
          <p:spPr>
            <a:xfrm>
              <a:off x="167707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79" name="Google Shape;79;p3"/>
            <p:cNvCxnSpPr/>
            <p:nvPr/>
          </p:nvCxnSpPr>
          <p:spPr>
            <a:xfrm>
              <a:off x="19565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80" name="Google Shape;80;p3"/>
            <p:cNvCxnSpPr/>
            <p:nvPr/>
          </p:nvCxnSpPr>
          <p:spPr>
            <a:xfrm>
              <a:off x="223610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81" name="Google Shape;81;p3"/>
            <p:cNvCxnSpPr/>
            <p:nvPr/>
          </p:nvCxnSpPr>
          <p:spPr>
            <a:xfrm>
              <a:off x="251561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82" name="Google Shape;82;p3"/>
            <p:cNvCxnSpPr/>
            <p:nvPr/>
          </p:nvCxnSpPr>
          <p:spPr>
            <a:xfrm>
              <a:off x="279512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83" name="Google Shape;83;p3"/>
            <p:cNvCxnSpPr/>
            <p:nvPr/>
          </p:nvCxnSpPr>
          <p:spPr>
            <a:xfrm>
              <a:off x="30684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84" name="Google Shape;84;p3"/>
            <p:cNvCxnSpPr/>
            <p:nvPr/>
          </p:nvCxnSpPr>
          <p:spPr>
            <a:xfrm>
              <a:off x="335415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85" name="Google Shape;85;p3"/>
            <p:cNvCxnSpPr/>
            <p:nvPr/>
          </p:nvCxnSpPr>
          <p:spPr>
            <a:xfrm>
              <a:off x="363366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86" name="Google Shape;86;p3"/>
            <p:cNvCxnSpPr/>
            <p:nvPr/>
          </p:nvCxnSpPr>
          <p:spPr>
            <a:xfrm>
              <a:off x="391317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87" name="Google Shape;87;p3"/>
            <p:cNvCxnSpPr/>
            <p:nvPr/>
          </p:nvCxnSpPr>
          <p:spPr>
            <a:xfrm>
              <a:off x="41926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88" name="Google Shape;88;p3"/>
            <p:cNvCxnSpPr/>
            <p:nvPr/>
          </p:nvCxnSpPr>
          <p:spPr>
            <a:xfrm>
              <a:off x="447220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89" name="Google Shape;89;p3"/>
            <p:cNvCxnSpPr/>
            <p:nvPr/>
          </p:nvCxnSpPr>
          <p:spPr>
            <a:xfrm>
              <a:off x="475171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90" name="Google Shape;90;p3"/>
            <p:cNvCxnSpPr/>
            <p:nvPr/>
          </p:nvCxnSpPr>
          <p:spPr>
            <a:xfrm>
              <a:off x="503122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91" name="Google Shape;91;p3"/>
            <p:cNvCxnSpPr/>
            <p:nvPr/>
          </p:nvCxnSpPr>
          <p:spPr>
            <a:xfrm>
              <a:off x="531073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92" name="Google Shape;92;p3"/>
            <p:cNvCxnSpPr/>
            <p:nvPr/>
          </p:nvCxnSpPr>
          <p:spPr>
            <a:xfrm>
              <a:off x="559025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93" name="Google Shape;93;p3"/>
            <p:cNvCxnSpPr/>
            <p:nvPr/>
          </p:nvCxnSpPr>
          <p:spPr>
            <a:xfrm>
              <a:off x="586976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94" name="Google Shape;94;p3"/>
            <p:cNvCxnSpPr/>
            <p:nvPr/>
          </p:nvCxnSpPr>
          <p:spPr>
            <a:xfrm>
              <a:off x="614927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95" name="Google Shape;95;p3"/>
            <p:cNvCxnSpPr/>
            <p:nvPr/>
          </p:nvCxnSpPr>
          <p:spPr>
            <a:xfrm>
              <a:off x="64287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96" name="Google Shape;96;p3"/>
            <p:cNvCxnSpPr/>
            <p:nvPr/>
          </p:nvCxnSpPr>
          <p:spPr>
            <a:xfrm>
              <a:off x="670830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97" name="Google Shape;97;p3"/>
            <p:cNvCxnSpPr/>
            <p:nvPr/>
          </p:nvCxnSpPr>
          <p:spPr>
            <a:xfrm>
              <a:off x="698781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98" name="Google Shape;98;p3"/>
            <p:cNvCxnSpPr/>
            <p:nvPr/>
          </p:nvCxnSpPr>
          <p:spPr>
            <a:xfrm>
              <a:off x="726732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99" name="Google Shape;99;p3"/>
            <p:cNvCxnSpPr/>
            <p:nvPr/>
          </p:nvCxnSpPr>
          <p:spPr>
            <a:xfrm>
              <a:off x="754683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00" name="Google Shape;100;p3"/>
            <p:cNvCxnSpPr/>
            <p:nvPr/>
          </p:nvCxnSpPr>
          <p:spPr>
            <a:xfrm>
              <a:off x="782635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01" name="Google Shape;101;p3"/>
            <p:cNvCxnSpPr/>
            <p:nvPr/>
          </p:nvCxnSpPr>
          <p:spPr>
            <a:xfrm>
              <a:off x="810586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02" name="Google Shape;102;p3"/>
            <p:cNvCxnSpPr/>
            <p:nvPr/>
          </p:nvCxnSpPr>
          <p:spPr>
            <a:xfrm>
              <a:off x="838537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03" name="Google Shape;103;p3"/>
            <p:cNvCxnSpPr/>
            <p:nvPr/>
          </p:nvCxnSpPr>
          <p:spPr>
            <a:xfrm>
              <a:off x="86648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04" name="Google Shape;104;p3"/>
            <p:cNvCxnSpPr/>
            <p:nvPr/>
          </p:nvCxnSpPr>
          <p:spPr>
            <a:xfrm>
              <a:off x="894440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05" name="Google Shape;105;p3"/>
            <p:cNvCxnSpPr/>
            <p:nvPr/>
          </p:nvCxnSpPr>
          <p:spPr>
            <a:xfrm>
              <a:off x="4572010" y="-4516687"/>
              <a:ext cx="0" cy="9144000"/>
            </a:xfrm>
            <a:prstGeom prst="straightConnector1">
              <a:avLst/>
            </a:prstGeom>
            <a:noFill/>
            <a:ln cap="flat" cmpd="sng" w="9525">
              <a:solidFill>
                <a:srgbClr val="D9D9D9"/>
              </a:solidFill>
              <a:prstDash val="solid"/>
              <a:round/>
              <a:headEnd len="sm" w="sm" type="none"/>
              <a:tailEnd len="sm" w="sm" type="none"/>
            </a:ln>
          </p:spPr>
        </p:cxnSp>
        <p:cxnSp>
          <p:nvCxnSpPr>
            <p:cNvPr id="106" name="Google Shape;106;p3"/>
            <p:cNvCxnSpPr/>
            <p:nvPr/>
          </p:nvCxnSpPr>
          <p:spPr>
            <a:xfrm>
              <a:off x="4572010" y="-4237175"/>
              <a:ext cx="0" cy="9144000"/>
            </a:xfrm>
            <a:prstGeom prst="straightConnector1">
              <a:avLst/>
            </a:prstGeom>
            <a:noFill/>
            <a:ln cap="flat" cmpd="sng" w="9525">
              <a:solidFill>
                <a:srgbClr val="D9D9D9"/>
              </a:solidFill>
              <a:prstDash val="solid"/>
              <a:round/>
              <a:headEnd len="sm" w="sm" type="none"/>
              <a:tailEnd len="sm" w="sm" type="none"/>
            </a:ln>
          </p:spPr>
        </p:cxnSp>
        <p:cxnSp>
          <p:nvCxnSpPr>
            <p:cNvPr id="107" name="Google Shape;107;p3"/>
            <p:cNvCxnSpPr/>
            <p:nvPr/>
          </p:nvCxnSpPr>
          <p:spPr>
            <a:xfrm>
              <a:off x="4572010" y="-3957662"/>
              <a:ext cx="0" cy="9144000"/>
            </a:xfrm>
            <a:prstGeom prst="straightConnector1">
              <a:avLst/>
            </a:prstGeom>
            <a:noFill/>
            <a:ln cap="flat" cmpd="sng" w="9525">
              <a:solidFill>
                <a:srgbClr val="D9D9D9"/>
              </a:solidFill>
              <a:prstDash val="solid"/>
              <a:round/>
              <a:headEnd len="sm" w="sm" type="none"/>
              <a:tailEnd len="sm" w="sm" type="none"/>
            </a:ln>
          </p:spPr>
        </p:cxnSp>
        <p:cxnSp>
          <p:nvCxnSpPr>
            <p:cNvPr id="108" name="Google Shape;108;p3"/>
            <p:cNvCxnSpPr/>
            <p:nvPr/>
          </p:nvCxnSpPr>
          <p:spPr>
            <a:xfrm>
              <a:off x="4572010" y="-3678150"/>
              <a:ext cx="0" cy="9144000"/>
            </a:xfrm>
            <a:prstGeom prst="straightConnector1">
              <a:avLst/>
            </a:prstGeom>
            <a:noFill/>
            <a:ln cap="flat" cmpd="sng" w="9525">
              <a:solidFill>
                <a:srgbClr val="D9D9D9"/>
              </a:solidFill>
              <a:prstDash val="solid"/>
              <a:round/>
              <a:headEnd len="sm" w="sm" type="none"/>
              <a:tailEnd len="sm" w="sm" type="none"/>
            </a:ln>
          </p:spPr>
        </p:cxnSp>
        <p:cxnSp>
          <p:nvCxnSpPr>
            <p:cNvPr id="109" name="Google Shape;109;p3"/>
            <p:cNvCxnSpPr/>
            <p:nvPr/>
          </p:nvCxnSpPr>
          <p:spPr>
            <a:xfrm>
              <a:off x="4572010" y="-3398637"/>
              <a:ext cx="0" cy="9144000"/>
            </a:xfrm>
            <a:prstGeom prst="straightConnector1">
              <a:avLst/>
            </a:prstGeom>
            <a:noFill/>
            <a:ln cap="flat" cmpd="sng" w="9525">
              <a:solidFill>
                <a:srgbClr val="D9D9D9"/>
              </a:solidFill>
              <a:prstDash val="solid"/>
              <a:round/>
              <a:headEnd len="sm" w="sm" type="none"/>
              <a:tailEnd len="sm" w="sm" type="none"/>
            </a:ln>
          </p:spPr>
        </p:cxnSp>
        <p:cxnSp>
          <p:nvCxnSpPr>
            <p:cNvPr id="110" name="Google Shape;110;p3"/>
            <p:cNvCxnSpPr/>
            <p:nvPr/>
          </p:nvCxnSpPr>
          <p:spPr>
            <a:xfrm>
              <a:off x="4572010" y="-3119125"/>
              <a:ext cx="0" cy="9144000"/>
            </a:xfrm>
            <a:prstGeom prst="straightConnector1">
              <a:avLst/>
            </a:prstGeom>
            <a:noFill/>
            <a:ln cap="flat" cmpd="sng" w="9525">
              <a:solidFill>
                <a:srgbClr val="D9D9D9"/>
              </a:solidFill>
              <a:prstDash val="solid"/>
              <a:round/>
              <a:headEnd len="sm" w="sm" type="none"/>
              <a:tailEnd len="sm" w="sm" type="none"/>
            </a:ln>
          </p:spPr>
        </p:cxnSp>
        <p:cxnSp>
          <p:nvCxnSpPr>
            <p:cNvPr id="111" name="Google Shape;111;p3"/>
            <p:cNvCxnSpPr/>
            <p:nvPr/>
          </p:nvCxnSpPr>
          <p:spPr>
            <a:xfrm>
              <a:off x="4572010" y="-2839612"/>
              <a:ext cx="0" cy="9144000"/>
            </a:xfrm>
            <a:prstGeom prst="straightConnector1">
              <a:avLst/>
            </a:prstGeom>
            <a:noFill/>
            <a:ln cap="flat" cmpd="sng" w="9525">
              <a:solidFill>
                <a:srgbClr val="D9D9D9"/>
              </a:solidFill>
              <a:prstDash val="solid"/>
              <a:round/>
              <a:headEnd len="sm" w="sm" type="none"/>
              <a:tailEnd len="sm" w="sm" type="none"/>
            </a:ln>
          </p:spPr>
        </p:cxnSp>
        <p:cxnSp>
          <p:nvCxnSpPr>
            <p:cNvPr id="112" name="Google Shape;112;p3"/>
            <p:cNvCxnSpPr/>
            <p:nvPr/>
          </p:nvCxnSpPr>
          <p:spPr>
            <a:xfrm>
              <a:off x="4572010" y="-2560100"/>
              <a:ext cx="0" cy="9144000"/>
            </a:xfrm>
            <a:prstGeom prst="straightConnector1">
              <a:avLst/>
            </a:prstGeom>
            <a:noFill/>
            <a:ln cap="flat" cmpd="sng" w="9525">
              <a:solidFill>
                <a:srgbClr val="D9D9D9"/>
              </a:solidFill>
              <a:prstDash val="solid"/>
              <a:round/>
              <a:headEnd len="sm" w="sm" type="none"/>
              <a:tailEnd len="sm" w="sm" type="none"/>
            </a:ln>
          </p:spPr>
        </p:cxnSp>
        <p:cxnSp>
          <p:nvCxnSpPr>
            <p:cNvPr id="113" name="Google Shape;113;p3"/>
            <p:cNvCxnSpPr/>
            <p:nvPr/>
          </p:nvCxnSpPr>
          <p:spPr>
            <a:xfrm>
              <a:off x="4572010" y="-2280587"/>
              <a:ext cx="0" cy="9144000"/>
            </a:xfrm>
            <a:prstGeom prst="straightConnector1">
              <a:avLst/>
            </a:prstGeom>
            <a:noFill/>
            <a:ln cap="flat" cmpd="sng" w="9525">
              <a:solidFill>
                <a:srgbClr val="D9D9D9"/>
              </a:solidFill>
              <a:prstDash val="solid"/>
              <a:round/>
              <a:headEnd len="sm" w="sm" type="none"/>
              <a:tailEnd len="sm" w="sm" type="none"/>
            </a:ln>
          </p:spPr>
        </p:cxnSp>
        <p:cxnSp>
          <p:nvCxnSpPr>
            <p:cNvPr id="114" name="Google Shape;114;p3"/>
            <p:cNvCxnSpPr/>
            <p:nvPr/>
          </p:nvCxnSpPr>
          <p:spPr>
            <a:xfrm>
              <a:off x="4572010" y="-2001075"/>
              <a:ext cx="0" cy="9144000"/>
            </a:xfrm>
            <a:prstGeom prst="straightConnector1">
              <a:avLst/>
            </a:prstGeom>
            <a:noFill/>
            <a:ln cap="flat" cmpd="sng" w="9525">
              <a:solidFill>
                <a:srgbClr val="D9D9D9"/>
              </a:solidFill>
              <a:prstDash val="solid"/>
              <a:round/>
              <a:headEnd len="sm" w="sm" type="none"/>
              <a:tailEnd len="sm" w="sm" type="none"/>
            </a:ln>
          </p:spPr>
        </p:cxnSp>
        <p:cxnSp>
          <p:nvCxnSpPr>
            <p:cNvPr id="115" name="Google Shape;115;p3"/>
            <p:cNvCxnSpPr/>
            <p:nvPr/>
          </p:nvCxnSpPr>
          <p:spPr>
            <a:xfrm>
              <a:off x="4572010" y="-1721562"/>
              <a:ext cx="0" cy="9144000"/>
            </a:xfrm>
            <a:prstGeom prst="straightConnector1">
              <a:avLst/>
            </a:prstGeom>
            <a:noFill/>
            <a:ln cap="flat" cmpd="sng" w="9525">
              <a:solidFill>
                <a:srgbClr val="D9D9D9"/>
              </a:solidFill>
              <a:prstDash val="solid"/>
              <a:round/>
              <a:headEnd len="sm" w="sm" type="none"/>
              <a:tailEnd len="sm" w="sm" type="none"/>
            </a:ln>
          </p:spPr>
        </p:cxnSp>
        <p:cxnSp>
          <p:nvCxnSpPr>
            <p:cNvPr id="116" name="Google Shape;116;p3"/>
            <p:cNvCxnSpPr/>
            <p:nvPr/>
          </p:nvCxnSpPr>
          <p:spPr>
            <a:xfrm>
              <a:off x="4572010" y="-1442050"/>
              <a:ext cx="0" cy="9144000"/>
            </a:xfrm>
            <a:prstGeom prst="straightConnector1">
              <a:avLst/>
            </a:prstGeom>
            <a:noFill/>
            <a:ln cap="flat" cmpd="sng" w="9525">
              <a:solidFill>
                <a:srgbClr val="D9D9D9"/>
              </a:solidFill>
              <a:prstDash val="solid"/>
              <a:round/>
              <a:headEnd len="sm" w="sm" type="none"/>
              <a:tailEnd len="sm" w="sm" type="none"/>
            </a:ln>
          </p:spPr>
        </p:cxnSp>
        <p:cxnSp>
          <p:nvCxnSpPr>
            <p:cNvPr id="117" name="Google Shape;117;p3"/>
            <p:cNvCxnSpPr/>
            <p:nvPr/>
          </p:nvCxnSpPr>
          <p:spPr>
            <a:xfrm>
              <a:off x="4572010" y="-1162537"/>
              <a:ext cx="0" cy="9144000"/>
            </a:xfrm>
            <a:prstGeom prst="straightConnector1">
              <a:avLst/>
            </a:prstGeom>
            <a:noFill/>
            <a:ln cap="flat" cmpd="sng" w="9525">
              <a:solidFill>
                <a:srgbClr val="D9D9D9"/>
              </a:solidFill>
              <a:prstDash val="solid"/>
              <a:round/>
              <a:headEnd len="sm" w="sm" type="none"/>
              <a:tailEnd len="sm" w="sm" type="none"/>
            </a:ln>
          </p:spPr>
        </p:cxnSp>
        <p:cxnSp>
          <p:nvCxnSpPr>
            <p:cNvPr id="118" name="Google Shape;118;p3"/>
            <p:cNvCxnSpPr/>
            <p:nvPr/>
          </p:nvCxnSpPr>
          <p:spPr>
            <a:xfrm>
              <a:off x="4572010" y="-883025"/>
              <a:ext cx="0" cy="9144000"/>
            </a:xfrm>
            <a:prstGeom prst="straightConnector1">
              <a:avLst/>
            </a:prstGeom>
            <a:noFill/>
            <a:ln cap="flat" cmpd="sng" w="9525">
              <a:solidFill>
                <a:srgbClr val="D9D9D9"/>
              </a:solidFill>
              <a:prstDash val="solid"/>
              <a:round/>
              <a:headEnd len="sm" w="sm" type="none"/>
              <a:tailEnd len="sm" w="sm" type="none"/>
            </a:ln>
          </p:spPr>
        </p:cxnSp>
        <p:cxnSp>
          <p:nvCxnSpPr>
            <p:cNvPr id="119" name="Google Shape;119;p3"/>
            <p:cNvCxnSpPr/>
            <p:nvPr/>
          </p:nvCxnSpPr>
          <p:spPr>
            <a:xfrm>
              <a:off x="4572010" y="-603512"/>
              <a:ext cx="0" cy="9144000"/>
            </a:xfrm>
            <a:prstGeom prst="straightConnector1">
              <a:avLst/>
            </a:prstGeom>
            <a:noFill/>
            <a:ln cap="flat" cmpd="sng" w="9525">
              <a:solidFill>
                <a:srgbClr val="D9D9D9"/>
              </a:solidFill>
              <a:prstDash val="solid"/>
              <a:round/>
              <a:headEnd len="sm" w="sm" type="none"/>
              <a:tailEnd len="sm" w="sm" type="none"/>
            </a:ln>
          </p:spPr>
        </p:cxnSp>
        <p:cxnSp>
          <p:nvCxnSpPr>
            <p:cNvPr id="120" name="Google Shape;120;p3"/>
            <p:cNvCxnSpPr/>
            <p:nvPr/>
          </p:nvCxnSpPr>
          <p:spPr>
            <a:xfrm>
              <a:off x="4572010" y="-324000"/>
              <a:ext cx="0" cy="9144000"/>
            </a:xfrm>
            <a:prstGeom prst="straightConnector1">
              <a:avLst/>
            </a:prstGeom>
            <a:noFill/>
            <a:ln cap="flat" cmpd="sng" w="9525">
              <a:solidFill>
                <a:srgbClr val="D9D9D9"/>
              </a:solidFill>
              <a:prstDash val="solid"/>
              <a:round/>
              <a:headEnd len="sm" w="sm" type="none"/>
              <a:tailEnd len="sm" w="sm" type="none"/>
            </a:ln>
          </p:spPr>
        </p:cxnSp>
        <p:cxnSp>
          <p:nvCxnSpPr>
            <p:cNvPr id="121" name="Google Shape;121;p3"/>
            <p:cNvCxnSpPr/>
            <p:nvPr/>
          </p:nvCxnSpPr>
          <p:spPr>
            <a:xfrm>
              <a:off x="4572010" y="-44487"/>
              <a:ext cx="0" cy="9144000"/>
            </a:xfrm>
            <a:prstGeom prst="straightConnector1">
              <a:avLst/>
            </a:prstGeom>
            <a:noFill/>
            <a:ln cap="flat" cmpd="sng" w="9525">
              <a:solidFill>
                <a:srgbClr val="D9D9D9"/>
              </a:solidFill>
              <a:prstDash val="solid"/>
              <a:round/>
              <a:headEnd len="sm" w="sm" type="none"/>
              <a:tailEnd len="sm" w="sm" type="none"/>
            </a:ln>
          </p:spPr>
        </p:cxnSp>
        <p:cxnSp>
          <p:nvCxnSpPr>
            <p:cNvPr id="122" name="Google Shape;122;p3"/>
            <p:cNvCxnSpPr/>
            <p:nvPr/>
          </p:nvCxnSpPr>
          <p:spPr>
            <a:xfrm>
              <a:off x="4572010" y="235025"/>
              <a:ext cx="0" cy="9144000"/>
            </a:xfrm>
            <a:prstGeom prst="straightConnector1">
              <a:avLst/>
            </a:prstGeom>
            <a:noFill/>
            <a:ln cap="flat" cmpd="sng" w="9525">
              <a:solidFill>
                <a:srgbClr val="D9D9D9"/>
              </a:solidFill>
              <a:prstDash val="solid"/>
              <a:round/>
              <a:headEnd len="sm" w="sm" type="none"/>
              <a:tailEnd len="sm" w="sm" type="none"/>
            </a:ln>
          </p:spPr>
        </p:cxnSp>
      </p:grpSp>
      <p:sp>
        <p:nvSpPr>
          <p:cNvPr id="123" name="Google Shape;123;p3"/>
          <p:cNvSpPr txBox="1"/>
          <p:nvPr>
            <p:ph type="title"/>
          </p:nvPr>
        </p:nvSpPr>
        <p:spPr>
          <a:xfrm>
            <a:off x="1556550" y="2285663"/>
            <a:ext cx="6030900" cy="841800"/>
          </a:xfrm>
          <a:prstGeom prst="rect">
            <a:avLst/>
          </a:prstGeom>
          <a:noFill/>
          <a:ln>
            <a:noFill/>
          </a:ln>
          <a:effectLst>
            <a:outerShdw rotWithShape="0" algn="bl" dir="840000" dist="47625">
              <a:srgbClr val="000000">
                <a:alpha val="35686"/>
              </a:srgbClr>
            </a:outerShdw>
          </a:effectLst>
        </p:spPr>
        <p:txBody>
          <a:bodyPr anchorCtr="0" anchor="ctr" bIns="91425" lIns="91425" spcFirstLastPara="1" rIns="91425" wrap="square" tIns="91425">
            <a:normAutofit/>
          </a:bodyPr>
          <a:lstStyle>
            <a:lvl1pPr lvl="0" algn="r">
              <a:lnSpc>
                <a:spcPct val="100000"/>
              </a:lnSpc>
              <a:spcBef>
                <a:spcPts val="0"/>
              </a:spcBef>
              <a:spcAft>
                <a:spcPts val="0"/>
              </a:spcAft>
              <a:buSzPts val="3600"/>
              <a:buNone/>
              <a:defRPr sz="72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cxnSp>
        <p:nvCxnSpPr>
          <p:cNvPr id="124" name="Google Shape;124;p3"/>
          <p:cNvCxnSpPr/>
          <p:nvPr/>
        </p:nvCxnSpPr>
        <p:spPr>
          <a:xfrm>
            <a:off x="4572010" y="492200"/>
            <a:ext cx="0" cy="9144000"/>
          </a:xfrm>
          <a:prstGeom prst="straightConnector1">
            <a:avLst/>
          </a:prstGeom>
          <a:noFill/>
          <a:ln cap="flat" cmpd="sng" w="9525">
            <a:solidFill>
              <a:srgbClr val="D9D9D9"/>
            </a:solidFill>
            <a:prstDash val="solid"/>
            <a:round/>
            <a:headEnd len="sm" w="sm" type="none"/>
            <a:tailEnd len="sm" w="sm" type="none"/>
          </a:ln>
        </p:spPr>
      </p:cxnSp>
      <p:sp>
        <p:nvSpPr>
          <p:cNvPr id="125" name="Google Shape;125;p3"/>
          <p:cNvSpPr txBox="1"/>
          <p:nvPr>
            <p:ph idx="2" type="title"/>
          </p:nvPr>
        </p:nvSpPr>
        <p:spPr>
          <a:xfrm>
            <a:off x="3906300" y="720513"/>
            <a:ext cx="1331400" cy="11841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dk1"/>
              </a:buClr>
              <a:buSzPts val="12000"/>
              <a:buNone/>
              <a:defRPr sz="4800">
                <a:solidFill>
                  <a:schemeClr val="dk2"/>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126" name="Google Shape;126;p3"/>
          <p:cNvSpPr txBox="1"/>
          <p:nvPr>
            <p:ph idx="1" type="subTitle"/>
          </p:nvPr>
        </p:nvSpPr>
        <p:spPr>
          <a:xfrm>
            <a:off x="3282300" y="3906350"/>
            <a:ext cx="2579400" cy="675300"/>
          </a:xfrm>
          <a:prstGeom prst="rect">
            <a:avLst/>
          </a:prstGeom>
          <a:noFill/>
          <a:ln>
            <a:noFill/>
          </a:ln>
        </p:spPr>
        <p:txBody>
          <a:bodyPr anchorCtr="0" anchor="t" bIns="91425" lIns="91425" spcFirstLastPara="1" rIns="91425" wrap="square" tIns="91425">
            <a:normAutofit/>
          </a:bodyPr>
          <a:lstStyle>
            <a:lvl1pPr lvl="0" algn="ctr">
              <a:lnSpc>
                <a:spcPct val="115000"/>
              </a:lnSpc>
              <a:spcBef>
                <a:spcPts val="0"/>
              </a:spcBef>
              <a:spcAft>
                <a:spcPts val="0"/>
              </a:spcAft>
              <a:buSzPts val="1800"/>
              <a:buNone/>
              <a:defRPr sz="1400">
                <a:solidFill>
                  <a:schemeClr val="dk1"/>
                </a:solidFill>
                <a:latin typeface="Arial"/>
                <a:ea typeface="Arial"/>
                <a:cs typeface="Arial"/>
                <a:sym typeface="Aria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_2">
    <p:spTree>
      <p:nvGrpSpPr>
        <p:cNvPr id="1021" name="Shape 1021"/>
        <p:cNvGrpSpPr/>
        <p:nvPr/>
      </p:nvGrpSpPr>
      <p:grpSpPr>
        <a:xfrm>
          <a:off x="0" y="0"/>
          <a:ext cx="0" cy="0"/>
          <a:chOff x="0" y="0"/>
          <a:chExt cx="0" cy="0"/>
        </a:xfrm>
      </p:grpSpPr>
      <p:cxnSp>
        <p:nvCxnSpPr>
          <p:cNvPr id="1022" name="Google Shape;1022;p21"/>
          <p:cNvCxnSpPr/>
          <p:nvPr/>
        </p:nvCxnSpPr>
        <p:spPr>
          <a:xfrm>
            <a:off x="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023" name="Google Shape;1023;p21"/>
          <p:cNvCxnSpPr/>
          <p:nvPr/>
        </p:nvCxnSpPr>
        <p:spPr>
          <a:xfrm>
            <a:off x="27951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024" name="Google Shape;1024;p21"/>
          <p:cNvCxnSpPr/>
          <p:nvPr/>
        </p:nvCxnSpPr>
        <p:spPr>
          <a:xfrm>
            <a:off x="55902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025" name="Google Shape;1025;p21"/>
          <p:cNvCxnSpPr/>
          <p:nvPr/>
        </p:nvCxnSpPr>
        <p:spPr>
          <a:xfrm>
            <a:off x="83853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026" name="Google Shape;1026;p21"/>
          <p:cNvCxnSpPr/>
          <p:nvPr/>
        </p:nvCxnSpPr>
        <p:spPr>
          <a:xfrm>
            <a:off x="111805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027" name="Google Shape;1027;p21"/>
          <p:cNvCxnSpPr/>
          <p:nvPr/>
        </p:nvCxnSpPr>
        <p:spPr>
          <a:xfrm>
            <a:off x="139756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028" name="Google Shape;1028;p21"/>
          <p:cNvCxnSpPr/>
          <p:nvPr/>
        </p:nvCxnSpPr>
        <p:spPr>
          <a:xfrm>
            <a:off x="167707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029" name="Google Shape;1029;p21"/>
          <p:cNvCxnSpPr/>
          <p:nvPr/>
        </p:nvCxnSpPr>
        <p:spPr>
          <a:xfrm>
            <a:off x="19565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030" name="Google Shape;1030;p21"/>
          <p:cNvCxnSpPr/>
          <p:nvPr/>
        </p:nvCxnSpPr>
        <p:spPr>
          <a:xfrm>
            <a:off x="223610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031" name="Google Shape;1031;p21"/>
          <p:cNvCxnSpPr/>
          <p:nvPr/>
        </p:nvCxnSpPr>
        <p:spPr>
          <a:xfrm>
            <a:off x="251561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032" name="Google Shape;1032;p21"/>
          <p:cNvCxnSpPr/>
          <p:nvPr/>
        </p:nvCxnSpPr>
        <p:spPr>
          <a:xfrm>
            <a:off x="279512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033" name="Google Shape;1033;p21"/>
          <p:cNvCxnSpPr/>
          <p:nvPr/>
        </p:nvCxnSpPr>
        <p:spPr>
          <a:xfrm>
            <a:off x="30684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034" name="Google Shape;1034;p21"/>
          <p:cNvCxnSpPr/>
          <p:nvPr/>
        </p:nvCxnSpPr>
        <p:spPr>
          <a:xfrm>
            <a:off x="335415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035" name="Google Shape;1035;p21"/>
          <p:cNvCxnSpPr/>
          <p:nvPr/>
        </p:nvCxnSpPr>
        <p:spPr>
          <a:xfrm>
            <a:off x="363366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036" name="Google Shape;1036;p21"/>
          <p:cNvCxnSpPr/>
          <p:nvPr/>
        </p:nvCxnSpPr>
        <p:spPr>
          <a:xfrm>
            <a:off x="391317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037" name="Google Shape;1037;p21"/>
          <p:cNvCxnSpPr/>
          <p:nvPr/>
        </p:nvCxnSpPr>
        <p:spPr>
          <a:xfrm>
            <a:off x="41926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038" name="Google Shape;1038;p21"/>
          <p:cNvCxnSpPr/>
          <p:nvPr/>
        </p:nvCxnSpPr>
        <p:spPr>
          <a:xfrm>
            <a:off x="447220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039" name="Google Shape;1039;p21"/>
          <p:cNvCxnSpPr/>
          <p:nvPr/>
        </p:nvCxnSpPr>
        <p:spPr>
          <a:xfrm>
            <a:off x="475171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040" name="Google Shape;1040;p21"/>
          <p:cNvCxnSpPr/>
          <p:nvPr/>
        </p:nvCxnSpPr>
        <p:spPr>
          <a:xfrm>
            <a:off x="503122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041" name="Google Shape;1041;p21"/>
          <p:cNvCxnSpPr/>
          <p:nvPr/>
        </p:nvCxnSpPr>
        <p:spPr>
          <a:xfrm>
            <a:off x="531073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042" name="Google Shape;1042;p21"/>
          <p:cNvCxnSpPr/>
          <p:nvPr/>
        </p:nvCxnSpPr>
        <p:spPr>
          <a:xfrm>
            <a:off x="559025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043" name="Google Shape;1043;p21"/>
          <p:cNvCxnSpPr/>
          <p:nvPr/>
        </p:nvCxnSpPr>
        <p:spPr>
          <a:xfrm>
            <a:off x="586976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044" name="Google Shape;1044;p21"/>
          <p:cNvCxnSpPr/>
          <p:nvPr/>
        </p:nvCxnSpPr>
        <p:spPr>
          <a:xfrm>
            <a:off x="614927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045" name="Google Shape;1045;p21"/>
          <p:cNvCxnSpPr/>
          <p:nvPr/>
        </p:nvCxnSpPr>
        <p:spPr>
          <a:xfrm>
            <a:off x="64287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046" name="Google Shape;1046;p21"/>
          <p:cNvCxnSpPr/>
          <p:nvPr/>
        </p:nvCxnSpPr>
        <p:spPr>
          <a:xfrm>
            <a:off x="670830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047" name="Google Shape;1047;p21"/>
          <p:cNvCxnSpPr/>
          <p:nvPr/>
        </p:nvCxnSpPr>
        <p:spPr>
          <a:xfrm>
            <a:off x="698781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048" name="Google Shape;1048;p21"/>
          <p:cNvCxnSpPr/>
          <p:nvPr/>
        </p:nvCxnSpPr>
        <p:spPr>
          <a:xfrm>
            <a:off x="726732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049" name="Google Shape;1049;p21"/>
          <p:cNvCxnSpPr/>
          <p:nvPr/>
        </p:nvCxnSpPr>
        <p:spPr>
          <a:xfrm>
            <a:off x="754683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050" name="Google Shape;1050;p21"/>
          <p:cNvCxnSpPr/>
          <p:nvPr/>
        </p:nvCxnSpPr>
        <p:spPr>
          <a:xfrm>
            <a:off x="782635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051" name="Google Shape;1051;p21"/>
          <p:cNvCxnSpPr/>
          <p:nvPr/>
        </p:nvCxnSpPr>
        <p:spPr>
          <a:xfrm>
            <a:off x="810586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052" name="Google Shape;1052;p21"/>
          <p:cNvCxnSpPr/>
          <p:nvPr/>
        </p:nvCxnSpPr>
        <p:spPr>
          <a:xfrm>
            <a:off x="838537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053" name="Google Shape;1053;p21"/>
          <p:cNvCxnSpPr/>
          <p:nvPr/>
        </p:nvCxnSpPr>
        <p:spPr>
          <a:xfrm>
            <a:off x="86648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054" name="Google Shape;1054;p21"/>
          <p:cNvCxnSpPr/>
          <p:nvPr/>
        </p:nvCxnSpPr>
        <p:spPr>
          <a:xfrm>
            <a:off x="894440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055" name="Google Shape;1055;p21"/>
          <p:cNvCxnSpPr/>
          <p:nvPr/>
        </p:nvCxnSpPr>
        <p:spPr>
          <a:xfrm>
            <a:off x="4572010" y="-4516687"/>
            <a:ext cx="0" cy="9144000"/>
          </a:xfrm>
          <a:prstGeom prst="straightConnector1">
            <a:avLst/>
          </a:prstGeom>
          <a:noFill/>
          <a:ln cap="flat" cmpd="sng" w="9525">
            <a:solidFill>
              <a:srgbClr val="D9D9D9"/>
            </a:solidFill>
            <a:prstDash val="solid"/>
            <a:round/>
            <a:headEnd len="sm" w="sm" type="none"/>
            <a:tailEnd len="sm" w="sm" type="none"/>
          </a:ln>
        </p:spPr>
      </p:cxnSp>
      <p:cxnSp>
        <p:nvCxnSpPr>
          <p:cNvPr id="1056" name="Google Shape;1056;p21"/>
          <p:cNvCxnSpPr/>
          <p:nvPr/>
        </p:nvCxnSpPr>
        <p:spPr>
          <a:xfrm>
            <a:off x="4572010" y="-4237175"/>
            <a:ext cx="0" cy="9144000"/>
          </a:xfrm>
          <a:prstGeom prst="straightConnector1">
            <a:avLst/>
          </a:prstGeom>
          <a:noFill/>
          <a:ln cap="flat" cmpd="sng" w="9525">
            <a:solidFill>
              <a:srgbClr val="D9D9D9"/>
            </a:solidFill>
            <a:prstDash val="solid"/>
            <a:round/>
            <a:headEnd len="sm" w="sm" type="none"/>
            <a:tailEnd len="sm" w="sm" type="none"/>
          </a:ln>
        </p:spPr>
      </p:cxnSp>
      <p:cxnSp>
        <p:nvCxnSpPr>
          <p:cNvPr id="1057" name="Google Shape;1057;p21"/>
          <p:cNvCxnSpPr/>
          <p:nvPr/>
        </p:nvCxnSpPr>
        <p:spPr>
          <a:xfrm>
            <a:off x="4572010" y="-3957662"/>
            <a:ext cx="0" cy="9144000"/>
          </a:xfrm>
          <a:prstGeom prst="straightConnector1">
            <a:avLst/>
          </a:prstGeom>
          <a:noFill/>
          <a:ln cap="flat" cmpd="sng" w="9525">
            <a:solidFill>
              <a:srgbClr val="D9D9D9"/>
            </a:solidFill>
            <a:prstDash val="solid"/>
            <a:round/>
            <a:headEnd len="sm" w="sm" type="none"/>
            <a:tailEnd len="sm" w="sm" type="none"/>
          </a:ln>
        </p:spPr>
      </p:cxnSp>
      <p:cxnSp>
        <p:nvCxnSpPr>
          <p:cNvPr id="1058" name="Google Shape;1058;p21"/>
          <p:cNvCxnSpPr/>
          <p:nvPr/>
        </p:nvCxnSpPr>
        <p:spPr>
          <a:xfrm>
            <a:off x="4572010" y="-3678150"/>
            <a:ext cx="0" cy="9144000"/>
          </a:xfrm>
          <a:prstGeom prst="straightConnector1">
            <a:avLst/>
          </a:prstGeom>
          <a:noFill/>
          <a:ln cap="flat" cmpd="sng" w="9525">
            <a:solidFill>
              <a:srgbClr val="D9D9D9"/>
            </a:solidFill>
            <a:prstDash val="solid"/>
            <a:round/>
            <a:headEnd len="sm" w="sm" type="none"/>
            <a:tailEnd len="sm" w="sm" type="none"/>
          </a:ln>
        </p:spPr>
      </p:cxnSp>
      <p:cxnSp>
        <p:nvCxnSpPr>
          <p:cNvPr id="1059" name="Google Shape;1059;p21"/>
          <p:cNvCxnSpPr/>
          <p:nvPr/>
        </p:nvCxnSpPr>
        <p:spPr>
          <a:xfrm>
            <a:off x="4572010" y="-3398637"/>
            <a:ext cx="0" cy="9144000"/>
          </a:xfrm>
          <a:prstGeom prst="straightConnector1">
            <a:avLst/>
          </a:prstGeom>
          <a:noFill/>
          <a:ln cap="flat" cmpd="sng" w="9525">
            <a:solidFill>
              <a:srgbClr val="D9D9D9"/>
            </a:solidFill>
            <a:prstDash val="solid"/>
            <a:round/>
            <a:headEnd len="sm" w="sm" type="none"/>
            <a:tailEnd len="sm" w="sm" type="none"/>
          </a:ln>
        </p:spPr>
      </p:cxnSp>
      <p:cxnSp>
        <p:nvCxnSpPr>
          <p:cNvPr id="1060" name="Google Shape;1060;p21"/>
          <p:cNvCxnSpPr/>
          <p:nvPr/>
        </p:nvCxnSpPr>
        <p:spPr>
          <a:xfrm>
            <a:off x="4572010" y="-3119125"/>
            <a:ext cx="0" cy="9144000"/>
          </a:xfrm>
          <a:prstGeom prst="straightConnector1">
            <a:avLst/>
          </a:prstGeom>
          <a:noFill/>
          <a:ln cap="flat" cmpd="sng" w="9525">
            <a:solidFill>
              <a:srgbClr val="D9D9D9"/>
            </a:solidFill>
            <a:prstDash val="solid"/>
            <a:round/>
            <a:headEnd len="sm" w="sm" type="none"/>
            <a:tailEnd len="sm" w="sm" type="none"/>
          </a:ln>
        </p:spPr>
      </p:cxnSp>
      <p:cxnSp>
        <p:nvCxnSpPr>
          <p:cNvPr id="1061" name="Google Shape;1061;p21"/>
          <p:cNvCxnSpPr/>
          <p:nvPr/>
        </p:nvCxnSpPr>
        <p:spPr>
          <a:xfrm>
            <a:off x="4572010" y="-2839612"/>
            <a:ext cx="0" cy="9144000"/>
          </a:xfrm>
          <a:prstGeom prst="straightConnector1">
            <a:avLst/>
          </a:prstGeom>
          <a:noFill/>
          <a:ln cap="flat" cmpd="sng" w="9525">
            <a:solidFill>
              <a:srgbClr val="D9D9D9"/>
            </a:solidFill>
            <a:prstDash val="solid"/>
            <a:round/>
            <a:headEnd len="sm" w="sm" type="none"/>
            <a:tailEnd len="sm" w="sm" type="none"/>
          </a:ln>
        </p:spPr>
      </p:cxnSp>
      <p:cxnSp>
        <p:nvCxnSpPr>
          <p:cNvPr id="1062" name="Google Shape;1062;p21"/>
          <p:cNvCxnSpPr/>
          <p:nvPr/>
        </p:nvCxnSpPr>
        <p:spPr>
          <a:xfrm>
            <a:off x="4572010" y="-2560100"/>
            <a:ext cx="0" cy="9144000"/>
          </a:xfrm>
          <a:prstGeom prst="straightConnector1">
            <a:avLst/>
          </a:prstGeom>
          <a:noFill/>
          <a:ln cap="flat" cmpd="sng" w="9525">
            <a:solidFill>
              <a:srgbClr val="D9D9D9"/>
            </a:solidFill>
            <a:prstDash val="solid"/>
            <a:round/>
            <a:headEnd len="sm" w="sm" type="none"/>
            <a:tailEnd len="sm" w="sm" type="none"/>
          </a:ln>
        </p:spPr>
      </p:cxnSp>
      <p:cxnSp>
        <p:nvCxnSpPr>
          <p:cNvPr id="1063" name="Google Shape;1063;p21"/>
          <p:cNvCxnSpPr/>
          <p:nvPr/>
        </p:nvCxnSpPr>
        <p:spPr>
          <a:xfrm>
            <a:off x="4572010" y="-2280587"/>
            <a:ext cx="0" cy="9144000"/>
          </a:xfrm>
          <a:prstGeom prst="straightConnector1">
            <a:avLst/>
          </a:prstGeom>
          <a:noFill/>
          <a:ln cap="flat" cmpd="sng" w="9525">
            <a:solidFill>
              <a:srgbClr val="D9D9D9"/>
            </a:solidFill>
            <a:prstDash val="solid"/>
            <a:round/>
            <a:headEnd len="sm" w="sm" type="none"/>
            <a:tailEnd len="sm" w="sm" type="none"/>
          </a:ln>
        </p:spPr>
      </p:cxnSp>
      <p:cxnSp>
        <p:nvCxnSpPr>
          <p:cNvPr id="1064" name="Google Shape;1064;p21"/>
          <p:cNvCxnSpPr/>
          <p:nvPr/>
        </p:nvCxnSpPr>
        <p:spPr>
          <a:xfrm>
            <a:off x="4572010" y="-2001075"/>
            <a:ext cx="0" cy="9144000"/>
          </a:xfrm>
          <a:prstGeom prst="straightConnector1">
            <a:avLst/>
          </a:prstGeom>
          <a:noFill/>
          <a:ln cap="flat" cmpd="sng" w="9525">
            <a:solidFill>
              <a:srgbClr val="D9D9D9"/>
            </a:solidFill>
            <a:prstDash val="solid"/>
            <a:round/>
            <a:headEnd len="sm" w="sm" type="none"/>
            <a:tailEnd len="sm" w="sm" type="none"/>
          </a:ln>
        </p:spPr>
      </p:cxnSp>
      <p:cxnSp>
        <p:nvCxnSpPr>
          <p:cNvPr id="1065" name="Google Shape;1065;p21"/>
          <p:cNvCxnSpPr/>
          <p:nvPr/>
        </p:nvCxnSpPr>
        <p:spPr>
          <a:xfrm>
            <a:off x="4572010" y="-1721562"/>
            <a:ext cx="0" cy="9144000"/>
          </a:xfrm>
          <a:prstGeom prst="straightConnector1">
            <a:avLst/>
          </a:prstGeom>
          <a:noFill/>
          <a:ln cap="flat" cmpd="sng" w="9525">
            <a:solidFill>
              <a:srgbClr val="D9D9D9"/>
            </a:solidFill>
            <a:prstDash val="solid"/>
            <a:round/>
            <a:headEnd len="sm" w="sm" type="none"/>
            <a:tailEnd len="sm" w="sm" type="none"/>
          </a:ln>
        </p:spPr>
      </p:cxnSp>
      <p:cxnSp>
        <p:nvCxnSpPr>
          <p:cNvPr id="1066" name="Google Shape;1066;p21"/>
          <p:cNvCxnSpPr/>
          <p:nvPr/>
        </p:nvCxnSpPr>
        <p:spPr>
          <a:xfrm>
            <a:off x="4572010" y="-1442050"/>
            <a:ext cx="0" cy="9144000"/>
          </a:xfrm>
          <a:prstGeom prst="straightConnector1">
            <a:avLst/>
          </a:prstGeom>
          <a:noFill/>
          <a:ln cap="flat" cmpd="sng" w="9525">
            <a:solidFill>
              <a:srgbClr val="D9D9D9"/>
            </a:solidFill>
            <a:prstDash val="solid"/>
            <a:round/>
            <a:headEnd len="sm" w="sm" type="none"/>
            <a:tailEnd len="sm" w="sm" type="none"/>
          </a:ln>
        </p:spPr>
      </p:cxnSp>
      <p:cxnSp>
        <p:nvCxnSpPr>
          <p:cNvPr id="1067" name="Google Shape;1067;p21"/>
          <p:cNvCxnSpPr/>
          <p:nvPr/>
        </p:nvCxnSpPr>
        <p:spPr>
          <a:xfrm>
            <a:off x="4572010" y="-1162537"/>
            <a:ext cx="0" cy="9144000"/>
          </a:xfrm>
          <a:prstGeom prst="straightConnector1">
            <a:avLst/>
          </a:prstGeom>
          <a:noFill/>
          <a:ln cap="flat" cmpd="sng" w="9525">
            <a:solidFill>
              <a:srgbClr val="D9D9D9"/>
            </a:solidFill>
            <a:prstDash val="solid"/>
            <a:round/>
            <a:headEnd len="sm" w="sm" type="none"/>
            <a:tailEnd len="sm" w="sm" type="none"/>
          </a:ln>
        </p:spPr>
      </p:cxnSp>
      <p:cxnSp>
        <p:nvCxnSpPr>
          <p:cNvPr id="1068" name="Google Shape;1068;p21"/>
          <p:cNvCxnSpPr/>
          <p:nvPr/>
        </p:nvCxnSpPr>
        <p:spPr>
          <a:xfrm>
            <a:off x="4572010" y="-883025"/>
            <a:ext cx="0" cy="9144000"/>
          </a:xfrm>
          <a:prstGeom prst="straightConnector1">
            <a:avLst/>
          </a:prstGeom>
          <a:noFill/>
          <a:ln cap="flat" cmpd="sng" w="9525">
            <a:solidFill>
              <a:srgbClr val="D9D9D9"/>
            </a:solidFill>
            <a:prstDash val="solid"/>
            <a:round/>
            <a:headEnd len="sm" w="sm" type="none"/>
            <a:tailEnd len="sm" w="sm" type="none"/>
          </a:ln>
        </p:spPr>
      </p:cxnSp>
      <p:cxnSp>
        <p:nvCxnSpPr>
          <p:cNvPr id="1069" name="Google Shape;1069;p21"/>
          <p:cNvCxnSpPr/>
          <p:nvPr/>
        </p:nvCxnSpPr>
        <p:spPr>
          <a:xfrm>
            <a:off x="4572010" y="-603512"/>
            <a:ext cx="0" cy="9144000"/>
          </a:xfrm>
          <a:prstGeom prst="straightConnector1">
            <a:avLst/>
          </a:prstGeom>
          <a:noFill/>
          <a:ln cap="flat" cmpd="sng" w="9525">
            <a:solidFill>
              <a:srgbClr val="D9D9D9"/>
            </a:solidFill>
            <a:prstDash val="solid"/>
            <a:round/>
            <a:headEnd len="sm" w="sm" type="none"/>
            <a:tailEnd len="sm" w="sm" type="none"/>
          </a:ln>
        </p:spPr>
      </p:cxnSp>
      <p:cxnSp>
        <p:nvCxnSpPr>
          <p:cNvPr id="1070" name="Google Shape;1070;p21"/>
          <p:cNvCxnSpPr/>
          <p:nvPr/>
        </p:nvCxnSpPr>
        <p:spPr>
          <a:xfrm>
            <a:off x="4572010" y="-324000"/>
            <a:ext cx="0" cy="9144000"/>
          </a:xfrm>
          <a:prstGeom prst="straightConnector1">
            <a:avLst/>
          </a:prstGeom>
          <a:noFill/>
          <a:ln cap="flat" cmpd="sng" w="9525">
            <a:solidFill>
              <a:srgbClr val="D9D9D9"/>
            </a:solidFill>
            <a:prstDash val="solid"/>
            <a:round/>
            <a:headEnd len="sm" w="sm" type="none"/>
            <a:tailEnd len="sm" w="sm" type="none"/>
          </a:ln>
        </p:spPr>
      </p:cxnSp>
      <p:cxnSp>
        <p:nvCxnSpPr>
          <p:cNvPr id="1071" name="Google Shape;1071;p21"/>
          <p:cNvCxnSpPr/>
          <p:nvPr/>
        </p:nvCxnSpPr>
        <p:spPr>
          <a:xfrm>
            <a:off x="4572010" y="-44487"/>
            <a:ext cx="0" cy="9144000"/>
          </a:xfrm>
          <a:prstGeom prst="straightConnector1">
            <a:avLst/>
          </a:prstGeom>
          <a:noFill/>
          <a:ln cap="flat" cmpd="sng" w="9525">
            <a:solidFill>
              <a:srgbClr val="D9D9D9"/>
            </a:solidFill>
            <a:prstDash val="solid"/>
            <a:round/>
            <a:headEnd len="sm" w="sm" type="none"/>
            <a:tailEnd len="sm" w="sm" type="none"/>
          </a:ln>
        </p:spPr>
      </p:cxnSp>
      <p:cxnSp>
        <p:nvCxnSpPr>
          <p:cNvPr id="1072" name="Google Shape;1072;p21"/>
          <p:cNvCxnSpPr/>
          <p:nvPr/>
        </p:nvCxnSpPr>
        <p:spPr>
          <a:xfrm>
            <a:off x="4572010" y="235025"/>
            <a:ext cx="0" cy="9144000"/>
          </a:xfrm>
          <a:prstGeom prst="straightConnector1">
            <a:avLst/>
          </a:prstGeom>
          <a:noFill/>
          <a:ln cap="flat" cmpd="sng" w="9525">
            <a:solidFill>
              <a:srgbClr val="D9D9D9"/>
            </a:solidFill>
            <a:prstDash val="solid"/>
            <a:round/>
            <a:headEnd len="sm" w="sm" type="none"/>
            <a:tailEnd len="sm" w="sm" type="none"/>
          </a:ln>
        </p:spPr>
      </p:cxnSp>
      <p:sp>
        <p:nvSpPr>
          <p:cNvPr id="1073" name="Google Shape;1073;p21"/>
          <p:cNvSpPr txBox="1"/>
          <p:nvPr>
            <p:ph type="title"/>
          </p:nvPr>
        </p:nvSpPr>
        <p:spPr>
          <a:xfrm>
            <a:off x="747000" y="347575"/>
            <a:ext cx="77160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300"/>
              <a:buNone/>
              <a:defRPr/>
            </a:lvl1pPr>
            <a:lvl2pPr lvl="1" algn="l">
              <a:lnSpc>
                <a:spcPct val="100000"/>
              </a:lnSpc>
              <a:spcBef>
                <a:spcPts val="0"/>
              </a:spcBef>
              <a:spcAft>
                <a:spcPts val="0"/>
              </a:spcAft>
              <a:buSzPts val="3300"/>
              <a:buNone/>
              <a:defRPr/>
            </a:lvl2pPr>
            <a:lvl3pPr lvl="2" algn="l">
              <a:lnSpc>
                <a:spcPct val="100000"/>
              </a:lnSpc>
              <a:spcBef>
                <a:spcPts val="0"/>
              </a:spcBef>
              <a:spcAft>
                <a:spcPts val="0"/>
              </a:spcAft>
              <a:buSzPts val="3300"/>
              <a:buNone/>
              <a:defRPr/>
            </a:lvl3pPr>
            <a:lvl4pPr lvl="3" algn="l">
              <a:lnSpc>
                <a:spcPct val="100000"/>
              </a:lnSpc>
              <a:spcBef>
                <a:spcPts val="0"/>
              </a:spcBef>
              <a:spcAft>
                <a:spcPts val="0"/>
              </a:spcAft>
              <a:buSzPts val="3300"/>
              <a:buNone/>
              <a:defRPr/>
            </a:lvl4pPr>
            <a:lvl5pPr lvl="4" algn="l">
              <a:lnSpc>
                <a:spcPct val="100000"/>
              </a:lnSpc>
              <a:spcBef>
                <a:spcPts val="0"/>
              </a:spcBef>
              <a:spcAft>
                <a:spcPts val="0"/>
              </a:spcAft>
              <a:buSzPts val="3300"/>
              <a:buNone/>
              <a:defRPr/>
            </a:lvl5pPr>
            <a:lvl6pPr lvl="5" algn="l">
              <a:lnSpc>
                <a:spcPct val="100000"/>
              </a:lnSpc>
              <a:spcBef>
                <a:spcPts val="0"/>
              </a:spcBef>
              <a:spcAft>
                <a:spcPts val="0"/>
              </a:spcAft>
              <a:buSzPts val="3300"/>
              <a:buNone/>
              <a:defRPr/>
            </a:lvl6pPr>
            <a:lvl7pPr lvl="6" algn="l">
              <a:lnSpc>
                <a:spcPct val="100000"/>
              </a:lnSpc>
              <a:spcBef>
                <a:spcPts val="0"/>
              </a:spcBef>
              <a:spcAft>
                <a:spcPts val="0"/>
              </a:spcAft>
              <a:buSzPts val="3300"/>
              <a:buNone/>
              <a:defRPr/>
            </a:lvl7pPr>
            <a:lvl8pPr lvl="7" algn="l">
              <a:lnSpc>
                <a:spcPct val="100000"/>
              </a:lnSpc>
              <a:spcBef>
                <a:spcPts val="0"/>
              </a:spcBef>
              <a:spcAft>
                <a:spcPts val="0"/>
              </a:spcAft>
              <a:buSzPts val="3300"/>
              <a:buNone/>
              <a:defRPr/>
            </a:lvl8pPr>
            <a:lvl9pPr lvl="8" algn="l">
              <a:lnSpc>
                <a:spcPct val="100000"/>
              </a:lnSpc>
              <a:spcBef>
                <a:spcPts val="0"/>
              </a:spcBef>
              <a:spcAft>
                <a:spcPts val="0"/>
              </a:spcAft>
              <a:buSzPts val="3300"/>
              <a:buNone/>
              <a:defRPr/>
            </a:lvl9pPr>
          </a:lstStyle>
          <a:p/>
        </p:txBody>
      </p:sp>
      <p:sp>
        <p:nvSpPr>
          <p:cNvPr id="1074" name="Google Shape;1074;p21"/>
          <p:cNvSpPr txBox="1"/>
          <p:nvPr>
            <p:ph idx="2" type="title"/>
          </p:nvPr>
        </p:nvSpPr>
        <p:spPr>
          <a:xfrm>
            <a:off x="2036813" y="3085850"/>
            <a:ext cx="2046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800"/>
              <a:buNone/>
              <a:defRPr sz="2000"/>
            </a:lvl1pPr>
            <a:lvl2pPr lvl="1" algn="l">
              <a:lnSpc>
                <a:spcPct val="100000"/>
              </a:lnSpc>
              <a:spcBef>
                <a:spcPts val="0"/>
              </a:spcBef>
              <a:spcAft>
                <a:spcPts val="0"/>
              </a:spcAft>
              <a:buSzPts val="3300"/>
              <a:buNone/>
              <a:defRPr>
                <a:latin typeface="Arimo"/>
                <a:ea typeface="Arimo"/>
                <a:cs typeface="Arimo"/>
                <a:sym typeface="Arimo"/>
              </a:defRPr>
            </a:lvl2pPr>
            <a:lvl3pPr lvl="2" algn="l">
              <a:lnSpc>
                <a:spcPct val="100000"/>
              </a:lnSpc>
              <a:spcBef>
                <a:spcPts val="0"/>
              </a:spcBef>
              <a:spcAft>
                <a:spcPts val="0"/>
              </a:spcAft>
              <a:buSzPts val="3300"/>
              <a:buNone/>
              <a:defRPr>
                <a:latin typeface="Arimo"/>
                <a:ea typeface="Arimo"/>
                <a:cs typeface="Arimo"/>
                <a:sym typeface="Arimo"/>
              </a:defRPr>
            </a:lvl3pPr>
            <a:lvl4pPr lvl="3" algn="l">
              <a:lnSpc>
                <a:spcPct val="100000"/>
              </a:lnSpc>
              <a:spcBef>
                <a:spcPts val="0"/>
              </a:spcBef>
              <a:spcAft>
                <a:spcPts val="0"/>
              </a:spcAft>
              <a:buSzPts val="3300"/>
              <a:buNone/>
              <a:defRPr>
                <a:latin typeface="Arimo"/>
                <a:ea typeface="Arimo"/>
                <a:cs typeface="Arimo"/>
                <a:sym typeface="Arimo"/>
              </a:defRPr>
            </a:lvl4pPr>
            <a:lvl5pPr lvl="4" algn="l">
              <a:lnSpc>
                <a:spcPct val="100000"/>
              </a:lnSpc>
              <a:spcBef>
                <a:spcPts val="0"/>
              </a:spcBef>
              <a:spcAft>
                <a:spcPts val="0"/>
              </a:spcAft>
              <a:buSzPts val="3300"/>
              <a:buNone/>
              <a:defRPr>
                <a:latin typeface="Arimo"/>
                <a:ea typeface="Arimo"/>
                <a:cs typeface="Arimo"/>
                <a:sym typeface="Arimo"/>
              </a:defRPr>
            </a:lvl5pPr>
            <a:lvl6pPr lvl="5" algn="l">
              <a:lnSpc>
                <a:spcPct val="100000"/>
              </a:lnSpc>
              <a:spcBef>
                <a:spcPts val="0"/>
              </a:spcBef>
              <a:spcAft>
                <a:spcPts val="0"/>
              </a:spcAft>
              <a:buSzPts val="3300"/>
              <a:buNone/>
              <a:defRPr>
                <a:latin typeface="Arimo"/>
                <a:ea typeface="Arimo"/>
                <a:cs typeface="Arimo"/>
                <a:sym typeface="Arimo"/>
              </a:defRPr>
            </a:lvl6pPr>
            <a:lvl7pPr lvl="6" algn="l">
              <a:lnSpc>
                <a:spcPct val="100000"/>
              </a:lnSpc>
              <a:spcBef>
                <a:spcPts val="0"/>
              </a:spcBef>
              <a:spcAft>
                <a:spcPts val="0"/>
              </a:spcAft>
              <a:buSzPts val="3300"/>
              <a:buNone/>
              <a:defRPr>
                <a:latin typeface="Arimo"/>
                <a:ea typeface="Arimo"/>
                <a:cs typeface="Arimo"/>
                <a:sym typeface="Arimo"/>
              </a:defRPr>
            </a:lvl7pPr>
            <a:lvl8pPr lvl="7" algn="l">
              <a:lnSpc>
                <a:spcPct val="100000"/>
              </a:lnSpc>
              <a:spcBef>
                <a:spcPts val="0"/>
              </a:spcBef>
              <a:spcAft>
                <a:spcPts val="0"/>
              </a:spcAft>
              <a:buSzPts val="3300"/>
              <a:buNone/>
              <a:defRPr>
                <a:latin typeface="Arimo"/>
                <a:ea typeface="Arimo"/>
                <a:cs typeface="Arimo"/>
                <a:sym typeface="Arimo"/>
              </a:defRPr>
            </a:lvl8pPr>
            <a:lvl9pPr lvl="8" algn="l">
              <a:lnSpc>
                <a:spcPct val="100000"/>
              </a:lnSpc>
              <a:spcBef>
                <a:spcPts val="0"/>
              </a:spcBef>
              <a:spcAft>
                <a:spcPts val="0"/>
              </a:spcAft>
              <a:buSzPts val="3300"/>
              <a:buNone/>
              <a:defRPr>
                <a:latin typeface="Arimo"/>
                <a:ea typeface="Arimo"/>
                <a:cs typeface="Arimo"/>
                <a:sym typeface="Arimo"/>
              </a:defRPr>
            </a:lvl9pPr>
          </a:lstStyle>
          <a:p/>
        </p:txBody>
      </p:sp>
      <p:sp>
        <p:nvSpPr>
          <p:cNvPr id="1075" name="Google Shape;1075;p21"/>
          <p:cNvSpPr txBox="1"/>
          <p:nvPr>
            <p:ph idx="1" type="subTitle"/>
          </p:nvPr>
        </p:nvSpPr>
        <p:spPr>
          <a:xfrm>
            <a:off x="2036813" y="3509250"/>
            <a:ext cx="2163000" cy="572700"/>
          </a:xfrm>
          <a:prstGeom prst="rect">
            <a:avLst/>
          </a:prstGeom>
          <a:noFill/>
          <a:ln>
            <a:noFill/>
          </a:ln>
        </p:spPr>
        <p:txBody>
          <a:bodyPr anchorCtr="0" anchor="t" bIns="91425" lIns="91425" spcFirstLastPara="1" rIns="91425" wrap="square" tIns="91425">
            <a:normAutofit/>
          </a:bodyPr>
          <a:lstStyle>
            <a:lvl1pPr lvl="0" algn="l">
              <a:lnSpc>
                <a:spcPct val="115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076" name="Google Shape;1076;p21"/>
          <p:cNvSpPr txBox="1"/>
          <p:nvPr>
            <p:ph idx="3" type="title"/>
          </p:nvPr>
        </p:nvSpPr>
        <p:spPr>
          <a:xfrm>
            <a:off x="5999395" y="3085850"/>
            <a:ext cx="2046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800"/>
              <a:buNone/>
              <a:defRPr sz="2000"/>
            </a:lvl1pPr>
            <a:lvl2pPr lvl="1" algn="l">
              <a:lnSpc>
                <a:spcPct val="100000"/>
              </a:lnSpc>
              <a:spcBef>
                <a:spcPts val="0"/>
              </a:spcBef>
              <a:spcAft>
                <a:spcPts val="0"/>
              </a:spcAft>
              <a:buSzPts val="3300"/>
              <a:buNone/>
              <a:defRPr>
                <a:latin typeface="Arimo"/>
                <a:ea typeface="Arimo"/>
                <a:cs typeface="Arimo"/>
                <a:sym typeface="Arimo"/>
              </a:defRPr>
            </a:lvl2pPr>
            <a:lvl3pPr lvl="2" algn="l">
              <a:lnSpc>
                <a:spcPct val="100000"/>
              </a:lnSpc>
              <a:spcBef>
                <a:spcPts val="0"/>
              </a:spcBef>
              <a:spcAft>
                <a:spcPts val="0"/>
              </a:spcAft>
              <a:buSzPts val="3300"/>
              <a:buNone/>
              <a:defRPr>
                <a:latin typeface="Arimo"/>
                <a:ea typeface="Arimo"/>
                <a:cs typeface="Arimo"/>
                <a:sym typeface="Arimo"/>
              </a:defRPr>
            </a:lvl3pPr>
            <a:lvl4pPr lvl="3" algn="l">
              <a:lnSpc>
                <a:spcPct val="100000"/>
              </a:lnSpc>
              <a:spcBef>
                <a:spcPts val="0"/>
              </a:spcBef>
              <a:spcAft>
                <a:spcPts val="0"/>
              </a:spcAft>
              <a:buSzPts val="3300"/>
              <a:buNone/>
              <a:defRPr>
                <a:latin typeface="Arimo"/>
                <a:ea typeface="Arimo"/>
                <a:cs typeface="Arimo"/>
                <a:sym typeface="Arimo"/>
              </a:defRPr>
            </a:lvl4pPr>
            <a:lvl5pPr lvl="4" algn="l">
              <a:lnSpc>
                <a:spcPct val="100000"/>
              </a:lnSpc>
              <a:spcBef>
                <a:spcPts val="0"/>
              </a:spcBef>
              <a:spcAft>
                <a:spcPts val="0"/>
              </a:spcAft>
              <a:buSzPts val="3300"/>
              <a:buNone/>
              <a:defRPr>
                <a:latin typeface="Arimo"/>
                <a:ea typeface="Arimo"/>
                <a:cs typeface="Arimo"/>
                <a:sym typeface="Arimo"/>
              </a:defRPr>
            </a:lvl5pPr>
            <a:lvl6pPr lvl="5" algn="l">
              <a:lnSpc>
                <a:spcPct val="100000"/>
              </a:lnSpc>
              <a:spcBef>
                <a:spcPts val="0"/>
              </a:spcBef>
              <a:spcAft>
                <a:spcPts val="0"/>
              </a:spcAft>
              <a:buSzPts val="3300"/>
              <a:buNone/>
              <a:defRPr>
                <a:latin typeface="Arimo"/>
                <a:ea typeface="Arimo"/>
                <a:cs typeface="Arimo"/>
                <a:sym typeface="Arimo"/>
              </a:defRPr>
            </a:lvl6pPr>
            <a:lvl7pPr lvl="6" algn="l">
              <a:lnSpc>
                <a:spcPct val="100000"/>
              </a:lnSpc>
              <a:spcBef>
                <a:spcPts val="0"/>
              </a:spcBef>
              <a:spcAft>
                <a:spcPts val="0"/>
              </a:spcAft>
              <a:buSzPts val="3300"/>
              <a:buNone/>
              <a:defRPr>
                <a:latin typeface="Arimo"/>
                <a:ea typeface="Arimo"/>
                <a:cs typeface="Arimo"/>
                <a:sym typeface="Arimo"/>
              </a:defRPr>
            </a:lvl7pPr>
            <a:lvl8pPr lvl="7" algn="l">
              <a:lnSpc>
                <a:spcPct val="100000"/>
              </a:lnSpc>
              <a:spcBef>
                <a:spcPts val="0"/>
              </a:spcBef>
              <a:spcAft>
                <a:spcPts val="0"/>
              </a:spcAft>
              <a:buSzPts val="3300"/>
              <a:buNone/>
              <a:defRPr>
                <a:latin typeface="Arimo"/>
                <a:ea typeface="Arimo"/>
                <a:cs typeface="Arimo"/>
                <a:sym typeface="Arimo"/>
              </a:defRPr>
            </a:lvl8pPr>
            <a:lvl9pPr lvl="8" algn="l">
              <a:lnSpc>
                <a:spcPct val="100000"/>
              </a:lnSpc>
              <a:spcBef>
                <a:spcPts val="0"/>
              </a:spcBef>
              <a:spcAft>
                <a:spcPts val="0"/>
              </a:spcAft>
              <a:buSzPts val="3300"/>
              <a:buNone/>
              <a:defRPr>
                <a:latin typeface="Arimo"/>
                <a:ea typeface="Arimo"/>
                <a:cs typeface="Arimo"/>
                <a:sym typeface="Arimo"/>
              </a:defRPr>
            </a:lvl9pPr>
          </a:lstStyle>
          <a:p/>
        </p:txBody>
      </p:sp>
      <p:sp>
        <p:nvSpPr>
          <p:cNvPr id="1077" name="Google Shape;1077;p21"/>
          <p:cNvSpPr txBox="1"/>
          <p:nvPr>
            <p:ph idx="4" type="subTitle"/>
          </p:nvPr>
        </p:nvSpPr>
        <p:spPr>
          <a:xfrm>
            <a:off x="5999395" y="3509250"/>
            <a:ext cx="2163000" cy="572700"/>
          </a:xfrm>
          <a:prstGeom prst="rect">
            <a:avLst/>
          </a:prstGeom>
          <a:noFill/>
          <a:ln>
            <a:noFill/>
          </a:ln>
        </p:spPr>
        <p:txBody>
          <a:bodyPr anchorCtr="0" anchor="t" bIns="91425" lIns="91425" spcFirstLastPara="1" rIns="91425" wrap="square" tIns="91425">
            <a:normAutofit/>
          </a:bodyPr>
          <a:lstStyle>
            <a:lvl1pPr lvl="0" algn="l">
              <a:lnSpc>
                <a:spcPct val="115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078" name="Google Shape;1078;p21"/>
          <p:cNvSpPr txBox="1"/>
          <p:nvPr>
            <p:ph idx="5" type="title"/>
          </p:nvPr>
        </p:nvSpPr>
        <p:spPr>
          <a:xfrm>
            <a:off x="2036813" y="1482500"/>
            <a:ext cx="2046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800"/>
              <a:buNone/>
              <a:defRPr sz="2000"/>
            </a:lvl1pPr>
            <a:lvl2pPr lvl="1" algn="l">
              <a:lnSpc>
                <a:spcPct val="100000"/>
              </a:lnSpc>
              <a:spcBef>
                <a:spcPts val="0"/>
              </a:spcBef>
              <a:spcAft>
                <a:spcPts val="0"/>
              </a:spcAft>
              <a:buSzPts val="3300"/>
              <a:buNone/>
              <a:defRPr>
                <a:latin typeface="Arimo"/>
                <a:ea typeface="Arimo"/>
                <a:cs typeface="Arimo"/>
                <a:sym typeface="Arimo"/>
              </a:defRPr>
            </a:lvl2pPr>
            <a:lvl3pPr lvl="2" algn="l">
              <a:lnSpc>
                <a:spcPct val="100000"/>
              </a:lnSpc>
              <a:spcBef>
                <a:spcPts val="0"/>
              </a:spcBef>
              <a:spcAft>
                <a:spcPts val="0"/>
              </a:spcAft>
              <a:buSzPts val="3300"/>
              <a:buNone/>
              <a:defRPr>
                <a:latin typeface="Arimo"/>
                <a:ea typeface="Arimo"/>
                <a:cs typeface="Arimo"/>
                <a:sym typeface="Arimo"/>
              </a:defRPr>
            </a:lvl3pPr>
            <a:lvl4pPr lvl="3" algn="l">
              <a:lnSpc>
                <a:spcPct val="100000"/>
              </a:lnSpc>
              <a:spcBef>
                <a:spcPts val="0"/>
              </a:spcBef>
              <a:spcAft>
                <a:spcPts val="0"/>
              </a:spcAft>
              <a:buSzPts val="3300"/>
              <a:buNone/>
              <a:defRPr>
                <a:latin typeface="Arimo"/>
                <a:ea typeface="Arimo"/>
                <a:cs typeface="Arimo"/>
                <a:sym typeface="Arimo"/>
              </a:defRPr>
            </a:lvl4pPr>
            <a:lvl5pPr lvl="4" algn="l">
              <a:lnSpc>
                <a:spcPct val="100000"/>
              </a:lnSpc>
              <a:spcBef>
                <a:spcPts val="0"/>
              </a:spcBef>
              <a:spcAft>
                <a:spcPts val="0"/>
              </a:spcAft>
              <a:buSzPts val="3300"/>
              <a:buNone/>
              <a:defRPr>
                <a:latin typeface="Arimo"/>
                <a:ea typeface="Arimo"/>
                <a:cs typeface="Arimo"/>
                <a:sym typeface="Arimo"/>
              </a:defRPr>
            </a:lvl5pPr>
            <a:lvl6pPr lvl="5" algn="l">
              <a:lnSpc>
                <a:spcPct val="100000"/>
              </a:lnSpc>
              <a:spcBef>
                <a:spcPts val="0"/>
              </a:spcBef>
              <a:spcAft>
                <a:spcPts val="0"/>
              </a:spcAft>
              <a:buSzPts val="3300"/>
              <a:buNone/>
              <a:defRPr>
                <a:latin typeface="Arimo"/>
                <a:ea typeface="Arimo"/>
                <a:cs typeface="Arimo"/>
                <a:sym typeface="Arimo"/>
              </a:defRPr>
            </a:lvl6pPr>
            <a:lvl7pPr lvl="6" algn="l">
              <a:lnSpc>
                <a:spcPct val="100000"/>
              </a:lnSpc>
              <a:spcBef>
                <a:spcPts val="0"/>
              </a:spcBef>
              <a:spcAft>
                <a:spcPts val="0"/>
              </a:spcAft>
              <a:buSzPts val="3300"/>
              <a:buNone/>
              <a:defRPr>
                <a:latin typeface="Arimo"/>
                <a:ea typeface="Arimo"/>
                <a:cs typeface="Arimo"/>
                <a:sym typeface="Arimo"/>
              </a:defRPr>
            </a:lvl7pPr>
            <a:lvl8pPr lvl="7" algn="l">
              <a:lnSpc>
                <a:spcPct val="100000"/>
              </a:lnSpc>
              <a:spcBef>
                <a:spcPts val="0"/>
              </a:spcBef>
              <a:spcAft>
                <a:spcPts val="0"/>
              </a:spcAft>
              <a:buSzPts val="3300"/>
              <a:buNone/>
              <a:defRPr>
                <a:latin typeface="Arimo"/>
                <a:ea typeface="Arimo"/>
                <a:cs typeface="Arimo"/>
                <a:sym typeface="Arimo"/>
              </a:defRPr>
            </a:lvl8pPr>
            <a:lvl9pPr lvl="8" algn="l">
              <a:lnSpc>
                <a:spcPct val="100000"/>
              </a:lnSpc>
              <a:spcBef>
                <a:spcPts val="0"/>
              </a:spcBef>
              <a:spcAft>
                <a:spcPts val="0"/>
              </a:spcAft>
              <a:buSzPts val="3300"/>
              <a:buNone/>
              <a:defRPr>
                <a:latin typeface="Arimo"/>
                <a:ea typeface="Arimo"/>
                <a:cs typeface="Arimo"/>
                <a:sym typeface="Arimo"/>
              </a:defRPr>
            </a:lvl9pPr>
          </a:lstStyle>
          <a:p/>
        </p:txBody>
      </p:sp>
      <p:sp>
        <p:nvSpPr>
          <p:cNvPr id="1079" name="Google Shape;1079;p21"/>
          <p:cNvSpPr txBox="1"/>
          <p:nvPr>
            <p:ph idx="6" type="subTitle"/>
          </p:nvPr>
        </p:nvSpPr>
        <p:spPr>
          <a:xfrm>
            <a:off x="2036813" y="1905900"/>
            <a:ext cx="2163000" cy="572700"/>
          </a:xfrm>
          <a:prstGeom prst="rect">
            <a:avLst/>
          </a:prstGeom>
          <a:noFill/>
          <a:ln>
            <a:noFill/>
          </a:ln>
        </p:spPr>
        <p:txBody>
          <a:bodyPr anchorCtr="0" anchor="t" bIns="91425" lIns="91425" spcFirstLastPara="1" rIns="91425" wrap="square" tIns="91425">
            <a:normAutofit/>
          </a:bodyPr>
          <a:lstStyle>
            <a:lvl1pPr lvl="0" algn="l">
              <a:lnSpc>
                <a:spcPct val="115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080" name="Google Shape;1080;p21"/>
          <p:cNvSpPr txBox="1"/>
          <p:nvPr>
            <p:ph idx="7" type="title"/>
          </p:nvPr>
        </p:nvSpPr>
        <p:spPr>
          <a:xfrm>
            <a:off x="5999395" y="1482500"/>
            <a:ext cx="2046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800"/>
              <a:buNone/>
              <a:defRPr sz="2000"/>
            </a:lvl1pPr>
            <a:lvl2pPr lvl="1" algn="l">
              <a:lnSpc>
                <a:spcPct val="100000"/>
              </a:lnSpc>
              <a:spcBef>
                <a:spcPts val="0"/>
              </a:spcBef>
              <a:spcAft>
                <a:spcPts val="0"/>
              </a:spcAft>
              <a:buSzPts val="3300"/>
              <a:buNone/>
              <a:defRPr>
                <a:latin typeface="Arimo"/>
                <a:ea typeface="Arimo"/>
                <a:cs typeface="Arimo"/>
                <a:sym typeface="Arimo"/>
              </a:defRPr>
            </a:lvl2pPr>
            <a:lvl3pPr lvl="2" algn="l">
              <a:lnSpc>
                <a:spcPct val="100000"/>
              </a:lnSpc>
              <a:spcBef>
                <a:spcPts val="0"/>
              </a:spcBef>
              <a:spcAft>
                <a:spcPts val="0"/>
              </a:spcAft>
              <a:buSzPts val="3300"/>
              <a:buNone/>
              <a:defRPr>
                <a:latin typeface="Arimo"/>
                <a:ea typeface="Arimo"/>
                <a:cs typeface="Arimo"/>
                <a:sym typeface="Arimo"/>
              </a:defRPr>
            </a:lvl3pPr>
            <a:lvl4pPr lvl="3" algn="l">
              <a:lnSpc>
                <a:spcPct val="100000"/>
              </a:lnSpc>
              <a:spcBef>
                <a:spcPts val="0"/>
              </a:spcBef>
              <a:spcAft>
                <a:spcPts val="0"/>
              </a:spcAft>
              <a:buSzPts val="3300"/>
              <a:buNone/>
              <a:defRPr>
                <a:latin typeface="Arimo"/>
                <a:ea typeface="Arimo"/>
                <a:cs typeface="Arimo"/>
                <a:sym typeface="Arimo"/>
              </a:defRPr>
            </a:lvl4pPr>
            <a:lvl5pPr lvl="4" algn="l">
              <a:lnSpc>
                <a:spcPct val="100000"/>
              </a:lnSpc>
              <a:spcBef>
                <a:spcPts val="0"/>
              </a:spcBef>
              <a:spcAft>
                <a:spcPts val="0"/>
              </a:spcAft>
              <a:buSzPts val="3300"/>
              <a:buNone/>
              <a:defRPr>
                <a:latin typeface="Arimo"/>
                <a:ea typeface="Arimo"/>
                <a:cs typeface="Arimo"/>
                <a:sym typeface="Arimo"/>
              </a:defRPr>
            </a:lvl5pPr>
            <a:lvl6pPr lvl="5" algn="l">
              <a:lnSpc>
                <a:spcPct val="100000"/>
              </a:lnSpc>
              <a:spcBef>
                <a:spcPts val="0"/>
              </a:spcBef>
              <a:spcAft>
                <a:spcPts val="0"/>
              </a:spcAft>
              <a:buSzPts val="3300"/>
              <a:buNone/>
              <a:defRPr>
                <a:latin typeface="Arimo"/>
                <a:ea typeface="Arimo"/>
                <a:cs typeface="Arimo"/>
                <a:sym typeface="Arimo"/>
              </a:defRPr>
            </a:lvl6pPr>
            <a:lvl7pPr lvl="6" algn="l">
              <a:lnSpc>
                <a:spcPct val="100000"/>
              </a:lnSpc>
              <a:spcBef>
                <a:spcPts val="0"/>
              </a:spcBef>
              <a:spcAft>
                <a:spcPts val="0"/>
              </a:spcAft>
              <a:buSzPts val="3300"/>
              <a:buNone/>
              <a:defRPr>
                <a:latin typeface="Arimo"/>
                <a:ea typeface="Arimo"/>
                <a:cs typeface="Arimo"/>
                <a:sym typeface="Arimo"/>
              </a:defRPr>
            </a:lvl7pPr>
            <a:lvl8pPr lvl="7" algn="l">
              <a:lnSpc>
                <a:spcPct val="100000"/>
              </a:lnSpc>
              <a:spcBef>
                <a:spcPts val="0"/>
              </a:spcBef>
              <a:spcAft>
                <a:spcPts val="0"/>
              </a:spcAft>
              <a:buSzPts val="3300"/>
              <a:buNone/>
              <a:defRPr>
                <a:latin typeface="Arimo"/>
                <a:ea typeface="Arimo"/>
                <a:cs typeface="Arimo"/>
                <a:sym typeface="Arimo"/>
              </a:defRPr>
            </a:lvl8pPr>
            <a:lvl9pPr lvl="8" algn="l">
              <a:lnSpc>
                <a:spcPct val="100000"/>
              </a:lnSpc>
              <a:spcBef>
                <a:spcPts val="0"/>
              </a:spcBef>
              <a:spcAft>
                <a:spcPts val="0"/>
              </a:spcAft>
              <a:buSzPts val="3300"/>
              <a:buNone/>
              <a:defRPr>
                <a:latin typeface="Arimo"/>
                <a:ea typeface="Arimo"/>
                <a:cs typeface="Arimo"/>
                <a:sym typeface="Arimo"/>
              </a:defRPr>
            </a:lvl9pPr>
          </a:lstStyle>
          <a:p/>
        </p:txBody>
      </p:sp>
      <p:sp>
        <p:nvSpPr>
          <p:cNvPr id="1081" name="Google Shape;1081;p21"/>
          <p:cNvSpPr txBox="1"/>
          <p:nvPr>
            <p:ph idx="8" type="subTitle"/>
          </p:nvPr>
        </p:nvSpPr>
        <p:spPr>
          <a:xfrm>
            <a:off x="5999395" y="1905900"/>
            <a:ext cx="2163000" cy="572700"/>
          </a:xfrm>
          <a:prstGeom prst="rect">
            <a:avLst/>
          </a:prstGeom>
          <a:noFill/>
          <a:ln>
            <a:noFill/>
          </a:ln>
        </p:spPr>
        <p:txBody>
          <a:bodyPr anchorCtr="0" anchor="t" bIns="91425" lIns="91425" spcFirstLastPara="1" rIns="91425" wrap="square" tIns="91425">
            <a:normAutofit/>
          </a:bodyPr>
          <a:lstStyle>
            <a:lvl1pPr lvl="0" algn="l">
              <a:lnSpc>
                <a:spcPct val="115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cxnSp>
        <p:nvCxnSpPr>
          <p:cNvPr id="1082" name="Google Shape;1082;p21"/>
          <p:cNvCxnSpPr/>
          <p:nvPr/>
        </p:nvCxnSpPr>
        <p:spPr>
          <a:xfrm>
            <a:off x="4572010" y="492200"/>
            <a:ext cx="0" cy="9144000"/>
          </a:xfrm>
          <a:prstGeom prst="straightConnector1">
            <a:avLst/>
          </a:prstGeom>
          <a:noFill/>
          <a:ln cap="flat" cmpd="sng" w="9525">
            <a:solidFill>
              <a:srgbClr val="D9D9D9"/>
            </a:solidFill>
            <a:prstDash val="solid"/>
            <a:round/>
            <a:headEnd len="sm" w="sm" type="none"/>
            <a:tailEnd len="sm" w="sm"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1_2_1_1">
    <p:spTree>
      <p:nvGrpSpPr>
        <p:cNvPr id="1083" name="Shape 1083"/>
        <p:cNvGrpSpPr/>
        <p:nvPr/>
      </p:nvGrpSpPr>
      <p:grpSpPr>
        <a:xfrm>
          <a:off x="0" y="0"/>
          <a:ext cx="0" cy="0"/>
          <a:chOff x="0" y="0"/>
          <a:chExt cx="0" cy="0"/>
        </a:xfrm>
      </p:grpSpPr>
      <p:cxnSp>
        <p:nvCxnSpPr>
          <p:cNvPr id="1084" name="Google Shape;1084;p22"/>
          <p:cNvCxnSpPr/>
          <p:nvPr/>
        </p:nvCxnSpPr>
        <p:spPr>
          <a:xfrm>
            <a:off x="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085" name="Google Shape;1085;p22"/>
          <p:cNvCxnSpPr/>
          <p:nvPr/>
        </p:nvCxnSpPr>
        <p:spPr>
          <a:xfrm>
            <a:off x="27951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086" name="Google Shape;1086;p22"/>
          <p:cNvCxnSpPr/>
          <p:nvPr/>
        </p:nvCxnSpPr>
        <p:spPr>
          <a:xfrm>
            <a:off x="55902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087" name="Google Shape;1087;p22"/>
          <p:cNvCxnSpPr/>
          <p:nvPr/>
        </p:nvCxnSpPr>
        <p:spPr>
          <a:xfrm>
            <a:off x="83853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088" name="Google Shape;1088;p22"/>
          <p:cNvCxnSpPr/>
          <p:nvPr/>
        </p:nvCxnSpPr>
        <p:spPr>
          <a:xfrm>
            <a:off x="111805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089" name="Google Shape;1089;p22"/>
          <p:cNvCxnSpPr/>
          <p:nvPr/>
        </p:nvCxnSpPr>
        <p:spPr>
          <a:xfrm>
            <a:off x="139756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090" name="Google Shape;1090;p22"/>
          <p:cNvCxnSpPr/>
          <p:nvPr/>
        </p:nvCxnSpPr>
        <p:spPr>
          <a:xfrm>
            <a:off x="167707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091" name="Google Shape;1091;p22"/>
          <p:cNvCxnSpPr/>
          <p:nvPr/>
        </p:nvCxnSpPr>
        <p:spPr>
          <a:xfrm>
            <a:off x="19565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092" name="Google Shape;1092;p22"/>
          <p:cNvCxnSpPr/>
          <p:nvPr/>
        </p:nvCxnSpPr>
        <p:spPr>
          <a:xfrm>
            <a:off x="223610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093" name="Google Shape;1093;p22"/>
          <p:cNvCxnSpPr/>
          <p:nvPr/>
        </p:nvCxnSpPr>
        <p:spPr>
          <a:xfrm>
            <a:off x="251561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094" name="Google Shape;1094;p22"/>
          <p:cNvCxnSpPr/>
          <p:nvPr/>
        </p:nvCxnSpPr>
        <p:spPr>
          <a:xfrm>
            <a:off x="279512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095" name="Google Shape;1095;p22"/>
          <p:cNvCxnSpPr/>
          <p:nvPr/>
        </p:nvCxnSpPr>
        <p:spPr>
          <a:xfrm>
            <a:off x="30684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096" name="Google Shape;1096;p22"/>
          <p:cNvCxnSpPr/>
          <p:nvPr/>
        </p:nvCxnSpPr>
        <p:spPr>
          <a:xfrm>
            <a:off x="335415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097" name="Google Shape;1097;p22"/>
          <p:cNvCxnSpPr/>
          <p:nvPr/>
        </p:nvCxnSpPr>
        <p:spPr>
          <a:xfrm>
            <a:off x="363366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098" name="Google Shape;1098;p22"/>
          <p:cNvCxnSpPr/>
          <p:nvPr/>
        </p:nvCxnSpPr>
        <p:spPr>
          <a:xfrm>
            <a:off x="391317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099" name="Google Shape;1099;p22"/>
          <p:cNvCxnSpPr/>
          <p:nvPr/>
        </p:nvCxnSpPr>
        <p:spPr>
          <a:xfrm>
            <a:off x="41926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100" name="Google Shape;1100;p22"/>
          <p:cNvCxnSpPr/>
          <p:nvPr/>
        </p:nvCxnSpPr>
        <p:spPr>
          <a:xfrm>
            <a:off x="447220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101" name="Google Shape;1101;p22"/>
          <p:cNvCxnSpPr/>
          <p:nvPr/>
        </p:nvCxnSpPr>
        <p:spPr>
          <a:xfrm>
            <a:off x="475171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102" name="Google Shape;1102;p22"/>
          <p:cNvCxnSpPr/>
          <p:nvPr/>
        </p:nvCxnSpPr>
        <p:spPr>
          <a:xfrm>
            <a:off x="503122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103" name="Google Shape;1103;p22"/>
          <p:cNvCxnSpPr/>
          <p:nvPr/>
        </p:nvCxnSpPr>
        <p:spPr>
          <a:xfrm>
            <a:off x="531073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104" name="Google Shape;1104;p22"/>
          <p:cNvCxnSpPr/>
          <p:nvPr/>
        </p:nvCxnSpPr>
        <p:spPr>
          <a:xfrm>
            <a:off x="559025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105" name="Google Shape;1105;p22"/>
          <p:cNvCxnSpPr/>
          <p:nvPr/>
        </p:nvCxnSpPr>
        <p:spPr>
          <a:xfrm>
            <a:off x="586976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106" name="Google Shape;1106;p22"/>
          <p:cNvCxnSpPr/>
          <p:nvPr/>
        </p:nvCxnSpPr>
        <p:spPr>
          <a:xfrm>
            <a:off x="614927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107" name="Google Shape;1107;p22"/>
          <p:cNvCxnSpPr/>
          <p:nvPr/>
        </p:nvCxnSpPr>
        <p:spPr>
          <a:xfrm>
            <a:off x="64287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108" name="Google Shape;1108;p22"/>
          <p:cNvCxnSpPr/>
          <p:nvPr/>
        </p:nvCxnSpPr>
        <p:spPr>
          <a:xfrm>
            <a:off x="670830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109" name="Google Shape;1109;p22"/>
          <p:cNvCxnSpPr/>
          <p:nvPr/>
        </p:nvCxnSpPr>
        <p:spPr>
          <a:xfrm>
            <a:off x="698781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110" name="Google Shape;1110;p22"/>
          <p:cNvCxnSpPr/>
          <p:nvPr/>
        </p:nvCxnSpPr>
        <p:spPr>
          <a:xfrm>
            <a:off x="726732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111" name="Google Shape;1111;p22"/>
          <p:cNvCxnSpPr/>
          <p:nvPr/>
        </p:nvCxnSpPr>
        <p:spPr>
          <a:xfrm>
            <a:off x="754683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112" name="Google Shape;1112;p22"/>
          <p:cNvCxnSpPr/>
          <p:nvPr/>
        </p:nvCxnSpPr>
        <p:spPr>
          <a:xfrm>
            <a:off x="782635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113" name="Google Shape;1113;p22"/>
          <p:cNvCxnSpPr/>
          <p:nvPr/>
        </p:nvCxnSpPr>
        <p:spPr>
          <a:xfrm>
            <a:off x="810586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114" name="Google Shape;1114;p22"/>
          <p:cNvCxnSpPr/>
          <p:nvPr/>
        </p:nvCxnSpPr>
        <p:spPr>
          <a:xfrm>
            <a:off x="838537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115" name="Google Shape;1115;p22"/>
          <p:cNvCxnSpPr/>
          <p:nvPr/>
        </p:nvCxnSpPr>
        <p:spPr>
          <a:xfrm>
            <a:off x="86648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116" name="Google Shape;1116;p22"/>
          <p:cNvCxnSpPr/>
          <p:nvPr/>
        </p:nvCxnSpPr>
        <p:spPr>
          <a:xfrm>
            <a:off x="894440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117" name="Google Shape;1117;p22"/>
          <p:cNvCxnSpPr/>
          <p:nvPr/>
        </p:nvCxnSpPr>
        <p:spPr>
          <a:xfrm>
            <a:off x="4572010" y="-4516687"/>
            <a:ext cx="0" cy="9144000"/>
          </a:xfrm>
          <a:prstGeom prst="straightConnector1">
            <a:avLst/>
          </a:prstGeom>
          <a:noFill/>
          <a:ln cap="flat" cmpd="sng" w="9525">
            <a:solidFill>
              <a:srgbClr val="D9D9D9"/>
            </a:solidFill>
            <a:prstDash val="solid"/>
            <a:round/>
            <a:headEnd len="sm" w="sm" type="none"/>
            <a:tailEnd len="sm" w="sm" type="none"/>
          </a:ln>
        </p:spPr>
      </p:cxnSp>
      <p:cxnSp>
        <p:nvCxnSpPr>
          <p:cNvPr id="1118" name="Google Shape;1118;p22"/>
          <p:cNvCxnSpPr/>
          <p:nvPr/>
        </p:nvCxnSpPr>
        <p:spPr>
          <a:xfrm>
            <a:off x="4572010" y="-4237175"/>
            <a:ext cx="0" cy="9144000"/>
          </a:xfrm>
          <a:prstGeom prst="straightConnector1">
            <a:avLst/>
          </a:prstGeom>
          <a:noFill/>
          <a:ln cap="flat" cmpd="sng" w="9525">
            <a:solidFill>
              <a:srgbClr val="D9D9D9"/>
            </a:solidFill>
            <a:prstDash val="solid"/>
            <a:round/>
            <a:headEnd len="sm" w="sm" type="none"/>
            <a:tailEnd len="sm" w="sm" type="none"/>
          </a:ln>
        </p:spPr>
      </p:cxnSp>
      <p:cxnSp>
        <p:nvCxnSpPr>
          <p:cNvPr id="1119" name="Google Shape;1119;p22"/>
          <p:cNvCxnSpPr/>
          <p:nvPr/>
        </p:nvCxnSpPr>
        <p:spPr>
          <a:xfrm>
            <a:off x="4572010" y="-3957662"/>
            <a:ext cx="0" cy="9144000"/>
          </a:xfrm>
          <a:prstGeom prst="straightConnector1">
            <a:avLst/>
          </a:prstGeom>
          <a:noFill/>
          <a:ln cap="flat" cmpd="sng" w="9525">
            <a:solidFill>
              <a:srgbClr val="D9D9D9"/>
            </a:solidFill>
            <a:prstDash val="solid"/>
            <a:round/>
            <a:headEnd len="sm" w="sm" type="none"/>
            <a:tailEnd len="sm" w="sm" type="none"/>
          </a:ln>
        </p:spPr>
      </p:cxnSp>
      <p:cxnSp>
        <p:nvCxnSpPr>
          <p:cNvPr id="1120" name="Google Shape;1120;p22"/>
          <p:cNvCxnSpPr/>
          <p:nvPr/>
        </p:nvCxnSpPr>
        <p:spPr>
          <a:xfrm>
            <a:off x="4572010" y="-3678150"/>
            <a:ext cx="0" cy="9144000"/>
          </a:xfrm>
          <a:prstGeom prst="straightConnector1">
            <a:avLst/>
          </a:prstGeom>
          <a:noFill/>
          <a:ln cap="flat" cmpd="sng" w="9525">
            <a:solidFill>
              <a:srgbClr val="D9D9D9"/>
            </a:solidFill>
            <a:prstDash val="solid"/>
            <a:round/>
            <a:headEnd len="sm" w="sm" type="none"/>
            <a:tailEnd len="sm" w="sm" type="none"/>
          </a:ln>
        </p:spPr>
      </p:cxnSp>
      <p:cxnSp>
        <p:nvCxnSpPr>
          <p:cNvPr id="1121" name="Google Shape;1121;p22"/>
          <p:cNvCxnSpPr/>
          <p:nvPr/>
        </p:nvCxnSpPr>
        <p:spPr>
          <a:xfrm>
            <a:off x="4572010" y="-3398637"/>
            <a:ext cx="0" cy="9144000"/>
          </a:xfrm>
          <a:prstGeom prst="straightConnector1">
            <a:avLst/>
          </a:prstGeom>
          <a:noFill/>
          <a:ln cap="flat" cmpd="sng" w="9525">
            <a:solidFill>
              <a:srgbClr val="D9D9D9"/>
            </a:solidFill>
            <a:prstDash val="solid"/>
            <a:round/>
            <a:headEnd len="sm" w="sm" type="none"/>
            <a:tailEnd len="sm" w="sm" type="none"/>
          </a:ln>
        </p:spPr>
      </p:cxnSp>
      <p:cxnSp>
        <p:nvCxnSpPr>
          <p:cNvPr id="1122" name="Google Shape;1122;p22"/>
          <p:cNvCxnSpPr/>
          <p:nvPr/>
        </p:nvCxnSpPr>
        <p:spPr>
          <a:xfrm>
            <a:off x="4572010" y="-3119125"/>
            <a:ext cx="0" cy="9144000"/>
          </a:xfrm>
          <a:prstGeom prst="straightConnector1">
            <a:avLst/>
          </a:prstGeom>
          <a:noFill/>
          <a:ln cap="flat" cmpd="sng" w="9525">
            <a:solidFill>
              <a:srgbClr val="D9D9D9"/>
            </a:solidFill>
            <a:prstDash val="solid"/>
            <a:round/>
            <a:headEnd len="sm" w="sm" type="none"/>
            <a:tailEnd len="sm" w="sm" type="none"/>
          </a:ln>
        </p:spPr>
      </p:cxnSp>
      <p:cxnSp>
        <p:nvCxnSpPr>
          <p:cNvPr id="1123" name="Google Shape;1123;p22"/>
          <p:cNvCxnSpPr/>
          <p:nvPr/>
        </p:nvCxnSpPr>
        <p:spPr>
          <a:xfrm>
            <a:off x="4572010" y="-2839612"/>
            <a:ext cx="0" cy="9144000"/>
          </a:xfrm>
          <a:prstGeom prst="straightConnector1">
            <a:avLst/>
          </a:prstGeom>
          <a:noFill/>
          <a:ln cap="flat" cmpd="sng" w="9525">
            <a:solidFill>
              <a:srgbClr val="D9D9D9"/>
            </a:solidFill>
            <a:prstDash val="solid"/>
            <a:round/>
            <a:headEnd len="sm" w="sm" type="none"/>
            <a:tailEnd len="sm" w="sm" type="none"/>
          </a:ln>
        </p:spPr>
      </p:cxnSp>
      <p:cxnSp>
        <p:nvCxnSpPr>
          <p:cNvPr id="1124" name="Google Shape;1124;p22"/>
          <p:cNvCxnSpPr/>
          <p:nvPr/>
        </p:nvCxnSpPr>
        <p:spPr>
          <a:xfrm>
            <a:off x="4572010" y="-2560100"/>
            <a:ext cx="0" cy="9144000"/>
          </a:xfrm>
          <a:prstGeom prst="straightConnector1">
            <a:avLst/>
          </a:prstGeom>
          <a:noFill/>
          <a:ln cap="flat" cmpd="sng" w="9525">
            <a:solidFill>
              <a:srgbClr val="D9D9D9"/>
            </a:solidFill>
            <a:prstDash val="solid"/>
            <a:round/>
            <a:headEnd len="sm" w="sm" type="none"/>
            <a:tailEnd len="sm" w="sm" type="none"/>
          </a:ln>
        </p:spPr>
      </p:cxnSp>
      <p:cxnSp>
        <p:nvCxnSpPr>
          <p:cNvPr id="1125" name="Google Shape;1125;p22"/>
          <p:cNvCxnSpPr/>
          <p:nvPr/>
        </p:nvCxnSpPr>
        <p:spPr>
          <a:xfrm>
            <a:off x="4572010" y="-2280587"/>
            <a:ext cx="0" cy="9144000"/>
          </a:xfrm>
          <a:prstGeom prst="straightConnector1">
            <a:avLst/>
          </a:prstGeom>
          <a:noFill/>
          <a:ln cap="flat" cmpd="sng" w="9525">
            <a:solidFill>
              <a:srgbClr val="D9D9D9"/>
            </a:solidFill>
            <a:prstDash val="solid"/>
            <a:round/>
            <a:headEnd len="sm" w="sm" type="none"/>
            <a:tailEnd len="sm" w="sm" type="none"/>
          </a:ln>
        </p:spPr>
      </p:cxnSp>
      <p:cxnSp>
        <p:nvCxnSpPr>
          <p:cNvPr id="1126" name="Google Shape;1126;p22"/>
          <p:cNvCxnSpPr/>
          <p:nvPr/>
        </p:nvCxnSpPr>
        <p:spPr>
          <a:xfrm>
            <a:off x="4572010" y="-2001075"/>
            <a:ext cx="0" cy="9144000"/>
          </a:xfrm>
          <a:prstGeom prst="straightConnector1">
            <a:avLst/>
          </a:prstGeom>
          <a:noFill/>
          <a:ln cap="flat" cmpd="sng" w="9525">
            <a:solidFill>
              <a:srgbClr val="D9D9D9"/>
            </a:solidFill>
            <a:prstDash val="solid"/>
            <a:round/>
            <a:headEnd len="sm" w="sm" type="none"/>
            <a:tailEnd len="sm" w="sm" type="none"/>
          </a:ln>
        </p:spPr>
      </p:cxnSp>
      <p:cxnSp>
        <p:nvCxnSpPr>
          <p:cNvPr id="1127" name="Google Shape;1127;p22"/>
          <p:cNvCxnSpPr/>
          <p:nvPr/>
        </p:nvCxnSpPr>
        <p:spPr>
          <a:xfrm>
            <a:off x="4572010" y="-1721562"/>
            <a:ext cx="0" cy="9144000"/>
          </a:xfrm>
          <a:prstGeom prst="straightConnector1">
            <a:avLst/>
          </a:prstGeom>
          <a:noFill/>
          <a:ln cap="flat" cmpd="sng" w="9525">
            <a:solidFill>
              <a:srgbClr val="D9D9D9"/>
            </a:solidFill>
            <a:prstDash val="solid"/>
            <a:round/>
            <a:headEnd len="sm" w="sm" type="none"/>
            <a:tailEnd len="sm" w="sm" type="none"/>
          </a:ln>
        </p:spPr>
      </p:cxnSp>
      <p:cxnSp>
        <p:nvCxnSpPr>
          <p:cNvPr id="1128" name="Google Shape;1128;p22"/>
          <p:cNvCxnSpPr/>
          <p:nvPr/>
        </p:nvCxnSpPr>
        <p:spPr>
          <a:xfrm>
            <a:off x="4572010" y="-1442050"/>
            <a:ext cx="0" cy="9144000"/>
          </a:xfrm>
          <a:prstGeom prst="straightConnector1">
            <a:avLst/>
          </a:prstGeom>
          <a:noFill/>
          <a:ln cap="flat" cmpd="sng" w="9525">
            <a:solidFill>
              <a:srgbClr val="D9D9D9"/>
            </a:solidFill>
            <a:prstDash val="solid"/>
            <a:round/>
            <a:headEnd len="sm" w="sm" type="none"/>
            <a:tailEnd len="sm" w="sm" type="none"/>
          </a:ln>
        </p:spPr>
      </p:cxnSp>
      <p:cxnSp>
        <p:nvCxnSpPr>
          <p:cNvPr id="1129" name="Google Shape;1129;p22"/>
          <p:cNvCxnSpPr/>
          <p:nvPr/>
        </p:nvCxnSpPr>
        <p:spPr>
          <a:xfrm>
            <a:off x="4572010" y="-1162537"/>
            <a:ext cx="0" cy="9144000"/>
          </a:xfrm>
          <a:prstGeom prst="straightConnector1">
            <a:avLst/>
          </a:prstGeom>
          <a:noFill/>
          <a:ln cap="flat" cmpd="sng" w="9525">
            <a:solidFill>
              <a:srgbClr val="D9D9D9"/>
            </a:solidFill>
            <a:prstDash val="solid"/>
            <a:round/>
            <a:headEnd len="sm" w="sm" type="none"/>
            <a:tailEnd len="sm" w="sm" type="none"/>
          </a:ln>
        </p:spPr>
      </p:cxnSp>
      <p:cxnSp>
        <p:nvCxnSpPr>
          <p:cNvPr id="1130" name="Google Shape;1130;p22"/>
          <p:cNvCxnSpPr/>
          <p:nvPr/>
        </p:nvCxnSpPr>
        <p:spPr>
          <a:xfrm>
            <a:off x="4572010" y="-883025"/>
            <a:ext cx="0" cy="9144000"/>
          </a:xfrm>
          <a:prstGeom prst="straightConnector1">
            <a:avLst/>
          </a:prstGeom>
          <a:noFill/>
          <a:ln cap="flat" cmpd="sng" w="9525">
            <a:solidFill>
              <a:srgbClr val="D9D9D9"/>
            </a:solidFill>
            <a:prstDash val="solid"/>
            <a:round/>
            <a:headEnd len="sm" w="sm" type="none"/>
            <a:tailEnd len="sm" w="sm" type="none"/>
          </a:ln>
        </p:spPr>
      </p:cxnSp>
      <p:cxnSp>
        <p:nvCxnSpPr>
          <p:cNvPr id="1131" name="Google Shape;1131;p22"/>
          <p:cNvCxnSpPr/>
          <p:nvPr/>
        </p:nvCxnSpPr>
        <p:spPr>
          <a:xfrm>
            <a:off x="4572010" y="-603512"/>
            <a:ext cx="0" cy="9144000"/>
          </a:xfrm>
          <a:prstGeom prst="straightConnector1">
            <a:avLst/>
          </a:prstGeom>
          <a:noFill/>
          <a:ln cap="flat" cmpd="sng" w="9525">
            <a:solidFill>
              <a:srgbClr val="D9D9D9"/>
            </a:solidFill>
            <a:prstDash val="solid"/>
            <a:round/>
            <a:headEnd len="sm" w="sm" type="none"/>
            <a:tailEnd len="sm" w="sm" type="none"/>
          </a:ln>
        </p:spPr>
      </p:cxnSp>
      <p:cxnSp>
        <p:nvCxnSpPr>
          <p:cNvPr id="1132" name="Google Shape;1132;p22"/>
          <p:cNvCxnSpPr/>
          <p:nvPr/>
        </p:nvCxnSpPr>
        <p:spPr>
          <a:xfrm>
            <a:off x="4572010" y="-324000"/>
            <a:ext cx="0" cy="9144000"/>
          </a:xfrm>
          <a:prstGeom prst="straightConnector1">
            <a:avLst/>
          </a:prstGeom>
          <a:noFill/>
          <a:ln cap="flat" cmpd="sng" w="9525">
            <a:solidFill>
              <a:srgbClr val="D9D9D9"/>
            </a:solidFill>
            <a:prstDash val="solid"/>
            <a:round/>
            <a:headEnd len="sm" w="sm" type="none"/>
            <a:tailEnd len="sm" w="sm" type="none"/>
          </a:ln>
        </p:spPr>
      </p:cxnSp>
      <p:cxnSp>
        <p:nvCxnSpPr>
          <p:cNvPr id="1133" name="Google Shape;1133;p22"/>
          <p:cNvCxnSpPr/>
          <p:nvPr/>
        </p:nvCxnSpPr>
        <p:spPr>
          <a:xfrm>
            <a:off x="4572010" y="-44487"/>
            <a:ext cx="0" cy="9144000"/>
          </a:xfrm>
          <a:prstGeom prst="straightConnector1">
            <a:avLst/>
          </a:prstGeom>
          <a:noFill/>
          <a:ln cap="flat" cmpd="sng" w="9525">
            <a:solidFill>
              <a:srgbClr val="D9D9D9"/>
            </a:solidFill>
            <a:prstDash val="solid"/>
            <a:round/>
            <a:headEnd len="sm" w="sm" type="none"/>
            <a:tailEnd len="sm" w="sm" type="none"/>
          </a:ln>
        </p:spPr>
      </p:cxnSp>
      <p:cxnSp>
        <p:nvCxnSpPr>
          <p:cNvPr id="1134" name="Google Shape;1134;p22"/>
          <p:cNvCxnSpPr/>
          <p:nvPr/>
        </p:nvCxnSpPr>
        <p:spPr>
          <a:xfrm>
            <a:off x="4572010" y="235025"/>
            <a:ext cx="0" cy="9144000"/>
          </a:xfrm>
          <a:prstGeom prst="straightConnector1">
            <a:avLst/>
          </a:prstGeom>
          <a:noFill/>
          <a:ln cap="flat" cmpd="sng" w="9525">
            <a:solidFill>
              <a:srgbClr val="D9D9D9"/>
            </a:solidFill>
            <a:prstDash val="solid"/>
            <a:round/>
            <a:headEnd len="sm" w="sm" type="none"/>
            <a:tailEnd len="sm" w="sm" type="none"/>
          </a:ln>
        </p:spPr>
      </p:cxnSp>
      <p:sp>
        <p:nvSpPr>
          <p:cNvPr id="1135" name="Google Shape;1135;p22"/>
          <p:cNvSpPr txBox="1"/>
          <p:nvPr>
            <p:ph type="title"/>
          </p:nvPr>
        </p:nvSpPr>
        <p:spPr>
          <a:xfrm>
            <a:off x="747000" y="347575"/>
            <a:ext cx="77160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300"/>
              <a:buNone/>
              <a:defRPr/>
            </a:lvl1pPr>
            <a:lvl2pPr lvl="1" algn="l">
              <a:lnSpc>
                <a:spcPct val="100000"/>
              </a:lnSpc>
              <a:spcBef>
                <a:spcPts val="0"/>
              </a:spcBef>
              <a:spcAft>
                <a:spcPts val="0"/>
              </a:spcAft>
              <a:buSzPts val="3300"/>
              <a:buNone/>
              <a:defRPr/>
            </a:lvl2pPr>
            <a:lvl3pPr lvl="2" algn="l">
              <a:lnSpc>
                <a:spcPct val="100000"/>
              </a:lnSpc>
              <a:spcBef>
                <a:spcPts val="0"/>
              </a:spcBef>
              <a:spcAft>
                <a:spcPts val="0"/>
              </a:spcAft>
              <a:buSzPts val="3300"/>
              <a:buNone/>
              <a:defRPr/>
            </a:lvl3pPr>
            <a:lvl4pPr lvl="3" algn="l">
              <a:lnSpc>
                <a:spcPct val="100000"/>
              </a:lnSpc>
              <a:spcBef>
                <a:spcPts val="0"/>
              </a:spcBef>
              <a:spcAft>
                <a:spcPts val="0"/>
              </a:spcAft>
              <a:buSzPts val="3300"/>
              <a:buNone/>
              <a:defRPr/>
            </a:lvl4pPr>
            <a:lvl5pPr lvl="4" algn="l">
              <a:lnSpc>
                <a:spcPct val="100000"/>
              </a:lnSpc>
              <a:spcBef>
                <a:spcPts val="0"/>
              </a:spcBef>
              <a:spcAft>
                <a:spcPts val="0"/>
              </a:spcAft>
              <a:buSzPts val="3300"/>
              <a:buNone/>
              <a:defRPr/>
            </a:lvl5pPr>
            <a:lvl6pPr lvl="5" algn="l">
              <a:lnSpc>
                <a:spcPct val="100000"/>
              </a:lnSpc>
              <a:spcBef>
                <a:spcPts val="0"/>
              </a:spcBef>
              <a:spcAft>
                <a:spcPts val="0"/>
              </a:spcAft>
              <a:buSzPts val="3300"/>
              <a:buNone/>
              <a:defRPr/>
            </a:lvl6pPr>
            <a:lvl7pPr lvl="6" algn="l">
              <a:lnSpc>
                <a:spcPct val="100000"/>
              </a:lnSpc>
              <a:spcBef>
                <a:spcPts val="0"/>
              </a:spcBef>
              <a:spcAft>
                <a:spcPts val="0"/>
              </a:spcAft>
              <a:buSzPts val="3300"/>
              <a:buNone/>
              <a:defRPr/>
            </a:lvl7pPr>
            <a:lvl8pPr lvl="7" algn="l">
              <a:lnSpc>
                <a:spcPct val="100000"/>
              </a:lnSpc>
              <a:spcBef>
                <a:spcPts val="0"/>
              </a:spcBef>
              <a:spcAft>
                <a:spcPts val="0"/>
              </a:spcAft>
              <a:buSzPts val="3300"/>
              <a:buNone/>
              <a:defRPr/>
            </a:lvl8pPr>
            <a:lvl9pPr lvl="8" algn="l">
              <a:lnSpc>
                <a:spcPct val="100000"/>
              </a:lnSpc>
              <a:spcBef>
                <a:spcPts val="0"/>
              </a:spcBef>
              <a:spcAft>
                <a:spcPts val="0"/>
              </a:spcAft>
              <a:buSzPts val="3300"/>
              <a:buNone/>
              <a:defRPr/>
            </a:lvl9pPr>
          </a:lstStyle>
          <a:p/>
        </p:txBody>
      </p:sp>
      <p:sp>
        <p:nvSpPr>
          <p:cNvPr id="1136" name="Google Shape;1136;p22"/>
          <p:cNvSpPr txBox="1"/>
          <p:nvPr>
            <p:ph idx="2" type="title"/>
          </p:nvPr>
        </p:nvSpPr>
        <p:spPr>
          <a:xfrm>
            <a:off x="706488" y="3025738"/>
            <a:ext cx="2046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800"/>
              <a:buNone/>
              <a:defRPr sz="2000">
                <a:solidFill>
                  <a:schemeClr val="dk1"/>
                </a:solidFill>
              </a:defRPr>
            </a:lvl1pPr>
            <a:lvl2pPr lvl="1" algn="l">
              <a:lnSpc>
                <a:spcPct val="100000"/>
              </a:lnSpc>
              <a:spcBef>
                <a:spcPts val="0"/>
              </a:spcBef>
              <a:spcAft>
                <a:spcPts val="0"/>
              </a:spcAft>
              <a:buSzPts val="3300"/>
              <a:buNone/>
              <a:defRPr>
                <a:latin typeface="Arimo"/>
                <a:ea typeface="Arimo"/>
                <a:cs typeface="Arimo"/>
                <a:sym typeface="Arimo"/>
              </a:defRPr>
            </a:lvl2pPr>
            <a:lvl3pPr lvl="2" algn="l">
              <a:lnSpc>
                <a:spcPct val="100000"/>
              </a:lnSpc>
              <a:spcBef>
                <a:spcPts val="0"/>
              </a:spcBef>
              <a:spcAft>
                <a:spcPts val="0"/>
              </a:spcAft>
              <a:buSzPts val="3300"/>
              <a:buNone/>
              <a:defRPr>
                <a:latin typeface="Arimo"/>
                <a:ea typeface="Arimo"/>
                <a:cs typeface="Arimo"/>
                <a:sym typeface="Arimo"/>
              </a:defRPr>
            </a:lvl3pPr>
            <a:lvl4pPr lvl="3" algn="l">
              <a:lnSpc>
                <a:spcPct val="100000"/>
              </a:lnSpc>
              <a:spcBef>
                <a:spcPts val="0"/>
              </a:spcBef>
              <a:spcAft>
                <a:spcPts val="0"/>
              </a:spcAft>
              <a:buSzPts val="3300"/>
              <a:buNone/>
              <a:defRPr>
                <a:latin typeface="Arimo"/>
                <a:ea typeface="Arimo"/>
                <a:cs typeface="Arimo"/>
                <a:sym typeface="Arimo"/>
              </a:defRPr>
            </a:lvl4pPr>
            <a:lvl5pPr lvl="4" algn="l">
              <a:lnSpc>
                <a:spcPct val="100000"/>
              </a:lnSpc>
              <a:spcBef>
                <a:spcPts val="0"/>
              </a:spcBef>
              <a:spcAft>
                <a:spcPts val="0"/>
              </a:spcAft>
              <a:buSzPts val="3300"/>
              <a:buNone/>
              <a:defRPr>
                <a:latin typeface="Arimo"/>
                <a:ea typeface="Arimo"/>
                <a:cs typeface="Arimo"/>
                <a:sym typeface="Arimo"/>
              </a:defRPr>
            </a:lvl5pPr>
            <a:lvl6pPr lvl="5" algn="l">
              <a:lnSpc>
                <a:spcPct val="100000"/>
              </a:lnSpc>
              <a:spcBef>
                <a:spcPts val="0"/>
              </a:spcBef>
              <a:spcAft>
                <a:spcPts val="0"/>
              </a:spcAft>
              <a:buSzPts val="3300"/>
              <a:buNone/>
              <a:defRPr>
                <a:latin typeface="Arimo"/>
                <a:ea typeface="Arimo"/>
                <a:cs typeface="Arimo"/>
                <a:sym typeface="Arimo"/>
              </a:defRPr>
            </a:lvl6pPr>
            <a:lvl7pPr lvl="6" algn="l">
              <a:lnSpc>
                <a:spcPct val="100000"/>
              </a:lnSpc>
              <a:spcBef>
                <a:spcPts val="0"/>
              </a:spcBef>
              <a:spcAft>
                <a:spcPts val="0"/>
              </a:spcAft>
              <a:buSzPts val="3300"/>
              <a:buNone/>
              <a:defRPr>
                <a:latin typeface="Arimo"/>
                <a:ea typeface="Arimo"/>
                <a:cs typeface="Arimo"/>
                <a:sym typeface="Arimo"/>
              </a:defRPr>
            </a:lvl7pPr>
            <a:lvl8pPr lvl="7" algn="l">
              <a:lnSpc>
                <a:spcPct val="100000"/>
              </a:lnSpc>
              <a:spcBef>
                <a:spcPts val="0"/>
              </a:spcBef>
              <a:spcAft>
                <a:spcPts val="0"/>
              </a:spcAft>
              <a:buSzPts val="3300"/>
              <a:buNone/>
              <a:defRPr>
                <a:latin typeface="Arimo"/>
                <a:ea typeface="Arimo"/>
                <a:cs typeface="Arimo"/>
                <a:sym typeface="Arimo"/>
              </a:defRPr>
            </a:lvl8pPr>
            <a:lvl9pPr lvl="8" algn="l">
              <a:lnSpc>
                <a:spcPct val="100000"/>
              </a:lnSpc>
              <a:spcBef>
                <a:spcPts val="0"/>
              </a:spcBef>
              <a:spcAft>
                <a:spcPts val="0"/>
              </a:spcAft>
              <a:buSzPts val="3300"/>
              <a:buNone/>
              <a:defRPr>
                <a:latin typeface="Arimo"/>
                <a:ea typeface="Arimo"/>
                <a:cs typeface="Arimo"/>
                <a:sym typeface="Arimo"/>
              </a:defRPr>
            </a:lvl9pPr>
          </a:lstStyle>
          <a:p/>
        </p:txBody>
      </p:sp>
      <p:sp>
        <p:nvSpPr>
          <p:cNvPr id="1137" name="Google Shape;1137;p22"/>
          <p:cNvSpPr txBox="1"/>
          <p:nvPr>
            <p:ph idx="1" type="subTitle"/>
          </p:nvPr>
        </p:nvSpPr>
        <p:spPr>
          <a:xfrm>
            <a:off x="706499" y="3419713"/>
            <a:ext cx="20391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400"/>
              <a:buNone/>
              <a:defRPr sz="1400">
                <a:solidFill>
                  <a:schemeClr val="dk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138" name="Google Shape;1138;p22"/>
          <p:cNvSpPr txBox="1"/>
          <p:nvPr>
            <p:ph idx="3" type="title"/>
          </p:nvPr>
        </p:nvSpPr>
        <p:spPr>
          <a:xfrm>
            <a:off x="6383270" y="3025750"/>
            <a:ext cx="2046600" cy="572700"/>
          </a:xfrm>
          <a:prstGeom prst="rect">
            <a:avLst/>
          </a:prstGeom>
          <a:noFill/>
          <a:ln>
            <a:noFill/>
          </a:ln>
        </p:spPr>
        <p:txBody>
          <a:bodyPr anchorCtr="0" anchor="t" bIns="91425" lIns="91425" spcFirstLastPara="1" rIns="91425" wrap="square" tIns="91425">
            <a:normAutofit/>
          </a:bodyPr>
          <a:lstStyle>
            <a:lvl1pPr lvl="0" algn="r">
              <a:lnSpc>
                <a:spcPct val="100000"/>
              </a:lnSpc>
              <a:spcBef>
                <a:spcPts val="0"/>
              </a:spcBef>
              <a:spcAft>
                <a:spcPts val="0"/>
              </a:spcAft>
              <a:buSzPts val="1800"/>
              <a:buNone/>
              <a:defRPr sz="2000">
                <a:solidFill>
                  <a:schemeClr val="dk1"/>
                </a:solidFill>
              </a:defRPr>
            </a:lvl1pPr>
            <a:lvl2pPr lvl="1" algn="l">
              <a:lnSpc>
                <a:spcPct val="100000"/>
              </a:lnSpc>
              <a:spcBef>
                <a:spcPts val="0"/>
              </a:spcBef>
              <a:spcAft>
                <a:spcPts val="0"/>
              </a:spcAft>
              <a:buSzPts val="3300"/>
              <a:buNone/>
              <a:defRPr>
                <a:latin typeface="Arimo"/>
                <a:ea typeface="Arimo"/>
                <a:cs typeface="Arimo"/>
                <a:sym typeface="Arimo"/>
              </a:defRPr>
            </a:lvl2pPr>
            <a:lvl3pPr lvl="2" algn="l">
              <a:lnSpc>
                <a:spcPct val="100000"/>
              </a:lnSpc>
              <a:spcBef>
                <a:spcPts val="0"/>
              </a:spcBef>
              <a:spcAft>
                <a:spcPts val="0"/>
              </a:spcAft>
              <a:buSzPts val="3300"/>
              <a:buNone/>
              <a:defRPr>
                <a:latin typeface="Arimo"/>
                <a:ea typeface="Arimo"/>
                <a:cs typeface="Arimo"/>
                <a:sym typeface="Arimo"/>
              </a:defRPr>
            </a:lvl3pPr>
            <a:lvl4pPr lvl="3" algn="l">
              <a:lnSpc>
                <a:spcPct val="100000"/>
              </a:lnSpc>
              <a:spcBef>
                <a:spcPts val="0"/>
              </a:spcBef>
              <a:spcAft>
                <a:spcPts val="0"/>
              </a:spcAft>
              <a:buSzPts val="3300"/>
              <a:buNone/>
              <a:defRPr>
                <a:latin typeface="Arimo"/>
                <a:ea typeface="Arimo"/>
                <a:cs typeface="Arimo"/>
                <a:sym typeface="Arimo"/>
              </a:defRPr>
            </a:lvl4pPr>
            <a:lvl5pPr lvl="4" algn="l">
              <a:lnSpc>
                <a:spcPct val="100000"/>
              </a:lnSpc>
              <a:spcBef>
                <a:spcPts val="0"/>
              </a:spcBef>
              <a:spcAft>
                <a:spcPts val="0"/>
              </a:spcAft>
              <a:buSzPts val="3300"/>
              <a:buNone/>
              <a:defRPr>
                <a:latin typeface="Arimo"/>
                <a:ea typeface="Arimo"/>
                <a:cs typeface="Arimo"/>
                <a:sym typeface="Arimo"/>
              </a:defRPr>
            </a:lvl5pPr>
            <a:lvl6pPr lvl="5" algn="l">
              <a:lnSpc>
                <a:spcPct val="100000"/>
              </a:lnSpc>
              <a:spcBef>
                <a:spcPts val="0"/>
              </a:spcBef>
              <a:spcAft>
                <a:spcPts val="0"/>
              </a:spcAft>
              <a:buSzPts val="3300"/>
              <a:buNone/>
              <a:defRPr>
                <a:latin typeface="Arimo"/>
                <a:ea typeface="Arimo"/>
                <a:cs typeface="Arimo"/>
                <a:sym typeface="Arimo"/>
              </a:defRPr>
            </a:lvl6pPr>
            <a:lvl7pPr lvl="6" algn="l">
              <a:lnSpc>
                <a:spcPct val="100000"/>
              </a:lnSpc>
              <a:spcBef>
                <a:spcPts val="0"/>
              </a:spcBef>
              <a:spcAft>
                <a:spcPts val="0"/>
              </a:spcAft>
              <a:buSzPts val="3300"/>
              <a:buNone/>
              <a:defRPr>
                <a:latin typeface="Arimo"/>
                <a:ea typeface="Arimo"/>
                <a:cs typeface="Arimo"/>
                <a:sym typeface="Arimo"/>
              </a:defRPr>
            </a:lvl7pPr>
            <a:lvl8pPr lvl="7" algn="l">
              <a:lnSpc>
                <a:spcPct val="100000"/>
              </a:lnSpc>
              <a:spcBef>
                <a:spcPts val="0"/>
              </a:spcBef>
              <a:spcAft>
                <a:spcPts val="0"/>
              </a:spcAft>
              <a:buSzPts val="3300"/>
              <a:buNone/>
              <a:defRPr>
                <a:latin typeface="Arimo"/>
                <a:ea typeface="Arimo"/>
                <a:cs typeface="Arimo"/>
                <a:sym typeface="Arimo"/>
              </a:defRPr>
            </a:lvl8pPr>
            <a:lvl9pPr lvl="8" algn="l">
              <a:lnSpc>
                <a:spcPct val="100000"/>
              </a:lnSpc>
              <a:spcBef>
                <a:spcPts val="0"/>
              </a:spcBef>
              <a:spcAft>
                <a:spcPts val="0"/>
              </a:spcAft>
              <a:buSzPts val="3300"/>
              <a:buNone/>
              <a:defRPr>
                <a:latin typeface="Arimo"/>
                <a:ea typeface="Arimo"/>
                <a:cs typeface="Arimo"/>
                <a:sym typeface="Arimo"/>
              </a:defRPr>
            </a:lvl9pPr>
          </a:lstStyle>
          <a:p/>
        </p:txBody>
      </p:sp>
      <p:sp>
        <p:nvSpPr>
          <p:cNvPr id="1139" name="Google Shape;1139;p22"/>
          <p:cNvSpPr txBox="1"/>
          <p:nvPr>
            <p:ph idx="4" type="subTitle"/>
          </p:nvPr>
        </p:nvSpPr>
        <p:spPr>
          <a:xfrm>
            <a:off x="6390775" y="3419725"/>
            <a:ext cx="2039100" cy="572700"/>
          </a:xfrm>
          <a:prstGeom prst="rect">
            <a:avLst/>
          </a:prstGeom>
          <a:noFill/>
          <a:ln>
            <a:noFill/>
          </a:ln>
        </p:spPr>
        <p:txBody>
          <a:bodyPr anchorCtr="0" anchor="t" bIns="91425" lIns="91425" spcFirstLastPara="1" rIns="91425" wrap="square" tIns="91425">
            <a:normAutofit/>
          </a:bodyPr>
          <a:lstStyle>
            <a:lvl1pPr lvl="0" algn="r">
              <a:lnSpc>
                <a:spcPct val="100000"/>
              </a:lnSpc>
              <a:spcBef>
                <a:spcPts val="0"/>
              </a:spcBef>
              <a:spcAft>
                <a:spcPts val="0"/>
              </a:spcAft>
              <a:buSzPts val="1400"/>
              <a:buNone/>
              <a:defRPr sz="1400">
                <a:solidFill>
                  <a:schemeClr val="dk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140" name="Google Shape;1140;p22"/>
          <p:cNvSpPr txBox="1"/>
          <p:nvPr>
            <p:ph idx="5" type="title"/>
          </p:nvPr>
        </p:nvSpPr>
        <p:spPr>
          <a:xfrm>
            <a:off x="706488" y="1736713"/>
            <a:ext cx="2046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800"/>
              <a:buNone/>
              <a:defRPr sz="2000">
                <a:solidFill>
                  <a:schemeClr val="dk1"/>
                </a:solidFill>
              </a:defRPr>
            </a:lvl1pPr>
            <a:lvl2pPr lvl="1" algn="l">
              <a:lnSpc>
                <a:spcPct val="100000"/>
              </a:lnSpc>
              <a:spcBef>
                <a:spcPts val="0"/>
              </a:spcBef>
              <a:spcAft>
                <a:spcPts val="0"/>
              </a:spcAft>
              <a:buSzPts val="3300"/>
              <a:buNone/>
              <a:defRPr>
                <a:latin typeface="Arimo"/>
                <a:ea typeface="Arimo"/>
                <a:cs typeface="Arimo"/>
                <a:sym typeface="Arimo"/>
              </a:defRPr>
            </a:lvl2pPr>
            <a:lvl3pPr lvl="2" algn="l">
              <a:lnSpc>
                <a:spcPct val="100000"/>
              </a:lnSpc>
              <a:spcBef>
                <a:spcPts val="0"/>
              </a:spcBef>
              <a:spcAft>
                <a:spcPts val="0"/>
              </a:spcAft>
              <a:buSzPts val="3300"/>
              <a:buNone/>
              <a:defRPr>
                <a:latin typeface="Arimo"/>
                <a:ea typeface="Arimo"/>
                <a:cs typeface="Arimo"/>
                <a:sym typeface="Arimo"/>
              </a:defRPr>
            </a:lvl3pPr>
            <a:lvl4pPr lvl="3" algn="l">
              <a:lnSpc>
                <a:spcPct val="100000"/>
              </a:lnSpc>
              <a:spcBef>
                <a:spcPts val="0"/>
              </a:spcBef>
              <a:spcAft>
                <a:spcPts val="0"/>
              </a:spcAft>
              <a:buSzPts val="3300"/>
              <a:buNone/>
              <a:defRPr>
                <a:latin typeface="Arimo"/>
                <a:ea typeface="Arimo"/>
                <a:cs typeface="Arimo"/>
                <a:sym typeface="Arimo"/>
              </a:defRPr>
            </a:lvl4pPr>
            <a:lvl5pPr lvl="4" algn="l">
              <a:lnSpc>
                <a:spcPct val="100000"/>
              </a:lnSpc>
              <a:spcBef>
                <a:spcPts val="0"/>
              </a:spcBef>
              <a:spcAft>
                <a:spcPts val="0"/>
              </a:spcAft>
              <a:buSzPts val="3300"/>
              <a:buNone/>
              <a:defRPr>
                <a:latin typeface="Arimo"/>
                <a:ea typeface="Arimo"/>
                <a:cs typeface="Arimo"/>
                <a:sym typeface="Arimo"/>
              </a:defRPr>
            </a:lvl5pPr>
            <a:lvl6pPr lvl="5" algn="l">
              <a:lnSpc>
                <a:spcPct val="100000"/>
              </a:lnSpc>
              <a:spcBef>
                <a:spcPts val="0"/>
              </a:spcBef>
              <a:spcAft>
                <a:spcPts val="0"/>
              </a:spcAft>
              <a:buSzPts val="3300"/>
              <a:buNone/>
              <a:defRPr>
                <a:latin typeface="Arimo"/>
                <a:ea typeface="Arimo"/>
                <a:cs typeface="Arimo"/>
                <a:sym typeface="Arimo"/>
              </a:defRPr>
            </a:lvl6pPr>
            <a:lvl7pPr lvl="6" algn="l">
              <a:lnSpc>
                <a:spcPct val="100000"/>
              </a:lnSpc>
              <a:spcBef>
                <a:spcPts val="0"/>
              </a:spcBef>
              <a:spcAft>
                <a:spcPts val="0"/>
              </a:spcAft>
              <a:buSzPts val="3300"/>
              <a:buNone/>
              <a:defRPr>
                <a:latin typeface="Arimo"/>
                <a:ea typeface="Arimo"/>
                <a:cs typeface="Arimo"/>
                <a:sym typeface="Arimo"/>
              </a:defRPr>
            </a:lvl7pPr>
            <a:lvl8pPr lvl="7" algn="l">
              <a:lnSpc>
                <a:spcPct val="100000"/>
              </a:lnSpc>
              <a:spcBef>
                <a:spcPts val="0"/>
              </a:spcBef>
              <a:spcAft>
                <a:spcPts val="0"/>
              </a:spcAft>
              <a:buSzPts val="3300"/>
              <a:buNone/>
              <a:defRPr>
                <a:latin typeface="Arimo"/>
                <a:ea typeface="Arimo"/>
                <a:cs typeface="Arimo"/>
                <a:sym typeface="Arimo"/>
              </a:defRPr>
            </a:lvl8pPr>
            <a:lvl9pPr lvl="8" algn="l">
              <a:lnSpc>
                <a:spcPct val="100000"/>
              </a:lnSpc>
              <a:spcBef>
                <a:spcPts val="0"/>
              </a:spcBef>
              <a:spcAft>
                <a:spcPts val="0"/>
              </a:spcAft>
              <a:buSzPts val="3300"/>
              <a:buNone/>
              <a:defRPr>
                <a:latin typeface="Arimo"/>
                <a:ea typeface="Arimo"/>
                <a:cs typeface="Arimo"/>
                <a:sym typeface="Arimo"/>
              </a:defRPr>
            </a:lvl9pPr>
          </a:lstStyle>
          <a:p/>
        </p:txBody>
      </p:sp>
      <p:sp>
        <p:nvSpPr>
          <p:cNvPr id="1141" name="Google Shape;1141;p22"/>
          <p:cNvSpPr txBox="1"/>
          <p:nvPr>
            <p:ph idx="6" type="subTitle"/>
          </p:nvPr>
        </p:nvSpPr>
        <p:spPr>
          <a:xfrm>
            <a:off x="706499" y="2130688"/>
            <a:ext cx="20391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400"/>
              <a:buNone/>
              <a:defRPr sz="1400">
                <a:solidFill>
                  <a:schemeClr val="dk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142" name="Google Shape;1142;p22"/>
          <p:cNvSpPr txBox="1"/>
          <p:nvPr>
            <p:ph idx="7" type="title"/>
          </p:nvPr>
        </p:nvSpPr>
        <p:spPr>
          <a:xfrm>
            <a:off x="6383270" y="1736725"/>
            <a:ext cx="2046600" cy="572700"/>
          </a:xfrm>
          <a:prstGeom prst="rect">
            <a:avLst/>
          </a:prstGeom>
          <a:noFill/>
          <a:ln>
            <a:noFill/>
          </a:ln>
        </p:spPr>
        <p:txBody>
          <a:bodyPr anchorCtr="0" anchor="t" bIns="91425" lIns="91425" spcFirstLastPara="1" rIns="91425" wrap="square" tIns="91425">
            <a:normAutofit/>
          </a:bodyPr>
          <a:lstStyle>
            <a:lvl1pPr lvl="0" algn="r">
              <a:lnSpc>
                <a:spcPct val="100000"/>
              </a:lnSpc>
              <a:spcBef>
                <a:spcPts val="0"/>
              </a:spcBef>
              <a:spcAft>
                <a:spcPts val="0"/>
              </a:spcAft>
              <a:buSzPts val="1800"/>
              <a:buNone/>
              <a:defRPr sz="2000">
                <a:solidFill>
                  <a:schemeClr val="dk1"/>
                </a:solidFill>
              </a:defRPr>
            </a:lvl1pPr>
            <a:lvl2pPr lvl="1" algn="l">
              <a:lnSpc>
                <a:spcPct val="100000"/>
              </a:lnSpc>
              <a:spcBef>
                <a:spcPts val="0"/>
              </a:spcBef>
              <a:spcAft>
                <a:spcPts val="0"/>
              </a:spcAft>
              <a:buSzPts val="3300"/>
              <a:buNone/>
              <a:defRPr>
                <a:latin typeface="Arimo"/>
                <a:ea typeface="Arimo"/>
                <a:cs typeface="Arimo"/>
                <a:sym typeface="Arimo"/>
              </a:defRPr>
            </a:lvl2pPr>
            <a:lvl3pPr lvl="2" algn="l">
              <a:lnSpc>
                <a:spcPct val="100000"/>
              </a:lnSpc>
              <a:spcBef>
                <a:spcPts val="0"/>
              </a:spcBef>
              <a:spcAft>
                <a:spcPts val="0"/>
              </a:spcAft>
              <a:buSzPts val="3300"/>
              <a:buNone/>
              <a:defRPr>
                <a:latin typeface="Arimo"/>
                <a:ea typeface="Arimo"/>
                <a:cs typeface="Arimo"/>
                <a:sym typeface="Arimo"/>
              </a:defRPr>
            </a:lvl3pPr>
            <a:lvl4pPr lvl="3" algn="l">
              <a:lnSpc>
                <a:spcPct val="100000"/>
              </a:lnSpc>
              <a:spcBef>
                <a:spcPts val="0"/>
              </a:spcBef>
              <a:spcAft>
                <a:spcPts val="0"/>
              </a:spcAft>
              <a:buSzPts val="3300"/>
              <a:buNone/>
              <a:defRPr>
                <a:latin typeface="Arimo"/>
                <a:ea typeface="Arimo"/>
                <a:cs typeface="Arimo"/>
                <a:sym typeface="Arimo"/>
              </a:defRPr>
            </a:lvl4pPr>
            <a:lvl5pPr lvl="4" algn="l">
              <a:lnSpc>
                <a:spcPct val="100000"/>
              </a:lnSpc>
              <a:spcBef>
                <a:spcPts val="0"/>
              </a:spcBef>
              <a:spcAft>
                <a:spcPts val="0"/>
              </a:spcAft>
              <a:buSzPts val="3300"/>
              <a:buNone/>
              <a:defRPr>
                <a:latin typeface="Arimo"/>
                <a:ea typeface="Arimo"/>
                <a:cs typeface="Arimo"/>
                <a:sym typeface="Arimo"/>
              </a:defRPr>
            </a:lvl5pPr>
            <a:lvl6pPr lvl="5" algn="l">
              <a:lnSpc>
                <a:spcPct val="100000"/>
              </a:lnSpc>
              <a:spcBef>
                <a:spcPts val="0"/>
              </a:spcBef>
              <a:spcAft>
                <a:spcPts val="0"/>
              </a:spcAft>
              <a:buSzPts val="3300"/>
              <a:buNone/>
              <a:defRPr>
                <a:latin typeface="Arimo"/>
                <a:ea typeface="Arimo"/>
                <a:cs typeface="Arimo"/>
                <a:sym typeface="Arimo"/>
              </a:defRPr>
            </a:lvl6pPr>
            <a:lvl7pPr lvl="6" algn="l">
              <a:lnSpc>
                <a:spcPct val="100000"/>
              </a:lnSpc>
              <a:spcBef>
                <a:spcPts val="0"/>
              </a:spcBef>
              <a:spcAft>
                <a:spcPts val="0"/>
              </a:spcAft>
              <a:buSzPts val="3300"/>
              <a:buNone/>
              <a:defRPr>
                <a:latin typeface="Arimo"/>
                <a:ea typeface="Arimo"/>
                <a:cs typeface="Arimo"/>
                <a:sym typeface="Arimo"/>
              </a:defRPr>
            </a:lvl7pPr>
            <a:lvl8pPr lvl="7" algn="l">
              <a:lnSpc>
                <a:spcPct val="100000"/>
              </a:lnSpc>
              <a:spcBef>
                <a:spcPts val="0"/>
              </a:spcBef>
              <a:spcAft>
                <a:spcPts val="0"/>
              </a:spcAft>
              <a:buSzPts val="3300"/>
              <a:buNone/>
              <a:defRPr>
                <a:latin typeface="Arimo"/>
                <a:ea typeface="Arimo"/>
                <a:cs typeface="Arimo"/>
                <a:sym typeface="Arimo"/>
              </a:defRPr>
            </a:lvl8pPr>
            <a:lvl9pPr lvl="8" algn="l">
              <a:lnSpc>
                <a:spcPct val="100000"/>
              </a:lnSpc>
              <a:spcBef>
                <a:spcPts val="0"/>
              </a:spcBef>
              <a:spcAft>
                <a:spcPts val="0"/>
              </a:spcAft>
              <a:buSzPts val="3300"/>
              <a:buNone/>
              <a:defRPr>
                <a:latin typeface="Arimo"/>
                <a:ea typeface="Arimo"/>
                <a:cs typeface="Arimo"/>
                <a:sym typeface="Arimo"/>
              </a:defRPr>
            </a:lvl9pPr>
          </a:lstStyle>
          <a:p/>
        </p:txBody>
      </p:sp>
      <p:sp>
        <p:nvSpPr>
          <p:cNvPr id="1143" name="Google Shape;1143;p22"/>
          <p:cNvSpPr txBox="1"/>
          <p:nvPr>
            <p:ph idx="8" type="subTitle"/>
          </p:nvPr>
        </p:nvSpPr>
        <p:spPr>
          <a:xfrm>
            <a:off x="6390900" y="2130700"/>
            <a:ext cx="2039100" cy="572700"/>
          </a:xfrm>
          <a:prstGeom prst="rect">
            <a:avLst/>
          </a:prstGeom>
          <a:noFill/>
          <a:ln>
            <a:noFill/>
          </a:ln>
        </p:spPr>
        <p:txBody>
          <a:bodyPr anchorCtr="0" anchor="t" bIns="91425" lIns="91425" spcFirstLastPara="1" rIns="91425" wrap="square" tIns="91425">
            <a:normAutofit/>
          </a:bodyPr>
          <a:lstStyle>
            <a:lvl1pPr lvl="0" algn="r">
              <a:lnSpc>
                <a:spcPct val="100000"/>
              </a:lnSpc>
              <a:spcBef>
                <a:spcPts val="0"/>
              </a:spcBef>
              <a:spcAft>
                <a:spcPts val="0"/>
              </a:spcAft>
              <a:buSzPts val="1400"/>
              <a:buNone/>
              <a:defRPr sz="1400">
                <a:solidFill>
                  <a:schemeClr val="dk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cxnSp>
        <p:nvCxnSpPr>
          <p:cNvPr id="1144" name="Google Shape;1144;p22"/>
          <p:cNvCxnSpPr/>
          <p:nvPr/>
        </p:nvCxnSpPr>
        <p:spPr>
          <a:xfrm>
            <a:off x="4572010" y="492200"/>
            <a:ext cx="0" cy="9144000"/>
          </a:xfrm>
          <a:prstGeom prst="straightConnector1">
            <a:avLst/>
          </a:prstGeom>
          <a:noFill/>
          <a:ln cap="flat" cmpd="sng" w="9525">
            <a:solidFill>
              <a:srgbClr val="D9D9D9"/>
            </a:solidFill>
            <a:prstDash val="solid"/>
            <a:round/>
            <a:headEnd len="sm" w="sm" type="none"/>
            <a:tailEnd len="sm" w="sm"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1_2_1_1_1">
    <p:spTree>
      <p:nvGrpSpPr>
        <p:cNvPr id="1145" name="Shape 1145"/>
        <p:cNvGrpSpPr/>
        <p:nvPr/>
      </p:nvGrpSpPr>
      <p:grpSpPr>
        <a:xfrm>
          <a:off x="0" y="0"/>
          <a:ext cx="0" cy="0"/>
          <a:chOff x="0" y="0"/>
          <a:chExt cx="0" cy="0"/>
        </a:xfrm>
      </p:grpSpPr>
      <p:cxnSp>
        <p:nvCxnSpPr>
          <p:cNvPr id="1146" name="Google Shape;1146;p23"/>
          <p:cNvCxnSpPr/>
          <p:nvPr/>
        </p:nvCxnSpPr>
        <p:spPr>
          <a:xfrm>
            <a:off x="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147" name="Google Shape;1147;p23"/>
          <p:cNvCxnSpPr/>
          <p:nvPr/>
        </p:nvCxnSpPr>
        <p:spPr>
          <a:xfrm>
            <a:off x="27951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148" name="Google Shape;1148;p23"/>
          <p:cNvCxnSpPr/>
          <p:nvPr/>
        </p:nvCxnSpPr>
        <p:spPr>
          <a:xfrm>
            <a:off x="55902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149" name="Google Shape;1149;p23"/>
          <p:cNvCxnSpPr/>
          <p:nvPr/>
        </p:nvCxnSpPr>
        <p:spPr>
          <a:xfrm>
            <a:off x="83853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150" name="Google Shape;1150;p23"/>
          <p:cNvCxnSpPr/>
          <p:nvPr/>
        </p:nvCxnSpPr>
        <p:spPr>
          <a:xfrm>
            <a:off x="111805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151" name="Google Shape;1151;p23"/>
          <p:cNvCxnSpPr/>
          <p:nvPr/>
        </p:nvCxnSpPr>
        <p:spPr>
          <a:xfrm>
            <a:off x="139756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152" name="Google Shape;1152;p23"/>
          <p:cNvCxnSpPr/>
          <p:nvPr/>
        </p:nvCxnSpPr>
        <p:spPr>
          <a:xfrm>
            <a:off x="167707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153" name="Google Shape;1153;p23"/>
          <p:cNvCxnSpPr/>
          <p:nvPr/>
        </p:nvCxnSpPr>
        <p:spPr>
          <a:xfrm>
            <a:off x="19565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154" name="Google Shape;1154;p23"/>
          <p:cNvCxnSpPr/>
          <p:nvPr/>
        </p:nvCxnSpPr>
        <p:spPr>
          <a:xfrm>
            <a:off x="223610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155" name="Google Shape;1155;p23"/>
          <p:cNvCxnSpPr/>
          <p:nvPr/>
        </p:nvCxnSpPr>
        <p:spPr>
          <a:xfrm>
            <a:off x="251561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156" name="Google Shape;1156;p23"/>
          <p:cNvCxnSpPr/>
          <p:nvPr/>
        </p:nvCxnSpPr>
        <p:spPr>
          <a:xfrm>
            <a:off x="279512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157" name="Google Shape;1157;p23"/>
          <p:cNvCxnSpPr/>
          <p:nvPr/>
        </p:nvCxnSpPr>
        <p:spPr>
          <a:xfrm>
            <a:off x="30684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158" name="Google Shape;1158;p23"/>
          <p:cNvCxnSpPr/>
          <p:nvPr/>
        </p:nvCxnSpPr>
        <p:spPr>
          <a:xfrm>
            <a:off x="335415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159" name="Google Shape;1159;p23"/>
          <p:cNvCxnSpPr/>
          <p:nvPr/>
        </p:nvCxnSpPr>
        <p:spPr>
          <a:xfrm>
            <a:off x="363366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160" name="Google Shape;1160;p23"/>
          <p:cNvCxnSpPr/>
          <p:nvPr/>
        </p:nvCxnSpPr>
        <p:spPr>
          <a:xfrm>
            <a:off x="391317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161" name="Google Shape;1161;p23"/>
          <p:cNvCxnSpPr/>
          <p:nvPr/>
        </p:nvCxnSpPr>
        <p:spPr>
          <a:xfrm>
            <a:off x="41926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162" name="Google Shape;1162;p23"/>
          <p:cNvCxnSpPr/>
          <p:nvPr/>
        </p:nvCxnSpPr>
        <p:spPr>
          <a:xfrm>
            <a:off x="447220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163" name="Google Shape;1163;p23"/>
          <p:cNvCxnSpPr/>
          <p:nvPr/>
        </p:nvCxnSpPr>
        <p:spPr>
          <a:xfrm>
            <a:off x="475171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164" name="Google Shape;1164;p23"/>
          <p:cNvCxnSpPr/>
          <p:nvPr/>
        </p:nvCxnSpPr>
        <p:spPr>
          <a:xfrm>
            <a:off x="503122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165" name="Google Shape;1165;p23"/>
          <p:cNvCxnSpPr/>
          <p:nvPr/>
        </p:nvCxnSpPr>
        <p:spPr>
          <a:xfrm>
            <a:off x="531073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166" name="Google Shape;1166;p23"/>
          <p:cNvCxnSpPr/>
          <p:nvPr/>
        </p:nvCxnSpPr>
        <p:spPr>
          <a:xfrm>
            <a:off x="559025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167" name="Google Shape;1167;p23"/>
          <p:cNvCxnSpPr/>
          <p:nvPr/>
        </p:nvCxnSpPr>
        <p:spPr>
          <a:xfrm>
            <a:off x="586976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168" name="Google Shape;1168;p23"/>
          <p:cNvCxnSpPr/>
          <p:nvPr/>
        </p:nvCxnSpPr>
        <p:spPr>
          <a:xfrm>
            <a:off x="614927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169" name="Google Shape;1169;p23"/>
          <p:cNvCxnSpPr/>
          <p:nvPr/>
        </p:nvCxnSpPr>
        <p:spPr>
          <a:xfrm>
            <a:off x="64287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170" name="Google Shape;1170;p23"/>
          <p:cNvCxnSpPr/>
          <p:nvPr/>
        </p:nvCxnSpPr>
        <p:spPr>
          <a:xfrm>
            <a:off x="670830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171" name="Google Shape;1171;p23"/>
          <p:cNvCxnSpPr/>
          <p:nvPr/>
        </p:nvCxnSpPr>
        <p:spPr>
          <a:xfrm>
            <a:off x="698781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172" name="Google Shape;1172;p23"/>
          <p:cNvCxnSpPr/>
          <p:nvPr/>
        </p:nvCxnSpPr>
        <p:spPr>
          <a:xfrm>
            <a:off x="726732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173" name="Google Shape;1173;p23"/>
          <p:cNvCxnSpPr/>
          <p:nvPr/>
        </p:nvCxnSpPr>
        <p:spPr>
          <a:xfrm>
            <a:off x="754683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174" name="Google Shape;1174;p23"/>
          <p:cNvCxnSpPr/>
          <p:nvPr/>
        </p:nvCxnSpPr>
        <p:spPr>
          <a:xfrm>
            <a:off x="782635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175" name="Google Shape;1175;p23"/>
          <p:cNvCxnSpPr/>
          <p:nvPr/>
        </p:nvCxnSpPr>
        <p:spPr>
          <a:xfrm>
            <a:off x="810586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176" name="Google Shape;1176;p23"/>
          <p:cNvCxnSpPr/>
          <p:nvPr/>
        </p:nvCxnSpPr>
        <p:spPr>
          <a:xfrm>
            <a:off x="838537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177" name="Google Shape;1177;p23"/>
          <p:cNvCxnSpPr/>
          <p:nvPr/>
        </p:nvCxnSpPr>
        <p:spPr>
          <a:xfrm>
            <a:off x="86648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178" name="Google Shape;1178;p23"/>
          <p:cNvCxnSpPr/>
          <p:nvPr/>
        </p:nvCxnSpPr>
        <p:spPr>
          <a:xfrm>
            <a:off x="894440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179" name="Google Shape;1179;p23"/>
          <p:cNvCxnSpPr/>
          <p:nvPr/>
        </p:nvCxnSpPr>
        <p:spPr>
          <a:xfrm>
            <a:off x="4572010" y="-4516687"/>
            <a:ext cx="0" cy="9144000"/>
          </a:xfrm>
          <a:prstGeom prst="straightConnector1">
            <a:avLst/>
          </a:prstGeom>
          <a:noFill/>
          <a:ln cap="flat" cmpd="sng" w="9525">
            <a:solidFill>
              <a:srgbClr val="D9D9D9"/>
            </a:solidFill>
            <a:prstDash val="solid"/>
            <a:round/>
            <a:headEnd len="sm" w="sm" type="none"/>
            <a:tailEnd len="sm" w="sm" type="none"/>
          </a:ln>
        </p:spPr>
      </p:cxnSp>
      <p:cxnSp>
        <p:nvCxnSpPr>
          <p:cNvPr id="1180" name="Google Shape;1180;p23"/>
          <p:cNvCxnSpPr/>
          <p:nvPr/>
        </p:nvCxnSpPr>
        <p:spPr>
          <a:xfrm>
            <a:off x="4572010" y="-4237175"/>
            <a:ext cx="0" cy="9144000"/>
          </a:xfrm>
          <a:prstGeom prst="straightConnector1">
            <a:avLst/>
          </a:prstGeom>
          <a:noFill/>
          <a:ln cap="flat" cmpd="sng" w="9525">
            <a:solidFill>
              <a:srgbClr val="D9D9D9"/>
            </a:solidFill>
            <a:prstDash val="solid"/>
            <a:round/>
            <a:headEnd len="sm" w="sm" type="none"/>
            <a:tailEnd len="sm" w="sm" type="none"/>
          </a:ln>
        </p:spPr>
      </p:cxnSp>
      <p:cxnSp>
        <p:nvCxnSpPr>
          <p:cNvPr id="1181" name="Google Shape;1181;p23"/>
          <p:cNvCxnSpPr/>
          <p:nvPr/>
        </p:nvCxnSpPr>
        <p:spPr>
          <a:xfrm>
            <a:off x="4572010" y="-3957662"/>
            <a:ext cx="0" cy="9144000"/>
          </a:xfrm>
          <a:prstGeom prst="straightConnector1">
            <a:avLst/>
          </a:prstGeom>
          <a:noFill/>
          <a:ln cap="flat" cmpd="sng" w="9525">
            <a:solidFill>
              <a:srgbClr val="D9D9D9"/>
            </a:solidFill>
            <a:prstDash val="solid"/>
            <a:round/>
            <a:headEnd len="sm" w="sm" type="none"/>
            <a:tailEnd len="sm" w="sm" type="none"/>
          </a:ln>
        </p:spPr>
      </p:cxnSp>
      <p:cxnSp>
        <p:nvCxnSpPr>
          <p:cNvPr id="1182" name="Google Shape;1182;p23"/>
          <p:cNvCxnSpPr/>
          <p:nvPr/>
        </p:nvCxnSpPr>
        <p:spPr>
          <a:xfrm>
            <a:off x="4572010" y="-3678150"/>
            <a:ext cx="0" cy="9144000"/>
          </a:xfrm>
          <a:prstGeom prst="straightConnector1">
            <a:avLst/>
          </a:prstGeom>
          <a:noFill/>
          <a:ln cap="flat" cmpd="sng" w="9525">
            <a:solidFill>
              <a:srgbClr val="D9D9D9"/>
            </a:solidFill>
            <a:prstDash val="solid"/>
            <a:round/>
            <a:headEnd len="sm" w="sm" type="none"/>
            <a:tailEnd len="sm" w="sm" type="none"/>
          </a:ln>
        </p:spPr>
      </p:cxnSp>
      <p:cxnSp>
        <p:nvCxnSpPr>
          <p:cNvPr id="1183" name="Google Shape;1183;p23"/>
          <p:cNvCxnSpPr/>
          <p:nvPr/>
        </p:nvCxnSpPr>
        <p:spPr>
          <a:xfrm>
            <a:off x="4572010" y="-3398637"/>
            <a:ext cx="0" cy="9144000"/>
          </a:xfrm>
          <a:prstGeom prst="straightConnector1">
            <a:avLst/>
          </a:prstGeom>
          <a:noFill/>
          <a:ln cap="flat" cmpd="sng" w="9525">
            <a:solidFill>
              <a:srgbClr val="D9D9D9"/>
            </a:solidFill>
            <a:prstDash val="solid"/>
            <a:round/>
            <a:headEnd len="sm" w="sm" type="none"/>
            <a:tailEnd len="sm" w="sm" type="none"/>
          </a:ln>
        </p:spPr>
      </p:cxnSp>
      <p:cxnSp>
        <p:nvCxnSpPr>
          <p:cNvPr id="1184" name="Google Shape;1184;p23"/>
          <p:cNvCxnSpPr/>
          <p:nvPr/>
        </p:nvCxnSpPr>
        <p:spPr>
          <a:xfrm>
            <a:off x="4572010" y="-3119125"/>
            <a:ext cx="0" cy="9144000"/>
          </a:xfrm>
          <a:prstGeom prst="straightConnector1">
            <a:avLst/>
          </a:prstGeom>
          <a:noFill/>
          <a:ln cap="flat" cmpd="sng" w="9525">
            <a:solidFill>
              <a:srgbClr val="D9D9D9"/>
            </a:solidFill>
            <a:prstDash val="solid"/>
            <a:round/>
            <a:headEnd len="sm" w="sm" type="none"/>
            <a:tailEnd len="sm" w="sm" type="none"/>
          </a:ln>
        </p:spPr>
      </p:cxnSp>
      <p:cxnSp>
        <p:nvCxnSpPr>
          <p:cNvPr id="1185" name="Google Shape;1185;p23"/>
          <p:cNvCxnSpPr/>
          <p:nvPr/>
        </p:nvCxnSpPr>
        <p:spPr>
          <a:xfrm>
            <a:off x="4572010" y="-2839612"/>
            <a:ext cx="0" cy="9144000"/>
          </a:xfrm>
          <a:prstGeom prst="straightConnector1">
            <a:avLst/>
          </a:prstGeom>
          <a:noFill/>
          <a:ln cap="flat" cmpd="sng" w="9525">
            <a:solidFill>
              <a:srgbClr val="D9D9D9"/>
            </a:solidFill>
            <a:prstDash val="solid"/>
            <a:round/>
            <a:headEnd len="sm" w="sm" type="none"/>
            <a:tailEnd len="sm" w="sm" type="none"/>
          </a:ln>
        </p:spPr>
      </p:cxnSp>
      <p:cxnSp>
        <p:nvCxnSpPr>
          <p:cNvPr id="1186" name="Google Shape;1186;p23"/>
          <p:cNvCxnSpPr/>
          <p:nvPr/>
        </p:nvCxnSpPr>
        <p:spPr>
          <a:xfrm>
            <a:off x="4572010" y="-2560100"/>
            <a:ext cx="0" cy="9144000"/>
          </a:xfrm>
          <a:prstGeom prst="straightConnector1">
            <a:avLst/>
          </a:prstGeom>
          <a:noFill/>
          <a:ln cap="flat" cmpd="sng" w="9525">
            <a:solidFill>
              <a:srgbClr val="D9D9D9"/>
            </a:solidFill>
            <a:prstDash val="solid"/>
            <a:round/>
            <a:headEnd len="sm" w="sm" type="none"/>
            <a:tailEnd len="sm" w="sm" type="none"/>
          </a:ln>
        </p:spPr>
      </p:cxnSp>
      <p:cxnSp>
        <p:nvCxnSpPr>
          <p:cNvPr id="1187" name="Google Shape;1187;p23"/>
          <p:cNvCxnSpPr/>
          <p:nvPr/>
        </p:nvCxnSpPr>
        <p:spPr>
          <a:xfrm>
            <a:off x="4572010" y="-2280587"/>
            <a:ext cx="0" cy="9144000"/>
          </a:xfrm>
          <a:prstGeom prst="straightConnector1">
            <a:avLst/>
          </a:prstGeom>
          <a:noFill/>
          <a:ln cap="flat" cmpd="sng" w="9525">
            <a:solidFill>
              <a:srgbClr val="D9D9D9"/>
            </a:solidFill>
            <a:prstDash val="solid"/>
            <a:round/>
            <a:headEnd len="sm" w="sm" type="none"/>
            <a:tailEnd len="sm" w="sm" type="none"/>
          </a:ln>
        </p:spPr>
      </p:cxnSp>
      <p:cxnSp>
        <p:nvCxnSpPr>
          <p:cNvPr id="1188" name="Google Shape;1188;p23"/>
          <p:cNvCxnSpPr/>
          <p:nvPr/>
        </p:nvCxnSpPr>
        <p:spPr>
          <a:xfrm>
            <a:off x="4572010" y="-2001075"/>
            <a:ext cx="0" cy="9144000"/>
          </a:xfrm>
          <a:prstGeom prst="straightConnector1">
            <a:avLst/>
          </a:prstGeom>
          <a:noFill/>
          <a:ln cap="flat" cmpd="sng" w="9525">
            <a:solidFill>
              <a:srgbClr val="D9D9D9"/>
            </a:solidFill>
            <a:prstDash val="solid"/>
            <a:round/>
            <a:headEnd len="sm" w="sm" type="none"/>
            <a:tailEnd len="sm" w="sm" type="none"/>
          </a:ln>
        </p:spPr>
      </p:cxnSp>
      <p:cxnSp>
        <p:nvCxnSpPr>
          <p:cNvPr id="1189" name="Google Shape;1189;p23"/>
          <p:cNvCxnSpPr/>
          <p:nvPr/>
        </p:nvCxnSpPr>
        <p:spPr>
          <a:xfrm>
            <a:off x="4572010" y="-1721562"/>
            <a:ext cx="0" cy="9144000"/>
          </a:xfrm>
          <a:prstGeom prst="straightConnector1">
            <a:avLst/>
          </a:prstGeom>
          <a:noFill/>
          <a:ln cap="flat" cmpd="sng" w="9525">
            <a:solidFill>
              <a:srgbClr val="D9D9D9"/>
            </a:solidFill>
            <a:prstDash val="solid"/>
            <a:round/>
            <a:headEnd len="sm" w="sm" type="none"/>
            <a:tailEnd len="sm" w="sm" type="none"/>
          </a:ln>
        </p:spPr>
      </p:cxnSp>
      <p:cxnSp>
        <p:nvCxnSpPr>
          <p:cNvPr id="1190" name="Google Shape;1190;p23"/>
          <p:cNvCxnSpPr/>
          <p:nvPr/>
        </p:nvCxnSpPr>
        <p:spPr>
          <a:xfrm>
            <a:off x="4572010" y="-1442050"/>
            <a:ext cx="0" cy="9144000"/>
          </a:xfrm>
          <a:prstGeom prst="straightConnector1">
            <a:avLst/>
          </a:prstGeom>
          <a:noFill/>
          <a:ln cap="flat" cmpd="sng" w="9525">
            <a:solidFill>
              <a:srgbClr val="D9D9D9"/>
            </a:solidFill>
            <a:prstDash val="solid"/>
            <a:round/>
            <a:headEnd len="sm" w="sm" type="none"/>
            <a:tailEnd len="sm" w="sm" type="none"/>
          </a:ln>
        </p:spPr>
      </p:cxnSp>
      <p:cxnSp>
        <p:nvCxnSpPr>
          <p:cNvPr id="1191" name="Google Shape;1191;p23"/>
          <p:cNvCxnSpPr/>
          <p:nvPr/>
        </p:nvCxnSpPr>
        <p:spPr>
          <a:xfrm>
            <a:off x="4572010" y="-1162537"/>
            <a:ext cx="0" cy="9144000"/>
          </a:xfrm>
          <a:prstGeom prst="straightConnector1">
            <a:avLst/>
          </a:prstGeom>
          <a:noFill/>
          <a:ln cap="flat" cmpd="sng" w="9525">
            <a:solidFill>
              <a:srgbClr val="D9D9D9"/>
            </a:solidFill>
            <a:prstDash val="solid"/>
            <a:round/>
            <a:headEnd len="sm" w="sm" type="none"/>
            <a:tailEnd len="sm" w="sm" type="none"/>
          </a:ln>
        </p:spPr>
      </p:cxnSp>
      <p:cxnSp>
        <p:nvCxnSpPr>
          <p:cNvPr id="1192" name="Google Shape;1192;p23"/>
          <p:cNvCxnSpPr/>
          <p:nvPr/>
        </p:nvCxnSpPr>
        <p:spPr>
          <a:xfrm>
            <a:off x="4572010" y="-883025"/>
            <a:ext cx="0" cy="9144000"/>
          </a:xfrm>
          <a:prstGeom prst="straightConnector1">
            <a:avLst/>
          </a:prstGeom>
          <a:noFill/>
          <a:ln cap="flat" cmpd="sng" w="9525">
            <a:solidFill>
              <a:srgbClr val="D9D9D9"/>
            </a:solidFill>
            <a:prstDash val="solid"/>
            <a:round/>
            <a:headEnd len="sm" w="sm" type="none"/>
            <a:tailEnd len="sm" w="sm" type="none"/>
          </a:ln>
        </p:spPr>
      </p:cxnSp>
      <p:cxnSp>
        <p:nvCxnSpPr>
          <p:cNvPr id="1193" name="Google Shape;1193;p23"/>
          <p:cNvCxnSpPr/>
          <p:nvPr/>
        </p:nvCxnSpPr>
        <p:spPr>
          <a:xfrm>
            <a:off x="4572010" y="-603512"/>
            <a:ext cx="0" cy="9144000"/>
          </a:xfrm>
          <a:prstGeom prst="straightConnector1">
            <a:avLst/>
          </a:prstGeom>
          <a:noFill/>
          <a:ln cap="flat" cmpd="sng" w="9525">
            <a:solidFill>
              <a:srgbClr val="D9D9D9"/>
            </a:solidFill>
            <a:prstDash val="solid"/>
            <a:round/>
            <a:headEnd len="sm" w="sm" type="none"/>
            <a:tailEnd len="sm" w="sm" type="none"/>
          </a:ln>
        </p:spPr>
      </p:cxnSp>
      <p:cxnSp>
        <p:nvCxnSpPr>
          <p:cNvPr id="1194" name="Google Shape;1194;p23"/>
          <p:cNvCxnSpPr/>
          <p:nvPr/>
        </p:nvCxnSpPr>
        <p:spPr>
          <a:xfrm>
            <a:off x="4572010" y="-324000"/>
            <a:ext cx="0" cy="9144000"/>
          </a:xfrm>
          <a:prstGeom prst="straightConnector1">
            <a:avLst/>
          </a:prstGeom>
          <a:noFill/>
          <a:ln cap="flat" cmpd="sng" w="9525">
            <a:solidFill>
              <a:srgbClr val="D9D9D9"/>
            </a:solidFill>
            <a:prstDash val="solid"/>
            <a:round/>
            <a:headEnd len="sm" w="sm" type="none"/>
            <a:tailEnd len="sm" w="sm" type="none"/>
          </a:ln>
        </p:spPr>
      </p:cxnSp>
      <p:cxnSp>
        <p:nvCxnSpPr>
          <p:cNvPr id="1195" name="Google Shape;1195;p23"/>
          <p:cNvCxnSpPr/>
          <p:nvPr/>
        </p:nvCxnSpPr>
        <p:spPr>
          <a:xfrm>
            <a:off x="4572010" y="-44487"/>
            <a:ext cx="0" cy="9144000"/>
          </a:xfrm>
          <a:prstGeom prst="straightConnector1">
            <a:avLst/>
          </a:prstGeom>
          <a:noFill/>
          <a:ln cap="flat" cmpd="sng" w="9525">
            <a:solidFill>
              <a:srgbClr val="D9D9D9"/>
            </a:solidFill>
            <a:prstDash val="solid"/>
            <a:round/>
            <a:headEnd len="sm" w="sm" type="none"/>
            <a:tailEnd len="sm" w="sm" type="none"/>
          </a:ln>
        </p:spPr>
      </p:cxnSp>
      <p:cxnSp>
        <p:nvCxnSpPr>
          <p:cNvPr id="1196" name="Google Shape;1196;p23"/>
          <p:cNvCxnSpPr/>
          <p:nvPr/>
        </p:nvCxnSpPr>
        <p:spPr>
          <a:xfrm>
            <a:off x="4572010" y="235025"/>
            <a:ext cx="0" cy="9144000"/>
          </a:xfrm>
          <a:prstGeom prst="straightConnector1">
            <a:avLst/>
          </a:prstGeom>
          <a:noFill/>
          <a:ln cap="flat" cmpd="sng" w="9525">
            <a:solidFill>
              <a:srgbClr val="D9D9D9"/>
            </a:solidFill>
            <a:prstDash val="solid"/>
            <a:round/>
            <a:headEnd len="sm" w="sm" type="none"/>
            <a:tailEnd len="sm" w="sm" type="none"/>
          </a:ln>
        </p:spPr>
      </p:cxnSp>
      <p:sp>
        <p:nvSpPr>
          <p:cNvPr id="1197" name="Google Shape;1197;p23"/>
          <p:cNvSpPr txBox="1"/>
          <p:nvPr>
            <p:ph type="title"/>
          </p:nvPr>
        </p:nvSpPr>
        <p:spPr>
          <a:xfrm>
            <a:off x="747000" y="347575"/>
            <a:ext cx="77160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300"/>
              <a:buNone/>
              <a:defRPr/>
            </a:lvl1pPr>
            <a:lvl2pPr lvl="1" algn="l">
              <a:lnSpc>
                <a:spcPct val="100000"/>
              </a:lnSpc>
              <a:spcBef>
                <a:spcPts val="0"/>
              </a:spcBef>
              <a:spcAft>
                <a:spcPts val="0"/>
              </a:spcAft>
              <a:buSzPts val="3300"/>
              <a:buNone/>
              <a:defRPr/>
            </a:lvl2pPr>
            <a:lvl3pPr lvl="2" algn="l">
              <a:lnSpc>
                <a:spcPct val="100000"/>
              </a:lnSpc>
              <a:spcBef>
                <a:spcPts val="0"/>
              </a:spcBef>
              <a:spcAft>
                <a:spcPts val="0"/>
              </a:spcAft>
              <a:buSzPts val="3300"/>
              <a:buNone/>
              <a:defRPr/>
            </a:lvl3pPr>
            <a:lvl4pPr lvl="3" algn="l">
              <a:lnSpc>
                <a:spcPct val="100000"/>
              </a:lnSpc>
              <a:spcBef>
                <a:spcPts val="0"/>
              </a:spcBef>
              <a:spcAft>
                <a:spcPts val="0"/>
              </a:spcAft>
              <a:buSzPts val="3300"/>
              <a:buNone/>
              <a:defRPr/>
            </a:lvl4pPr>
            <a:lvl5pPr lvl="4" algn="l">
              <a:lnSpc>
                <a:spcPct val="100000"/>
              </a:lnSpc>
              <a:spcBef>
                <a:spcPts val="0"/>
              </a:spcBef>
              <a:spcAft>
                <a:spcPts val="0"/>
              </a:spcAft>
              <a:buSzPts val="3300"/>
              <a:buNone/>
              <a:defRPr/>
            </a:lvl5pPr>
            <a:lvl6pPr lvl="5" algn="l">
              <a:lnSpc>
                <a:spcPct val="100000"/>
              </a:lnSpc>
              <a:spcBef>
                <a:spcPts val="0"/>
              </a:spcBef>
              <a:spcAft>
                <a:spcPts val="0"/>
              </a:spcAft>
              <a:buSzPts val="3300"/>
              <a:buNone/>
              <a:defRPr/>
            </a:lvl6pPr>
            <a:lvl7pPr lvl="6" algn="l">
              <a:lnSpc>
                <a:spcPct val="100000"/>
              </a:lnSpc>
              <a:spcBef>
                <a:spcPts val="0"/>
              </a:spcBef>
              <a:spcAft>
                <a:spcPts val="0"/>
              </a:spcAft>
              <a:buSzPts val="3300"/>
              <a:buNone/>
              <a:defRPr/>
            </a:lvl7pPr>
            <a:lvl8pPr lvl="7" algn="l">
              <a:lnSpc>
                <a:spcPct val="100000"/>
              </a:lnSpc>
              <a:spcBef>
                <a:spcPts val="0"/>
              </a:spcBef>
              <a:spcAft>
                <a:spcPts val="0"/>
              </a:spcAft>
              <a:buSzPts val="3300"/>
              <a:buNone/>
              <a:defRPr/>
            </a:lvl8pPr>
            <a:lvl9pPr lvl="8" algn="l">
              <a:lnSpc>
                <a:spcPct val="100000"/>
              </a:lnSpc>
              <a:spcBef>
                <a:spcPts val="0"/>
              </a:spcBef>
              <a:spcAft>
                <a:spcPts val="0"/>
              </a:spcAft>
              <a:buSzPts val="3300"/>
              <a:buNone/>
              <a:defRPr/>
            </a:lvl9pPr>
          </a:lstStyle>
          <a:p/>
        </p:txBody>
      </p:sp>
      <p:sp>
        <p:nvSpPr>
          <p:cNvPr id="1198" name="Google Shape;1198;p23"/>
          <p:cNvSpPr txBox="1"/>
          <p:nvPr>
            <p:ph idx="2" type="title"/>
          </p:nvPr>
        </p:nvSpPr>
        <p:spPr>
          <a:xfrm>
            <a:off x="706488" y="3399038"/>
            <a:ext cx="2046600" cy="5727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sz="2000">
                <a:solidFill>
                  <a:schemeClr val="dk1"/>
                </a:solidFill>
              </a:defRPr>
            </a:lvl1pPr>
            <a:lvl2pPr lvl="1" algn="l">
              <a:lnSpc>
                <a:spcPct val="100000"/>
              </a:lnSpc>
              <a:spcBef>
                <a:spcPts val="0"/>
              </a:spcBef>
              <a:spcAft>
                <a:spcPts val="0"/>
              </a:spcAft>
              <a:buSzPts val="3300"/>
              <a:buNone/>
              <a:defRPr>
                <a:latin typeface="Arimo"/>
                <a:ea typeface="Arimo"/>
                <a:cs typeface="Arimo"/>
                <a:sym typeface="Arimo"/>
              </a:defRPr>
            </a:lvl2pPr>
            <a:lvl3pPr lvl="2" algn="l">
              <a:lnSpc>
                <a:spcPct val="100000"/>
              </a:lnSpc>
              <a:spcBef>
                <a:spcPts val="0"/>
              </a:spcBef>
              <a:spcAft>
                <a:spcPts val="0"/>
              </a:spcAft>
              <a:buSzPts val="3300"/>
              <a:buNone/>
              <a:defRPr>
                <a:latin typeface="Arimo"/>
                <a:ea typeface="Arimo"/>
                <a:cs typeface="Arimo"/>
                <a:sym typeface="Arimo"/>
              </a:defRPr>
            </a:lvl3pPr>
            <a:lvl4pPr lvl="3" algn="l">
              <a:lnSpc>
                <a:spcPct val="100000"/>
              </a:lnSpc>
              <a:spcBef>
                <a:spcPts val="0"/>
              </a:spcBef>
              <a:spcAft>
                <a:spcPts val="0"/>
              </a:spcAft>
              <a:buSzPts val="3300"/>
              <a:buNone/>
              <a:defRPr>
                <a:latin typeface="Arimo"/>
                <a:ea typeface="Arimo"/>
                <a:cs typeface="Arimo"/>
                <a:sym typeface="Arimo"/>
              </a:defRPr>
            </a:lvl4pPr>
            <a:lvl5pPr lvl="4" algn="l">
              <a:lnSpc>
                <a:spcPct val="100000"/>
              </a:lnSpc>
              <a:spcBef>
                <a:spcPts val="0"/>
              </a:spcBef>
              <a:spcAft>
                <a:spcPts val="0"/>
              </a:spcAft>
              <a:buSzPts val="3300"/>
              <a:buNone/>
              <a:defRPr>
                <a:latin typeface="Arimo"/>
                <a:ea typeface="Arimo"/>
                <a:cs typeface="Arimo"/>
                <a:sym typeface="Arimo"/>
              </a:defRPr>
            </a:lvl5pPr>
            <a:lvl6pPr lvl="5" algn="l">
              <a:lnSpc>
                <a:spcPct val="100000"/>
              </a:lnSpc>
              <a:spcBef>
                <a:spcPts val="0"/>
              </a:spcBef>
              <a:spcAft>
                <a:spcPts val="0"/>
              </a:spcAft>
              <a:buSzPts val="3300"/>
              <a:buNone/>
              <a:defRPr>
                <a:latin typeface="Arimo"/>
                <a:ea typeface="Arimo"/>
                <a:cs typeface="Arimo"/>
                <a:sym typeface="Arimo"/>
              </a:defRPr>
            </a:lvl6pPr>
            <a:lvl7pPr lvl="6" algn="l">
              <a:lnSpc>
                <a:spcPct val="100000"/>
              </a:lnSpc>
              <a:spcBef>
                <a:spcPts val="0"/>
              </a:spcBef>
              <a:spcAft>
                <a:spcPts val="0"/>
              </a:spcAft>
              <a:buSzPts val="3300"/>
              <a:buNone/>
              <a:defRPr>
                <a:latin typeface="Arimo"/>
                <a:ea typeface="Arimo"/>
                <a:cs typeface="Arimo"/>
                <a:sym typeface="Arimo"/>
              </a:defRPr>
            </a:lvl7pPr>
            <a:lvl8pPr lvl="7" algn="l">
              <a:lnSpc>
                <a:spcPct val="100000"/>
              </a:lnSpc>
              <a:spcBef>
                <a:spcPts val="0"/>
              </a:spcBef>
              <a:spcAft>
                <a:spcPts val="0"/>
              </a:spcAft>
              <a:buSzPts val="3300"/>
              <a:buNone/>
              <a:defRPr>
                <a:latin typeface="Arimo"/>
                <a:ea typeface="Arimo"/>
                <a:cs typeface="Arimo"/>
                <a:sym typeface="Arimo"/>
              </a:defRPr>
            </a:lvl8pPr>
            <a:lvl9pPr lvl="8" algn="l">
              <a:lnSpc>
                <a:spcPct val="100000"/>
              </a:lnSpc>
              <a:spcBef>
                <a:spcPts val="0"/>
              </a:spcBef>
              <a:spcAft>
                <a:spcPts val="0"/>
              </a:spcAft>
              <a:buSzPts val="3300"/>
              <a:buNone/>
              <a:defRPr>
                <a:latin typeface="Arimo"/>
                <a:ea typeface="Arimo"/>
                <a:cs typeface="Arimo"/>
                <a:sym typeface="Arimo"/>
              </a:defRPr>
            </a:lvl9pPr>
          </a:lstStyle>
          <a:p/>
        </p:txBody>
      </p:sp>
      <p:sp>
        <p:nvSpPr>
          <p:cNvPr id="1199" name="Google Shape;1199;p23"/>
          <p:cNvSpPr txBox="1"/>
          <p:nvPr>
            <p:ph idx="1" type="subTitle"/>
          </p:nvPr>
        </p:nvSpPr>
        <p:spPr>
          <a:xfrm>
            <a:off x="706499" y="3793013"/>
            <a:ext cx="2039100" cy="5727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None/>
              <a:defRPr sz="1400">
                <a:solidFill>
                  <a:schemeClr val="dk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200" name="Google Shape;1200;p23"/>
          <p:cNvSpPr txBox="1"/>
          <p:nvPr>
            <p:ph idx="3" type="title"/>
          </p:nvPr>
        </p:nvSpPr>
        <p:spPr>
          <a:xfrm>
            <a:off x="6383270" y="3399050"/>
            <a:ext cx="2046600" cy="5727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sz="2000">
                <a:solidFill>
                  <a:schemeClr val="dk1"/>
                </a:solidFill>
              </a:defRPr>
            </a:lvl1pPr>
            <a:lvl2pPr lvl="1" algn="l">
              <a:lnSpc>
                <a:spcPct val="100000"/>
              </a:lnSpc>
              <a:spcBef>
                <a:spcPts val="0"/>
              </a:spcBef>
              <a:spcAft>
                <a:spcPts val="0"/>
              </a:spcAft>
              <a:buSzPts val="3300"/>
              <a:buNone/>
              <a:defRPr>
                <a:latin typeface="Arimo"/>
                <a:ea typeface="Arimo"/>
                <a:cs typeface="Arimo"/>
                <a:sym typeface="Arimo"/>
              </a:defRPr>
            </a:lvl2pPr>
            <a:lvl3pPr lvl="2" algn="l">
              <a:lnSpc>
                <a:spcPct val="100000"/>
              </a:lnSpc>
              <a:spcBef>
                <a:spcPts val="0"/>
              </a:spcBef>
              <a:spcAft>
                <a:spcPts val="0"/>
              </a:spcAft>
              <a:buSzPts val="3300"/>
              <a:buNone/>
              <a:defRPr>
                <a:latin typeface="Arimo"/>
                <a:ea typeface="Arimo"/>
                <a:cs typeface="Arimo"/>
                <a:sym typeface="Arimo"/>
              </a:defRPr>
            </a:lvl3pPr>
            <a:lvl4pPr lvl="3" algn="l">
              <a:lnSpc>
                <a:spcPct val="100000"/>
              </a:lnSpc>
              <a:spcBef>
                <a:spcPts val="0"/>
              </a:spcBef>
              <a:spcAft>
                <a:spcPts val="0"/>
              </a:spcAft>
              <a:buSzPts val="3300"/>
              <a:buNone/>
              <a:defRPr>
                <a:latin typeface="Arimo"/>
                <a:ea typeface="Arimo"/>
                <a:cs typeface="Arimo"/>
                <a:sym typeface="Arimo"/>
              </a:defRPr>
            </a:lvl4pPr>
            <a:lvl5pPr lvl="4" algn="l">
              <a:lnSpc>
                <a:spcPct val="100000"/>
              </a:lnSpc>
              <a:spcBef>
                <a:spcPts val="0"/>
              </a:spcBef>
              <a:spcAft>
                <a:spcPts val="0"/>
              </a:spcAft>
              <a:buSzPts val="3300"/>
              <a:buNone/>
              <a:defRPr>
                <a:latin typeface="Arimo"/>
                <a:ea typeface="Arimo"/>
                <a:cs typeface="Arimo"/>
                <a:sym typeface="Arimo"/>
              </a:defRPr>
            </a:lvl5pPr>
            <a:lvl6pPr lvl="5" algn="l">
              <a:lnSpc>
                <a:spcPct val="100000"/>
              </a:lnSpc>
              <a:spcBef>
                <a:spcPts val="0"/>
              </a:spcBef>
              <a:spcAft>
                <a:spcPts val="0"/>
              </a:spcAft>
              <a:buSzPts val="3300"/>
              <a:buNone/>
              <a:defRPr>
                <a:latin typeface="Arimo"/>
                <a:ea typeface="Arimo"/>
                <a:cs typeface="Arimo"/>
                <a:sym typeface="Arimo"/>
              </a:defRPr>
            </a:lvl6pPr>
            <a:lvl7pPr lvl="6" algn="l">
              <a:lnSpc>
                <a:spcPct val="100000"/>
              </a:lnSpc>
              <a:spcBef>
                <a:spcPts val="0"/>
              </a:spcBef>
              <a:spcAft>
                <a:spcPts val="0"/>
              </a:spcAft>
              <a:buSzPts val="3300"/>
              <a:buNone/>
              <a:defRPr>
                <a:latin typeface="Arimo"/>
                <a:ea typeface="Arimo"/>
                <a:cs typeface="Arimo"/>
                <a:sym typeface="Arimo"/>
              </a:defRPr>
            </a:lvl7pPr>
            <a:lvl8pPr lvl="7" algn="l">
              <a:lnSpc>
                <a:spcPct val="100000"/>
              </a:lnSpc>
              <a:spcBef>
                <a:spcPts val="0"/>
              </a:spcBef>
              <a:spcAft>
                <a:spcPts val="0"/>
              </a:spcAft>
              <a:buSzPts val="3300"/>
              <a:buNone/>
              <a:defRPr>
                <a:latin typeface="Arimo"/>
                <a:ea typeface="Arimo"/>
                <a:cs typeface="Arimo"/>
                <a:sym typeface="Arimo"/>
              </a:defRPr>
            </a:lvl8pPr>
            <a:lvl9pPr lvl="8" algn="l">
              <a:lnSpc>
                <a:spcPct val="100000"/>
              </a:lnSpc>
              <a:spcBef>
                <a:spcPts val="0"/>
              </a:spcBef>
              <a:spcAft>
                <a:spcPts val="0"/>
              </a:spcAft>
              <a:buSzPts val="3300"/>
              <a:buNone/>
              <a:defRPr>
                <a:latin typeface="Arimo"/>
                <a:ea typeface="Arimo"/>
                <a:cs typeface="Arimo"/>
                <a:sym typeface="Arimo"/>
              </a:defRPr>
            </a:lvl9pPr>
          </a:lstStyle>
          <a:p/>
        </p:txBody>
      </p:sp>
      <p:sp>
        <p:nvSpPr>
          <p:cNvPr id="1201" name="Google Shape;1201;p23"/>
          <p:cNvSpPr txBox="1"/>
          <p:nvPr>
            <p:ph idx="4" type="subTitle"/>
          </p:nvPr>
        </p:nvSpPr>
        <p:spPr>
          <a:xfrm>
            <a:off x="6390775" y="3793025"/>
            <a:ext cx="2039100" cy="5727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None/>
              <a:defRPr sz="1400">
                <a:solidFill>
                  <a:schemeClr val="dk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202" name="Google Shape;1202;p23"/>
          <p:cNvSpPr txBox="1"/>
          <p:nvPr>
            <p:ph idx="5" type="title"/>
          </p:nvPr>
        </p:nvSpPr>
        <p:spPr>
          <a:xfrm>
            <a:off x="1878575" y="1291000"/>
            <a:ext cx="2046600" cy="5727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sz="2000">
                <a:solidFill>
                  <a:schemeClr val="dk1"/>
                </a:solidFill>
              </a:defRPr>
            </a:lvl1pPr>
            <a:lvl2pPr lvl="1" algn="l">
              <a:lnSpc>
                <a:spcPct val="100000"/>
              </a:lnSpc>
              <a:spcBef>
                <a:spcPts val="0"/>
              </a:spcBef>
              <a:spcAft>
                <a:spcPts val="0"/>
              </a:spcAft>
              <a:buSzPts val="3300"/>
              <a:buNone/>
              <a:defRPr>
                <a:latin typeface="Arimo"/>
                <a:ea typeface="Arimo"/>
                <a:cs typeface="Arimo"/>
                <a:sym typeface="Arimo"/>
              </a:defRPr>
            </a:lvl2pPr>
            <a:lvl3pPr lvl="2" algn="l">
              <a:lnSpc>
                <a:spcPct val="100000"/>
              </a:lnSpc>
              <a:spcBef>
                <a:spcPts val="0"/>
              </a:spcBef>
              <a:spcAft>
                <a:spcPts val="0"/>
              </a:spcAft>
              <a:buSzPts val="3300"/>
              <a:buNone/>
              <a:defRPr>
                <a:latin typeface="Arimo"/>
                <a:ea typeface="Arimo"/>
                <a:cs typeface="Arimo"/>
                <a:sym typeface="Arimo"/>
              </a:defRPr>
            </a:lvl3pPr>
            <a:lvl4pPr lvl="3" algn="l">
              <a:lnSpc>
                <a:spcPct val="100000"/>
              </a:lnSpc>
              <a:spcBef>
                <a:spcPts val="0"/>
              </a:spcBef>
              <a:spcAft>
                <a:spcPts val="0"/>
              </a:spcAft>
              <a:buSzPts val="3300"/>
              <a:buNone/>
              <a:defRPr>
                <a:latin typeface="Arimo"/>
                <a:ea typeface="Arimo"/>
                <a:cs typeface="Arimo"/>
                <a:sym typeface="Arimo"/>
              </a:defRPr>
            </a:lvl4pPr>
            <a:lvl5pPr lvl="4" algn="l">
              <a:lnSpc>
                <a:spcPct val="100000"/>
              </a:lnSpc>
              <a:spcBef>
                <a:spcPts val="0"/>
              </a:spcBef>
              <a:spcAft>
                <a:spcPts val="0"/>
              </a:spcAft>
              <a:buSzPts val="3300"/>
              <a:buNone/>
              <a:defRPr>
                <a:latin typeface="Arimo"/>
                <a:ea typeface="Arimo"/>
                <a:cs typeface="Arimo"/>
                <a:sym typeface="Arimo"/>
              </a:defRPr>
            </a:lvl5pPr>
            <a:lvl6pPr lvl="5" algn="l">
              <a:lnSpc>
                <a:spcPct val="100000"/>
              </a:lnSpc>
              <a:spcBef>
                <a:spcPts val="0"/>
              </a:spcBef>
              <a:spcAft>
                <a:spcPts val="0"/>
              </a:spcAft>
              <a:buSzPts val="3300"/>
              <a:buNone/>
              <a:defRPr>
                <a:latin typeface="Arimo"/>
                <a:ea typeface="Arimo"/>
                <a:cs typeface="Arimo"/>
                <a:sym typeface="Arimo"/>
              </a:defRPr>
            </a:lvl6pPr>
            <a:lvl7pPr lvl="6" algn="l">
              <a:lnSpc>
                <a:spcPct val="100000"/>
              </a:lnSpc>
              <a:spcBef>
                <a:spcPts val="0"/>
              </a:spcBef>
              <a:spcAft>
                <a:spcPts val="0"/>
              </a:spcAft>
              <a:buSzPts val="3300"/>
              <a:buNone/>
              <a:defRPr>
                <a:latin typeface="Arimo"/>
                <a:ea typeface="Arimo"/>
                <a:cs typeface="Arimo"/>
                <a:sym typeface="Arimo"/>
              </a:defRPr>
            </a:lvl7pPr>
            <a:lvl8pPr lvl="7" algn="l">
              <a:lnSpc>
                <a:spcPct val="100000"/>
              </a:lnSpc>
              <a:spcBef>
                <a:spcPts val="0"/>
              </a:spcBef>
              <a:spcAft>
                <a:spcPts val="0"/>
              </a:spcAft>
              <a:buSzPts val="3300"/>
              <a:buNone/>
              <a:defRPr>
                <a:latin typeface="Arimo"/>
                <a:ea typeface="Arimo"/>
                <a:cs typeface="Arimo"/>
                <a:sym typeface="Arimo"/>
              </a:defRPr>
            </a:lvl8pPr>
            <a:lvl9pPr lvl="8" algn="l">
              <a:lnSpc>
                <a:spcPct val="100000"/>
              </a:lnSpc>
              <a:spcBef>
                <a:spcPts val="0"/>
              </a:spcBef>
              <a:spcAft>
                <a:spcPts val="0"/>
              </a:spcAft>
              <a:buSzPts val="3300"/>
              <a:buNone/>
              <a:defRPr>
                <a:latin typeface="Arimo"/>
                <a:ea typeface="Arimo"/>
                <a:cs typeface="Arimo"/>
                <a:sym typeface="Arimo"/>
              </a:defRPr>
            </a:lvl9pPr>
          </a:lstStyle>
          <a:p/>
        </p:txBody>
      </p:sp>
      <p:sp>
        <p:nvSpPr>
          <p:cNvPr id="1203" name="Google Shape;1203;p23"/>
          <p:cNvSpPr txBox="1"/>
          <p:nvPr>
            <p:ph idx="6" type="subTitle"/>
          </p:nvPr>
        </p:nvSpPr>
        <p:spPr>
          <a:xfrm>
            <a:off x="1878587" y="1684975"/>
            <a:ext cx="2039100" cy="5727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None/>
              <a:defRPr sz="1400">
                <a:solidFill>
                  <a:schemeClr val="dk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204" name="Google Shape;1204;p23"/>
          <p:cNvSpPr txBox="1"/>
          <p:nvPr>
            <p:ph idx="7" type="title"/>
          </p:nvPr>
        </p:nvSpPr>
        <p:spPr>
          <a:xfrm>
            <a:off x="5251683" y="1291013"/>
            <a:ext cx="2046600" cy="5727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sz="2000">
                <a:solidFill>
                  <a:schemeClr val="dk1"/>
                </a:solidFill>
              </a:defRPr>
            </a:lvl1pPr>
            <a:lvl2pPr lvl="1" algn="l">
              <a:lnSpc>
                <a:spcPct val="100000"/>
              </a:lnSpc>
              <a:spcBef>
                <a:spcPts val="0"/>
              </a:spcBef>
              <a:spcAft>
                <a:spcPts val="0"/>
              </a:spcAft>
              <a:buSzPts val="3300"/>
              <a:buNone/>
              <a:defRPr>
                <a:latin typeface="Arimo"/>
                <a:ea typeface="Arimo"/>
                <a:cs typeface="Arimo"/>
                <a:sym typeface="Arimo"/>
              </a:defRPr>
            </a:lvl2pPr>
            <a:lvl3pPr lvl="2" algn="l">
              <a:lnSpc>
                <a:spcPct val="100000"/>
              </a:lnSpc>
              <a:spcBef>
                <a:spcPts val="0"/>
              </a:spcBef>
              <a:spcAft>
                <a:spcPts val="0"/>
              </a:spcAft>
              <a:buSzPts val="3300"/>
              <a:buNone/>
              <a:defRPr>
                <a:latin typeface="Arimo"/>
                <a:ea typeface="Arimo"/>
                <a:cs typeface="Arimo"/>
                <a:sym typeface="Arimo"/>
              </a:defRPr>
            </a:lvl3pPr>
            <a:lvl4pPr lvl="3" algn="l">
              <a:lnSpc>
                <a:spcPct val="100000"/>
              </a:lnSpc>
              <a:spcBef>
                <a:spcPts val="0"/>
              </a:spcBef>
              <a:spcAft>
                <a:spcPts val="0"/>
              </a:spcAft>
              <a:buSzPts val="3300"/>
              <a:buNone/>
              <a:defRPr>
                <a:latin typeface="Arimo"/>
                <a:ea typeface="Arimo"/>
                <a:cs typeface="Arimo"/>
                <a:sym typeface="Arimo"/>
              </a:defRPr>
            </a:lvl4pPr>
            <a:lvl5pPr lvl="4" algn="l">
              <a:lnSpc>
                <a:spcPct val="100000"/>
              </a:lnSpc>
              <a:spcBef>
                <a:spcPts val="0"/>
              </a:spcBef>
              <a:spcAft>
                <a:spcPts val="0"/>
              </a:spcAft>
              <a:buSzPts val="3300"/>
              <a:buNone/>
              <a:defRPr>
                <a:latin typeface="Arimo"/>
                <a:ea typeface="Arimo"/>
                <a:cs typeface="Arimo"/>
                <a:sym typeface="Arimo"/>
              </a:defRPr>
            </a:lvl5pPr>
            <a:lvl6pPr lvl="5" algn="l">
              <a:lnSpc>
                <a:spcPct val="100000"/>
              </a:lnSpc>
              <a:spcBef>
                <a:spcPts val="0"/>
              </a:spcBef>
              <a:spcAft>
                <a:spcPts val="0"/>
              </a:spcAft>
              <a:buSzPts val="3300"/>
              <a:buNone/>
              <a:defRPr>
                <a:latin typeface="Arimo"/>
                <a:ea typeface="Arimo"/>
                <a:cs typeface="Arimo"/>
                <a:sym typeface="Arimo"/>
              </a:defRPr>
            </a:lvl6pPr>
            <a:lvl7pPr lvl="6" algn="l">
              <a:lnSpc>
                <a:spcPct val="100000"/>
              </a:lnSpc>
              <a:spcBef>
                <a:spcPts val="0"/>
              </a:spcBef>
              <a:spcAft>
                <a:spcPts val="0"/>
              </a:spcAft>
              <a:buSzPts val="3300"/>
              <a:buNone/>
              <a:defRPr>
                <a:latin typeface="Arimo"/>
                <a:ea typeface="Arimo"/>
                <a:cs typeface="Arimo"/>
                <a:sym typeface="Arimo"/>
              </a:defRPr>
            </a:lvl7pPr>
            <a:lvl8pPr lvl="7" algn="l">
              <a:lnSpc>
                <a:spcPct val="100000"/>
              </a:lnSpc>
              <a:spcBef>
                <a:spcPts val="0"/>
              </a:spcBef>
              <a:spcAft>
                <a:spcPts val="0"/>
              </a:spcAft>
              <a:buSzPts val="3300"/>
              <a:buNone/>
              <a:defRPr>
                <a:latin typeface="Arimo"/>
                <a:ea typeface="Arimo"/>
                <a:cs typeface="Arimo"/>
                <a:sym typeface="Arimo"/>
              </a:defRPr>
            </a:lvl8pPr>
            <a:lvl9pPr lvl="8" algn="l">
              <a:lnSpc>
                <a:spcPct val="100000"/>
              </a:lnSpc>
              <a:spcBef>
                <a:spcPts val="0"/>
              </a:spcBef>
              <a:spcAft>
                <a:spcPts val="0"/>
              </a:spcAft>
              <a:buSzPts val="3300"/>
              <a:buNone/>
              <a:defRPr>
                <a:latin typeface="Arimo"/>
                <a:ea typeface="Arimo"/>
                <a:cs typeface="Arimo"/>
                <a:sym typeface="Arimo"/>
              </a:defRPr>
            </a:lvl9pPr>
          </a:lstStyle>
          <a:p/>
        </p:txBody>
      </p:sp>
      <p:sp>
        <p:nvSpPr>
          <p:cNvPr id="1205" name="Google Shape;1205;p23"/>
          <p:cNvSpPr txBox="1"/>
          <p:nvPr>
            <p:ph idx="8" type="subTitle"/>
          </p:nvPr>
        </p:nvSpPr>
        <p:spPr>
          <a:xfrm>
            <a:off x="5259312" y="1684988"/>
            <a:ext cx="2039100" cy="5727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None/>
              <a:defRPr sz="1400">
                <a:solidFill>
                  <a:schemeClr val="dk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cxnSp>
        <p:nvCxnSpPr>
          <p:cNvPr id="1206" name="Google Shape;1206;p23"/>
          <p:cNvCxnSpPr/>
          <p:nvPr/>
        </p:nvCxnSpPr>
        <p:spPr>
          <a:xfrm>
            <a:off x="4572010" y="492200"/>
            <a:ext cx="0" cy="9144000"/>
          </a:xfrm>
          <a:prstGeom prst="straightConnector1">
            <a:avLst/>
          </a:prstGeom>
          <a:noFill/>
          <a:ln cap="flat" cmpd="sng" w="9525">
            <a:solidFill>
              <a:srgbClr val="D9D9D9"/>
            </a:solidFill>
            <a:prstDash val="solid"/>
            <a:round/>
            <a:headEnd len="sm" w="sm" type="none"/>
            <a:tailEnd len="sm" w="sm"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6">
    <p:spTree>
      <p:nvGrpSpPr>
        <p:cNvPr id="1207" name="Shape 1207"/>
        <p:cNvGrpSpPr/>
        <p:nvPr/>
      </p:nvGrpSpPr>
      <p:grpSpPr>
        <a:xfrm>
          <a:off x="0" y="0"/>
          <a:ext cx="0" cy="0"/>
          <a:chOff x="0" y="0"/>
          <a:chExt cx="0" cy="0"/>
        </a:xfrm>
      </p:grpSpPr>
      <p:sp>
        <p:nvSpPr>
          <p:cNvPr id="1208" name="Google Shape;1208;p24"/>
          <p:cNvSpPr txBox="1"/>
          <p:nvPr>
            <p:ph idx="12" type="sldNum"/>
          </p:nvPr>
        </p:nvSpPr>
        <p:spPr>
          <a:xfrm>
            <a:off x="8573357" y="4610220"/>
            <a:ext cx="4668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grpSp>
        <p:nvGrpSpPr>
          <p:cNvPr id="1209" name="Google Shape;1209;p24"/>
          <p:cNvGrpSpPr/>
          <p:nvPr/>
        </p:nvGrpSpPr>
        <p:grpSpPr>
          <a:xfrm>
            <a:off x="0" y="-4515862"/>
            <a:ext cx="8944400" cy="13895712"/>
            <a:chOff x="0" y="-4515862"/>
            <a:chExt cx="8944400" cy="13895712"/>
          </a:xfrm>
        </p:grpSpPr>
        <p:cxnSp>
          <p:nvCxnSpPr>
            <p:cNvPr id="1210" name="Google Shape;1210;p24"/>
            <p:cNvCxnSpPr/>
            <p:nvPr/>
          </p:nvCxnSpPr>
          <p:spPr>
            <a:xfrm>
              <a:off x="0" y="-4800"/>
              <a:ext cx="0" cy="5153100"/>
            </a:xfrm>
            <a:prstGeom prst="straightConnector1">
              <a:avLst/>
            </a:prstGeom>
            <a:noFill/>
            <a:ln cap="flat" cmpd="sng" w="9525">
              <a:solidFill>
                <a:srgbClr val="D9D9D9"/>
              </a:solidFill>
              <a:prstDash val="solid"/>
              <a:round/>
              <a:headEnd len="sm" w="sm" type="none"/>
              <a:tailEnd len="sm" w="sm" type="none"/>
            </a:ln>
          </p:spPr>
        </p:cxnSp>
        <p:cxnSp>
          <p:nvCxnSpPr>
            <p:cNvPr id="1211" name="Google Shape;1211;p24"/>
            <p:cNvCxnSpPr/>
            <p:nvPr/>
          </p:nvCxnSpPr>
          <p:spPr>
            <a:xfrm>
              <a:off x="279513" y="-4800"/>
              <a:ext cx="0" cy="5153100"/>
            </a:xfrm>
            <a:prstGeom prst="straightConnector1">
              <a:avLst/>
            </a:prstGeom>
            <a:noFill/>
            <a:ln cap="flat" cmpd="sng" w="9525">
              <a:solidFill>
                <a:srgbClr val="D9D9D9"/>
              </a:solidFill>
              <a:prstDash val="solid"/>
              <a:round/>
              <a:headEnd len="sm" w="sm" type="none"/>
              <a:tailEnd len="sm" w="sm" type="none"/>
            </a:ln>
          </p:spPr>
        </p:cxnSp>
        <p:cxnSp>
          <p:nvCxnSpPr>
            <p:cNvPr id="1212" name="Google Shape;1212;p24"/>
            <p:cNvCxnSpPr/>
            <p:nvPr/>
          </p:nvCxnSpPr>
          <p:spPr>
            <a:xfrm>
              <a:off x="559025" y="-4800"/>
              <a:ext cx="0" cy="5153100"/>
            </a:xfrm>
            <a:prstGeom prst="straightConnector1">
              <a:avLst/>
            </a:prstGeom>
            <a:noFill/>
            <a:ln cap="flat" cmpd="sng" w="9525">
              <a:solidFill>
                <a:srgbClr val="D9D9D9"/>
              </a:solidFill>
              <a:prstDash val="solid"/>
              <a:round/>
              <a:headEnd len="sm" w="sm" type="none"/>
              <a:tailEnd len="sm" w="sm" type="none"/>
            </a:ln>
          </p:spPr>
        </p:cxnSp>
        <p:cxnSp>
          <p:nvCxnSpPr>
            <p:cNvPr id="1213" name="Google Shape;1213;p24"/>
            <p:cNvCxnSpPr/>
            <p:nvPr/>
          </p:nvCxnSpPr>
          <p:spPr>
            <a:xfrm>
              <a:off x="838538" y="-4800"/>
              <a:ext cx="0" cy="5153100"/>
            </a:xfrm>
            <a:prstGeom prst="straightConnector1">
              <a:avLst/>
            </a:prstGeom>
            <a:noFill/>
            <a:ln cap="flat" cmpd="sng" w="9525">
              <a:solidFill>
                <a:srgbClr val="D9D9D9"/>
              </a:solidFill>
              <a:prstDash val="solid"/>
              <a:round/>
              <a:headEnd len="sm" w="sm" type="none"/>
              <a:tailEnd len="sm" w="sm" type="none"/>
            </a:ln>
          </p:spPr>
        </p:cxnSp>
        <p:cxnSp>
          <p:nvCxnSpPr>
            <p:cNvPr id="1214" name="Google Shape;1214;p24"/>
            <p:cNvCxnSpPr/>
            <p:nvPr/>
          </p:nvCxnSpPr>
          <p:spPr>
            <a:xfrm>
              <a:off x="1118050" y="-4800"/>
              <a:ext cx="0" cy="5153100"/>
            </a:xfrm>
            <a:prstGeom prst="straightConnector1">
              <a:avLst/>
            </a:prstGeom>
            <a:noFill/>
            <a:ln cap="flat" cmpd="sng" w="9525">
              <a:solidFill>
                <a:srgbClr val="D9D9D9"/>
              </a:solidFill>
              <a:prstDash val="solid"/>
              <a:round/>
              <a:headEnd len="sm" w="sm" type="none"/>
              <a:tailEnd len="sm" w="sm" type="none"/>
            </a:ln>
          </p:spPr>
        </p:cxnSp>
        <p:cxnSp>
          <p:nvCxnSpPr>
            <p:cNvPr id="1215" name="Google Shape;1215;p24"/>
            <p:cNvCxnSpPr/>
            <p:nvPr/>
          </p:nvCxnSpPr>
          <p:spPr>
            <a:xfrm>
              <a:off x="1397563" y="-4800"/>
              <a:ext cx="0" cy="5153100"/>
            </a:xfrm>
            <a:prstGeom prst="straightConnector1">
              <a:avLst/>
            </a:prstGeom>
            <a:noFill/>
            <a:ln cap="flat" cmpd="sng" w="9525">
              <a:solidFill>
                <a:srgbClr val="D9D9D9"/>
              </a:solidFill>
              <a:prstDash val="solid"/>
              <a:round/>
              <a:headEnd len="sm" w="sm" type="none"/>
              <a:tailEnd len="sm" w="sm" type="none"/>
            </a:ln>
          </p:spPr>
        </p:cxnSp>
        <p:cxnSp>
          <p:nvCxnSpPr>
            <p:cNvPr id="1216" name="Google Shape;1216;p24"/>
            <p:cNvCxnSpPr/>
            <p:nvPr/>
          </p:nvCxnSpPr>
          <p:spPr>
            <a:xfrm>
              <a:off x="1677075" y="-4800"/>
              <a:ext cx="0" cy="5153100"/>
            </a:xfrm>
            <a:prstGeom prst="straightConnector1">
              <a:avLst/>
            </a:prstGeom>
            <a:noFill/>
            <a:ln cap="flat" cmpd="sng" w="9525">
              <a:solidFill>
                <a:srgbClr val="D9D9D9"/>
              </a:solidFill>
              <a:prstDash val="solid"/>
              <a:round/>
              <a:headEnd len="sm" w="sm" type="none"/>
              <a:tailEnd len="sm" w="sm" type="none"/>
            </a:ln>
          </p:spPr>
        </p:cxnSp>
        <p:cxnSp>
          <p:nvCxnSpPr>
            <p:cNvPr id="1217" name="Google Shape;1217;p24"/>
            <p:cNvCxnSpPr/>
            <p:nvPr/>
          </p:nvCxnSpPr>
          <p:spPr>
            <a:xfrm>
              <a:off x="1956588" y="-4800"/>
              <a:ext cx="0" cy="5153100"/>
            </a:xfrm>
            <a:prstGeom prst="straightConnector1">
              <a:avLst/>
            </a:prstGeom>
            <a:noFill/>
            <a:ln cap="flat" cmpd="sng" w="9525">
              <a:solidFill>
                <a:srgbClr val="D9D9D9"/>
              </a:solidFill>
              <a:prstDash val="solid"/>
              <a:round/>
              <a:headEnd len="sm" w="sm" type="none"/>
              <a:tailEnd len="sm" w="sm" type="none"/>
            </a:ln>
          </p:spPr>
        </p:cxnSp>
        <p:cxnSp>
          <p:nvCxnSpPr>
            <p:cNvPr id="1218" name="Google Shape;1218;p24"/>
            <p:cNvCxnSpPr/>
            <p:nvPr/>
          </p:nvCxnSpPr>
          <p:spPr>
            <a:xfrm>
              <a:off x="2236100" y="-4800"/>
              <a:ext cx="0" cy="5153100"/>
            </a:xfrm>
            <a:prstGeom prst="straightConnector1">
              <a:avLst/>
            </a:prstGeom>
            <a:noFill/>
            <a:ln cap="flat" cmpd="sng" w="9525">
              <a:solidFill>
                <a:srgbClr val="D9D9D9"/>
              </a:solidFill>
              <a:prstDash val="solid"/>
              <a:round/>
              <a:headEnd len="sm" w="sm" type="none"/>
              <a:tailEnd len="sm" w="sm" type="none"/>
            </a:ln>
          </p:spPr>
        </p:cxnSp>
        <p:cxnSp>
          <p:nvCxnSpPr>
            <p:cNvPr id="1219" name="Google Shape;1219;p24"/>
            <p:cNvCxnSpPr/>
            <p:nvPr/>
          </p:nvCxnSpPr>
          <p:spPr>
            <a:xfrm>
              <a:off x="2515613" y="-4800"/>
              <a:ext cx="0" cy="5153100"/>
            </a:xfrm>
            <a:prstGeom prst="straightConnector1">
              <a:avLst/>
            </a:prstGeom>
            <a:noFill/>
            <a:ln cap="flat" cmpd="sng" w="9525">
              <a:solidFill>
                <a:srgbClr val="D9D9D9"/>
              </a:solidFill>
              <a:prstDash val="solid"/>
              <a:round/>
              <a:headEnd len="sm" w="sm" type="none"/>
              <a:tailEnd len="sm" w="sm" type="none"/>
            </a:ln>
          </p:spPr>
        </p:cxnSp>
        <p:cxnSp>
          <p:nvCxnSpPr>
            <p:cNvPr id="1220" name="Google Shape;1220;p24"/>
            <p:cNvCxnSpPr/>
            <p:nvPr/>
          </p:nvCxnSpPr>
          <p:spPr>
            <a:xfrm>
              <a:off x="2795125" y="-4800"/>
              <a:ext cx="0" cy="5153100"/>
            </a:xfrm>
            <a:prstGeom prst="straightConnector1">
              <a:avLst/>
            </a:prstGeom>
            <a:noFill/>
            <a:ln cap="flat" cmpd="sng" w="9525">
              <a:solidFill>
                <a:srgbClr val="D9D9D9"/>
              </a:solidFill>
              <a:prstDash val="solid"/>
              <a:round/>
              <a:headEnd len="sm" w="sm" type="none"/>
              <a:tailEnd len="sm" w="sm" type="none"/>
            </a:ln>
          </p:spPr>
        </p:cxnSp>
        <p:cxnSp>
          <p:nvCxnSpPr>
            <p:cNvPr id="1221" name="Google Shape;1221;p24"/>
            <p:cNvCxnSpPr/>
            <p:nvPr/>
          </p:nvCxnSpPr>
          <p:spPr>
            <a:xfrm>
              <a:off x="3068488" y="-4800"/>
              <a:ext cx="0" cy="5153100"/>
            </a:xfrm>
            <a:prstGeom prst="straightConnector1">
              <a:avLst/>
            </a:prstGeom>
            <a:noFill/>
            <a:ln cap="flat" cmpd="sng" w="9525">
              <a:solidFill>
                <a:srgbClr val="D9D9D9"/>
              </a:solidFill>
              <a:prstDash val="solid"/>
              <a:round/>
              <a:headEnd len="sm" w="sm" type="none"/>
              <a:tailEnd len="sm" w="sm" type="none"/>
            </a:ln>
          </p:spPr>
        </p:cxnSp>
        <p:cxnSp>
          <p:nvCxnSpPr>
            <p:cNvPr id="1222" name="Google Shape;1222;p24"/>
            <p:cNvCxnSpPr/>
            <p:nvPr/>
          </p:nvCxnSpPr>
          <p:spPr>
            <a:xfrm>
              <a:off x="3354150" y="-4800"/>
              <a:ext cx="0" cy="5153100"/>
            </a:xfrm>
            <a:prstGeom prst="straightConnector1">
              <a:avLst/>
            </a:prstGeom>
            <a:noFill/>
            <a:ln cap="flat" cmpd="sng" w="9525">
              <a:solidFill>
                <a:srgbClr val="D9D9D9"/>
              </a:solidFill>
              <a:prstDash val="solid"/>
              <a:round/>
              <a:headEnd len="sm" w="sm" type="none"/>
              <a:tailEnd len="sm" w="sm" type="none"/>
            </a:ln>
          </p:spPr>
        </p:cxnSp>
        <p:cxnSp>
          <p:nvCxnSpPr>
            <p:cNvPr id="1223" name="Google Shape;1223;p24"/>
            <p:cNvCxnSpPr/>
            <p:nvPr/>
          </p:nvCxnSpPr>
          <p:spPr>
            <a:xfrm>
              <a:off x="3633663" y="-4800"/>
              <a:ext cx="0" cy="5153100"/>
            </a:xfrm>
            <a:prstGeom prst="straightConnector1">
              <a:avLst/>
            </a:prstGeom>
            <a:noFill/>
            <a:ln cap="flat" cmpd="sng" w="9525">
              <a:solidFill>
                <a:srgbClr val="D9D9D9"/>
              </a:solidFill>
              <a:prstDash val="solid"/>
              <a:round/>
              <a:headEnd len="sm" w="sm" type="none"/>
              <a:tailEnd len="sm" w="sm" type="none"/>
            </a:ln>
          </p:spPr>
        </p:cxnSp>
        <p:cxnSp>
          <p:nvCxnSpPr>
            <p:cNvPr id="1224" name="Google Shape;1224;p24"/>
            <p:cNvCxnSpPr/>
            <p:nvPr/>
          </p:nvCxnSpPr>
          <p:spPr>
            <a:xfrm>
              <a:off x="3913175" y="-4800"/>
              <a:ext cx="0" cy="5153100"/>
            </a:xfrm>
            <a:prstGeom prst="straightConnector1">
              <a:avLst/>
            </a:prstGeom>
            <a:noFill/>
            <a:ln cap="flat" cmpd="sng" w="9525">
              <a:solidFill>
                <a:srgbClr val="D9D9D9"/>
              </a:solidFill>
              <a:prstDash val="solid"/>
              <a:round/>
              <a:headEnd len="sm" w="sm" type="none"/>
              <a:tailEnd len="sm" w="sm" type="none"/>
            </a:ln>
          </p:spPr>
        </p:cxnSp>
        <p:cxnSp>
          <p:nvCxnSpPr>
            <p:cNvPr id="1225" name="Google Shape;1225;p24"/>
            <p:cNvCxnSpPr/>
            <p:nvPr/>
          </p:nvCxnSpPr>
          <p:spPr>
            <a:xfrm>
              <a:off x="4192688" y="-4800"/>
              <a:ext cx="0" cy="5153100"/>
            </a:xfrm>
            <a:prstGeom prst="straightConnector1">
              <a:avLst/>
            </a:prstGeom>
            <a:noFill/>
            <a:ln cap="flat" cmpd="sng" w="9525">
              <a:solidFill>
                <a:srgbClr val="D9D9D9"/>
              </a:solidFill>
              <a:prstDash val="solid"/>
              <a:round/>
              <a:headEnd len="sm" w="sm" type="none"/>
              <a:tailEnd len="sm" w="sm" type="none"/>
            </a:ln>
          </p:spPr>
        </p:cxnSp>
        <p:cxnSp>
          <p:nvCxnSpPr>
            <p:cNvPr id="1226" name="Google Shape;1226;p24"/>
            <p:cNvCxnSpPr/>
            <p:nvPr/>
          </p:nvCxnSpPr>
          <p:spPr>
            <a:xfrm>
              <a:off x="4472200" y="-4800"/>
              <a:ext cx="0" cy="5153100"/>
            </a:xfrm>
            <a:prstGeom prst="straightConnector1">
              <a:avLst/>
            </a:prstGeom>
            <a:noFill/>
            <a:ln cap="flat" cmpd="sng" w="9525">
              <a:solidFill>
                <a:srgbClr val="D9D9D9"/>
              </a:solidFill>
              <a:prstDash val="solid"/>
              <a:round/>
              <a:headEnd len="sm" w="sm" type="none"/>
              <a:tailEnd len="sm" w="sm" type="none"/>
            </a:ln>
          </p:spPr>
        </p:cxnSp>
        <p:cxnSp>
          <p:nvCxnSpPr>
            <p:cNvPr id="1227" name="Google Shape;1227;p24"/>
            <p:cNvCxnSpPr/>
            <p:nvPr/>
          </p:nvCxnSpPr>
          <p:spPr>
            <a:xfrm>
              <a:off x="4751713" y="-4800"/>
              <a:ext cx="0" cy="5153100"/>
            </a:xfrm>
            <a:prstGeom prst="straightConnector1">
              <a:avLst/>
            </a:prstGeom>
            <a:noFill/>
            <a:ln cap="flat" cmpd="sng" w="9525">
              <a:solidFill>
                <a:srgbClr val="D9D9D9"/>
              </a:solidFill>
              <a:prstDash val="solid"/>
              <a:round/>
              <a:headEnd len="sm" w="sm" type="none"/>
              <a:tailEnd len="sm" w="sm" type="none"/>
            </a:ln>
          </p:spPr>
        </p:cxnSp>
        <p:cxnSp>
          <p:nvCxnSpPr>
            <p:cNvPr id="1228" name="Google Shape;1228;p24"/>
            <p:cNvCxnSpPr/>
            <p:nvPr/>
          </p:nvCxnSpPr>
          <p:spPr>
            <a:xfrm>
              <a:off x="5031225" y="-4800"/>
              <a:ext cx="0" cy="5153100"/>
            </a:xfrm>
            <a:prstGeom prst="straightConnector1">
              <a:avLst/>
            </a:prstGeom>
            <a:noFill/>
            <a:ln cap="flat" cmpd="sng" w="9525">
              <a:solidFill>
                <a:srgbClr val="D9D9D9"/>
              </a:solidFill>
              <a:prstDash val="solid"/>
              <a:round/>
              <a:headEnd len="sm" w="sm" type="none"/>
              <a:tailEnd len="sm" w="sm" type="none"/>
            </a:ln>
          </p:spPr>
        </p:cxnSp>
        <p:cxnSp>
          <p:nvCxnSpPr>
            <p:cNvPr id="1229" name="Google Shape;1229;p24"/>
            <p:cNvCxnSpPr/>
            <p:nvPr/>
          </p:nvCxnSpPr>
          <p:spPr>
            <a:xfrm>
              <a:off x="5310738" y="-4800"/>
              <a:ext cx="0" cy="5153100"/>
            </a:xfrm>
            <a:prstGeom prst="straightConnector1">
              <a:avLst/>
            </a:prstGeom>
            <a:noFill/>
            <a:ln cap="flat" cmpd="sng" w="9525">
              <a:solidFill>
                <a:srgbClr val="D9D9D9"/>
              </a:solidFill>
              <a:prstDash val="solid"/>
              <a:round/>
              <a:headEnd len="sm" w="sm" type="none"/>
              <a:tailEnd len="sm" w="sm" type="none"/>
            </a:ln>
          </p:spPr>
        </p:cxnSp>
        <p:cxnSp>
          <p:nvCxnSpPr>
            <p:cNvPr id="1230" name="Google Shape;1230;p24"/>
            <p:cNvCxnSpPr/>
            <p:nvPr/>
          </p:nvCxnSpPr>
          <p:spPr>
            <a:xfrm>
              <a:off x="5590250" y="-4800"/>
              <a:ext cx="0" cy="5153100"/>
            </a:xfrm>
            <a:prstGeom prst="straightConnector1">
              <a:avLst/>
            </a:prstGeom>
            <a:noFill/>
            <a:ln cap="flat" cmpd="sng" w="9525">
              <a:solidFill>
                <a:srgbClr val="D9D9D9"/>
              </a:solidFill>
              <a:prstDash val="solid"/>
              <a:round/>
              <a:headEnd len="sm" w="sm" type="none"/>
              <a:tailEnd len="sm" w="sm" type="none"/>
            </a:ln>
          </p:spPr>
        </p:cxnSp>
        <p:cxnSp>
          <p:nvCxnSpPr>
            <p:cNvPr id="1231" name="Google Shape;1231;p24"/>
            <p:cNvCxnSpPr/>
            <p:nvPr/>
          </p:nvCxnSpPr>
          <p:spPr>
            <a:xfrm>
              <a:off x="5869763" y="-4800"/>
              <a:ext cx="0" cy="5153100"/>
            </a:xfrm>
            <a:prstGeom prst="straightConnector1">
              <a:avLst/>
            </a:prstGeom>
            <a:noFill/>
            <a:ln cap="flat" cmpd="sng" w="9525">
              <a:solidFill>
                <a:srgbClr val="D9D9D9"/>
              </a:solidFill>
              <a:prstDash val="solid"/>
              <a:round/>
              <a:headEnd len="sm" w="sm" type="none"/>
              <a:tailEnd len="sm" w="sm" type="none"/>
            </a:ln>
          </p:spPr>
        </p:cxnSp>
        <p:cxnSp>
          <p:nvCxnSpPr>
            <p:cNvPr id="1232" name="Google Shape;1232;p24"/>
            <p:cNvCxnSpPr/>
            <p:nvPr/>
          </p:nvCxnSpPr>
          <p:spPr>
            <a:xfrm>
              <a:off x="6149275" y="-4800"/>
              <a:ext cx="0" cy="5153100"/>
            </a:xfrm>
            <a:prstGeom prst="straightConnector1">
              <a:avLst/>
            </a:prstGeom>
            <a:noFill/>
            <a:ln cap="flat" cmpd="sng" w="9525">
              <a:solidFill>
                <a:srgbClr val="D9D9D9"/>
              </a:solidFill>
              <a:prstDash val="solid"/>
              <a:round/>
              <a:headEnd len="sm" w="sm" type="none"/>
              <a:tailEnd len="sm" w="sm" type="none"/>
            </a:ln>
          </p:spPr>
        </p:cxnSp>
        <p:cxnSp>
          <p:nvCxnSpPr>
            <p:cNvPr id="1233" name="Google Shape;1233;p24"/>
            <p:cNvCxnSpPr/>
            <p:nvPr/>
          </p:nvCxnSpPr>
          <p:spPr>
            <a:xfrm>
              <a:off x="6428788" y="-4800"/>
              <a:ext cx="0" cy="5153100"/>
            </a:xfrm>
            <a:prstGeom prst="straightConnector1">
              <a:avLst/>
            </a:prstGeom>
            <a:noFill/>
            <a:ln cap="flat" cmpd="sng" w="9525">
              <a:solidFill>
                <a:srgbClr val="D9D9D9"/>
              </a:solidFill>
              <a:prstDash val="solid"/>
              <a:round/>
              <a:headEnd len="sm" w="sm" type="none"/>
              <a:tailEnd len="sm" w="sm" type="none"/>
            </a:ln>
          </p:spPr>
        </p:cxnSp>
        <p:cxnSp>
          <p:nvCxnSpPr>
            <p:cNvPr id="1234" name="Google Shape;1234;p24"/>
            <p:cNvCxnSpPr/>
            <p:nvPr/>
          </p:nvCxnSpPr>
          <p:spPr>
            <a:xfrm>
              <a:off x="6708300" y="-4800"/>
              <a:ext cx="0" cy="5153100"/>
            </a:xfrm>
            <a:prstGeom prst="straightConnector1">
              <a:avLst/>
            </a:prstGeom>
            <a:noFill/>
            <a:ln cap="flat" cmpd="sng" w="9525">
              <a:solidFill>
                <a:srgbClr val="D9D9D9"/>
              </a:solidFill>
              <a:prstDash val="solid"/>
              <a:round/>
              <a:headEnd len="sm" w="sm" type="none"/>
              <a:tailEnd len="sm" w="sm" type="none"/>
            </a:ln>
          </p:spPr>
        </p:cxnSp>
        <p:cxnSp>
          <p:nvCxnSpPr>
            <p:cNvPr id="1235" name="Google Shape;1235;p24"/>
            <p:cNvCxnSpPr/>
            <p:nvPr/>
          </p:nvCxnSpPr>
          <p:spPr>
            <a:xfrm>
              <a:off x="6987813" y="-4800"/>
              <a:ext cx="0" cy="5153100"/>
            </a:xfrm>
            <a:prstGeom prst="straightConnector1">
              <a:avLst/>
            </a:prstGeom>
            <a:noFill/>
            <a:ln cap="flat" cmpd="sng" w="9525">
              <a:solidFill>
                <a:srgbClr val="D9D9D9"/>
              </a:solidFill>
              <a:prstDash val="solid"/>
              <a:round/>
              <a:headEnd len="sm" w="sm" type="none"/>
              <a:tailEnd len="sm" w="sm" type="none"/>
            </a:ln>
          </p:spPr>
        </p:cxnSp>
        <p:cxnSp>
          <p:nvCxnSpPr>
            <p:cNvPr id="1236" name="Google Shape;1236;p24"/>
            <p:cNvCxnSpPr/>
            <p:nvPr/>
          </p:nvCxnSpPr>
          <p:spPr>
            <a:xfrm>
              <a:off x="7267325" y="-4800"/>
              <a:ext cx="0" cy="5153100"/>
            </a:xfrm>
            <a:prstGeom prst="straightConnector1">
              <a:avLst/>
            </a:prstGeom>
            <a:noFill/>
            <a:ln cap="flat" cmpd="sng" w="9525">
              <a:solidFill>
                <a:srgbClr val="D9D9D9"/>
              </a:solidFill>
              <a:prstDash val="solid"/>
              <a:round/>
              <a:headEnd len="sm" w="sm" type="none"/>
              <a:tailEnd len="sm" w="sm" type="none"/>
            </a:ln>
          </p:spPr>
        </p:cxnSp>
        <p:cxnSp>
          <p:nvCxnSpPr>
            <p:cNvPr id="1237" name="Google Shape;1237;p24"/>
            <p:cNvCxnSpPr/>
            <p:nvPr/>
          </p:nvCxnSpPr>
          <p:spPr>
            <a:xfrm>
              <a:off x="7546838" y="-4800"/>
              <a:ext cx="0" cy="5153100"/>
            </a:xfrm>
            <a:prstGeom prst="straightConnector1">
              <a:avLst/>
            </a:prstGeom>
            <a:noFill/>
            <a:ln cap="flat" cmpd="sng" w="9525">
              <a:solidFill>
                <a:srgbClr val="D9D9D9"/>
              </a:solidFill>
              <a:prstDash val="solid"/>
              <a:round/>
              <a:headEnd len="sm" w="sm" type="none"/>
              <a:tailEnd len="sm" w="sm" type="none"/>
            </a:ln>
          </p:spPr>
        </p:cxnSp>
        <p:cxnSp>
          <p:nvCxnSpPr>
            <p:cNvPr id="1238" name="Google Shape;1238;p24"/>
            <p:cNvCxnSpPr/>
            <p:nvPr/>
          </p:nvCxnSpPr>
          <p:spPr>
            <a:xfrm>
              <a:off x="7826350" y="-4800"/>
              <a:ext cx="0" cy="5153100"/>
            </a:xfrm>
            <a:prstGeom prst="straightConnector1">
              <a:avLst/>
            </a:prstGeom>
            <a:noFill/>
            <a:ln cap="flat" cmpd="sng" w="9525">
              <a:solidFill>
                <a:srgbClr val="D9D9D9"/>
              </a:solidFill>
              <a:prstDash val="solid"/>
              <a:round/>
              <a:headEnd len="sm" w="sm" type="none"/>
              <a:tailEnd len="sm" w="sm" type="none"/>
            </a:ln>
          </p:spPr>
        </p:cxnSp>
        <p:cxnSp>
          <p:nvCxnSpPr>
            <p:cNvPr id="1239" name="Google Shape;1239;p24"/>
            <p:cNvCxnSpPr/>
            <p:nvPr/>
          </p:nvCxnSpPr>
          <p:spPr>
            <a:xfrm>
              <a:off x="8105863" y="-4800"/>
              <a:ext cx="0" cy="5153100"/>
            </a:xfrm>
            <a:prstGeom prst="straightConnector1">
              <a:avLst/>
            </a:prstGeom>
            <a:noFill/>
            <a:ln cap="flat" cmpd="sng" w="9525">
              <a:solidFill>
                <a:srgbClr val="D9D9D9"/>
              </a:solidFill>
              <a:prstDash val="solid"/>
              <a:round/>
              <a:headEnd len="sm" w="sm" type="none"/>
              <a:tailEnd len="sm" w="sm" type="none"/>
            </a:ln>
          </p:spPr>
        </p:cxnSp>
        <p:cxnSp>
          <p:nvCxnSpPr>
            <p:cNvPr id="1240" name="Google Shape;1240;p24"/>
            <p:cNvCxnSpPr/>
            <p:nvPr/>
          </p:nvCxnSpPr>
          <p:spPr>
            <a:xfrm>
              <a:off x="8385375" y="-4800"/>
              <a:ext cx="0" cy="5153100"/>
            </a:xfrm>
            <a:prstGeom prst="straightConnector1">
              <a:avLst/>
            </a:prstGeom>
            <a:noFill/>
            <a:ln cap="flat" cmpd="sng" w="9525">
              <a:solidFill>
                <a:srgbClr val="D9D9D9"/>
              </a:solidFill>
              <a:prstDash val="solid"/>
              <a:round/>
              <a:headEnd len="sm" w="sm" type="none"/>
              <a:tailEnd len="sm" w="sm" type="none"/>
            </a:ln>
          </p:spPr>
        </p:cxnSp>
        <p:cxnSp>
          <p:nvCxnSpPr>
            <p:cNvPr id="1241" name="Google Shape;1241;p24"/>
            <p:cNvCxnSpPr/>
            <p:nvPr/>
          </p:nvCxnSpPr>
          <p:spPr>
            <a:xfrm>
              <a:off x="8664888" y="-4800"/>
              <a:ext cx="0" cy="5153100"/>
            </a:xfrm>
            <a:prstGeom prst="straightConnector1">
              <a:avLst/>
            </a:prstGeom>
            <a:noFill/>
            <a:ln cap="flat" cmpd="sng" w="9525">
              <a:solidFill>
                <a:srgbClr val="D9D9D9"/>
              </a:solidFill>
              <a:prstDash val="solid"/>
              <a:round/>
              <a:headEnd len="sm" w="sm" type="none"/>
              <a:tailEnd len="sm" w="sm" type="none"/>
            </a:ln>
          </p:spPr>
        </p:cxnSp>
        <p:cxnSp>
          <p:nvCxnSpPr>
            <p:cNvPr id="1242" name="Google Shape;1242;p24"/>
            <p:cNvCxnSpPr/>
            <p:nvPr/>
          </p:nvCxnSpPr>
          <p:spPr>
            <a:xfrm>
              <a:off x="8944400" y="-4800"/>
              <a:ext cx="0" cy="5153100"/>
            </a:xfrm>
            <a:prstGeom prst="straightConnector1">
              <a:avLst/>
            </a:prstGeom>
            <a:noFill/>
            <a:ln cap="flat" cmpd="sng" w="9525">
              <a:solidFill>
                <a:srgbClr val="D9D9D9"/>
              </a:solidFill>
              <a:prstDash val="solid"/>
              <a:round/>
              <a:headEnd len="sm" w="sm" type="none"/>
              <a:tailEnd len="sm" w="sm" type="none"/>
            </a:ln>
          </p:spPr>
        </p:cxnSp>
        <p:cxnSp>
          <p:nvCxnSpPr>
            <p:cNvPr id="1243" name="Google Shape;1243;p24"/>
            <p:cNvCxnSpPr/>
            <p:nvPr/>
          </p:nvCxnSpPr>
          <p:spPr>
            <a:xfrm>
              <a:off x="4572010" y="-4515862"/>
              <a:ext cx="0" cy="9144000"/>
            </a:xfrm>
            <a:prstGeom prst="straightConnector1">
              <a:avLst/>
            </a:prstGeom>
            <a:noFill/>
            <a:ln cap="flat" cmpd="sng" w="9525">
              <a:solidFill>
                <a:srgbClr val="D9D9D9"/>
              </a:solidFill>
              <a:prstDash val="solid"/>
              <a:round/>
              <a:headEnd len="sm" w="sm" type="none"/>
              <a:tailEnd len="sm" w="sm" type="none"/>
            </a:ln>
          </p:spPr>
        </p:cxnSp>
        <p:cxnSp>
          <p:nvCxnSpPr>
            <p:cNvPr id="1244" name="Google Shape;1244;p24"/>
            <p:cNvCxnSpPr/>
            <p:nvPr/>
          </p:nvCxnSpPr>
          <p:spPr>
            <a:xfrm>
              <a:off x="4572010" y="-4236350"/>
              <a:ext cx="0" cy="9144000"/>
            </a:xfrm>
            <a:prstGeom prst="straightConnector1">
              <a:avLst/>
            </a:prstGeom>
            <a:noFill/>
            <a:ln cap="flat" cmpd="sng" w="9525">
              <a:solidFill>
                <a:srgbClr val="D9D9D9"/>
              </a:solidFill>
              <a:prstDash val="solid"/>
              <a:round/>
              <a:headEnd len="sm" w="sm" type="none"/>
              <a:tailEnd len="sm" w="sm" type="none"/>
            </a:ln>
          </p:spPr>
        </p:cxnSp>
        <p:cxnSp>
          <p:nvCxnSpPr>
            <p:cNvPr id="1245" name="Google Shape;1245;p24"/>
            <p:cNvCxnSpPr/>
            <p:nvPr/>
          </p:nvCxnSpPr>
          <p:spPr>
            <a:xfrm>
              <a:off x="4572010" y="-3956837"/>
              <a:ext cx="0" cy="9144000"/>
            </a:xfrm>
            <a:prstGeom prst="straightConnector1">
              <a:avLst/>
            </a:prstGeom>
            <a:noFill/>
            <a:ln cap="flat" cmpd="sng" w="9525">
              <a:solidFill>
                <a:srgbClr val="D9D9D9"/>
              </a:solidFill>
              <a:prstDash val="solid"/>
              <a:round/>
              <a:headEnd len="sm" w="sm" type="none"/>
              <a:tailEnd len="sm" w="sm" type="none"/>
            </a:ln>
          </p:spPr>
        </p:cxnSp>
        <p:cxnSp>
          <p:nvCxnSpPr>
            <p:cNvPr id="1246" name="Google Shape;1246;p24"/>
            <p:cNvCxnSpPr/>
            <p:nvPr/>
          </p:nvCxnSpPr>
          <p:spPr>
            <a:xfrm>
              <a:off x="4572010" y="-3677325"/>
              <a:ext cx="0" cy="9144000"/>
            </a:xfrm>
            <a:prstGeom prst="straightConnector1">
              <a:avLst/>
            </a:prstGeom>
            <a:noFill/>
            <a:ln cap="flat" cmpd="sng" w="9525">
              <a:solidFill>
                <a:srgbClr val="D9D9D9"/>
              </a:solidFill>
              <a:prstDash val="solid"/>
              <a:round/>
              <a:headEnd len="sm" w="sm" type="none"/>
              <a:tailEnd len="sm" w="sm" type="none"/>
            </a:ln>
          </p:spPr>
        </p:cxnSp>
        <p:cxnSp>
          <p:nvCxnSpPr>
            <p:cNvPr id="1247" name="Google Shape;1247;p24"/>
            <p:cNvCxnSpPr/>
            <p:nvPr/>
          </p:nvCxnSpPr>
          <p:spPr>
            <a:xfrm>
              <a:off x="4572010" y="-3397812"/>
              <a:ext cx="0" cy="9144000"/>
            </a:xfrm>
            <a:prstGeom prst="straightConnector1">
              <a:avLst/>
            </a:prstGeom>
            <a:noFill/>
            <a:ln cap="flat" cmpd="sng" w="9525">
              <a:solidFill>
                <a:srgbClr val="D9D9D9"/>
              </a:solidFill>
              <a:prstDash val="solid"/>
              <a:round/>
              <a:headEnd len="sm" w="sm" type="none"/>
              <a:tailEnd len="sm" w="sm" type="none"/>
            </a:ln>
          </p:spPr>
        </p:cxnSp>
        <p:cxnSp>
          <p:nvCxnSpPr>
            <p:cNvPr id="1248" name="Google Shape;1248;p24"/>
            <p:cNvCxnSpPr/>
            <p:nvPr/>
          </p:nvCxnSpPr>
          <p:spPr>
            <a:xfrm>
              <a:off x="4572010" y="-3118300"/>
              <a:ext cx="0" cy="9144000"/>
            </a:xfrm>
            <a:prstGeom prst="straightConnector1">
              <a:avLst/>
            </a:prstGeom>
            <a:noFill/>
            <a:ln cap="flat" cmpd="sng" w="9525">
              <a:solidFill>
                <a:srgbClr val="D9D9D9"/>
              </a:solidFill>
              <a:prstDash val="solid"/>
              <a:round/>
              <a:headEnd len="sm" w="sm" type="none"/>
              <a:tailEnd len="sm" w="sm" type="none"/>
            </a:ln>
          </p:spPr>
        </p:cxnSp>
        <p:cxnSp>
          <p:nvCxnSpPr>
            <p:cNvPr id="1249" name="Google Shape;1249;p24"/>
            <p:cNvCxnSpPr/>
            <p:nvPr/>
          </p:nvCxnSpPr>
          <p:spPr>
            <a:xfrm>
              <a:off x="4572010" y="-2838787"/>
              <a:ext cx="0" cy="9144000"/>
            </a:xfrm>
            <a:prstGeom prst="straightConnector1">
              <a:avLst/>
            </a:prstGeom>
            <a:noFill/>
            <a:ln cap="flat" cmpd="sng" w="9525">
              <a:solidFill>
                <a:srgbClr val="D9D9D9"/>
              </a:solidFill>
              <a:prstDash val="solid"/>
              <a:round/>
              <a:headEnd len="sm" w="sm" type="none"/>
              <a:tailEnd len="sm" w="sm" type="none"/>
            </a:ln>
          </p:spPr>
        </p:cxnSp>
        <p:cxnSp>
          <p:nvCxnSpPr>
            <p:cNvPr id="1250" name="Google Shape;1250;p24"/>
            <p:cNvCxnSpPr/>
            <p:nvPr/>
          </p:nvCxnSpPr>
          <p:spPr>
            <a:xfrm>
              <a:off x="4572010" y="-2559275"/>
              <a:ext cx="0" cy="9144000"/>
            </a:xfrm>
            <a:prstGeom prst="straightConnector1">
              <a:avLst/>
            </a:prstGeom>
            <a:noFill/>
            <a:ln cap="flat" cmpd="sng" w="9525">
              <a:solidFill>
                <a:srgbClr val="D9D9D9"/>
              </a:solidFill>
              <a:prstDash val="solid"/>
              <a:round/>
              <a:headEnd len="sm" w="sm" type="none"/>
              <a:tailEnd len="sm" w="sm" type="none"/>
            </a:ln>
          </p:spPr>
        </p:cxnSp>
        <p:cxnSp>
          <p:nvCxnSpPr>
            <p:cNvPr id="1251" name="Google Shape;1251;p24"/>
            <p:cNvCxnSpPr/>
            <p:nvPr/>
          </p:nvCxnSpPr>
          <p:spPr>
            <a:xfrm>
              <a:off x="4572010" y="-2279762"/>
              <a:ext cx="0" cy="9144000"/>
            </a:xfrm>
            <a:prstGeom prst="straightConnector1">
              <a:avLst/>
            </a:prstGeom>
            <a:noFill/>
            <a:ln cap="flat" cmpd="sng" w="9525">
              <a:solidFill>
                <a:srgbClr val="D9D9D9"/>
              </a:solidFill>
              <a:prstDash val="solid"/>
              <a:round/>
              <a:headEnd len="sm" w="sm" type="none"/>
              <a:tailEnd len="sm" w="sm" type="none"/>
            </a:ln>
          </p:spPr>
        </p:cxnSp>
        <p:cxnSp>
          <p:nvCxnSpPr>
            <p:cNvPr id="1252" name="Google Shape;1252;p24"/>
            <p:cNvCxnSpPr/>
            <p:nvPr/>
          </p:nvCxnSpPr>
          <p:spPr>
            <a:xfrm>
              <a:off x="4572010" y="-2000250"/>
              <a:ext cx="0" cy="9144000"/>
            </a:xfrm>
            <a:prstGeom prst="straightConnector1">
              <a:avLst/>
            </a:prstGeom>
            <a:noFill/>
            <a:ln cap="flat" cmpd="sng" w="9525">
              <a:solidFill>
                <a:srgbClr val="D9D9D9"/>
              </a:solidFill>
              <a:prstDash val="solid"/>
              <a:round/>
              <a:headEnd len="sm" w="sm" type="none"/>
              <a:tailEnd len="sm" w="sm" type="none"/>
            </a:ln>
          </p:spPr>
        </p:cxnSp>
        <p:cxnSp>
          <p:nvCxnSpPr>
            <p:cNvPr id="1253" name="Google Shape;1253;p24"/>
            <p:cNvCxnSpPr/>
            <p:nvPr/>
          </p:nvCxnSpPr>
          <p:spPr>
            <a:xfrm>
              <a:off x="4572010" y="-1720737"/>
              <a:ext cx="0" cy="9144000"/>
            </a:xfrm>
            <a:prstGeom prst="straightConnector1">
              <a:avLst/>
            </a:prstGeom>
            <a:noFill/>
            <a:ln cap="flat" cmpd="sng" w="9525">
              <a:solidFill>
                <a:srgbClr val="D9D9D9"/>
              </a:solidFill>
              <a:prstDash val="solid"/>
              <a:round/>
              <a:headEnd len="sm" w="sm" type="none"/>
              <a:tailEnd len="sm" w="sm" type="none"/>
            </a:ln>
          </p:spPr>
        </p:cxnSp>
        <p:cxnSp>
          <p:nvCxnSpPr>
            <p:cNvPr id="1254" name="Google Shape;1254;p24"/>
            <p:cNvCxnSpPr/>
            <p:nvPr/>
          </p:nvCxnSpPr>
          <p:spPr>
            <a:xfrm>
              <a:off x="4572010" y="-1441225"/>
              <a:ext cx="0" cy="9144000"/>
            </a:xfrm>
            <a:prstGeom prst="straightConnector1">
              <a:avLst/>
            </a:prstGeom>
            <a:noFill/>
            <a:ln cap="flat" cmpd="sng" w="9525">
              <a:solidFill>
                <a:srgbClr val="D9D9D9"/>
              </a:solidFill>
              <a:prstDash val="solid"/>
              <a:round/>
              <a:headEnd len="sm" w="sm" type="none"/>
              <a:tailEnd len="sm" w="sm" type="none"/>
            </a:ln>
          </p:spPr>
        </p:cxnSp>
        <p:cxnSp>
          <p:nvCxnSpPr>
            <p:cNvPr id="1255" name="Google Shape;1255;p24"/>
            <p:cNvCxnSpPr/>
            <p:nvPr/>
          </p:nvCxnSpPr>
          <p:spPr>
            <a:xfrm>
              <a:off x="4572010" y="-1161712"/>
              <a:ext cx="0" cy="9144000"/>
            </a:xfrm>
            <a:prstGeom prst="straightConnector1">
              <a:avLst/>
            </a:prstGeom>
            <a:noFill/>
            <a:ln cap="flat" cmpd="sng" w="9525">
              <a:solidFill>
                <a:srgbClr val="D9D9D9"/>
              </a:solidFill>
              <a:prstDash val="solid"/>
              <a:round/>
              <a:headEnd len="sm" w="sm" type="none"/>
              <a:tailEnd len="sm" w="sm" type="none"/>
            </a:ln>
          </p:spPr>
        </p:cxnSp>
        <p:cxnSp>
          <p:nvCxnSpPr>
            <p:cNvPr id="1256" name="Google Shape;1256;p24"/>
            <p:cNvCxnSpPr/>
            <p:nvPr/>
          </p:nvCxnSpPr>
          <p:spPr>
            <a:xfrm>
              <a:off x="4572010" y="-882200"/>
              <a:ext cx="0" cy="9144000"/>
            </a:xfrm>
            <a:prstGeom prst="straightConnector1">
              <a:avLst/>
            </a:prstGeom>
            <a:noFill/>
            <a:ln cap="flat" cmpd="sng" w="9525">
              <a:solidFill>
                <a:srgbClr val="D9D9D9"/>
              </a:solidFill>
              <a:prstDash val="solid"/>
              <a:round/>
              <a:headEnd len="sm" w="sm" type="none"/>
              <a:tailEnd len="sm" w="sm" type="none"/>
            </a:ln>
          </p:spPr>
        </p:cxnSp>
        <p:cxnSp>
          <p:nvCxnSpPr>
            <p:cNvPr id="1257" name="Google Shape;1257;p24"/>
            <p:cNvCxnSpPr/>
            <p:nvPr/>
          </p:nvCxnSpPr>
          <p:spPr>
            <a:xfrm>
              <a:off x="4572010" y="-602687"/>
              <a:ext cx="0" cy="9144000"/>
            </a:xfrm>
            <a:prstGeom prst="straightConnector1">
              <a:avLst/>
            </a:prstGeom>
            <a:noFill/>
            <a:ln cap="flat" cmpd="sng" w="9525">
              <a:solidFill>
                <a:srgbClr val="D9D9D9"/>
              </a:solidFill>
              <a:prstDash val="solid"/>
              <a:round/>
              <a:headEnd len="sm" w="sm" type="none"/>
              <a:tailEnd len="sm" w="sm" type="none"/>
            </a:ln>
          </p:spPr>
        </p:cxnSp>
        <p:cxnSp>
          <p:nvCxnSpPr>
            <p:cNvPr id="1258" name="Google Shape;1258;p24"/>
            <p:cNvCxnSpPr/>
            <p:nvPr/>
          </p:nvCxnSpPr>
          <p:spPr>
            <a:xfrm>
              <a:off x="4572010" y="-323175"/>
              <a:ext cx="0" cy="9144000"/>
            </a:xfrm>
            <a:prstGeom prst="straightConnector1">
              <a:avLst/>
            </a:prstGeom>
            <a:noFill/>
            <a:ln cap="flat" cmpd="sng" w="9525">
              <a:solidFill>
                <a:srgbClr val="D9D9D9"/>
              </a:solidFill>
              <a:prstDash val="solid"/>
              <a:round/>
              <a:headEnd len="sm" w="sm" type="none"/>
              <a:tailEnd len="sm" w="sm" type="none"/>
            </a:ln>
          </p:spPr>
        </p:cxnSp>
        <p:cxnSp>
          <p:nvCxnSpPr>
            <p:cNvPr id="1259" name="Google Shape;1259;p24"/>
            <p:cNvCxnSpPr/>
            <p:nvPr/>
          </p:nvCxnSpPr>
          <p:spPr>
            <a:xfrm>
              <a:off x="4572010" y="-43662"/>
              <a:ext cx="0" cy="9144000"/>
            </a:xfrm>
            <a:prstGeom prst="straightConnector1">
              <a:avLst/>
            </a:prstGeom>
            <a:noFill/>
            <a:ln cap="flat" cmpd="sng" w="9525">
              <a:solidFill>
                <a:srgbClr val="D9D9D9"/>
              </a:solidFill>
              <a:prstDash val="solid"/>
              <a:round/>
              <a:headEnd len="sm" w="sm" type="none"/>
              <a:tailEnd len="sm" w="sm" type="none"/>
            </a:ln>
          </p:spPr>
        </p:cxnSp>
        <p:cxnSp>
          <p:nvCxnSpPr>
            <p:cNvPr id="1260" name="Google Shape;1260;p24"/>
            <p:cNvCxnSpPr/>
            <p:nvPr/>
          </p:nvCxnSpPr>
          <p:spPr>
            <a:xfrm>
              <a:off x="4572010" y="235850"/>
              <a:ext cx="0" cy="9144000"/>
            </a:xfrm>
            <a:prstGeom prst="straightConnector1">
              <a:avLst/>
            </a:prstGeom>
            <a:noFill/>
            <a:ln cap="flat" cmpd="sng" w="9525">
              <a:solidFill>
                <a:srgbClr val="D9D9D9"/>
              </a:solidFill>
              <a:prstDash val="solid"/>
              <a:round/>
              <a:headEnd len="sm" w="sm" type="none"/>
              <a:tailEnd len="sm" w="sm" type="none"/>
            </a:ln>
          </p:spPr>
        </p:cxnSp>
      </p:grpSp>
      <p:cxnSp>
        <p:nvCxnSpPr>
          <p:cNvPr id="1261" name="Google Shape;1261;p24"/>
          <p:cNvCxnSpPr/>
          <p:nvPr/>
        </p:nvCxnSpPr>
        <p:spPr>
          <a:xfrm>
            <a:off x="4572010" y="492200"/>
            <a:ext cx="0" cy="9144000"/>
          </a:xfrm>
          <a:prstGeom prst="straightConnector1">
            <a:avLst/>
          </a:prstGeom>
          <a:noFill/>
          <a:ln cap="flat" cmpd="sng" w="9525">
            <a:solidFill>
              <a:srgbClr val="D9D9D9"/>
            </a:solidFill>
            <a:prstDash val="solid"/>
            <a:round/>
            <a:headEnd len="sm" w="sm" type="none"/>
            <a:tailEnd len="sm" w="sm" type="none"/>
          </a:ln>
        </p:spPr>
      </p:cxnSp>
      <p:sp>
        <p:nvSpPr>
          <p:cNvPr id="1262" name="Google Shape;1262;p24"/>
          <p:cNvSpPr txBox="1"/>
          <p:nvPr>
            <p:ph type="title"/>
          </p:nvPr>
        </p:nvSpPr>
        <p:spPr>
          <a:xfrm>
            <a:off x="739500" y="347575"/>
            <a:ext cx="77160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300"/>
              <a:buNone/>
              <a:defRPr/>
            </a:lvl1pPr>
            <a:lvl2pPr lvl="1" algn="l">
              <a:lnSpc>
                <a:spcPct val="100000"/>
              </a:lnSpc>
              <a:spcBef>
                <a:spcPts val="0"/>
              </a:spcBef>
              <a:spcAft>
                <a:spcPts val="0"/>
              </a:spcAft>
              <a:buSzPts val="3300"/>
              <a:buNone/>
              <a:defRPr/>
            </a:lvl2pPr>
            <a:lvl3pPr lvl="2" algn="l">
              <a:lnSpc>
                <a:spcPct val="100000"/>
              </a:lnSpc>
              <a:spcBef>
                <a:spcPts val="0"/>
              </a:spcBef>
              <a:spcAft>
                <a:spcPts val="0"/>
              </a:spcAft>
              <a:buSzPts val="3300"/>
              <a:buNone/>
              <a:defRPr/>
            </a:lvl3pPr>
            <a:lvl4pPr lvl="3" algn="l">
              <a:lnSpc>
                <a:spcPct val="100000"/>
              </a:lnSpc>
              <a:spcBef>
                <a:spcPts val="0"/>
              </a:spcBef>
              <a:spcAft>
                <a:spcPts val="0"/>
              </a:spcAft>
              <a:buSzPts val="3300"/>
              <a:buNone/>
              <a:defRPr/>
            </a:lvl4pPr>
            <a:lvl5pPr lvl="4" algn="l">
              <a:lnSpc>
                <a:spcPct val="100000"/>
              </a:lnSpc>
              <a:spcBef>
                <a:spcPts val="0"/>
              </a:spcBef>
              <a:spcAft>
                <a:spcPts val="0"/>
              </a:spcAft>
              <a:buSzPts val="3300"/>
              <a:buNone/>
              <a:defRPr/>
            </a:lvl5pPr>
            <a:lvl6pPr lvl="5" algn="l">
              <a:lnSpc>
                <a:spcPct val="100000"/>
              </a:lnSpc>
              <a:spcBef>
                <a:spcPts val="0"/>
              </a:spcBef>
              <a:spcAft>
                <a:spcPts val="0"/>
              </a:spcAft>
              <a:buSzPts val="3300"/>
              <a:buNone/>
              <a:defRPr/>
            </a:lvl6pPr>
            <a:lvl7pPr lvl="6" algn="l">
              <a:lnSpc>
                <a:spcPct val="100000"/>
              </a:lnSpc>
              <a:spcBef>
                <a:spcPts val="0"/>
              </a:spcBef>
              <a:spcAft>
                <a:spcPts val="0"/>
              </a:spcAft>
              <a:buSzPts val="3300"/>
              <a:buNone/>
              <a:defRPr/>
            </a:lvl7pPr>
            <a:lvl8pPr lvl="7" algn="l">
              <a:lnSpc>
                <a:spcPct val="100000"/>
              </a:lnSpc>
              <a:spcBef>
                <a:spcPts val="0"/>
              </a:spcBef>
              <a:spcAft>
                <a:spcPts val="0"/>
              </a:spcAft>
              <a:buSzPts val="3300"/>
              <a:buNone/>
              <a:defRPr/>
            </a:lvl8pPr>
            <a:lvl9pPr lvl="8" algn="l">
              <a:lnSpc>
                <a:spcPct val="100000"/>
              </a:lnSpc>
              <a:spcBef>
                <a:spcPts val="0"/>
              </a:spcBef>
              <a:spcAft>
                <a:spcPts val="0"/>
              </a:spcAft>
              <a:buSzPts val="3300"/>
              <a:buNone/>
              <a:defRPr/>
            </a:lvl9pPr>
          </a:lstStyle>
          <a:p/>
        </p:txBody>
      </p:sp>
      <p:sp>
        <p:nvSpPr>
          <p:cNvPr id="1263" name="Google Shape;1263;p24"/>
          <p:cNvSpPr txBox="1"/>
          <p:nvPr>
            <p:ph idx="1" type="subTitle"/>
          </p:nvPr>
        </p:nvSpPr>
        <p:spPr>
          <a:xfrm>
            <a:off x="1711450" y="3691075"/>
            <a:ext cx="2271300" cy="675300"/>
          </a:xfrm>
          <a:prstGeom prst="rect">
            <a:avLst/>
          </a:prstGeom>
          <a:noFill/>
          <a:ln>
            <a:noFill/>
          </a:ln>
        </p:spPr>
        <p:txBody>
          <a:bodyPr anchorCtr="0" anchor="t" bIns="91425" lIns="91425" spcFirstLastPara="1" rIns="91425" wrap="square" tIns="91425">
            <a:normAutofit/>
          </a:bodyPr>
          <a:lstStyle>
            <a:lvl1pPr lvl="0" algn="ctr">
              <a:lnSpc>
                <a:spcPct val="115000"/>
              </a:lnSpc>
              <a:spcBef>
                <a:spcPts val="0"/>
              </a:spcBef>
              <a:spcAft>
                <a:spcPts val="0"/>
              </a:spcAft>
              <a:buSzPts val="1200"/>
              <a:buChar char="●"/>
              <a:defRPr sz="1400">
                <a:solidFill>
                  <a:schemeClr val="dk1"/>
                </a:solidFill>
              </a:defRPr>
            </a:lvl1pPr>
            <a:lvl2pPr lvl="1" algn="ctr">
              <a:lnSpc>
                <a:spcPct val="115000"/>
              </a:lnSpc>
              <a:spcBef>
                <a:spcPts val="0"/>
              </a:spcBef>
              <a:spcAft>
                <a:spcPts val="0"/>
              </a:spcAft>
              <a:buSzPts val="1200"/>
              <a:buChar char="○"/>
              <a:defRPr sz="1200"/>
            </a:lvl2pPr>
            <a:lvl3pPr lvl="2" algn="ctr">
              <a:lnSpc>
                <a:spcPct val="115000"/>
              </a:lnSpc>
              <a:spcBef>
                <a:spcPts val="0"/>
              </a:spcBef>
              <a:spcAft>
                <a:spcPts val="0"/>
              </a:spcAft>
              <a:buSzPts val="1200"/>
              <a:buChar char="■"/>
              <a:defRPr sz="1200"/>
            </a:lvl3pPr>
            <a:lvl4pPr lvl="3" algn="ctr">
              <a:lnSpc>
                <a:spcPct val="115000"/>
              </a:lnSpc>
              <a:spcBef>
                <a:spcPts val="0"/>
              </a:spcBef>
              <a:spcAft>
                <a:spcPts val="0"/>
              </a:spcAft>
              <a:buSzPts val="1200"/>
              <a:buChar char="●"/>
              <a:defRPr sz="1200"/>
            </a:lvl4pPr>
            <a:lvl5pPr lvl="4" algn="ctr">
              <a:lnSpc>
                <a:spcPct val="115000"/>
              </a:lnSpc>
              <a:spcBef>
                <a:spcPts val="0"/>
              </a:spcBef>
              <a:spcAft>
                <a:spcPts val="0"/>
              </a:spcAft>
              <a:buSzPts val="1200"/>
              <a:buChar char="○"/>
              <a:defRPr sz="1200"/>
            </a:lvl5pPr>
            <a:lvl6pPr lvl="5" algn="ctr">
              <a:lnSpc>
                <a:spcPct val="115000"/>
              </a:lnSpc>
              <a:spcBef>
                <a:spcPts val="0"/>
              </a:spcBef>
              <a:spcAft>
                <a:spcPts val="0"/>
              </a:spcAft>
              <a:buSzPts val="1200"/>
              <a:buChar char="■"/>
              <a:defRPr sz="1200"/>
            </a:lvl6pPr>
            <a:lvl7pPr lvl="6" algn="ctr">
              <a:lnSpc>
                <a:spcPct val="115000"/>
              </a:lnSpc>
              <a:spcBef>
                <a:spcPts val="0"/>
              </a:spcBef>
              <a:spcAft>
                <a:spcPts val="0"/>
              </a:spcAft>
              <a:buSzPts val="1200"/>
              <a:buChar char="●"/>
              <a:defRPr sz="1200"/>
            </a:lvl7pPr>
            <a:lvl8pPr lvl="7" algn="ctr">
              <a:lnSpc>
                <a:spcPct val="115000"/>
              </a:lnSpc>
              <a:spcBef>
                <a:spcPts val="0"/>
              </a:spcBef>
              <a:spcAft>
                <a:spcPts val="0"/>
              </a:spcAft>
              <a:buSzPts val="1200"/>
              <a:buChar char="○"/>
              <a:defRPr sz="1200"/>
            </a:lvl8pPr>
            <a:lvl9pPr lvl="8" algn="ctr">
              <a:lnSpc>
                <a:spcPct val="115000"/>
              </a:lnSpc>
              <a:spcBef>
                <a:spcPts val="0"/>
              </a:spcBef>
              <a:spcAft>
                <a:spcPts val="0"/>
              </a:spcAft>
              <a:buSzPts val="1200"/>
              <a:buChar char="■"/>
              <a:defRPr sz="1200"/>
            </a:lvl9pPr>
          </a:lstStyle>
          <a:p/>
        </p:txBody>
      </p:sp>
      <p:sp>
        <p:nvSpPr>
          <p:cNvPr id="1264" name="Google Shape;1264;p24"/>
          <p:cNvSpPr txBox="1"/>
          <p:nvPr>
            <p:ph idx="2" type="subTitle"/>
          </p:nvPr>
        </p:nvSpPr>
        <p:spPr>
          <a:xfrm>
            <a:off x="5212842" y="3691075"/>
            <a:ext cx="2271300" cy="675300"/>
          </a:xfrm>
          <a:prstGeom prst="rect">
            <a:avLst/>
          </a:prstGeom>
          <a:noFill/>
          <a:ln>
            <a:noFill/>
          </a:ln>
        </p:spPr>
        <p:txBody>
          <a:bodyPr anchorCtr="0" anchor="t" bIns="91425" lIns="91425" spcFirstLastPara="1" rIns="91425" wrap="square" tIns="91425">
            <a:normAutofit/>
          </a:bodyPr>
          <a:lstStyle>
            <a:lvl1pPr lvl="0" algn="ctr">
              <a:lnSpc>
                <a:spcPct val="115000"/>
              </a:lnSpc>
              <a:spcBef>
                <a:spcPts val="0"/>
              </a:spcBef>
              <a:spcAft>
                <a:spcPts val="0"/>
              </a:spcAft>
              <a:buSzPts val="1200"/>
              <a:buChar char="●"/>
              <a:defRPr sz="1400">
                <a:solidFill>
                  <a:schemeClr val="dk1"/>
                </a:solidFill>
              </a:defRPr>
            </a:lvl1pPr>
            <a:lvl2pPr lvl="1" algn="ctr">
              <a:lnSpc>
                <a:spcPct val="115000"/>
              </a:lnSpc>
              <a:spcBef>
                <a:spcPts val="0"/>
              </a:spcBef>
              <a:spcAft>
                <a:spcPts val="0"/>
              </a:spcAft>
              <a:buSzPts val="1200"/>
              <a:buChar char="○"/>
              <a:defRPr sz="1200"/>
            </a:lvl2pPr>
            <a:lvl3pPr lvl="2" algn="ctr">
              <a:lnSpc>
                <a:spcPct val="115000"/>
              </a:lnSpc>
              <a:spcBef>
                <a:spcPts val="0"/>
              </a:spcBef>
              <a:spcAft>
                <a:spcPts val="0"/>
              </a:spcAft>
              <a:buSzPts val="1200"/>
              <a:buChar char="■"/>
              <a:defRPr sz="1200"/>
            </a:lvl3pPr>
            <a:lvl4pPr lvl="3" algn="ctr">
              <a:lnSpc>
                <a:spcPct val="115000"/>
              </a:lnSpc>
              <a:spcBef>
                <a:spcPts val="0"/>
              </a:spcBef>
              <a:spcAft>
                <a:spcPts val="0"/>
              </a:spcAft>
              <a:buSzPts val="1200"/>
              <a:buChar char="●"/>
              <a:defRPr sz="1200"/>
            </a:lvl4pPr>
            <a:lvl5pPr lvl="4" algn="ctr">
              <a:lnSpc>
                <a:spcPct val="115000"/>
              </a:lnSpc>
              <a:spcBef>
                <a:spcPts val="0"/>
              </a:spcBef>
              <a:spcAft>
                <a:spcPts val="0"/>
              </a:spcAft>
              <a:buSzPts val="1200"/>
              <a:buChar char="○"/>
              <a:defRPr sz="1200"/>
            </a:lvl5pPr>
            <a:lvl6pPr lvl="5" algn="ctr">
              <a:lnSpc>
                <a:spcPct val="115000"/>
              </a:lnSpc>
              <a:spcBef>
                <a:spcPts val="0"/>
              </a:spcBef>
              <a:spcAft>
                <a:spcPts val="0"/>
              </a:spcAft>
              <a:buSzPts val="1200"/>
              <a:buChar char="■"/>
              <a:defRPr sz="1200"/>
            </a:lvl6pPr>
            <a:lvl7pPr lvl="6" algn="ctr">
              <a:lnSpc>
                <a:spcPct val="115000"/>
              </a:lnSpc>
              <a:spcBef>
                <a:spcPts val="0"/>
              </a:spcBef>
              <a:spcAft>
                <a:spcPts val="0"/>
              </a:spcAft>
              <a:buSzPts val="1200"/>
              <a:buChar char="●"/>
              <a:defRPr sz="1200"/>
            </a:lvl7pPr>
            <a:lvl8pPr lvl="7" algn="ctr">
              <a:lnSpc>
                <a:spcPct val="115000"/>
              </a:lnSpc>
              <a:spcBef>
                <a:spcPts val="0"/>
              </a:spcBef>
              <a:spcAft>
                <a:spcPts val="0"/>
              </a:spcAft>
              <a:buSzPts val="1200"/>
              <a:buChar char="○"/>
              <a:defRPr sz="1200"/>
            </a:lvl8pPr>
            <a:lvl9pPr lvl="8" algn="ctr">
              <a:lnSpc>
                <a:spcPct val="115000"/>
              </a:lnSpc>
              <a:spcBef>
                <a:spcPts val="0"/>
              </a:spcBef>
              <a:spcAft>
                <a:spcPts val="0"/>
              </a:spcAft>
              <a:buSzPts val="1200"/>
              <a:buChar char="■"/>
              <a:defRPr sz="1200"/>
            </a:lvl9pPr>
          </a:lstStyle>
          <a:p/>
        </p:txBody>
      </p:sp>
      <p:sp>
        <p:nvSpPr>
          <p:cNvPr id="1265" name="Google Shape;1265;p24"/>
          <p:cNvSpPr txBox="1"/>
          <p:nvPr>
            <p:ph idx="3" type="title"/>
          </p:nvPr>
        </p:nvSpPr>
        <p:spPr>
          <a:xfrm>
            <a:off x="1236100" y="3214600"/>
            <a:ext cx="3222000" cy="5727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1266" name="Google Shape;1266;p24"/>
          <p:cNvSpPr txBox="1"/>
          <p:nvPr>
            <p:ph idx="4" type="title"/>
          </p:nvPr>
        </p:nvSpPr>
        <p:spPr>
          <a:xfrm>
            <a:off x="4737500" y="3214600"/>
            <a:ext cx="3222000" cy="5727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_1">
    <p:spTree>
      <p:nvGrpSpPr>
        <p:cNvPr id="1267" name="Shape 1267"/>
        <p:cNvGrpSpPr/>
        <p:nvPr/>
      </p:nvGrpSpPr>
      <p:grpSpPr>
        <a:xfrm>
          <a:off x="0" y="0"/>
          <a:ext cx="0" cy="0"/>
          <a:chOff x="0" y="0"/>
          <a:chExt cx="0" cy="0"/>
        </a:xfrm>
      </p:grpSpPr>
      <p:cxnSp>
        <p:nvCxnSpPr>
          <p:cNvPr id="1268" name="Google Shape;1268;p25"/>
          <p:cNvCxnSpPr/>
          <p:nvPr/>
        </p:nvCxnSpPr>
        <p:spPr>
          <a:xfrm>
            <a:off x="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269" name="Google Shape;1269;p25"/>
          <p:cNvCxnSpPr/>
          <p:nvPr/>
        </p:nvCxnSpPr>
        <p:spPr>
          <a:xfrm>
            <a:off x="27951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270" name="Google Shape;1270;p25"/>
          <p:cNvCxnSpPr/>
          <p:nvPr/>
        </p:nvCxnSpPr>
        <p:spPr>
          <a:xfrm>
            <a:off x="55902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271" name="Google Shape;1271;p25"/>
          <p:cNvCxnSpPr/>
          <p:nvPr/>
        </p:nvCxnSpPr>
        <p:spPr>
          <a:xfrm>
            <a:off x="83853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272" name="Google Shape;1272;p25"/>
          <p:cNvCxnSpPr/>
          <p:nvPr/>
        </p:nvCxnSpPr>
        <p:spPr>
          <a:xfrm>
            <a:off x="111805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273" name="Google Shape;1273;p25"/>
          <p:cNvCxnSpPr/>
          <p:nvPr/>
        </p:nvCxnSpPr>
        <p:spPr>
          <a:xfrm>
            <a:off x="139756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274" name="Google Shape;1274;p25"/>
          <p:cNvCxnSpPr/>
          <p:nvPr/>
        </p:nvCxnSpPr>
        <p:spPr>
          <a:xfrm>
            <a:off x="167707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275" name="Google Shape;1275;p25"/>
          <p:cNvCxnSpPr/>
          <p:nvPr/>
        </p:nvCxnSpPr>
        <p:spPr>
          <a:xfrm>
            <a:off x="19565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276" name="Google Shape;1276;p25"/>
          <p:cNvCxnSpPr/>
          <p:nvPr/>
        </p:nvCxnSpPr>
        <p:spPr>
          <a:xfrm>
            <a:off x="223610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277" name="Google Shape;1277;p25"/>
          <p:cNvCxnSpPr/>
          <p:nvPr/>
        </p:nvCxnSpPr>
        <p:spPr>
          <a:xfrm>
            <a:off x="251561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278" name="Google Shape;1278;p25"/>
          <p:cNvCxnSpPr/>
          <p:nvPr/>
        </p:nvCxnSpPr>
        <p:spPr>
          <a:xfrm>
            <a:off x="279512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279" name="Google Shape;1279;p25"/>
          <p:cNvCxnSpPr/>
          <p:nvPr/>
        </p:nvCxnSpPr>
        <p:spPr>
          <a:xfrm>
            <a:off x="30684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280" name="Google Shape;1280;p25"/>
          <p:cNvCxnSpPr/>
          <p:nvPr/>
        </p:nvCxnSpPr>
        <p:spPr>
          <a:xfrm>
            <a:off x="335415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281" name="Google Shape;1281;p25"/>
          <p:cNvCxnSpPr/>
          <p:nvPr/>
        </p:nvCxnSpPr>
        <p:spPr>
          <a:xfrm>
            <a:off x="363366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282" name="Google Shape;1282;p25"/>
          <p:cNvCxnSpPr/>
          <p:nvPr/>
        </p:nvCxnSpPr>
        <p:spPr>
          <a:xfrm>
            <a:off x="391317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283" name="Google Shape;1283;p25"/>
          <p:cNvCxnSpPr/>
          <p:nvPr/>
        </p:nvCxnSpPr>
        <p:spPr>
          <a:xfrm>
            <a:off x="41926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284" name="Google Shape;1284;p25"/>
          <p:cNvCxnSpPr/>
          <p:nvPr/>
        </p:nvCxnSpPr>
        <p:spPr>
          <a:xfrm>
            <a:off x="447220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285" name="Google Shape;1285;p25"/>
          <p:cNvCxnSpPr/>
          <p:nvPr/>
        </p:nvCxnSpPr>
        <p:spPr>
          <a:xfrm>
            <a:off x="475171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286" name="Google Shape;1286;p25"/>
          <p:cNvCxnSpPr/>
          <p:nvPr/>
        </p:nvCxnSpPr>
        <p:spPr>
          <a:xfrm>
            <a:off x="503122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287" name="Google Shape;1287;p25"/>
          <p:cNvCxnSpPr/>
          <p:nvPr/>
        </p:nvCxnSpPr>
        <p:spPr>
          <a:xfrm>
            <a:off x="531073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288" name="Google Shape;1288;p25"/>
          <p:cNvCxnSpPr/>
          <p:nvPr/>
        </p:nvCxnSpPr>
        <p:spPr>
          <a:xfrm>
            <a:off x="559025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289" name="Google Shape;1289;p25"/>
          <p:cNvCxnSpPr/>
          <p:nvPr/>
        </p:nvCxnSpPr>
        <p:spPr>
          <a:xfrm>
            <a:off x="586976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290" name="Google Shape;1290;p25"/>
          <p:cNvCxnSpPr/>
          <p:nvPr/>
        </p:nvCxnSpPr>
        <p:spPr>
          <a:xfrm>
            <a:off x="614927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291" name="Google Shape;1291;p25"/>
          <p:cNvCxnSpPr/>
          <p:nvPr/>
        </p:nvCxnSpPr>
        <p:spPr>
          <a:xfrm>
            <a:off x="64287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292" name="Google Shape;1292;p25"/>
          <p:cNvCxnSpPr/>
          <p:nvPr/>
        </p:nvCxnSpPr>
        <p:spPr>
          <a:xfrm>
            <a:off x="670830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293" name="Google Shape;1293;p25"/>
          <p:cNvCxnSpPr/>
          <p:nvPr/>
        </p:nvCxnSpPr>
        <p:spPr>
          <a:xfrm>
            <a:off x="698781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294" name="Google Shape;1294;p25"/>
          <p:cNvCxnSpPr/>
          <p:nvPr/>
        </p:nvCxnSpPr>
        <p:spPr>
          <a:xfrm>
            <a:off x="726732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295" name="Google Shape;1295;p25"/>
          <p:cNvCxnSpPr/>
          <p:nvPr/>
        </p:nvCxnSpPr>
        <p:spPr>
          <a:xfrm>
            <a:off x="754683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296" name="Google Shape;1296;p25"/>
          <p:cNvCxnSpPr/>
          <p:nvPr/>
        </p:nvCxnSpPr>
        <p:spPr>
          <a:xfrm>
            <a:off x="782635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297" name="Google Shape;1297;p25"/>
          <p:cNvCxnSpPr/>
          <p:nvPr/>
        </p:nvCxnSpPr>
        <p:spPr>
          <a:xfrm>
            <a:off x="810586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298" name="Google Shape;1298;p25"/>
          <p:cNvCxnSpPr/>
          <p:nvPr/>
        </p:nvCxnSpPr>
        <p:spPr>
          <a:xfrm>
            <a:off x="838537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299" name="Google Shape;1299;p25"/>
          <p:cNvCxnSpPr/>
          <p:nvPr/>
        </p:nvCxnSpPr>
        <p:spPr>
          <a:xfrm>
            <a:off x="86648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300" name="Google Shape;1300;p25"/>
          <p:cNvCxnSpPr/>
          <p:nvPr/>
        </p:nvCxnSpPr>
        <p:spPr>
          <a:xfrm>
            <a:off x="894440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301" name="Google Shape;1301;p25"/>
          <p:cNvCxnSpPr/>
          <p:nvPr/>
        </p:nvCxnSpPr>
        <p:spPr>
          <a:xfrm>
            <a:off x="4572010" y="-4516687"/>
            <a:ext cx="0" cy="9144000"/>
          </a:xfrm>
          <a:prstGeom prst="straightConnector1">
            <a:avLst/>
          </a:prstGeom>
          <a:noFill/>
          <a:ln cap="flat" cmpd="sng" w="9525">
            <a:solidFill>
              <a:srgbClr val="D9D9D9"/>
            </a:solidFill>
            <a:prstDash val="solid"/>
            <a:round/>
            <a:headEnd len="sm" w="sm" type="none"/>
            <a:tailEnd len="sm" w="sm" type="none"/>
          </a:ln>
        </p:spPr>
      </p:cxnSp>
      <p:cxnSp>
        <p:nvCxnSpPr>
          <p:cNvPr id="1302" name="Google Shape;1302;p25"/>
          <p:cNvCxnSpPr/>
          <p:nvPr/>
        </p:nvCxnSpPr>
        <p:spPr>
          <a:xfrm>
            <a:off x="4572010" y="-4237175"/>
            <a:ext cx="0" cy="9144000"/>
          </a:xfrm>
          <a:prstGeom prst="straightConnector1">
            <a:avLst/>
          </a:prstGeom>
          <a:noFill/>
          <a:ln cap="flat" cmpd="sng" w="9525">
            <a:solidFill>
              <a:srgbClr val="D9D9D9"/>
            </a:solidFill>
            <a:prstDash val="solid"/>
            <a:round/>
            <a:headEnd len="sm" w="sm" type="none"/>
            <a:tailEnd len="sm" w="sm" type="none"/>
          </a:ln>
        </p:spPr>
      </p:cxnSp>
      <p:cxnSp>
        <p:nvCxnSpPr>
          <p:cNvPr id="1303" name="Google Shape;1303;p25"/>
          <p:cNvCxnSpPr/>
          <p:nvPr/>
        </p:nvCxnSpPr>
        <p:spPr>
          <a:xfrm>
            <a:off x="4572010" y="-3957662"/>
            <a:ext cx="0" cy="9144000"/>
          </a:xfrm>
          <a:prstGeom prst="straightConnector1">
            <a:avLst/>
          </a:prstGeom>
          <a:noFill/>
          <a:ln cap="flat" cmpd="sng" w="9525">
            <a:solidFill>
              <a:srgbClr val="D9D9D9"/>
            </a:solidFill>
            <a:prstDash val="solid"/>
            <a:round/>
            <a:headEnd len="sm" w="sm" type="none"/>
            <a:tailEnd len="sm" w="sm" type="none"/>
          </a:ln>
        </p:spPr>
      </p:cxnSp>
      <p:cxnSp>
        <p:nvCxnSpPr>
          <p:cNvPr id="1304" name="Google Shape;1304;p25"/>
          <p:cNvCxnSpPr/>
          <p:nvPr/>
        </p:nvCxnSpPr>
        <p:spPr>
          <a:xfrm>
            <a:off x="4572010" y="-3678150"/>
            <a:ext cx="0" cy="9144000"/>
          </a:xfrm>
          <a:prstGeom prst="straightConnector1">
            <a:avLst/>
          </a:prstGeom>
          <a:noFill/>
          <a:ln cap="flat" cmpd="sng" w="9525">
            <a:solidFill>
              <a:srgbClr val="D9D9D9"/>
            </a:solidFill>
            <a:prstDash val="solid"/>
            <a:round/>
            <a:headEnd len="sm" w="sm" type="none"/>
            <a:tailEnd len="sm" w="sm" type="none"/>
          </a:ln>
        </p:spPr>
      </p:cxnSp>
      <p:cxnSp>
        <p:nvCxnSpPr>
          <p:cNvPr id="1305" name="Google Shape;1305;p25"/>
          <p:cNvCxnSpPr/>
          <p:nvPr/>
        </p:nvCxnSpPr>
        <p:spPr>
          <a:xfrm>
            <a:off x="4572010" y="-3398637"/>
            <a:ext cx="0" cy="9144000"/>
          </a:xfrm>
          <a:prstGeom prst="straightConnector1">
            <a:avLst/>
          </a:prstGeom>
          <a:noFill/>
          <a:ln cap="flat" cmpd="sng" w="9525">
            <a:solidFill>
              <a:srgbClr val="D9D9D9"/>
            </a:solidFill>
            <a:prstDash val="solid"/>
            <a:round/>
            <a:headEnd len="sm" w="sm" type="none"/>
            <a:tailEnd len="sm" w="sm" type="none"/>
          </a:ln>
        </p:spPr>
      </p:cxnSp>
      <p:cxnSp>
        <p:nvCxnSpPr>
          <p:cNvPr id="1306" name="Google Shape;1306;p25"/>
          <p:cNvCxnSpPr/>
          <p:nvPr/>
        </p:nvCxnSpPr>
        <p:spPr>
          <a:xfrm>
            <a:off x="4572010" y="-3119125"/>
            <a:ext cx="0" cy="9144000"/>
          </a:xfrm>
          <a:prstGeom prst="straightConnector1">
            <a:avLst/>
          </a:prstGeom>
          <a:noFill/>
          <a:ln cap="flat" cmpd="sng" w="9525">
            <a:solidFill>
              <a:srgbClr val="D9D9D9"/>
            </a:solidFill>
            <a:prstDash val="solid"/>
            <a:round/>
            <a:headEnd len="sm" w="sm" type="none"/>
            <a:tailEnd len="sm" w="sm" type="none"/>
          </a:ln>
        </p:spPr>
      </p:cxnSp>
      <p:cxnSp>
        <p:nvCxnSpPr>
          <p:cNvPr id="1307" name="Google Shape;1307;p25"/>
          <p:cNvCxnSpPr/>
          <p:nvPr/>
        </p:nvCxnSpPr>
        <p:spPr>
          <a:xfrm>
            <a:off x="4572010" y="-2839612"/>
            <a:ext cx="0" cy="9144000"/>
          </a:xfrm>
          <a:prstGeom prst="straightConnector1">
            <a:avLst/>
          </a:prstGeom>
          <a:noFill/>
          <a:ln cap="flat" cmpd="sng" w="9525">
            <a:solidFill>
              <a:srgbClr val="D9D9D9"/>
            </a:solidFill>
            <a:prstDash val="solid"/>
            <a:round/>
            <a:headEnd len="sm" w="sm" type="none"/>
            <a:tailEnd len="sm" w="sm" type="none"/>
          </a:ln>
        </p:spPr>
      </p:cxnSp>
      <p:cxnSp>
        <p:nvCxnSpPr>
          <p:cNvPr id="1308" name="Google Shape;1308;p25"/>
          <p:cNvCxnSpPr/>
          <p:nvPr/>
        </p:nvCxnSpPr>
        <p:spPr>
          <a:xfrm>
            <a:off x="4572010" y="-2560100"/>
            <a:ext cx="0" cy="9144000"/>
          </a:xfrm>
          <a:prstGeom prst="straightConnector1">
            <a:avLst/>
          </a:prstGeom>
          <a:noFill/>
          <a:ln cap="flat" cmpd="sng" w="9525">
            <a:solidFill>
              <a:srgbClr val="D9D9D9"/>
            </a:solidFill>
            <a:prstDash val="solid"/>
            <a:round/>
            <a:headEnd len="sm" w="sm" type="none"/>
            <a:tailEnd len="sm" w="sm" type="none"/>
          </a:ln>
        </p:spPr>
      </p:cxnSp>
      <p:cxnSp>
        <p:nvCxnSpPr>
          <p:cNvPr id="1309" name="Google Shape;1309;p25"/>
          <p:cNvCxnSpPr/>
          <p:nvPr/>
        </p:nvCxnSpPr>
        <p:spPr>
          <a:xfrm>
            <a:off x="4572010" y="-2280587"/>
            <a:ext cx="0" cy="9144000"/>
          </a:xfrm>
          <a:prstGeom prst="straightConnector1">
            <a:avLst/>
          </a:prstGeom>
          <a:noFill/>
          <a:ln cap="flat" cmpd="sng" w="9525">
            <a:solidFill>
              <a:srgbClr val="D9D9D9"/>
            </a:solidFill>
            <a:prstDash val="solid"/>
            <a:round/>
            <a:headEnd len="sm" w="sm" type="none"/>
            <a:tailEnd len="sm" w="sm" type="none"/>
          </a:ln>
        </p:spPr>
      </p:cxnSp>
      <p:cxnSp>
        <p:nvCxnSpPr>
          <p:cNvPr id="1310" name="Google Shape;1310;p25"/>
          <p:cNvCxnSpPr/>
          <p:nvPr/>
        </p:nvCxnSpPr>
        <p:spPr>
          <a:xfrm>
            <a:off x="4572010" y="-2001075"/>
            <a:ext cx="0" cy="9144000"/>
          </a:xfrm>
          <a:prstGeom prst="straightConnector1">
            <a:avLst/>
          </a:prstGeom>
          <a:noFill/>
          <a:ln cap="flat" cmpd="sng" w="9525">
            <a:solidFill>
              <a:srgbClr val="D9D9D9"/>
            </a:solidFill>
            <a:prstDash val="solid"/>
            <a:round/>
            <a:headEnd len="sm" w="sm" type="none"/>
            <a:tailEnd len="sm" w="sm" type="none"/>
          </a:ln>
        </p:spPr>
      </p:cxnSp>
      <p:cxnSp>
        <p:nvCxnSpPr>
          <p:cNvPr id="1311" name="Google Shape;1311;p25"/>
          <p:cNvCxnSpPr/>
          <p:nvPr/>
        </p:nvCxnSpPr>
        <p:spPr>
          <a:xfrm>
            <a:off x="4572010" y="-1721562"/>
            <a:ext cx="0" cy="9144000"/>
          </a:xfrm>
          <a:prstGeom prst="straightConnector1">
            <a:avLst/>
          </a:prstGeom>
          <a:noFill/>
          <a:ln cap="flat" cmpd="sng" w="9525">
            <a:solidFill>
              <a:srgbClr val="D9D9D9"/>
            </a:solidFill>
            <a:prstDash val="solid"/>
            <a:round/>
            <a:headEnd len="sm" w="sm" type="none"/>
            <a:tailEnd len="sm" w="sm" type="none"/>
          </a:ln>
        </p:spPr>
      </p:cxnSp>
      <p:cxnSp>
        <p:nvCxnSpPr>
          <p:cNvPr id="1312" name="Google Shape;1312;p25"/>
          <p:cNvCxnSpPr/>
          <p:nvPr/>
        </p:nvCxnSpPr>
        <p:spPr>
          <a:xfrm>
            <a:off x="4572010" y="-1442050"/>
            <a:ext cx="0" cy="9144000"/>
          </a:xfrm>
          <a:prstGeom prst="straightConnector1">
            <a:avLst/>
          </a:prstGeom>
          <a:noFill/>
          <a:ln cap="flat" cmpd="sng" w="9525">
            <a:solidFill>
              <a:srgbClr val="D9D9D9"/>
            </a:solidFill>
            <a:prstDash val="solid"/>
            <a:round/>
            <a:headEnd len="sm" w="sm" type="none"/>
            <a:tailEnd len="sm" w="sm" type="none"/>
          </a:ln>
        </p:spPr>
      </p:cxnSp>
      <p:cxnSp>
        <p:nvCxnSpPr>
          <p:cNvPr id="1313" name="Google Shape;1313;p25"/>
          <p:cNvCxnSpPr/>
          <p:nvPr/>
        </p:nvCxnSpPr>
        <p:spPr>
          <a:xfrm>
            <a:off x="4572010" y="-1162537"/>
            <a:ext cx="0" cy="9144000"/>
          </a:xfrm>
          <a:prstGeom prst="straightConnector1">
            <a:avLst/>
          </a:prstGeom>
          <a:noFill/>
          <a:ln cap="flat" cmpd="sng" w="9525">
            <a:solidFill>
              <a:srgbClr val="D9D9D9"/>
            </a:solidFill>
            <a:prstDash val="solid"/>
            <a:round/>
            <a:headEnd len="sm" w="sm" type="none"/>
            <a:tailEnd len="sm" w="sm" type="none"/>
          </a:ln>
        </p:spPr>
      </p:cxnSp>
      <p:cxnSp>
        <p:nvCxnSpPr>
          <p:cNvPr id="1314" name="Google Shape;1314;p25"/>
          <p:cNvCxnSpPr/>
          <p:nvPr/>
        </p:nvCxnSpPr>
        <p:spPr>
          <a:xfrm>
            <a:off x="4572010" y="-883025"/>
            <a:ext cx="0" cy="9144000"/>
          </a:xfrm>
          <a:prstGeom prst="straightConnector1">
            <a:avLst/>
          </a:prstGeom>
          <a:noFill/>
          <a:ln cap="flat" cmpd="sng" w="9525">
            <a:solidFill>
              <a:srgbClr val="D9D9D9"/>
            </a:solidFill>
            <a:prstDash val="solid"/>
            <a:round/>
            <a:headEnd len="sm" w="sm" type="none"/>
            <a:tailEnd len="sm" w="sm" type="none"/>
          </a:ln>
        </p:spPr>
      </p:cxnSp>
      <p:cxnSp>
        <p:nvCxnSpPr>
          <p:cNvPr id="1315" name="Google Shape;1315;p25"/>
          <p:cNvCxnSpPr/>
          <p:nvPr/>
        </p:nvCxnSpPr>
        <p:spPr>
          <a:xfrm>
            <a:off x="4572010" y="-603512"/>
            <a:ext cx="0" cy="9144000"/>
          </a:xfrm>
          <a:prstGeom prst="straightConnector1">
            <a:avLst/>
          </a:prstGeom>
          <a:noFill/>
          <a:ln cap="flat" cmpd="sng" w="9525">
            <a:solidFill>
              <a:srgbClr val="D9D9D9"/>
            </a:solidFill>
            <a:prstDash val="solid"/>
            <a:round/>
            <a:headEnd len="sm" w="sm" type="none"/>
            <a:tailEnd len="sm" w="sm" type="none"/>
          </a:ln>
        </p:spPr>
      </p:cxnSp>
      <p:cxnSp>
        <p:nvCxnSpPr>
          <p:cNvPr id="1316" name="Google Shape;1316;p25"/>
          <p:cNvCxnSpPr/>
          <p:nvPr/>
        </p:nvCxnSpPr>
        <p:spPr>
          <a:xfrm>
            <a:off x="4572010" y="-324000"/>
            <a:ext cx="0" cy="9144000"/>
          </a:xfrm>
          <a:prstGeom prst="straightConnector1">
            <a:avLst/>
          </a:prstGeom>
          <a:noFill/>
          <a:ln cap="flat" cmpd="sng" w="9525">
            <a:solidFill>
              <a:srgbClr val="D9D9D9"/>
            </a:solidFill>
            <a:prstDash val="solid"/>
            <a:round/>
            <a:headEnd len="sm" w="sm" type="none"/>
            <a:tailEnd len="sm" w="sm" type="none"/>
          </a:ln>
        </p:spPr>
      </p:cxnSp>
      <p:cxnSp>
        <p:nvCxnSpPr>
          <p:cNvPr id="1317" name="Google Shape;1317;p25"/>
          <p:cNvCxnSpPr/>
          <p:nvPr/>
        </p:nvCxnSpPr>
        <p:spPr>
          <a:xfrm>
            <a:off x="4572010" y="-44487"/>
            <a:ext cx="0" cy="9144000"/>
          </a:xfrm>
          <a:prstGeom prst="straightConnector1">
            <a:avLst/>
          </a:prstGeom>
          <a:noFill/>
          <a:ln cap="flat" cmpd="sng" w="9525">
            <a:solidFill>
              <a:srgbClr val="D9D9D9"/>
            </a:solidFill>
            <a:prstDash val="solid"/>
            <a:round/>
            <a:headEnd len="sm" w="sm" type="none"/>
            <a:tailEnd len="sm" w="sm" type="none"/>
          </a:ln>
        </p:spPr>
      </p:cxnSp>
      <p:cxnSp>
        <p:nvCxnSpPr>
          <p:cNvPr id="1318" name="Google Shape;1318;p25"/>
          <p:cNvCxnSpPr/>
          <p:nvPr/>
        </p:nvCxnSpPr>
        <p:spPr>
          <a:xfrm>
            <a:off x="4572010" y="235025"/>
            <a:ext cx="0" cy="9144000"/>
          </a:xfrm>
          <a:prstGeom prst="straightConnector1">
            <a:avLst/>
          </a:prstGeom>
          <a:noFill/>
          <a:ln cap="flat" cmpd="sng" w="9525">
            <a:solidFill>
              <a:srgbClr val="D9D9D9"/>
            </a:solidFill>
            <a:prstDash val="solid"/>
            <a:round/>
            <a:headEnd len="sm" w="sm" type="none"/>
            <a:tailEnd len="sm" w="sm" type="none"/>
          </a:ln>
        </p:spPr>
      </p:cxnSp>
      <p:sp>
        <p:nvSpPr>
          <p:cNvPr id="1319" name="Google Shape;1319;p25"/>
          <p:cNvSpPr txBox="1"/>
          <p:nvPr>
            <p:ph type="title"/>
          </p:nvPr>
        </p:nvSpPr>
        <p:spPr>
          <a:xfrm>
            <a:off x="2261100" y="1172225"/>
            <a:ext cx="4621800" cy="20817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sz="2600"/>
            </a:lvl1pPr>
            <a:lvl2pPr lvl="1" algn="l">
              <a:lnSpc>
                <a:spcPct val="100000"/>
              </a:lnSpc>
              <a:spcBef>
                <a:spcPts val="0"/>
              </a:spcBef>
              <a:spcAft>
                <a:spcPts val="0"/>
              </a:spcAft>
              <a:buSzPts val="3300"/>
              <a:buNone/>
              <a:defRPr>
                <a:latin typeface="Arimo"/>
                <a:ea typeface="Arimo"/>
                <a:cs typeface="Arimo"/>
                <a:sym typeface="Arimo"/>
              </a:defRPr>
            </a:lvl2pPr>
            <a:lvl3pPr lvl="2" algn="l">
              <a:lnSpc>
                <a:spcPct val="100000"/>
              </a:lnSpc>
              <a:spcBef>
                <a:spcPts val="0"/>
              </a:spcBef>
              <a:spcAft>
                <a:spcPts val="0"/>
              </a:spcAft>
              <a:buSzPts val="3300"/>
              <a:buNone/>
              <a:defRPr>
                <a:latin typeface="Arimo"/>
                <a:ea typeface="Arimo"/>
                <a:cs typeface="Arimo"/>
                <a:sym typeface="Arimo"/>
              </a:defRPr>
            </a:lvl3pPr>
            <a:lvl4pPr lvl="3" algn="l">
              <a:lnSpc>
                <a:spcPct val="100000"/>
              </a:lnSpc>
              <a:spcBef>
                <a:spcPts val="0"/>
              </a:spcBef>
              <a:spcAft>
                <a:spcPts val="0"/>
              </a:spcAft>
              <a:buSzPts val="3300"/>
              <a:buNone/>
              <a:defRPr>
                <a:latin typeface="Arimo"/>
                <a:ea typeface="Arimo"/>
                <a:cs typeface="Arimo"/>
                <a:sym typeface="Arimo"/>
              </a:defRPr>
            </a:lvl4pPr>
            <a:lvl5pPr lvl="4" algn="l">
              <a:lnSpc>
                <a:spcPct val="100000"/>
              </a:lnSpc>
              <a:spcBef>
                <a:spcPts val="0"/>
              </a:spcBef>
              <a:spcAft>
                <a:spcPts val="0"/>
              </a:spcAft>
              <a:buSzPts val="3300"/>
              <a:buNone/>
              <a:defRPr>
                <a:latin typeface="Arimo"/>
                <a:ea typeface="Arimo"/>
                <a:cs typeface="Arimo"/>
                <a:sym typeface="Arimo"/>
              </a:defRPr>
            </a:lvl5pPr>
            <a:lvl6pPr lvl="5" algn="l">
              <a:lnSpc>
                <a:spcPct val="100000"/>
              </a:lnSpc>
              <a:spcBef>
                <a:spcPts val="0"/>
              </a:spcBef>
              <a:spcAft>
                <a:spcPts val="0"/>
              </a:spcAft>
              <a:buSzPts val="3300"/>
              <a:buNone/>
              <a:defRPr>
                <a:latin typeface="Arimo"/>
                <a:ea typeface="Arimo"/>
                <a:cs typeface="Arimo"/>
                <a:sym typeface="Arimo"/>
              </a:defRPr>
            </a:lvl6pPr>
            <a:lvl7pPr lvl="6" algn="l">
              <a:lnSpc>
                <a:spcPct val="100000"/>
              </a:lnSpc>
              <a:spcBef>
                <a:spcPts val="0"/>
              </a:spcBef>
              <a:spcAft>
                <a:spcPts val="0"/>
              </a:spcAft>
              <a:buSzPts val="3300"/>
              <a:buNone/>
              <a:defRPr>
                <a:latin typeface="Arimo"/>
                <a:ea typeface="Arimo"/>
                <a:cs typeface="Arimo"/>
                <a:sym typeface="Arimo"/>
              </a:defRPr>
            </a:lvl7pPr>
            <a:lvl8pPr lvl="7" algn="l">
              <a:lnSpc>
                <a:spcPct val="100000"/>
              </a:lnSpc>
              <a:spcBef>
                <a:spcPts val="0"/>
              </a:spcBef>
              <a:spcAft>
                <a:spcPts val="0"/>
              </a:spcAft>
              <a:buSzPts val="3300"/>
              <a:buNone/>
              <a:defRPr>
                <a:latin typeface="Arimo"/>
                <a:ea typeface="Arimo"/>
                <a:cs typeface="Arimo"/>
                <a:sym typeface="Arimo"/>
              </a:defRPr>
            </a:lvl8pPr>
            <a:lvl9pPr lvl="8" algn="l">
              <a:lnSpc>
                <a:spcPct val="100000"/>
              </a:lnSpc>
              <a:spcBef>
                <a:spcPts val="0"/>
              </a:spcBef>
              <a:spcAft>
                <a:spcPts val="0"/>
              </a:spcAft>
              <a:buSzPts val="3300"/>
              <a:buNone/>
              <a:defRPr>
                <a:latin typeface="Arimo"/>
                <a:ea typeface="Arimo"/>
                <a:cs typeface="Arimo"/>
                <a:sym typeface="Arimo"/>
              </a:defRPr>
            </a:lvl9pPr>
          </a:lstStyle>
          <a:p/>
        </p:txBody>
      </p:sp>
      <p:sp>
        <p:nvSpPr>
          <p:cNvPr id="1320" name="Google Shape;1320;p25"/>
          <p:cNvSpPr txBox="1"/>
          <p:nvPr>
            <p:ph idx="1" type="subTitle"/>
          </p:nvPr>
        </p:nvSpPr>
        <p:spPr>
          <a:xfrm>
            <a:off x="2905050" y="3553725"/>
            <a:ext cx="3333900" cy="572700"/>
          </a:xfrm>
          <a:prstGeom prst="rect">
            <a:avLst/>
          </a:prstGeom>
          <a:noFill/>
          <a:ln>
            <a:noFill/>
          </a:ln>
        </p:spPr>
        <p:txBody>
          <a:bodyPr anchorCtr="0" anchor="t" bIns="91425" lIns="91425" spcFirstLastPara="1" rIns="91425" wrap="square" tIns="91425">
            <a:normAutofit/>
          </a:bodyPr>
          <a:lstStyle>
            <a:lvl1pPr lvl="0" algn="ctr">
              <a:lnSpc>
                <a:spcPct val="115000"/>
              </a:lnSpc>
              <a:spcBef>
                <a:spcPts val="0"/>
              </a:spcBef>
              <a:spcAft>
                <a:spcPts val="0"/>
              </a:spcAft>
              <a:buSzPts val="1400"/>
              <a:buNone/>
              <a:defRPr sz="23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321" name="Google Shape;1321;p25"/>
          <p:cNvSpPr txBox="1"/>
          <p:nvPr>
            <p:ph idx="2" type="title"/>
          </p:nvPr>
        </p:nvSpPr>
        <p:spPr>
          <a:xfrm>
            <a:off x="1079953" y="791213"/>
            <a:ext cx="2046600" cy="5727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sz="7200">
                <a:solidFill>
                  <a:schemeClr val="accent2"/>
                </a:solidFill>
              </a:defRPr>
            </a:lvl1pPr>
            <a:lvl2pPr lvl="1" algn="l">
              <a:lnSpc>
                <a:spcPct val="100000"/>
              </a:lnSpc>
              <a:spcBef>
                <a:spcPts val="0"/>
              </a:spcBef>
              <a:spcAft>
                <a:spcPts val="0"/>
              </a:spcAft>
              <a:buSzPts val="3300"/>
              <a:buNone/>
              <a:defRPr>
                <a:latin typeface="Arimo"/>
                <a:ea typeface="Arimo"/>
                <a:cs typeface="Arimo"/>
                <a:sym typeface="Arimo"/>
              </a:defRPr>
            </a:lvl2pPr>
            <a:lvl3pPr lvl="2" algn="l">
              <a:lnSpc>
                <a:spcPct val="100000"/>
              </a:lnSpc>
              <a:spcBef>
                <a:spcPts val="0"/>
              </a:spcBef>
              <a:spcAft>
                <a:spcPts val="0"/>
              </a:spcAft>
              <a:buSzPts val="3300"/>
              <a:buNone/>
              <a:defRPr>
                <a:latin typeface="Arimo"/>
                <a:ea typeface="Arimo"/>
                <a:cs typeface="Arimo"/>
                <a:sym typeface="Arimo"/>
              </a:defRPr>
            </a:lvl3pPr>
            <a:lvl4pPr lvl="3" algn="l">
              <a:lnSpc>
                <a:spcPct val="100000"/>
              </a:lnSpc>
              <a:spcBef>
                <a:spcPts val="0"/>
              </a:spcBef>
              <a:spcAft>
                <a:spcPts val="0"/>
              </a:spcAft>
              <a:buSzPts val="3300"/>
              <a:buNone/>
              <a:defRPr>
                <a:latin typeface="Arimo"/>
                <a:ea typeface="Arimo"/>
                <a:cs typeface="Arimo"/>
                <a:sym typeface="Arimo"/>
              </a:defRPr>
            </a:lvl4pPr>
            <a:lvl5pPr lvl="4" algn="l">
              <a:lnSpc>
                <a:spcPct val="100000"/>
              </a:lnSpc>
              <a:spcBef>
                <a:spcPts val="0"/>
              </a:spcBef>
              <a:spcAft>
                <a:spcPts val="0"/>
              </a:spcAft>
              <a:buSzPts val="3300"/>
              <a:buNone/>
              <a:defRPr>
                <a:latin typeface="Arimo"/>
                <a:ea typeface="Arimo"/>
                <a:cs typeface="Arimo"/>
                <a:sym typeface="Arimo"/>
              </a:defRPr>
            </a:lvl5pPr>
            <a:lvl6pPr lvl="5" algn="l">
              <a:lnSpc>
                <a:spcPct val="100000"/>
              </a:lnSpc>
              <a:spcBef>
                <a:spcPts val="0"/>
              </a:spcBef>
              <a:spcAft>
                <a:spcPts val="0"/>
              </a:spcAft>
              <a:buSzPts val="3300"/>
              <a:buNone/>
              <a:defRPr>
                <a:latin typeface="Arimo"/>
                <a:ea typeface="Arimo"/>
                <a:cs typeface="Arimo"/>
                <a:sym typeface="Arimo"/>
              </a:defRPr>
            </a:lvl6pPr>
            <a:lvl7pPr lvl="6" algn="l">
              <a:lnSpc>
                <a:spcPct val="100000"/>
              </a:lnSpc>
              <a:spcBef>
                <a:spcPts val="0"/>
              </a:spcBef>
              <a:spcAft>
                <a:spcPts val="0"/>
              </a:spcAft>
              <a:buSzPts val="3300"/>
              <a:buNone/>
              <a:defRPr>
                <a:latin typeface="Arimo"/>
                <a:ea typeface="Arimo"/>
                <a:cs typeface="Arimo"/>
                <a:sym typeface="Arimo"/>
              </a:defRPr>
            </a:lvl7pPr>
            <a:lvl8pPr lvl="7" algn="l">
              <a:lnSpc>
                <a:spcPct val="100000"/>
              </a:lnSpc>
              <a:spcBef>
                <a:spcPts val="0"/>
              </a:spcBef>
              <a:spcAft>
                <a:spcPts val="0"/>
              </a:spcAft>
              <a:buSzPts val="3300"/>
              <a:buNone/>
              <a:defRPr>
                <a:latin typeface="Arimo"/>
                <a:ea typeface="Arimo"/>
                <a:cs typeface="Arimo"/>
                <a:sym typeface="Arimo"/>
              </a:defRPr>
            </a:lvl8pPr>
            <a:lvl9pPr lvl="8" algn="l">
              <a:lnSpc>
                <a:spcPct val="100000"/>
              </a:lnSpc>
              <a:spcBef>
                <a:spcPts val="0"/>
              </a:spcBef>
              <a:spcAft>
                <a:spcPts val="0"/>
              </a:spcAft>
              <a:buSzPts val="3300"/>
              <a:buNone/>
              <a:defRPr>
                <a:latin typeface="Arimo"/>
                <a:ea typeface="Arimo"/>
                <a:cs typeface="Arimo"/>
                <a:sym typeface="Arimo"/>
              </a:defRPr>
            </a:lvl9pPr>
          </a:lstStyle>
          <a:p/>
        </p:txBody>
      </p:sp>
      <p:sp>
        <p:nvSpPr>
          <p:cNvPr id="1322" name="Google Shape;1322;p25"/>
          <p:cNvSpPr txBox="1"/>
          <p:nvPr>
            <p:ph idx="3" type="title"/>
          </p:nvPr>
        </p:nvSpPr>
        <p:spPr>
          <a:xfrm>
            <a:off x="6017453" y="2629538"/>
            <a:ext cx="2046600" cy="5727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sz="7200">
                <a:solidFill>
                  <a:schemeClr val="accent2"/>
                </a:solidFill>
              </a:defRPr>
            </a:lvl1pPr>
            <a:lvl2pPr lvl="1" algn="l">
              <a:lnSpc>
                <a:spcPct val="100000"/>
              </a:lnSpc>
              <a:spcBef>
                <a:spcPts val="0"/>
              </a:spcBef>
              <a:spcAft>
                <a:spcPts val="0"/>
              </a:spcAft>
              <a:buSzPts val="3300"/>
              <a:buNone/>
              <a:defRPr>
                <a:latin typeface="Arimo"/>
                <a:ea typeface="Arimo"/>
                <a:cs typeface="Arimo"/>
                <a:sym typeface="Arimo"/>
              </a:defRPr>
            </a:lvl2pPr>
            <a:lvl3pPr lvl="2" algn="l">
              <a:lnSpc>
                <a:spcPct val="100000"/>
              </a:lnSpc>
              <a:spcBef>
                <a:spcPts val="0"/>
              </a:spcBef>
              <a:spcAft>
                <a:spcPts val="0"/>
              </a:spcAft>
              <a:buSzPts val="3300"/>
              <a:buNone/>
              <a:defRPr>
                <a:latin typeface="Arimo"/>
                <a:ea typeface="Arimo"/>
                <a:cs typeface="Arimo"/>
                <a:sym typeface="Arimo"/>
              </a:defRPr>
            </a:lvl3pPr>
            <a:lvl4pPr lvl="3" algn="l">
              <a:lnSpc>
                <a:spcPct val="100000"/>
              </a:lnSpc>
              <a:spcBef>
                <a:spcPts val="0"/>
              </a:spcBef>
              <a:spcAft>
                <a:spcPts val="0"/>
              </a:spcAft>
              <a:buSzPts val="3300"/>
              <a:buNone/>
              <a:defRPr>
                <a:latin typeface="Arimo"/>
                <a:ea typeface="Arimo"/>
                <a:cs typeface="Arimo"/>
                <a:sym typeface="Arimo"/>
              </a:defRPr>
            </a:lvl4pPr>
            <a:lvl5pPr lvl="4" algn="l">
              <a:lnSpc>
                <a:spcPct val="100000"/>
              </a:lnSpc>
              <a:spcBef>
                <a:spcPts val="0"/>
              </a:spcBef>
              <a:spcAft>
                <a:spcPts val="0"/>
              </a:spcAft>
              <a:buSzPts val="3300"/>
              <a:buNone/>
              <a:defRPr>
                <a:latin typeface="Arimo"/>
                <a:ea typeface="Arimo"/>
                <a:cs typeface="Arimo"/>
                <a:sym typeface="Arimo"/>
              </a:defRPr>
            </a:lvl5pPr>
            <a:lvl6pPr lvl="5" algn="l">
              <a:lnSpc>
                <a:spcPct val="100000"/>
              </a:lnSpc>
              <a:spcBef>
                <a:spcPts val="0"/>
              </a:spcBef>
              <a:spcAft>
                <a:spcPts val="0"/>
              </a:spcAft>
              <a:buSzPts val="3300"/>
              <a:buNone/>
              <a:defRPr>
                <a:latin typeface="Arimo"/>
                <a:ea typeface="Arimo"/>
                <a:cs typeface="Arimo"/>
                <a:sym typeface="Arimo"/>
              </a:defRPr>
            </a:lvl6pPr>
            <a:lvl7pPr lvl="6" algn="l">
              <a:lnSpc>
                <a:spcPct val="100000"/>
              </a:lnSpc>
              <a:spcBef>
                <a:spcPts val="0"/>
              </a:spcBef>
              <a:spcAft>
                <a:spcPts val="0"/>
              </a:spcAft>
              <a:buSzPts val="3300"/>
              <a:buNone/>
              <a:defRPr>
                <a:latin typeface="Arimo"/>
                <a:ea typeface="Arimo"/>
                <a:cs typeface="Arimo"/>
                <a:sym typeface="Arimo"/>
              </a:defRPr>
            </a:lvl7pPr>
            <a:lvl8pPr lvl="7" algn="l">
              <a:lnSpc>
                <a:spcPct val="100000"/>
              </a:lnSpc>
              <a:spcBef>
                <a:spcPts val="0"/>
              </a:spcBef>
              <a:spcAft>
                <a:spcPts val="0"/>
              </a:spcAft>
              <a:buSzPts val="3300"/>
              <a:buNone/>
              <a:defRPr>
                <a:latin typeface="Arimo"/>
                <a:ea typeface="Arimo"/>
                <a:cs typeface="Arimo"/>
                <a:sym typeface="Arimo"/>
              </a:defRPr>
            </a:lvl8pPr>
            <a:lvl9pPr lvl="8" algn="l">
              <a:lnSpc>
                <a:spcPct val="100000"/>
              </a:lnSpc>
              <a:spcBef>
                <a:spcPts val="0"/>
              </a:spcBef>
              <a:spcAft>
                <a:spcPts val="0"/>
              </a:spcAft>
              <a:buSzPts val="3300"/>
              <a:buNone/>
              <a:defRPr>
                <a:latin typeface="Arimo"/>
                <a:ea typeface="Arimo"/>
                <a:cs typeface="Arimo"/>
                <a:sym typeface="Arimo"/>
              </a:defRPr>
            </a:lvl9pPr>
          </a:lstStyle>
          <a:p/>
        </p:txBody>
      </p:sp>
      <p:cxnSp>
        <p:nvCxnSpPr>
          <p:cNvPr id="1323" name="Google Shape;1323;p25"/>
          <p:cNvCxnSpPr/>
          <p:nvPr/>
        </p:nvCxnSpPr>
        <p:spPr>
          <a:xfrm>
            <a:off x="4572010" y="492200"/>
            <a:ext cx="0" cy="9144000"/>
          </a:xfrm>
          <a:prstGeom prst="straightConnector1">
            <a:avLst/>
          </a:prstGeom>
          <a:noFill/>
          <a:ln cap="flat" cmpd="sng" w="9525">
            <a:solidFill>
              <a:srgbClr val="D9D9D9"/>
            </a:solidFill>
            <a:prstDash val="solid"/>
            <a:round/>
            <a:headEnd len="sm" w="sm" type="none"/>
            <a:tailEnd len="sm" w="sm"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_1_1">
    <p:spTree>
      <p:nvGrpSpPr>
        <p:cNvPr id="1324" name="Shape 1324"/>
        <p:cNvGrpSpPr/>
        <p:nvPr/>
      </p:nvGrpSpPr>
      <p:grpSpPr>
        <a:xfrm>
          <a:off x="0" y="0"/>
          <a:ext cx="0" cy="0"/>
          <a:chOff x="0" y="0"/>
          <a:chExt cx="0" cy="0"/>
        </a:xfrm>
      </p:grpSpPr>
      <p:cxnSp>
        <p:nvCxnSpPr>
          <p:cNvPr id="1325" name="Google Shape;1325;p26"/>
          <p:cNvCxnSpPr/>
          <p:nvPr/>
        </p:nvCxnSpPr>
        <p:spPr>
          <a:xfrm>
            <a:off x="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326" name="Google Shape;1326;p26"/>
          <p:cNvCxnSpPr/>
          <p:nvPr/>
        </p:nvCxnSpPr>
        <p:spPr>
          <a:xfrm>
            <a:off x="27951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327" name="Google Shape;1327;p26"/>
          <p:cNvCxnSpPr/>
          <p:nvPr/>
        </p:nvCxnSpPr>
        <p:spPr>
          <a:xfrm>
            <a:off x="55902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328" name="Google Shape;1328;p26"/>
          <p:cNvCxnSpPr/>
          <p:nvPr/>
        </p:nvCxnSpPr>
        <p:spPr>
          <a:xfrm>
            <a:off x="83853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329" name="Google Shape;1329;p26"/>
          <p:cNvCxnSpPr/>
          <p:nvPr/>
        </p:nvCxnSpPr>
        <p:spPr>
          <a:xfrm>
            <a:off x="111805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330" name="Google Shape;1330;p26"/>
          <p:cNvCxnSpPr/>
          <p:nvPr/>
        </p:nvCxnSpPr>
        <p:spPr>
          <a:xfrm>
            <a:off x="139756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331" name="Google Shape;1331;p26"/>
          <p:cNvCxnSpPr/>
          <p:nvPr/>
        </p:nvCxnSpPr>
        <p:spPr>
          <a:xfrm>
            <a:off x="167707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332" name="Google Shape;1332;p26"/>
          <p:cNvCxnSpPr/>
          <p:nvPr/>
        </p:nvCxnSpPr>
        <p:spPr>
          <a:xfrm>
            <a:off x="19565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333" name="Google Shape;1333;p26"/>
          <p:cNvCxnSpPr/>
          <p:nvPr/>
        </p:nvCxnSpPr>
        <p:spPr>
          <a:xfrm>
            <a:off x="223610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334" name="Google Shape;1334;p26"/>
          <p:cNvCxnSpPr/>
          <p:nvPr/>
        </p:nvCxnSpPr>
        <p:spPr>
          <a:xfrm>
            <a:off x="251561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335" name="Google Shape;1335;p26"/>
          <p:cNvCxnSpPr/>
          <p:nvPr/>
        </p:nvCxnSpPr>
        <p:spPr>
          <a:xfrm>
            <a:off x="279512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336" name="Google Shape;1336;p26"/>
          <p:cNvCxnSpPr/>
          <p:nvPr/>
        </p:nvCxnSpPr>
        <p:spPr>
          <a:xfrm>
            <a:off x="30684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337" name="Google Shape;1337;p26"/>
          <p:cNvCxnSpPr/>
          <p:nvPr/>
        </p:nvCxnSpPr>
        <p:spPr>
          <a:xfrm>
            <a:off x="335415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338" name="Google Shape;1338;p26"/>
          <p:cNvCxnSpPr/>
          <p:nvPr/>
        </p:nvCxnSpPr>
        <p:spPr>
          <a:xfrm>
            <a:off x="363366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339" name="Google Shape;1339;p26"/>
          <p:cNvCxnSpPr/>
          <p:nvPr/>
        </p:nvCxnSpPr>
        <p:spPr>
          <a:xfrm>
            <a:off x="391317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340" name="Google Shape;1340;p26"/>
          <p:cNvCxnSpPr/>
          <p:nvPr/>
        </p:nvCxnSpPr>
        <p:spPr>
          <a:xfrm>
            <a:off x="41926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341" name="Google Shape;1341;p26"/>
          <p:cNvCxnSpPr/>
          <p:nvPr/>
        </p:nvCxnSpPr>
        <p:spPr>
          <a:xfrm>
            <a:off x="447220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342" name="Google Shape;1342;p26"/>
          <p:cNvCxnSpPr/>
          <p:nvPr/>
        </p:nvCxnSpPr>
        <p:spPr>
          <a:xfrm>
            <a:off x="475171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343" name="Google Shape;1343;p26"/>
          <p:cNvCxnSpPr/>
          <p:nvPr/>
        </p:nvCxnSpPr>
        <p:spPr>
          <a:xfrm>
            <a:off x="503122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344" name="Google Shape;1344;p26"/>
          <p:cNvCxnSpPr/>
          <p:nvPr/>
        </p:nvCxnSpPr>
        <p:spPr>
          <a:xfrm>
            <a:off x="531073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345" name="Google Shape;1345;p26"/>
          <p:cNvCxnSpPr/>
          <p:nvPr/>
        </p:nvCxnSpPr>
        <p:spPr>
          <a:xfrm>
            <a:off x="559025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346" name="Google Shape;1346;p26"/>
          <p:cNvCxnSpPr/>
          <p:nvPr/>
        </p:nvCxnSpPr>
        <p:spPr>
          <a:xfrm>
            <a:off x="586976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347" name="Google Shape;1347;p26"/>
          <p:cNvCxnSpPr/>
          <p:nvPr/>
        </p:nvCxnSpPr>
        <p:spPr>
          <a:xfrm>
            <a:off x="614927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348" name="Google Shape;1348;p26"/>
          <p:cNvCxnSpPr/>
          <p:nvPr/>
        </p:nvCxnSpPr>
        <p:spPr>
          <a:xfrm>
            <a:off x="64287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349" name="Google Shape;1349;p26"/>
          <p:cNvCxnSpPr/>
          <p:nvPr/>
        </p:nvCxnSpPr>
        <p:spPr>
          <a:xfrm>
            <a:off x="670830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350" name="Google Shape;1350;p26"/>
          <p:cNvCxnSpPr/>
          <p:nvPr/>
        </p:nvCxnSpPr>
        <p:spPr>
          <a:xfrm>
            <a:off x="698781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351" name="Google Shape;1351;p26"/>
          <p:cNvCxnSpPr/>
          <p:nvPr/>
        </p:nvCxnSpPr>
        <p:spPr>
          <a:xfrm>
            <a:off x="726732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352" name="Google Shape;1352;p26"/>
          <p:cNvCxnSpPr/>
          <p:nvPr/>
        </p:nvCxnSpPr>
        <p:spPr>
          <a:xfrm>
            <a:off x="754683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353" name="Google Shape;1353;p26"/>
          <p:cNvCxnSpPr/>
          <p:nvPr/>
        </p:nvCxnSpPr>
        <p:spPr>
          <a:xfrm>
            <a:off x="782635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354" name="Google Shape;1354;p26"/>
          <p:cNvCxnSpPr/>
          <p:nvPr/>
        </p:nvCxnSpPr>
        <p:spPr>
          <a:xfrm>
            <a:off x="810586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355" name="Google Shape;1355;p26"/>
          <p:cNvCxnSpPr/>
          <p:nvPr/>
        </p:nvCxnSpPr>
        <p:spPr>
          <a:xfrm>
            <a:off x="838537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356" name="Google Shape;1356;p26"/>
          <p:cNvCxnSpPr/>
          <p:nvPr/>
        </p:nvCxnSpPr>
        <p:spPr>
          <a:xfrm>
            <a:off x="86648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357" name="Google Shape;1357;p26"/>
          <p:cNvCxnSpPr/>
          <p:nvPr/>
        </p:nvCxnSpPr>
        <p:spPr>
          <a:xfrm>
            <a:off x="894440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358" name="Google Shape;1358;p26"/>
          <p:cNvCxnSpPr/>
          <p:nvPr/>
        </p:nvCxnSpPr>
        <p:spPr>
          <a:xfrm>
            <a:off x="4572010" y="-4516687"/>
            <a:ext cx="0" cy="9144000"/>
          </a:xfrm>
          <a:prstGeom prst="straightConnector1">
            <a:avLst/>
          </a:prstGeom>
          <a:noFill/>
          <a:ln cap="flat" cmpd="sng" w="9525">
            <a:solidFill>
              <a:srgbClr val="D9D9D9"/>
            </a:solidFill>
            <a:prstDash val="solid"/>
            <a:round/>
            <a:headEnd len="sm" w="sm" type="none"/>
            <a:tailEnd len="sm" w="sm" type="none"/>
          </a:ln>
        </p:spPr>
      </p:cxnSp>
      <p:cxnSp>
        <p:nvCxnSpPr>
          <p:cNvPr id="1359" name="Google Shape;1359;p26"/>
          <p:cNvCxnSpPr/>
          <p:nvPr/>
        </p:nvCxnSpPr>
        <p:spPr>
          <a:xfrm>
            <a:off x="4572010" y="-4237175"/>
            <a:ext cx="0" cy="9144000"/>
          </a:xfrm>
          <a:prstGeom prst="straightConnector1">
            <a:avLst/>
          </a:prstGeom>
          <a:noFill/>
          <a:ln cap="flat" cmpd="sng" w="9525">
            <a:solidFill>
              <a:srgbClr val="D9D9D9"/>
            </a:solidFill>
            <a:prstDash val="solid"/>
            <a:round/>
            <a:headEnd len="sm" w="sm" type="none"/>
            <a:tailEnd len="sm" w="sm" type="none"/>
          </a:ln>
        </p:spPr>
      </p:cxnSp>
      <p:cxnSp>
        <p:nvCxnSpPr>
          <p:cNvPr id="1360" name="Google Shape;1360;p26"/>
          <p:cNvCxnSpPr/>
          <p:nvPr/>
        </p:nvCxnSpPr>
        <p:spPr>
          <a:xfrm>
            <a:off x="4572010" y="-3957662"/>
            <a:ext cx="0" cy="9144000"/>
          </a:xfrm>
          <a:prstGeom prst="straightConnector1">
            <a:avLst/>
          </a:prstGeom>
          <a:noFill/>
          <a:ln cap="flat" cmpd="sng" w="9525">
            <a:solidFill>
              <a:srgbClr val="D9D9D9"/>
            </a:solidFill>
            <a:prstDash val="solid"/>
            <a:round/>
            <a:headEnd len="sm" w="sm" type="none"/>
            <a:tailEnd len="sm" w="sm" type="none"/>
          </a:ln>
        </p:spPr>
      </p:cxnSp>
      <p:cxnSp>
        <p:nvCxnSpPr>
          <p:cNvPr id="1361" name="Google Shape;1361;p26"/>
          <p:cNvCxnSpPr/>
          <p:nvPr/>
        </p:nvCxnSpPr>
        <p:spPr>
          <a:xfrm>
            <a:off x="4572010" y="-3678150"/>
            <a:ext cx="0" cy="9144000"/>
          </a:xfrm>
          <a:prstGeom prst="straightConnector1">
            <a:avLst/>
          </a:prstGeom>
          <a:noFill/>
          <a:ln cap="flat" cmpd="sng" w="9525">
            <a:solidFill>
              <a:srgbClr val="D9D9D9"/>
            </a:solidFill>
            <a:prstDash val="solid"/>
            <a:round/>
            <a:headEnd len="sm" w="sm" type="none"/>
            <a:tailEnd len="sm" w="sm" type="none"/>
          </a:ln>
        </p:spPr>
      </p:cxnSp>
      <p:cxnSp>
        <p:nvCxnSpPr>
          <p:cNvPr id="1362" name="Google Shape;1362;p26"/>
          <p:cNvCxnSpPr/>
          <p:nvPr/>
        </p:nvCxnSpPr>
        <p:spPr>
          <a:xfrm>
            <a:off x="4572010" y="-3398637"/>
            <a:ext cx="0" cy="9144000"/>
          </a:xfrm>
          <a:prstGeom prst="straightConnector1">
            <a:avLst/>
          </a:prstGeom>
          <a:noFill/>
          <a:ln cap="flat" cmpd="sng" w="9525">
            <a:solidFill>
              <a:srgbClr val="D9D9D9"/>
            </a:solidFill>
            <a:prstDash val="solid"/>
            <a:round/>
            <a:headEnd len="sm" w="sm" type="none"/>
            <a:tailEnd len="sm" w="sm" type="none"/>
          </a:ln>
        </p:spPr>
      </p:cxnSp>
      <p:cxnSp>
        <p:nvCxnSpPr>
          <p:cNvPr id="1363" name="Google Shape;1363;p26"/>
          <p:cNvCxnSpPr/>
          <p:nvPr/>
        </p:nvCxnSpPr>
        <p:spPr>
          <a:xfrm>
            <a:off x="4572010" y="-3119125"/>
            <a:ext cx="0" cy="9144000"/>
          </a:xfrm>
          <a:prstGeom prst="straightConnector1">
            <a:avLst/>
          </a:prstGeom>
          <a:noFill/>
          <a:ln cap="flat" cmpd="sng" w="9525">
            <a:solidFill>
              <a:srgbClr val="D9D9D9"/>
            </a:solidFill>
            <a:prstDash val="solid"/>
            <a:round/>
            <a:headEnd len="sm" w="sm" type="none"/>
            <a:tailEnd len="sm" w="sm" type="none"/>
          </a:ln>
        </p:spPr>
      </p:cxnSp>
      <p:cxnSp>
        <p:nvCxnSpPr>
          <p:cNvPr id="1364" name="Google Shape;1364;p26"/>
          <p:cNvCxnSpPr/>
          <p:nvPr/>
        </p:nvCxnSpPr>
        <p:spPr>
          <a:xfrm>
            <a:off x="4572010" y="-2839612"/>
            <a:ext cx="0" cy="9144000"/>
          </a:xfrm>
          <a:prstGeom prst="straightConnector1">
            <a:avLst/>
          </a:prstGeom>
          <a:noFill/>
          <a:ln cap="flat" cmpd="sng" w="9525">
            <a:solidFill>
              <a:srgbClr val="D9D9D9"/>
            </a:solidFill>
            <a:prstDash val="solid"/>
            <a:round/>
            <a:headEnd len="sm" w="sm" type="none"/>
            <a:tailEnd len="sm" w="sm" type="none"/>
          </a:ln>
        </p:spPr>
      </p:cxnSp>
      <p:cxnSp>
        <p:nvCxnSpPr>
          <p:cNvPr id="1365" name="Google Shape;1365;p26"/>
          <p:cNvCxnSpPr/>
          <p:nvPr/>
        </p:nvCxnSpPr>
        <p:spPr>
          <a:xfrm>
            <a:off x="4572010" y="-2560100"/>
            <a:ext cx="0" cy="9144000"/>
          </a:xfrm>
          <a:prstGeom prst="straightConnector1">
            <a:avLst/>
          </a:prstGeom>
          <a:noFill/>
          <a:ln cap="flat" cmpd="sng" w="9525">
            <a:solidFill>
              <a:srgbClr val="D9D9D9"/>
            </a:solidFill>
            <a:prstDash val="solid"/>
            <a:round/>
            <a:headEnd len="sm" w="sm" type="none"/>
            <a:tailEnd len="sm" w="sm" type="none"/>
          </a:ln>
        </p:spPr>
      </p:cxnSp>
      <p:cxnSp>
        <p:nvCxnSpPr>
          <p:cNvPr id="1366" name="Google Shape;1366;p26"/>
          <p:cNvCxnSpPr/>
          <p:nvPr/>
        </p:nvCxnSpPr>
        <p:spPr>
          <a:xfrm>
            <a:off x="4572010" y="-2280587"/>
            <a:ext cx="0" cy="9144000"/>
          </a:xfrm>
          <a:prstGeom prst="straightConnector1">
            <a:avLst/>
          </a:prstGeom>
          <a:noFill/>
          <a:ln cap="flat" cmpd="sng" w="9525">
            <a:solidFill>
              <a:srgbClr val="D9D9D9"/>
            </a:solidFill>
            <a:prstDash val="solid"/>
            <a:round/>
            <a:headEnd len="sm" w="sm" type="none"/>
            <a:tailEnd len="sm" w="sm" type="none"/>
          </a:ln>
        </p:spPr>
      </p:cxnSp>
      <p:cxnSp>
        <p:nvCxnSpPr>
          <p:cNvPr id="1367" name="Google Shape;1367;p26"/>
          <p:cNvCxnSpPr/>
          <p:nvPr/>
        </p:nvCxnSpPr>
        <p:spPr>
          <a:xfrm>
            <a:off x="4572010" y="-2001075"/>
            <a:ext cx="0" cy="9144000"/>
          </a:xfrm>
          <a:prstGeom prst="straightConnector1">
            <a:avLst/>
          </a:prstGeom>
          <a:noFill/>
          <a:ln cap="flat" cmpd="sng" w="9525">
            <a:solidFill>
              <a:srgbClr val="D9D9D9"/>
            </a:solidFill>
            <a:prstDash val="solid"/>
            <a:round/>
            <a:headEnd len="sm" w="sm" type="none"/>
            <a:tailEnd len="sm" w="sm" type="none"/>
          </a:ln>
        </p:spPr>
      </p:cxnSp>
      <p:cxnSp>
        <p:nvCxnSpPr>
          <p:cNvPr id="1368" name="Google Shape;1368;p26"/>
          <p:cNvCxnSpPr/>
          <p:nvPr/>
        </p:nvCxnSpPr>
        <p:spPr>
          <a:xfrm>
            <a:off x="4572010" y="-1721562"/>
            <a:ext cx="0" cy="9144000"/>
          </a:xfrm>
          <a:prstGeom prst="straightConnector1">
            <a:avLst/>
          </a:prstGeom>
          <a:noFill/>
          <a:ln cap="flat" cmpd="sng" w="9525">
            <a:solidFill>
              <a:srgbClr val="D9D9D9"/>
            </a:solidFill>
            <a:prstDash val="solid"/>
            <a:round/>
            <a:headEnd len="sm" w="sm" type="none"/>
            <a:tailEnd len="sm" w="sm" type="none"/>
          </a:ln>
        </p:spPr>
      </p:cxnSp>
      <p:cxnSp>
        <p:nvCxnSpPr>
          <p:cNvPr id="1369" name="Google Shape;1369;p26"/>
          <p:cNvCxnSpPr/>
          <p:nvPr/>
        </p:nvCxnSpPr>
        <p:spPr>
          <a:xfrm>
            <a:off x="4572010" y="-1442050"/>
            <a:ext cx="0" cy="9144000"/>
          </a:xfrm>
          <a:prstGeom prst="straightConnector1">
            <a:avLst/>
          </a:prstGeom>
          <a:noFill/>
          <a:ln cap="flat" cmpd="sng" w="9525">
            <a:solidFill>
              <a:srgbClr val="D9D9D9"/>
            </a:solidFill>
            <a:prstDash val="solid"/>
            <a:round/>
            <a:headEnd len="sm" w="sm" type="none"/>
            <a:tailEnd len="sm" w="sm" type="none"/>
          </a:ln>
        </p:spPr>
      </p:cxnSp>
      <p:cxnSp>
        <p:nvCxnSpPr>
          <p:cNvPr id="1370" name="Google Shape;1370;p26"/>
          <p:cNvCxnSpPr/>
          <p:nvPr/>
        </p:nvCxnSpPr>
        <p:spPr>
          <a:xfrm>
            <a:off x="4572010" y="-1162537"/>
            <a:ext cx="0" cy="9144000"/>
          </a:xfrm>
          <a:prstGeom prst="straightConnector1">
            <a:avLst/>
          </a:prstGeom>
          <a:noFill/>
          <a:ln cap="flat" cmpd="sng" w="9525">
            <a:solidFill>
              <a:srgbClr val="D9D9D9"/>
            </a:solidFill>
            <a:prstDash val="solid"/>
            <a:round/>
            <a:headEnd len="sm" w="sm" type="none"/>
            <a:tailEnd len="sm" w="sm" type="none"/>
          </a:ln>
        </p:spPr>
      </p:cxnSp>
      <p:cxnSp>
        <p:nvCxnSpPr>
          <p:cNvPr id="1371" name="Google Shape;1371;p26"/>
          <p:cNvCxnSpPr/>
          <p:nvPr/>
        </p:nvCxnSpPr>
        <p:spPr>
          <a:xfrm>
            <a:off x="4572010" y="-883025"/>
            <a:ext cx="0" cy="9144000"/>
          </a:xfrm>
          <a:prstGeom prst="straightConnector1">
            <a:avLst/>
          </a:prstGeom>
          <a:noFill/>
          <a:ln cap="flat" cmpd="sng" w="9525">
            <a:solidFill>
              <a:srgbClr val="D9D9D9"/>
            </a:solidFill>
            <a:prstDash val="solid"/>
            <a:round/>
            <a:headEnd len="sm" w="sm" type="none"/>
            <a:tailEnd len="sm" w="sm" type="none"/>
          </a:ln>
        </p:spPr>
      </p:cxnSp>
      <p:cxnSp>
        <p:nvCxnSpPr>
          <p:cNvPr id="1372" name="Google Shape;1372;p26"/>
          <p:cNvCxnSpPr/>
          <p:nvPr/>
        </p:nvCxnSpPr>
        <p:spPr>
          <a:xfrm>
            <a:off x="4572010" y="-603512"/>
            <a:ext cx="0" cy="9144000"/>
          </a:xfrm>
          <a:prstGeom prst="straightConnector1">
            <a:avLst/>
          </a:prstGeom>
          <a:noFill/>
          <a:ln cap="flat" cmpd="sng" w="9525">
            <a:solidFill>
              <a:srgbClr val="D9D9D9"/>
            </a:solidFill>
            <a:prstDash val="solid"/>
            <a:round/>
            <a:headEnd len="sm" w="sm" type="none"/>
            <a:tailEnd len="sm" w="sm" type="none"/>
          </a:ln>
        </p:spPr>
      </p:cxnSp>
      <p:cxnSp>
        <p:nvCxnSpPr>
          <p:cNvPr id="1373" name="Google Shape;1373;p26"/>
          <p:cNvCxnSpPr/>
          <p:nvPr/>
        </p:nvCxnSpPr>
        <p:spPr>
          <a:xfrm>
            <a:off x="4572010" y="-324000"/>
            <a:ext cx="0" cy="9144000"/>
          </a:xfrm>
          <a:prstGeom prst="straightConnector1">
            <a:avLst/>
          </a:prstGeom>
          <a:noFill/>
          <a:ln cap="flat" cmpd="sng" w="9525">
            <a:solidFill>
              <a:srgbClr val="D9D9D9"/>
            </a:solidFill>
            <a:prstDash val="solid"/>
            <a:round/>
            <a:headEnd len="sm" w="sm" type="none"/>
            <a:tailEnd len="sm" w="sm" type="none"/>
          </a:ln>
        </p:spPr>
      </p:cxnSp>
      <p:cxnSp>
        <p:nvCxnSpPr>
          <p:cNvPr id="1374" name="Google Shape;1374;p26"/>
          <p:cNvCxnSpPr/>
          <p:nvPr/>
        </p:nvCxnSpPr>
        <p:spPr>
          <a:xfrm>
            <a:off x="4572010" y="-44487"/>
            <a:ext cx="0" cy="9144000"/>
          </a:xfrm>
          <a:prstGeom prst="straightConnector1">
            <a:avLst/>
          </a:prstGeom>
          <a:noFill/>
          <a:ln cap="flat" cmpd="sng" w="9525">
            <a:solidFill>
              <a:srgbClr val="D9D9D9"/>
            </a:solidFill>
            <a:prstDash val="solid"/>
            <a:round/>
            <a:headEnd len="sm" w="sm" type="none"/>
            <a:tailEnd len="sm" w="sm" type="none"/>
          </a:ln>
        </p:spPr>
      </p:cxnSp>
      <p:cxnSp>
        <p:nvCxnSpPr>
          <p:cNvPr id="1375" name="Google Shape;1375;p26"/>
          <p:cNvCxnSpPr/>
          <p:nvPr/>
        </p:nvCxnSpPr>
        <p:spPr>
          <a:xfrm>
            <a:off x="4572010" y="235025"/>
            <a:ext cx="0" cy="9144000"/>
          </a:xfrm>
          <a:prstGeom prst="straightConnector1">
            <a:avLst/>
          </a:prstGeom>
          <a:noFill/>
          <a:ln cap="flat" cmpd="sng" w="9525">
            <a:solidFill>
              <a:srgbClr val="D9D9D9"/>
            </a:solidFill>
            <a:prstDash val="solid"/>
            <a:round/>
            <a:headEnd len="sm" w="sm" type="none"/>
            <a:tailEnd len="sm" w="sm" type="none"/>
          </a:ln>
        </p:spPr>
      </p:cxnSp>
      <p:sp>
        <p:nvSpPr>
          <p:cNvPr id="1376" name="Google Shape;1376;p26"/>
          <p:cNvSpPr txBox="1"/>
          <p:nvPr>
            <p:ph type="title"/>
          </p:nvPr>
        </p:nvSpPr>
        <p:spPr>
          <a:xfrm>
            <a:off x="747000" y="347575"/>
            <a:ext cx="19419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300"/>
              <a:buNone/>
              <a:defRPr/>
            </a:lvl1pPr>
            <a:lvl2pPr lvl="1" algn="l">
              <a:lnSpc>
                <a:spcPct val="100000"/>
              </a:lnSpc>
              <a:spcBef>
                <a:spcPts val="0"/>
              </a:spcBef>
              <a:spcAft>
                <a:spcPts val="0"/>
              </a:spcAft>
              <a:buSzPts val="3300"/>
              <a:buNone/>
              <a:defRPr/>
            </a:lvl2pPr>
            <a:lvl3pPr lvl="2" algn="l">
              <a:lnSpc>
                <a:spcPct val="100000"/>
              </a:lnSpc>
              <a:spcBef>
                <a:spcPts val="0"/>
              </a:spcBef>
              <a:spcAft>
                <a:spcPts val="0"/>
              </a:spcAft>
              <a:buSzPts val="3300"/>
              <a:buNone/>
              <a:defRPr/>
            </a:lvl3pPr>
            <a:lvl4pPr lvl="3" algn="l">
              <a:lnSpc>
                <a:spcPct val="100000"/>
              </a:lnSpc>
              <a:spcBef>
                <a:spcPts val="0"/>
              </a:spcBef>
              <a:spcAft>
                <a:spcPts val="0"/>
              </a:spcAft>
              <a:buSzPts val="3300"/>
              <a:buNone/>
              <a:defRPr/>
            </a:lvl4pPr>
            <a:lvl5pPr lvl="4" algn="l">
              <a:lnSpc>
                <a:spcPct val="100000"/>
              </a:lnSpc>
              <a:spcBef>
                <a:spcPts val="0"/>
              </a:spcBef>
              <a:spcAft>
                <a:spcPts val="0"/>
              </a:spcAft>
              <a:buSzPts val="3300"/>
              <a:buNone/>
              <a:defRPr/>
            </a:lvl5pPr>
            <a:lvl6pPr lvl="5" algn="l">
              <a:lnSpc>
                <a:spcPct val="100000"/>
              </a:lnSpc>
              <a:spcBef>
                <a:spcPts val="0"/>
              </a:spcBef>
              <a:spcAft>
                <a:spcPts val="0"/>
              </a:spcAft>
              <a:buSzPts val="3300"/>
              <a:buNone/>
              <a:defRPr/>
            </a:lvl6pPr>
            <a:lvl7pPr lvl="6" algn="l">
              <a:lnSpc>
                <a:spcPct val="100000"/>
              </a:lnSpc>
              <a:spcBef>
                <a:spcPts val="0"/>
              </a:spcBef>
              <a:spcAft>
                <a:spcPts val="0"/>
              </a:spcAft>
              <a:buSzPts val="3300"/>
              <a:buNone/>
              <a:defRPr/>
            </a:lvl7pPr>
            <a:lvl8pPr lvl="7" algn="l">
              <a:lnSpc>
                <a:spcPct val="100000"/>
              </a:lnSpc>
              <a:spcBef>
                <a:spcPts val="0"/>
              </a:spcBef>
              <a:spcAft>
                <a:spcPts val="0"/>
              </a:spcAft>
              <a:buSzPts val="3300"/>
              <a:buNone/>
              <a:defRPr/>
            </a:lvl8pPr>
            <a:lvl9pPr lvl="8" algn="l">
              <a:lnSpc>
                <a:spcPct val="100000"/>
              </a:lnSpc>
              <a:spcBef>
                <a:spcPts val="0"/>
              </a:spcBef>
              <a:spcAft>
                <a:spcPts val="0"/>
              </a:spcAft>
              <a:buSzPts val="3300"/>
              <a:buNone/>
              <a:defRPr/>
            </a:lvl9pPr>
          </a:lstStyle>
          <a:p/>
        </p:txBody>
      </p:sp>
      <p:cxnSp>
        <p:nvCxnSpPr>
          <p:cNvPr id="1377" name="Google Shape;1377;p26"/>
          <p:cNvCxnSpPr/>
          <p:nvPr/>
        </p:nvCxnSpPr>
        <p:spPr>
          <a:xfrm>
            <a:off x="4572010" y="492200"/>
            <a:ext cx="0" cy="9144000"/>
          </a:xfrm>
          <a:prstGeom prst="straightConnector1">
            <a:avLst/>
          </a:prstGeom>
          <a:noFill/>
          <a:ln cap="flat" cmpd="sng" w="9525">
            <a:solidFill>
              <a:srgbClr val="D9D9D9"/>
            </a:solidFill>
            <a:prstDash val="solid"/>
            <a:round/>
            <a:headEnd len="sm" w="sm" type="none"/>
            <a:tailEnd len="sm" w="sm"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4">
    <p:bg>
      <p:bgPr>
        <a:solidFill>
          <a:srgbClr val="FFF5D9"/>
        </a:solidFill>
      </p:bgPr>
    </p:bg>
    <p:spTree>
      <p:nvGrpSpPr>
        <p:cNvPr id="1378" name="Shape 1378"/>
        <p:cNvGrpSpPr/>
        <p:nvPr/>
      </p:nvGrpSpPr>
      <p:grpSpPr>
        <a:xfrm>
          <a:off x="0" y="0"/>
          <a:ext cx="0" cy="0"/>
          <a:chOff x="0" y="0"/>
          <a:chExt cx="0" cy="0"/>
        </a:xfrm>
      </p:grpSpPr>
      <p:cxnSp>
        <p:nvCxnSpPr>
          <p:cNvPr id="1379" name="Google Shape;1379;p27"/>
          <p:cNvCxnSpPr/>
          <p:nvPr/>
        </p:nvCxnSpPr>
        <p:spPr>
          <a:xfrm>
            <a:off x="0" y="-5625"/>
            <a:ext cx="0" cy="5153100"/>
          </a:xfrm>
          <a:prstGeom prst="straightConnector1">
            <a:avLst/>
          </a:prstGeom>
          <a:noFill/>
          <a:ln cap="flat" cmpd="sng" w="9525">
            <a:solidFill>
              <a:srgbClr val="FFEBAF"/>
            </a:solidFill>
            <a:prstDash val="solid"/>
            <a:round/>
            <a:headEnd len="sm" w="sm" type="none"/>
            <a:tailEnd len="sm" w="sm" type="none"/>
          </a:ln>
        </p:spPr>
      </p:cxnSp>
      <p:cxnSp>
        <p:nvCxnSpPr>
          <p:cNvPr id="1380" name="Google Shape;1380;p27"/>
          <p:cNvCxnSpPr/>
          <p:nvPr/>
        </p:nvCxnSpPr>
        <p:spPr>
          <a:xfrm>
            <a:off x="279513" y="-5625"/>
            <a:ext cx="0" cy="5153100"/>
          </a:xfrm>
          <a:prstGeom prst="straightConnector1">
            <a:avLst/>
          </a:prstGeom>
          <a:noFill/>
          <a:ln cap="flat" cmpd="sng" w="9525">
            <a:solidFill>
              <a:srgbClr val="FFEBAF"/>
            </a:solidFill>
            <a:prstDash val="solid"/>
            <a:round/>
            <a:headEnd len="sm" w="sm" type="none"/>
            <a:tailEnd len="sm" w="sm" type="none"/>
          </a:ln>
        </p:spPr>
      </p:cxnSp>
      <p:cxnSp>
        <p:nvCxnSpPr>
          <p:cNvPr id="1381" name="Google Shape;1381;p27"/>
          <p:cNvCxnSpPr/>
          <p:nvPr/>
        </p:nvCxnSpPr>
        <p:spPr>
          <a:xfrm>
            <a:off x="559025" y="-5625"/>
            <a:ext cx="0" cy="5153100"/>
          </a:xfrm>
          <a:prstGeom prst="straightConnector1">
            <a:avLst/>
          </a:prstGeom>
          <a:noFill/>
          <a:ln cap="flat" cmpd="sng" w="9525">
            <a:solidFill>
              <a:srgbClr val="FFEBAF"/>
            </a:solidFill>
            <a:prstDash val="solid"/>
            <a:round/>
            <a:headEnd len="sm" w="sm" type="none"/>
            <a:tailEnd len="sm" w="sm" type="none"/>
          </a:ln>
        </p:spPr>
      </p:cxnSp>
      <p:cxnSp>
        <p:nvCxnSpPr>
          <p:cNvPr id="1382" name="Google Shape;1382;p27"/>
          <p:cNvCxnSpPr/>
          <p:nvPr/>
        </p:nvCxnSpPr>
        <p:spPr>
          <a:xfrm>
            <a:off x="838538" y="-5625"/>
            <a:ext cx="0" cy="5153100"/>
          </a:xfrm>
          <a:prstGeom prst="straightConnector1">
            <a:avLst/>
          </a:prstGeom>
          <a:noFill/>
          <a:ln cap="flat" cmpd="sng" w="9525">
            <a:solidFill>
              <a:srgbClr val="FFEBAF"/>
            </a:solidFill>
            <a:prstDash val="solid"/>
            <a:round/>
            <a:headEnd len="sm" w="sm" type="none"/>
            <a:tailEnd len="sm" w="sm" type="none"/>
          </a:ln>
        </p:spPr>
      </p:cxnSp>
      <p:cxnSp>
        <p:nvCxnSpPr>
          <p:cNvPr id="1383" name="Google Shape;1383;p27"/>
          <p:cNvCxnSpPr/>
          <p:nvPr/>
        </p:nvCxnSpPr>
        <p:spPr>
          <a:xfrm>
            <a:off x="1118050" y="-5625"/>
            <a:ext cx="0" cy="5153100"/>
          </a:xfrm>
          <a:prstGeom prst="straightConnector1">
            <a:avLst/>
          </a:prstGeom>
          <a:noFill/>
          <a:ln cap="flat" cmpd="sng" w="9525">
            <a:solidFill>
              <a:srgbClr val="FFEBAF"/>
            </a:solidFill>
            <a:prstDash val="solid"/>
            <a:round/>
            <a:headEnd len="sm" w="sm" type="none"/>
            <a:tailEnd len="sm" w="sm" type="none"/>
          </a:ln>
        </p:spPr>
      </p:cxnSp>
      <p:cxnSp>
        <p:nvCxnSpPr>
          <p:cNvPr id="1384" name="Google Shape;1384;p27"/>
          <p:cNvCxnSpPr/>
          <p:nvPr/>
        </p:nvCxnSpPr>
        <p:spPr>
          <a:xfrm>
            <a:off x="1397563" y="-5625"/>
            <a:ext cx="0" cy="5153100"/>
          </a:xfrm>
          <a:prstGeom prst="straightConnector1">
            <a:avLst/>
          </a:prstGeom>
          <a:noFill/>
          <a:ln cap="flat" cmpd="sng" w="9525">
            <a:solidFill>
              <a:srgbClr val="FFEBAF"/>
            </a:solidFill>
            <a:prstDash val="solid"/>
            <a:round/>
            <a:headEnd len="sm" w="sm" type="none"/>
            <a:tailEnd len="sm" w="sm" type="none"/>
          </a:ln>
        </p:spPr>
      </p:cxnSp>
      <p:cxnSp>
        <p:nvCxnSpPr>
          <p:cNvPr id="1385" name="Google Shape;1385;p27"/>
          <p:cNvCxnSpPr/>
          <p:nvPr/>
        </p:nvCxnSpPr>
        <p:spPr>
          <a:xfrm>
            <a:off x="1677075" y="-5625"/>
            <a:ext cx="0" cy="5153100"/>
          </a:xfrm>
          <a:prstGeom prst="straightConnector1">
            <a:avLst/>
          </a:prstGeom>
          <a:noFill/>
          <a:ln cap="flat" cmpd="sng" w="9525">
            <a:solidFill>
              <a:srgbClr val="FFEBAF"/>
            </a:solidFill>
            <a:prstDash val="solid"/>
            <a:round/>
            <a:headEnd len="sm" w="sm" type="none"/>
            <a:tailEnd len="sm" w="sm" type="none"/>
          </a:ln>
        </p:spPr>
      </p:cxnSp>
      <p:cxnSp>
        <p:nvCxnSpPr>
          <p:cNvPr id="1386" name="Google Shape;1386;p27"/>
          <p:cNvCxnSpPr/>
          <p:nvPr/>
        </p:nvCxnSpPr>
        <p:spPr>
          <a:xfrm>
            <a:off x="1956588" y="-5625"/>
            <a:ext cx="0" cy="5153100"/>
          </a:xfrm>
          <a:prstGeom prst="straightConnector1">
            <a:avLst/>
          </a:prstGeom>
          <a:noFill/>
          <a:ln cap="flat" cmpd="sng" w="9525">
            <a:solidFill>
              <a:srgbClr val="FFEBAF"/>
            </a:solidFill>
            <a:prstDash val="solid"/>
            <a:round/>
            <a:headEnd len="sm" w="sm" type="none"/>
            <a:tailEnd len="sm" w="sm" type="none"/>
          </a:ln>
        </p:spPr>
      </p:cxnSp>
      <p:cxnSp>
        <p:nvCxnSpPr>
          <p:cNvPr id="1387" name="Google Shape;1387;p27"/>
          <p:cNvCxnSpPr/>
          <p:nvPr/>
        </p:nvCxnSpPr>
        <p:spPr>
          <a:xfrm>
            <a:off x="2236100" y="-5625"/>
            <a:ext cx="0" cy="5153100"/>
          </a:xfrm>
          <a:prstGeom prst="straightConnector1">
            <a:avLst/>
          </a:prstGeom>
          <a:noFill/>
          <a:ln cap="flat" cmpd="sng" w="9525">
            <a:solidFill>
              <a:srgbClr val="FFEBAF"/>
            </a:solidFill>
            <a:prstDash val="solid"/>
            <a:round/>
            <a:headEnd len="sm" w="sm" type="none"/>
            <a:tailEnd len="sm" w="sm" type="none"/>
          </a:ln>
        </p:spPr>
      </p:cxnSp>
      <p:cxnSp>
        <p:nvCxnSpPr>
          <p:cNvPr id="1388" name="Google Shape;1388;p27"/>
          <p:cNvCxnSpPr/>
          <p:nvPr/>
        </p:nvCxnSpPr>
        <p:spPr>
          <a:xfrm>
            <a:off x="2515613" y="-5625"/>
            <a:ext cx="0" cy="5153100"/>
          </a:xfrm>
          <a:prstGeom prst="straightConnector1">
            <a:avLst/>
          </a:prstGeom>
          <a:noFill/>
          <a:ln cap="flat" cmpd="sng" w="9525">
            <a:solidFill>
              <a:srgbClr val="FFEBAF"/>
            </a:solidFill>
            <a:prstDash val="solid"/>
            <a:round/>
            <a:headEnd len="sm" w="sm" type="none"/>
            <a:tailEnd len="sm" w="sm" type="none"/>
          </a:ln>
        </p:spPr>
      </p:cxnSp>
      <p:cxnSp>
        <p:nvCxnSpPr>
          <p:cNvPr id="1389" name="Google Shape;1389;p27"/>
          <p:cNvCxnSpPr/>
          <p:nvPr/>
        </p:nvCxnSpPr>
        <p:spPr>
          <a:xfrm>
            <a:off x="2795125" y="-5625"/>
            <a:ext cx="0" cy="5153100"/>
          </a:xfrm>
          <a:prstGeom prst="straightConnector1">
            <a:avLst/>
          </a:prstGeom>
          <a:noFill/>
          <a:ln cap="flat" cmpd="sng" w="9525">
            <a:solidFill>
              <a:srgbClr val="FFEBAF"/>
            </a:solidFill>
            <a:prstDash val="solid"/>
            <a:round/>
            <a:headEnd len="sm" w="sm" type="none"/>
            <a:tailEnd len="sm" w="sm" type="none"/>
          </a:ln>
        </p:spPr>
      </p:cxnSp>
      <p:cxnSp>
        <p:nvCxnSpPr>
          <p:cNvPr id="1390" name="Google Shape;1390;p27"/>
          <p:cNvCxnSpPr/>
          <p:nvPr/>
        </p:nvCxnSpPr>
        <p:spPr>
          <a:xfrm>
            <a:off x="3068488" y="-5625"/>
            <a:ext cx="0" cy="5153100"/>
          </a:xfrm>
          <a:prstGeom prst="straightConnector1">
            <a:avLst/>
          </a:prstGeom>
          <a:noFill/>
          <a:ln cap="flat" cmpd="sng" w="9525">
            <a:solidFill>
              <a:srgbClr val="FFEBAF"/>
            </a:solidFill>
            <a:prstDash val="solid"/>
            <a:round/>
            <a:headEnd len="sm" w="sm" type="none"/>
            <a:tailEnd len="sm" w="sm" type="none"/>
          </a:ln>
        </p:spPr>
      </p:cxnSp>
      <p:cxnSp>
        <p:nvCxnSpPr>
          <p:cNvPr id="1391" name="Google Shape;1391;p27"/>
          <p:cNvCxnSpPr/>
          <p:nvPr/>
        </p:nvCxnSpPr>
        <p:spPr>
          <a:xfrm>
            <a:off x="3354150" y="-5625"/>
            <a:ext cx="0" cy="5153100"/>
          </a:xfrm>
          <a:prstGeom prst="straightConnector1">
            <a:avLst/>
          </a:prstGeom>
          <a:noFill/>
          <a:ln cap="flat" cmpd="sng" w="9525">
            <a:solidFill>
              <a:srgbClr val="FFEBAF"/>
            </a:solidFill>
            <a:prstDash val="solid"/>
            <a:round/>
            <a:headEnd len="sm" w="sm" type="none"/>
            <a:tailEnd len="sm" w="sm" type="none"/>
          </a:ln>
        </p:spPr>
      </p:cxnSp>
      <p:cxnSp>
        <p:nvCxnSpPr>
          <p:cNvPr id="1392" name="Google Shape;1392;p27"/>
          <p:cNvCxnSpPr/>
          <p:nvPr/>
        </p:nvCxnSpPr>
        <p:spPr>
          <a:xfrm>
            <a:off x="3633663" y="-5625"/>
            <a:ext cx="0" cy="5153100"/>
          </a:xfrm>
          <a:prstGeom prst="straightConnector1">
            <a:avLst/>
          </a:prstGeom>
          <a:noFill/>
          <a:ln cap="flat" cmpd="sng" w="9525">
            <a:solidFill>
              <a:srgbClr val="FFEBAF"/>
            </a:solidFill>
            <a:prstDash val="solid"/>
            <a:round/>
            <a:headEnd len="sm" w="sm" type="none"/>
            <a:tailEnd len="sm" w="sm" type="none"/>
          </a:ln>
        </p:spPr>
      </p:cxnSp>
      <p:cxnSp>
        <p:nvCxnSpPr>
          <p:cNvPr id="1393" name="Google Shape;1393;p27"/>
          <p:cNvCxnSpPr/>
          <p:nvPr/>
        </p:nvCxnSpPr>
        <p:spPr>
          <a:xfrm>
            <a:off x="3913175" y="-5625"/>
            <a:ext cx="0" cy="5153100"/>
          </a:xfrm>
          <a:prstGeom prst="straightConnector1">
            <a:avLst/>
          </a:prstGeom>
          <a:noFill/>
          <a:ln cap="flat" cmpd="sng" w="9525">
            <a:solidFill>
              <a:srgbClr val="FFEBAF"/>
            </a:solidFill>
            <a:prstDash val="solid"/>
            <a:round/>
            <a:headEnd len="sm" w="sm" type="none"/>
            <a:tailEnd len="sm" w="sm" type="none"/>
          </a:ln>
        </p:spPr>
      </p:cxnSp>
      <p:cxnSp>
        <p:nvCxnSpPr>
          <p:cNvPr id="1394" name="Google Shape;1394;p27"/>
          <p:cNvCxnSpPr/>
          <p:nvPr/>
        </p:nvCxnSpPr>
        <p:spPr>
          <a:xfrm>
            <a:off x="4192688" y="-5625"/>
            <a:ext cx="0" cy="5153100"/>
          </a:xfrm>
          <a:prstGeom prst="straightConnector1">
            <a:avLst/>
          </a:prstGeom>
          <a:noFill/>
          <a:ln cap="flat" cmpd="sng" w="9525">
            <a:solidFill>
              <a:srgbClr val="FFEBAF"/>
            </a:solidFill>
            <a:prstDash val="solid"/>
            <a:round/>
            <a:headEnd len="sm" w="sm" type="none"/>
            <a:tailEnd len="sm" w="sm" type="none"/>
          </a:ln>
        </p:spPr>
      </p:cxnSp>
      <p:cxnSp>
        <p:nvCxnSpPr>
          <p:cNvPr id="1395" name="Google Shape;1395;p27"/>
          <p:cNvCxnSpPr/>
          <p:nvPr/>
        </p:nvCxnSpPr>
        <p:spPr>
          <a:xfrm>
            <a:off x="4472200" y="-5625"/>
            <a:ext cx="0" cy="5153100"/>
          </a:xfrm>
          <a:prstGeom prst="straightConnector1">
            <a:avLst/>
          </a:prstGeom>
          <a:noFill/>
          <a:ln cap="flat" cmpd="sng" w="9525">
            <a:solidFill>
              <a:srgbClr val="FFEBAF"/>
            </a:solidFill>
            <a:prstDash val="solid"/>
            <a:round/>
            <a:headEnd len="sm" w="sm" type="none"/>
            <a:tailEnd len="sm" w="sm" type="none"/>
          </a:ln>
        </p:spPr>
      </p:cxnSp>
      <p:cxnSp>
        <p:nvCxnSpPr>
          <p:cNvPr id="1396" name="Google Shape;1396;p27"/>
          <p:cNvCxnSpPr/>
          <p:nvPr/>
        </p:nvCxnSpPr>
        <p:spPr>
          <a:xfrm>
            <a:off x="4751713" y="-5625"/>
            <a:ext cx="0" cy="5153100"/>
          </a:xfrm>
          <a:prstGeom prst="straightConnector1">
            <a:avLst/>
          </a:prstGeom>
          <a:noFill/>
          <a:ln cap="flat" cmpd="sng" w="9525">
            <a:solidFill>
              <a:srgbClr val="FFEBAF"/>
            </a:solidFill>
            <a:prstDash val="solid"/>
            <a:round/>
            <a:headEnd len="sm" w="sm" type="none"/>
            <a:tailEnd len="sm" w="sm" type="none"/>
          </a:ln>
        </p:spPr>
      </p:cxnSp>
      <p:cxnSp>
        <p:nvCxnSpPr>
          <p:cNvPr id="1397" name="Google Shape;1397;p27"/>
          <p:cNvCxnSpPr/>
          <p:nvPr/>
        </p:nvCxnSpPr>
        <p:spPr>
          <a:xfrm>
            <a:off x="5031225" y="-5625"/>
            <a:ext cx="0" cy="5153100"/>
          </a:xfrm>
          <a:prstGeom prst="straightConnector1">
            <a:avLst/>
          </a:prstGeom>
          <a:noFill/>
          <a:ln cap="flat" cmpd="sng" w="9525">
            <a:solidFill>
              <a:srgbClr val="FFEBAF"/>
            </a:solidFill>
            <a:prstDash val="solid"/>
            <a:round/>
            <a:headEnd len="sm" w="sm" type="none"/>
            <a:tailEnd len="sm" w="sm" type="none"/>
          </a:ln>
        </p:spPr>
      </p:cxnSp>
      <p:cxnSp>
        <p:nvCxnSpPr>
          <p:cNvPr id="1398" name="Google Shape;1398;p27"/>
          <p:cNvCxnSpPr/>
          <p:nvPr/>
        </p:nvCxnSpPr>
        <p:spPr>
          <a:xfrm>
            <a:off x="5310738" y="-5625"/>
            <a:ext cx="0" cy="5153100"/>
          </a:xfrm>
          <a:prstGeom prst="straightConnector1">
            <a:avLst/>
          </a:prstGeom>
          <a:noFill/>
          <a:ln cap="flat" cmpd="sng" w="9525">
            <a:solidFill>
              <a:srgbClr val="FFEBAF"/>
            </a:solidFill>
            <a:prstDash val="solid"/>
            <a:round/>
            <a:headEnd len="sm" w="sm" type="none"/>
            <a:tailEnd len="sm" w="sm" type="none"/>
          </a:ln>
        </p:spPr>
      </p:cxnSp>
      <p:cxnSp>
        <p:nvCxnSpPr>
          <p:cNvPr id="1399" name="Google Shape;1399;p27"/>
          <p:cNvCxnSpPr/>
          <p:nvPr/>
        </p:nvCxnSpPr>
        <p:spPr>
          <a:xfrm>
            <a:off x="5590250" y="-5625"/>
            <a:ext cx="0" cy="5153100"/>
          </a:xfrm>
          <a:prstGeom prst="straightConnector1">
            <a:avLst/>
          </a:prstGeom>
          <a:noFill/>
          <a:ln cap="flat" cmpd="sng" w="9525">
            <a:solidFill>
              <a:srgbClr val="FFEBAF"/>
            </a:solidFill>
            <a:prstDash val="solid"/>
            <a:round/>
            <a:headEnd len="sm" w="sm" type="none"/>
            <a:tailEnd len="sm" w="sm" type="none"/>
          </a:ln>
        </p:spPr>
      </p:cxnSp>
      <p:cxnSp>
        <p:nvCxnSpPr>
          <p:cNvPr id="1400" name="Google Shape;1400;p27"/>
          <p:cNvCxnSpPr/>
          <p:nvPr/>
        </p:nvCxnSpPr>
        <p:spPr>
          <a:xfrm>
            <a:off x="5869763" y="-5625"/>
            <a:ext cx="0" cy="5153100"/>
          </a:xfrm>
          <a:prstGeom prst="straightConnector1">
            <a:avLst/>
          </a:prstGeom>
          <a:noFill/>
          <a:ln cap="flat" cmpd="sng" w="9525">
            <a:solidFill>
              <a:srgbClr val="FFEBAF"/>
            </a:solidFill>
            <a:prstDash val="solid"/>
            <a:round/>
            <a:headEnd len="sm" w="sm" type="none"/>
            <a:tailEnd len="sm" w="sm" type="none"/>
          </a:ln>
        </p:spPr>
      </p:cxnSp>
      <p:cxnSp>
        <p:nvCxnSpPr>
          <p:cNvPr id="1401" name="Google Shape;1401;p27"/>
          <p:cNvCxnSpPr/>
          <p:nvPr/>
        </p:nvCxnSpPr>
        <p:spPr>
          <a:xfrm>
            <a:off x="6149275" y="-5625"/>
            <a:ext cx="0" cy="5153100"/>
          </a:xfrm>
          <a:prstGeom prst="straightConnector1">
            <a:avLst/>
          </a:prstGeom>
          <a:noFill/>
          <a:ln cap="flat" cmpd="sng" w="9525">
            <a:solidFill>
              <a:srgbClr val="FFEBAF"/>
            </a:solidFill>
            <a:prstDash val="solid"/>
            <a:round/>
            <a:headEnd len="sm" w="sm" type="none"/>
            <a:tailEnd len="sm" w="sm" type="none"/>
          </a:ln>
        </p:spPr>
      </p:cxnSp>
      <p:cxnSp>
        <p:nvCxnSpPr>
          <p:cNvPr id="1402" name="Google Shape;1402;p27"/>
          <p:cNvCxnSpPr/>
          <p:nvPr/>
        </p:nvCxnSpPr>
        <p:spPr>
          <a:xfrm>
            <a:off x="6428788" y="-5625"/>
            <a:ext cx="0" cy="5153100"/>
          </a:xfrm>
          <a:prstGeom prst="straightConnector1">
            <a:avLst/>
          </a:prstGeom>
          <a:noFill/>
          <a:ln cap="flat" cmpd="sng" w="9525">
            <a:solidFill>
              <a:srgbClr val="FFEBAF"/>
            </a:solidFill>
            <a:prstDash val="solid"/>
            <a:round/>
            <a:headEnd len="sm" w="sm" type="none"/>
            <a:tailEnd len="sm" w="sm" type="none"/>
          </a:ln>
        </p:spPr>
      </p:cxnSp>
      <p:cxnSp>
        <p:nvCxnSpPr>
          <p:cNvPr id="1403" name="Google Shape;1403;p27"/>
          <p:cNvCxnSpPr/>
          <p:nvPr/>
        </p:nvCxnSpPr>
        <p:spPr>
          <a:xfrm>
            <a:off x="6708300" y="-5625"/>
            <a:ext cx="0" cy="5153100"/>
          </a:xfrm>
          <a:prstGeom prst="straightConnector1">
            <a:avLst/>
          </a:prstGeom>
          <a:noFill/>
          <a:ln cap="flat" cmpd="sng" w="9525">
            <a:solidFill>
              <a:srgbClr val="FFEBAF"/>
            </a:solidFill>
            <a:prstDash val="solid"/>
            <a:round/>
            <a:headEnd len="sm" w="sm" type="none"/>
            <a:tailEnd len="sm" w="sm" type="none"/>
          </a:ln>
        </p:spPr>
      </p:cxnSp>
      <p:cxnSp>
        <p:nvCxnSpPr>
          <p:cNvPr id="1404" name="Google Shape;1404;p27"/>
          <p:cNvCxnSpPr/>
          <p:nvPr/>
        </p:nvCxnSpPr>
        <p:spPr>
          <a:xfrm>
            <a:off x="6987813" y="-5625"/>
            <a:ext cx="0" cy="5153100"/>
          </a:xfrm>
          <a:prstGeom prst="straightConnector1">
            <a:avLst/>
          </a:prstGeom>
          <a:noFill/>
          <a:ln cap="flat" cmpd="sng" w="9525">
            <a:solidFill>
              <a:srgbClr val="FFEBAF"/>
            </a:solidFill>
            <a:prstDash val="solid"/>
            <a:round/>
            <a:headEnd len="sm" w="sm" type="none"/>
            <a:tailEnd len="sm" w="sm" type="none"/>
          </a:ln>
        </p:spPr>
      </p:cxnSp>
      <p:cxnSp>
        <p:nvCxnSpPr>
          <p:cNvPr id="1405" name="Google Shape;1405;p27"/>
          <p:cNvCxnSpPr/>
          <p:nvPr/>
        </p:nvCxnSpPr>
        <p:spPr>
          <a:xfrm>
            <a:off x="7267325" y="-5625"/>
            <a:ext cx="0" cy="5153100"/>
          </a:xfrm>
          <a:prstGeom prst="straightConnector1">
            <a:avLst/>
          </a:prstGeom>
          <a:noFill/>
          <a:ln cap="flat" cmpd="sng" w="9525">
            <a:solidFill>
              <a:srgbClr val="FFEBAF"/>
            </a:solidFill>
            <a:prstDash val="solid"/>
            <a:round/>
            <a:headEnd len="sm" w="sm" type="none"/>
            <a:tailEnd len="sm" w="sm" type="none"/>
          </a:ln>
        </p:spPr>
      </p:cxnSp>
      <p:cxnSp>
        <p:nvCxnSpPr>
          <p:cNvPr id="1406" name="Google Shape;1406;p27"/>
          <p:cNvCxnSpPr/>
          <p:nvPr/>
        </p:nvCxnSpPr>
        <p:spPr>
          <a:xfrm>
            <a:off x="7546838" y="-5625"/>
            <a:ext cx="0" cy="5153100"/>
          </a:xfrm>
          <a:prstGeom prst="straightConnector1">
            <a:avLst/>
          </a:prstGeom>
          <a:noFill/>
          <a:ln cap="flat" cmpd="sng" w="9525">
            <a:solidFill>
              <a:srgbClr val="FFEBAF"/>
            </a:solidFill>
            <a:prstDash val="solid"/>
            <a:round/>
            <a:headEnd len="sm" w="sm" type="none"/>
            <a:tailEnd len="sm" w="sm" type="none"/>
          </a:ln>
        </p:spPr>
      </p:cxnSp>
      <p:cxnSp>
        <p:nvCxnSpPr>
          <p:cNvPr id="1407" name="Google Shape;1407;p27"/>
          <p:cNvCxnSpPr/>
          <p:nvPr/>
        </p:nvCxnSpPr>
        <p:spPr>
          <a:xfrm>
            <a:off x="7826350" y="-5625"/>
            <a:ext cx="0" cy="5153100"/>
          </a:xfrm>
          <a:prstGeom prst="straightConnector1">
            <a:avLst/>
          </a:prstGeom>
          <a:noFill/>
          <a:ln cap="flat" cmpd="sng" w="9525">
            <a:solidFill>
              <a:srgbClr val="FFEBAF"/>
            </a:solidFill>
            <a:prstDash val="solid"/>
            <a:round/>
            <a:headEnd len="sm" w="sm" type="none"/>
            <a:tailEnd len="sm" w="sm" type="none"/>
          </a:ln>
        </p:spPr>
      </p:cxnSp>
      <p:cxnSp>
        <p:nvCxnSpPr>
          <p:cNvPr id="1408" name="Google Shape;1408;p27"/>
          <p:cNvCxnSpPr/>
          <p:nvPr/>
        </p:nvCxnSpPr>
        <p:spPr>
          <a:xfrm>
            <a:off x="8105863" y="-5625"/>
            <a:ext cx="0" cy="5153100"/>
          </a:xfrm>
          <a:prstGeom prst="straightConnector1">
            <a:avLst/>
          </a:prstGeom>
          <a:noFill/>
          <a:ln cap="flat" cmpd="sng" w="9525">
            <a:solidFill>
              <a:srgbClr val="FFEBAF"/>
            </a:solidFill>
            <a:prstDash val="solid"/>
            <a:round/>
            <a:headEnd len="sm" w="sm" type="none"/>
            <a:tailEnd len="sm" w="sm" type="none"/>
          </a:ln>
        </p:spPr>
      </p:cxnSp>
      <p:cxnSp>
        <p:nvCxnSpPr>
          <p:cNvPr id="1409" name="Google Shape;1409;p27"/>
          <p:cNvCxnSpPr/>
          <p:nvPr/>
        </p:nvCxnSpPr>
        <p:spPr>
          <a:xfrm>
            <a:off x="8385375" y="-5625"/>
            <a:ext cx="0" cy="5153100"/>
          </a:xfrm>
          <a:prstGeom prst="straightConnector1">
            <a:avLst/>
          </a:prstGeom>
          <a:noFill/>
          <a:ln cap="flat" cmpd="sng" w="9525">
            <a:solidFill>
              <a:srgbClr val="FFEBAF"/>
            </a:solidFill>
            <a:prstDash val="solid"/>
            <a:round/>
            <a:headEnd len="sm" w="sm" type="none"/>
            <a:tailEnd len="sm" w="sm" type="none"/>
          </a:ln>
        </p:spPr>
      </p:cxnSp>
      <p:cxnSp>
        <p:nvCxnSpPr>
          <p:cNvPr id="1410" name="Google Shape;1410;p27"/>
          <p:cNvCxnSpPr/>
          <p:nvPr/>
        </p:nvCxnSpPr>
        <p:spPr>
          <a:xfrm>
            <a:off x="8664888" y="-5625"/>
            <a:ext cx="0" cy="5153100"/>
          </a:xfrm>
          <a:prstGeom prst="straightConnector1">
            <a:avLst/>
          </a:prstGeom>
          <a:noFill/>
          <a:ln cap="flat" cmpd="sng" w="9525">
            <a:solidFill>
              <a:srgbClr val="FFEBAF"/>
            </a:solidFill>
            <a:prstDash val="solid"/>
            <a:round/>
            <a:headEnd len="sm" w="sm" type="none"/>
            <a:tailEnd len="sm" w="sm" type="none"/>
          </a:ln>
        </p:spPr>
      </p:cxnSp>
      <p:cxnSp>
        <p:nvCxnSpPr>
          <p:cNvPr id="1411" name="Google Shape;1411;p27"/>
          <p:cNvCxnSpPr/>
          <p:nvPr/>
        </p:nvCxnSpPr>
        <p:spPr>
          <a:xfrm>
            <a:off x="8944400" y="-5625"/>
            <a:ext cx="0" cy="5153100"/>
          </a:xfrm>
          <a:prstGeom prst="straightConnector1">
            <a:avLst/>
          </a:prstGeom>
          <a:noFill/>
          <a:ln cap="flat" cmpd="sng" w="9525">
            <a:solidFill>
              <a:srgbClr val="FFEBAF"/>
            </a:solidFill>
            <a:prstDash val="solid"/>
            <a:round/>
            <a:headEnd len="sm" w="sm" type="none"/>
            <a:tailEnd len="sm" w="sm" type="none"/>
          </a:ln>
        </p:spPr>
      </p:cxnSp>
      <p:cxnSp>
        <p:nvCxnSpPr>
          <p:cNvPr id="1412" name="Google Shape;1412;p27"/>
          <p:cNvCxnSpPr/>
          <p:nvPr/>
        </p:nvCxnSpPr>
        <p:spPr>
          <a:xfrm>
            <a:off x="4572010" y="-4516687"/>
            <a:ext cx="0" cy="9144000"/>
          </a:xfrm>
          <a:prstGeom prst="straightConnector1">
            <a:avLst/>
          </a:prstGeom>
          <a:noFill/>
          <a:ln cap="flat" cmpd="sng" w="9525">
            <a:solidFill>
              <a:srgbClr val="FFEBAF"/>
            </a:solidFill>
            <a:prstDash val="solid"/>
            <a:round/>
            <a:headEnd len="sm" w="sm" type="none"/>
            <a:tailEnd len="sm" w="sm" type="none"/>
          </a:ln>
        </p:spPr>
      </p:cxnSp>
      <p:cxnSp>
        <p:nvCxnSpPr>
          <p:cNvPr id="1413" name="Google Shape;1413;p27"/>
          <p:cNvCxnSpPr/>
          <p:nvPr/>
        </p:nvCxnSpPr>
        <p:spPr>
          <a:xfrm>
            <a:off x="4572010" y="-4237175"/>
            <a:ext cx="0" cy="9144000"/>
          </a:xfrm>
          <a:prstGeom prst="straightConnector1">
            <a:avLst/>
          </a:prstGeom>
          <a:noFill/>
          <a:ln cap="flat" cmpd="sng" w="9525">
            <a:solidFill>
              <a:srgbClr val="FFEBAF"/>
            </a:solidFill>
            <a:prstDash val="solid"/>
            <a:round/>
            <a:headEnd len="sm" w="sm" type="none"/>
            <a:tailEnd len="sm" w="sm" type="none"/>
          </a:ln>
        </p:spPr>
      </p:cxnSp>
      <p:cxnSp>
        <p:nvCxnSpPr>
          <p:cNvPr id="1414" name="Google Shape;1414;p27"/>
          <p:cNvCxnSpPr/>
          <p:nvPr/>
        </p:nvCxnSpPr>
        <p:spPr>
          <a:xfrm>
            <a:off x="4572010" y="-3957662"/>
            <a:ext cx="0" cy="9144000"/>
          </a:xfrm>
          <a:prstGeom prst="straightConnector1">
            <a:avLst/>
          </a:prstGeom>
          <a:noFill/>
          <a:ln cap="flat" cmpd="sng" w="9525">
            <a:solidFill>
              <a:srgbClr val="FFEBAF"/>
            </a:solidFill>
            <a:prstDash val="solid"/>
            <a:round/>
            <a:headEnd len="sm" w="sm" type="none"/>
            <a:tailEnd len="sm" w="sm" type="none"/>
          </a:ln>
        </p:spPr>
      </p:cxnSp>
      <p:cxnSp>
        <p:nvCxnSpPr>
          <p:cNvPr id="1415" name="Google Shape;1415;p27"/>
          <p:cNvCxnSpPr/>
          <p:nvPr/>
        </p:nvCxnSpPr>
        <p:spPr>
          <a:xfrm>
            <a:off x="4572010" y="-3678150"/>
            <a:ext cx="0" cy="9144000"/>
          </a:xfrm>
          <a:prstGeom prst="straightConnector1">
            <a:avLst/>
          </a:prstGeom>
          <a:noFill/>
          <a:ln cap="flat" cmpd="sng" w="9525">
            <a:solidFill>
              <a:srgbClr val="FFEBAF"/>
            </a:solidFill>
            <a:prstDash val="solid"/>
            <a:round/>
            <a:headEnd len="sm" w="sm" type="none"/>
            <a:tailEnd len="sm" w="sm" type="none"/>
          </a:ln>
        </p:spPr>
      </p:cxnSp>
      <p:cxnSp>
        <p:nvCxnSpPr>
          <p:cNvPr id="1416" name="Google Shape;1416;p27"/>
          <p:cNvCxnSpPr/>
          <p:nvPr/>
        </p:nvCxnSpPr>
        <p:spPr>
          <a:xfrm>
            <a:off x="4572010" y="-3398637"/>
            <a:ext cx="0" cy="9144000"/>
          </a:xfrm>
          <a:prstGeom prst="straightConnector1">
            <a:avLst/>
          </a:prstGeom>
          <a:noFill/>
          <a:ln cap="flat" cmpd="sng" w="9525">
            <a:solidFill>
              <a:srgbClr val="FFEBAF"/>
            </a:solidFill>
            <a:prstDash val="solid"/>
            <a:round/>
            <a:headEnd len="sm" w="sm" type="none"/>
            <a:tailEnd len="sm" w="sm" type="none"/>
          </a:ln>
        </p:spPr>
      </p:cxnSp>
      <p:cxnSp>
        <p:nvCxnSpPr>
          <p:cNvPr id="1417" name="Google Shape;1417;p27"/>
          <p:cNvCxnSpPr/>
          <p:nvPr/>
        </p:nvCxnSpPr>
        <p:spPr>
          <a:xfrm>
            <a:off x="4572010" y="-3119125"/>
            <a:ext cx="0" cy="9144000"/>
          </a:xfrm>
          <a:prstGeom prst="straightConnector1">
            <a:avLst/>
          </a:prstGeom>
          <a:noFill/>
          <a:ln cap="flat" cmpd="sng" w="9525">
            <a:solidFill>
              <a:srgbClr val="FFEBAF"/>
            </a:solidFill>
            <a:prstDash val="solid"/>
            <a:round/>
            <a:headEnd len="sm" w="sm" type="none"/>
            <a:tailEnd len="sm" w="sm" type="none"/>
          </a:ln>
        </p:spPr>
      </p:cxnSp>
      <p:cxnSp>
        <p:nvCxnSpPr>
          <p:cNvPr id="1418" name="Google Shape;1418;p27"/>
          <p:cNvCxnSpPr/>
          <p:nvPr/>
        </p:nvCxnSpPr>
        <p:spPr>
          <a:xfrm>
            <a:off x="4572010" y="-2839612"/>
            <a:ext cx="0" cy="9144000"/>
          </a:xfrm>
          <a:prstGeom prst="straightConnector1">
            <a:avLst/>
          </a:prstGeom>
          <a:noFill/>
          <a:ln cap="flat" cmpd="sng" w="9525">
            <a:solidFill>
              <a:srgbClr val="FFEBAF"/>
            </a:solidFill>
            <a:prstDash val="solid"/>
            <a:round/>
            <a:headEnd len="sm" w="sm" type="none"/>
            <a:tailEnd len="sm" w="sm" type="none"/>
          </a:ln>
        </p:spPr>
      </p:cxnSp>
      <p:cxnSp>
        <p:nvCxnSpPr>
          <p:cNvPr id="1419" name="Google Shape;1419;p27"/>
          <p:cNvCxnSpPr/>
          <p:nvPr/>
        </p:nvCxnSpPr>
        <p:spPr>
          <a:xfrm>
            <a:off x="4572010" y="-2560100"/>
            <a:ext cx="0" cy="9144000"/>
          </a:xfrm>
          <a:prstGeom prst="straightConnector1">
            <a:avLst/>
          </a:prstGeom>
          <a:noFill/>
          <a:ln cap="flat" cmpd="sng" w="9525">
            <a:solidFill>
              <a:srgbClr val="FFEBAF"/>
            </a:solidFill>
            <a:prstDash val="solid"/>
            <a:round/>
            <a:headEnd len="sm" w="sm" type="none"/>
            <a:tailEnd len="sm" w="sm" type="none"/>
          </a:ln>
        </p:spPr>
      </p:cxnSp>
      <p:cxnSp>
        <p:nvCxnSpPr>
          <p:cNvPr id="1420" name="Google Shape;1420;p27"/>
          <p:cNvCxnSpPr/>
          <p:nvPr/>
        </p:nvCxnSpPr>
        <p:spPr>
          <a:xfrm>
            <a:off x="4572010" y="-2280587"/>
            <a:ext cx="0" cy="9144000"/>
          </a:xfrm>
          <a:prstGeom prst="straightConnector1">
            <a:avLst/>
          </a:prstGeom>
          <a:noFill/>
          <a:ln cap="flat" cmpd="sng" w="9525">
            <a:solidFill>
              <a:srgbClr val="FFEBAF"/>
            </a:solidFill>
            <a:prstDash val="solid"/>
            <a:round/>
            <a:headEnd len="sm" w="sm" type="none"/>
            <a:tailEnd len="sm" w="sm" type="none"/>
          </a:ln>
        </p:spPr>
      </p:cxnSp>
      <p:cxnSp>
        <p:nvCxnSpPr>
          <p:cNvPr id="1421" name="Google Shape;1421;p27"/>
          <p:cNvCxnSpPr/>
          <p:nvPr/>
        </p:nvCxnSpPr>
        <p:spPr>
          <a:xfrm>
            <a:off x="4572010" y="-2001075"/>
            <a:ext cx="0" cy="9144000"/>
          </a:xfrm>
          <a:prstGeom prst="straightConnector1">
            <a:avLst/>
          </a:prstGeom>
          <a:noFill/>
          <a:ln cap="flat" cmpd="sng" w="9525">
            <a:solidFill>
              <a:srgbClr val="FFEBAF"/>
            </a:solidFill>
            <a:prstDash val="solid"/>
            <a:round/>
            <a:headEnd len="sm" w="sm" type="none"/>
            <a:tailEnd len="sm" w="sm" type="none"/>
          </a:ln>
        </p:spPr>
      </p:cxnSp>
      <p:cxnSp>
        <p:nvCxnSpPr>
          <p:cNvPr id="1422" name="Google Shape;1422;p27"/>
          <p:cNvCxnSpPr/>
          <p:nvPr/>
        </p:nvCxnSpPr>
        <p:spPr>
          <a:xfrm>
            <a:off x="4572010" y="-1721562"/>
            <a:ext cx="0" cy="9144000"/>
          </a:xfrm>
          <a:prstGeom prst="straightConnector1">
            <a:avLst/>
          </a:prstGeom>
          <a:noFill/>
          <a:ln cap="flat" cmpd="sng" w="9525">
            <a:solidFill>
              <a:srgbClr val="FFEBAF"/>
            </a:solidFill>
            <a:prstDash val="solid"/>
            <a:round/>
            <a:headEnd len="sm" w="sm" type="none"/>
            <a:tailEnd len="sm" w="sm" type="none"/>
          </a:ln>
        </p:spPr>
      </p:cxnSp>
      <p:cxnSp>
        <p:nvCxnSpPr>
          <p:cNvPr id="1423" name="Google Shape;1423;p27"/>
          <p:cNvCxnSpPr/>
          <p:nvPr/>
        </p:nvCxnSpPr>
        <p:spPr>
          <a:xfrm>
            <a:off x="4572010" y="-1442050"/>
            <a:ext cx="0" cy="9144000"/>
          </a:xfrm>
          <a:prstGeom prst="straightConnector1">
            <a:avLst/>
          </a:prstGeom>
          <a:noFill/>
          <a:ln cap="flat" cmpd="sng" w="9525">
            <a:solidFill>
              <a:srgbClr val="FFEBAF"/>
            </a:solidFill>
            <a:prstDash val="solid"/>
            <a:round/>
            <a:headEnd len="sm" w="sm" type="none"/>
            <a:tailEnd len="sm" w="sm" type="none"/>
          </a:ln>
        </p:spPr>
      </p:cxnSp>
      <p:cxnSp>
        <p:nvCxnSpPr>
          <p:cNvPr id="1424" name="Google Shape;1424;p27"/>
          <p:cNvCxnSpPr/>
          <p:nvPr/>
        </p:nvCxnSpPr>
        <p:spPr>
          <a:xfrm>
            <a:off x="4572010" y="-1162537"/>
            <a:ext cx="0" cy="9144000"/>
          </a:xfrm>
          <a:prstGeom prst="straightConnector1">
            <a:avLst/>
          </a:prstGeom>
          <a:noFill/>
          <a:ln cap="flat" cmpd="sng" w="9525">
            <a:solidFill>
              <a:srgbClr val="FFEBAF"/>
            </a:solidFill>
            <a:prstDash val="solid"/>
            <a:round/>
            <a:headEnd len="sm" w="sm" type="none"/>
            <a:tailEnd len="sm" w="sm" type="none"/>
          </a:ln>
        </p:spPr>
      </p:cxnSp>
      <p:cxnSp>
        <p:nvCxnSpPr>
          <p:cNvPr id="1425" name="Google Shape;1425;p27"/>
          <p:cNvCxnSpPr/>
          <p:nvPr/>
        </p:nvCxnSpPr>
        <p:spPr>
          <a:xfrm>
            <a:off x="4572010" y="-883025"/>
            <a:ext cx="0" cy="9144000"/>
          </a:xfrm>
          <a:prstGeom prst="straightConnector1">
            <a:avLst/>
          </a:prstGeom>
          <a:noFill/>
          <a:ln cap="flat" cmpd="sng" w="9525">
            <a:solidFill>
              <a:srgbClr val="FFEBAF"/>
            </a:solidFill>
            <a:prstDash val="solid"/>
            <a:round/>
            <a:headEnd len="sm" w="sm" type="none"/>
            <a:tailEnd len="sm" w="sm" type="none"/>
          </a:ln>
        </p:spPr>
      </p:cxnSp>
      <p:cxnSp>
        <p:nvCxnSpPr>
          <p:cNvPr id="1426" name="Google Shape;1426;p27"/>
          <p:cNvCxnSpPr/>
          <p:nvPr/>
        </p:nvCxnSpPr>
        <p:spPr>
          <a:xfrm>
            <a:off x="4572010" y="-603512"/>
            <a:ext cx="0" cy="9144000"/>
          </a:xfrm>
          <a:prstGeom prst="straightConnector1">
            <a:avLst/>
          </a:prstGeom>
          <a:noFill/>
          <a:ln cap="flat" cmpd="sng" w="9525">
            <a:solidFill>
              <a:srgbClr val="FFEBAF"/>
            </a:solidFill>
            <a:prstDash val="solid"/>
            <a:round/>
            <a:headEnd len="sm" w="sm" type="none"/>
            <a:tailEnd len="sm" w="sm" type="none"/>
          </a:ln>
        </p:spPr>
      </p:cxnSp>
      <p:cxnSp>
        <p:nvCxnSpPr>
          <p:cNvPr id="1427" name="Google Shape;1427;p27"/>
          <p:cNvCxnSpPr/>
          <p:nvPr/>
        </p:nvCxnSpPr>
        <p:spPr>
          <a:xfrm>
            <a:off x="4572010" y="-324000"/>
            <a:ext cx="0" cy="9144000"/>
          </a:xfrm>
          <a:prstGeom prst="straightConnector1">
            <a:avLst/>
          </a:prstGeom>
          <a:noFill/>
          <a:ln cap="flat" cmpd="sng" w="9525">
            <a:solidFill>
              <a:srgbClr val="FFEBAF"/>
            </a:solidFill>
            <a:prstDash val="solid"/>
            <a:round/>
            <a:headEnd len="sm" w="sm" type="none"/>
            <a:tailEnd len="sm" w="sm" type="none"/>
          </a:ln>
        </p:spPr>
      </p:cxnSp>
      <p:cxnSp>
        <p:nvCxnSpPr>
          <p:cNvPr id="1428" name="Google Shape;1428;p27"/>
          <p:cNvCxnSpPr/>
          <p:nvPr/>
        </p:nvCxnSpPr>
        <p:spPr>
          <a:xfrm>
            <a:off x="4572010" y="-44487"/>
            <a:ext cx="0" cy="9144000"/>
          </a:xfrm>
          <a:prstGeom prst="straightConnector1">
            <a:avLst/>
          </a:prstGeom>
          <a:noFill/>
          <a:ln cap="flat" cmpd="sng" w="9525">
            <a:solidFill>
              <a:srgbClr val="FFEBAF"/>
            </a:solidFill>
            <a:prstDash val="solid"/>
            <a:round/>
            <a:headEnd len="sm" w="sm" type="none"/>
            <a:tailEnd len="sm" w="sm" type="none"/>
          </a:ln>
        </p:spPr>
      </p:cxnSp>
      <p:cxnSp>
        <p:nvCxnSpPr>
          <p:cNvPr id="1429" name="Google Shape;1429;p27"/>
          <p:cNvCxnSpPr/>
          <p:nvPr/>
        </p:nvCxnSpPr>
        <p:spPr>
          <a:xfrm>
            <a:off x="4572010" y="235025"/>
            <a:ext cx="0" cy="9144000"/>
          </a:xfrm>
          <a:prstGeom prst="straightConnector1">
            <a:avLst/>
          </a:prstGeom>
          <a:noFill/>
          <a:ln cap="flat" cmpd="sng" w="9525">
            <a:solidFill>
              <a:srgbClr val="FFEBAF"/>
            </a:solidFill>
            <a:prstDash val="solid"/>
            <a:round/>
            <a:headEnd len="sm" w="sm" type="none"/>
            <a:tailEnd len="sm" w="sm" type="none"/>
          </a:ln>
        </p:spPr>
      </p:cxnSp>
      <p:cxnSp>
        <p:nvCxnSpPr>
          <p:cNvPr id="1430" name="Google Shape;1430;p27"/>
          <p:cNvCxnSpPr/>
          <p:nvPr/>
        </p:nvCxnSpPr>
        <p:spPr>
          <a:xfrm>
            <a:off x="4572010" y="492200"/>
            <a:ext cx="0" cy="9144000"/>
          </a:xfrm>
          <a:prstGeom prst="straightConnector1">
            <a:avLst/>
          </a:prstGeom>
          <a:noFill/>
          <a:ln cap="flat" cmpd="sng" w="9525">
            <a:solidFill>
              <a:srgbClr val="FFEBAF"/>
            </a:solidFill>
            <a:prstDash val="solid"/>
            <a:round/>
            <a:headEnd len="sm" w="sm" type="none"/>
            <a:tailEnd len="sm" w="sm"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5">
    <p:bg>
      <p:bgPr>
        <a:solidFill>
          <a:schemeClr val="dk2"/>
        </a:solidFill>
      </p:bgPr>
    </p:bg>
    <p:spTree>
      <p:nvGrpSpPr>
        <p:cNvPr id="1431" name="Shape 1431"/>
        <p:cNvGrpSpPr/>
        <p:nvPr/>
      </p:nvGrpSpPr>
      <p:grpSpPr>
        <a:xfrm>
          <a:off x="0" y="0"/>
          <a:ext cx="0" cy="0"/>
          <a:chOff x="0" y="0"/>
          <a:chExt cx="0" cy="0"/>
        </a:xfrm>
      </p:grpSpPr>
      <p:cxnSp>
        <p:nvCxnSpPr>
          <p:cNvPr id="1432" name="Google Shape;1432;p28"/>
          <p:cNvCxnSpPr/>
          <p:nvPr/>
        </p:nvCxnSpPr>
        <p:spPr>
          <a:xfrm>
            <a:off x="0" y="-5625"/>
            <a:ext cx="0" cy="5153100"/>
          </a:xfrm>
          <a:prstGeom prst="straightConnector1">
            <a:avLst/>
          </a:prstGeom>
          <a:noFill/>
          <a:ln cap="flat" cmpd="sng" w="9525">
            <a:solidFill>
              <a:srgbClr val="F4CCCC"/>
            </a:solidFill>
            <a:prstDash val="solid"/>
            <a:round/>
            <a:headEnd len="sm" w="sm" type="none"/>
            <a:tailEnd len="sm" w="sm" type="none"/>
          </a:ln>
        </p:spPr>
      </p:cxnSp>
      <p:cxnSp>
        <p:nvCxnSpPr>
          <p:cNvPr id="1433" name="Google Shape;1433;p28"/>
          <p:cNvCxnSpPr/>
          <p:nvPr/>
        </p:nvCxnSpPr>
        <p:spPr>
          <a:xfrm>
            <a:off x="279513" y="-5625"/>
            <a:ext cx="0" cy="5153100"/>
          </a:xfrm>
          <a:prstGeom prst="straightConnector1">
            <a:avLst/>
          </a:prstGeom>
          <a:noFill/>
          <a:ln cap="flat" cmpd="sng" w="9525">
            <a:solidFill>
              <a:srgbClr val="F4CCCC"/>
            </a:solidFill>
            <a:prstDash val="solid"/>
            <a:round/>
            <a:headEnd len="sm" w="sm" type="none"/>
            <a:tailEnd len="sm" w="sm" type="none"/>
          </a:ln>
        </p:spPr>
      </p:cxnSp>
      <p:cxnSp>
        <p:nvCxnSpPr>
          <p:cNvPr id="1434" name="Google Shape;1434;p28"/>
          <p:cNvCxnSpPr/>
          <p:nvPr/>
        </p:nvCxnSpPr>
        <p:spPr>
          <a:xfrm>
            <a:off x="559025" y="-5625"/>
            <a:ext cx="0" cy="5153100"/>
          </a:xfrm>
          <a:prstGeom prst="straightConnector1">
            <a:avLst/>
          </a:prstGeom>
          <a:noFill/>
          <a:ln cap="flat" cmpd="sng" w="9525">
            <a:solidFill>
              <a:srgbClr val="F4CCCC"/>
            </a:solidFill>
            <a:prstDash val="solid"/>
            <a:round/>
            <a:headEnd len="sm" w="sm" type="none"/>
            <a:tailEnd len="sm" w="sm" type="none"/>
          </a:ln>
        </p:spPr>
      </p:cxnSp>
      <p:cxnSp>
        <p:nvCxnSpPr>
          <p:cNvPr id="1435" name="Google Shape;1435;p28"/>
          <p:cNvCxnSpPr/>
          <p:nvPr/>
        </p:nvCxnSpPr>
        <p:spPr>
          <a:xfrm>
            <a:off x="838538" y="-5625"/>
            <a:ext cx="0" cy="5153100"/>
          </a:xfrm>
          <a:prstGeom prst="straightConnector1">
            <a:avLst/>
          </a:prstGeom>
          <a:noFill/>
          <a:ln cap="flat" cmpd="sng" w="9525">
            <a:solidFill>
              <a:srgbClr val="F4CCCC"/>
            </a:solidFill>
            <a:prstDash val="solid"/>
            <a:round/>
            <a:headEnd len="sm" w="sm" type="none"/>
            <a:tailEnd len="sm" w="sm" type="none"/>
          </a:ln>
        </p:spPr>
      </p:cxnSp>
      <p:cxnSp>
        <p:nvCxnSpPr>
          <p:cNvPr id="1436" name="Google Shape;1436;p28"/>
          <p:cNvCxnSpPr/>
          <p:nvPr/>
        </p:nvCxnSpPr>
        <p:spPr>
          <a:xfrm>
            <a:off x="1118050" y="-5625"/>
            <a:ext cx="0" cy="5153100"/>
          </a:xfrm>
          <a:prstGeom prst="straightConnector1">
            <a:avLst/>
          </a:prstGeom>
          <a:noFill/>
          <a:ln cap="flat" cmpd="sng" w="9525">
            <a:solidFill>
              <a:srgbClr val="F4CCCC"/>
            </a:solidFill>
            <a:prstDash val="solid"/>
            <a:round/>
            <a:headEnd len="sm" w="sm" type="none"/>
            <a:tailEnd len="sm" w="sm" type="none"/>
          </a:ln>
        </p:spPr>
      </p:cxnSp>
      <p:cxnSp>
        <p:nvCxnSpPr>
          <p:cNvPr id="1437" name="Google Shape;1437;p28"/>
          <p:cNvCxnSpPr/>
          <p:nvPr/>
        </p:nvCxnSpPr>
        <p:spPr>
          <a:xfrm>
            <a:off x="1397563" y="-5625"/>
            <a:ext cx="0" cy="5153100"/>
          </a:xfrm>
          <a:prstGeom prst="straightConnector1">
            <a:avLst/>
          </a:prstGeom>
          <a:noFill/>
          <a:ln cap="flat" cmpd="sng" w="9525">
            <a:solidFill>
              <a:srgbClr val="F4CCCC"/>
            </a:solidFill>
            <a:prstDash val="solid"/>
            <a:round/>
            <a:headEnd len="sm" w="sm" type="none"/>
            <a:tailEnd len="sm" w="sm" type="none"/>
          </a:ln>
        </p:spPr>
      </p:cxnSp>
      <p:cxnSp>
        <p:nvCxnSpPr>
          <p:cNvPr id="1438" name="Google Shape;1438;p28"/>
          <p:cNvCxnSpPr/>
          <p:nvPr/>
        </p:nvCxnSpPr>
        <p:spPr>
          <a:xfrm>
            <a:off x="1677075" y="-5625"/>
            <a:ext cx="0" cy="5153100"/>
          </a:xfrm>
          <a:prstGeom prst="straightConnector1">
            <a:avLst/>
          </a:prstGeom>
          <a:noFill/>
          <a:ln cap="flat" cmpd="sng" w="9525">
            <a:solidFill>
              <a:srgbClr val="F4CCCC"/>
            </a:solidFill>
            <a:prstDash val="solid"/>
            <a:round/>
            <a:headEnd len="sm" w="sm" type="none"/>
            <a:tailEnd len="sm" w="sm" type="none"/>
          </a:ln>
        </p:spPr>
      </p:cxnSp>
      <p:cxnSp>
        <p:nvCxnSpPr>
          <p:cNvPr id="1439" name="Google Shape;1439;p28"/>
          <p:cNvCxnSpPr/>
          <p:nvPr/>
        </p:nvCxnSpPr>
        <p:spPr>
          <a:xfrm>
            <a:off x="1956588" y="-5625"/>
            <a:ext cx="0" cy="5153100"/>
          </a:xfrm>
          <a:prstGeom prst="straightConnector1">
            <a:avLst/>
          </a:prstGeom>
          <a:noFill/>
          <a:ln cap="flat" cmpd="sng" w="9525">
            <a:solidFill>
              <a:srgbClr val="F4CCCC"/>
            </a:solidFill>
            <a:prstDash val="solid"/>
            <a:round/>
            <a:headEnd len="sm" w="sm" type="none"/>
            <a:tailEnd len="sm" w="sm" type="none"/>
          </a:ln>
        </p:spPr>
      </p:cxnSp>
      <p:cxnSp>
        <p:nvCxnSpPr>
          <p:cNvPr id="1440" name="Google Shape;1440;p28"/>
          <p:cNvCxnSpPr/>
          <p:nvPr/>
        </p:nvCxnSpPr>
        <p:spPr>
          <a:xfrm>
            <a:off x="2236100" y="-5625"/>
            <a:ext cx="0" cy="5153100"/>
          </a:xfrm>
          <a:prstGeom prst="straightConnector1">
            <a:avLst/>
          </a:prstGeom>
          <a:noFill/>
          <a:ln cap="flat" cmpd="sng" w="9525">
            <a:solidFill>
              <a:srgbClr val="F4CCCC"/>
            </a:solidFill>
            <a:prstDash val="solid"/>
            <a:round/>
            <a:headEnd len="sm" w="sm" type="none"/>
            <a:tailEnd len="sm" w="sm" type="none"/>
          </a:ln>
        </p:spPr>
      </p:cxnSp>
      <p:cxnSp>
        <p:nvCxnSpPr>
          <p:cNvPr id="1441" name="Google Shape;1441;p28"/>
          <p:cNvCxnSpPr/>
          <p:nvPr/>
        </p:nvCxnSpPr>
        <p:spPr>
          <a:xfrm>
            <a:off x="2515613" y="-5625"/>
            <a:ext cx="0" cy="5153100"/>
          </a:xfrm>
          <a:prstGeom prst="straightConnector1">
            <a:avLst/>
          </a:prstGeom>
          <a:noFill/>
          <a:ln cap="flat" cmpd="sng" w="9525">
            <a:solidFill>
              <a:srgbClr val="F4CCCC"/>
            </a:solidFill>
            <a:prstDash val="solid"/>
            <a:round/>
            <a:headEnd len="sm" w="sm" type="none"/>
            <a:tailEnd len="sm" w="sm" type="none"/>
          </a:ln>
        </p:spPr>
      </p:cxnSp>
      <p:cxnSp>
        <p:nvCxnSpPr>
          <p:cNvPr id="1442" name="Google Shape;1442;p28"/>
          <p:cNvCxnSpPr/>
          <p:nvPr/>
        </p:nvCxnSpPr>
        <p:spPr>
          <a:xfrm>
            <a:off x="2795125" y="-5625"/>
            <a:ext cx="0" cy="5153100"/>
          </a:xfrm>
          <a:prstGeom prst="straightConnector1">
            <a:avLst/>
          </a:prstGeom>
          <a:noFill/>
          <a:ln cap="flat" cmpd="sng" w="9525">
            <a:solidFill>
              <a:srgbClr val="F4CCCC"/>
            </a:solidFill>
            <a:prstDash val="solid"/>
            <a:round/>
            <a:headEnd len="sm" w="sm" type="none"/>
            <a:tailEnd len="sm" w="sm" type="none"/>
          </a:ln>
        </p:spPr>
      </p:cxnSp>
      <p:cxnSp>
        <p:nvCxnSpPr>
          <p:cNvPr id="1443" name="Google Shape;1443;p28"/>
          <p:cNvCxnSpPr/>
          <p:nvPr/>
        </p:nvCxnSpPr>
        <p:spPr>
          <a:xfrm>
            <a:off x="3068488" y="-5625"/>
            <a:ext cx="0" cy="5153100"/>
          </a:xfrm>
          <a:prstGeom prst="straightConnector1">
            <a:avLst/>
          </a:prstGeom>
          <a:noFill/>
          <a:ln cap="flat" cmpd="sng" w="9525">
            <a:solidFill>
              <a:srgbClr val="F4CCCC"/>
            </a:solidFill>
            <a:prstDash val="solid"/>
            <a:round/>
            <a:headEnd len="sm" w="sm" type="none"/>
            <a:tailEnd len="sm" w="sm" type="none"/>
          </a:ln>
        </p:spPr>
      </p:cxnSp>
      <p:cxnSp>
        <p:nvCxnSpPr>
          <p:cNvPr id="1444" name="Google Shape;1444;p28"/>
          <p:cNvCxnSpPr/>
          <p:nvPr/>
        </p:nvCxnSpPr>
        <p:spPr>
          <a:xfrm>
            <a:off x="3354150" y="-5625"/>
            <a:ext cx="0" cy="5153100"/>
          </a:xfrm>
          <a:prstGeom prst="straightConnector1">
            <a:avLst/>
          </a:prstGeom>
          <a:noFill/>
          <a:ln cap="flat" cmpd="sng" w="9525">
            <a:solidFill>
              <a:srgbClr val="F4CCCC"/>
            </a:solidFill>
            <a:prstDash val="solid"/>
            <a:round/>
            <a:headEnd len="sm" w="sm" type="none"/>
            <a:tailEnd len="sm" w="sm" type="none"/>
          </a:ln>
        </p:spPr>
      </p:cxnSp>
      <p:cxnSp>
        <p:nvCxnSpPr>
          <p:cNvPr id="1445" name="Google Shape;1445;p28"/>
          <p:cNvCxnSpPr/>
          <p:nvPr/>
        </p:nvCxnSpPr>
        <p:spPr>
          <a:xfrm>
            <a:off x="3633663" y="-5625"/>
            <a:ext cx="0" cy="5153100"/>
          </a:xfrm>
          <a:prstGeom prst="straightConnector1">
            <a:avLst/>
          </a:prstGeom>
          <a:noFill/>
          <a:ln cap="flat" cmpd="sng" w="9525">
            <a:solidFill>
              <a:srgbClr val="F4CCCC"/>
            </a:solidFill>
            <a:prstDash val="solid"/>
            <a:round/>
            <a:headEnd len="sm" w="sm" type="none"/>
            <a:tailEnd len="sm" w="sm" type="none"/>
          </a:ln>
        </p:spPr>
      </p:cxnSp>
      <p:cxnSp>
        <p:nvCxnSpPr>
          <p:cNvPr id="1446" name="Google Shape;1446;p28"/>
          <p:cNvCxnSpPr/>
          <p:nvPr/>
        </p:nvCxnSpPr>
        <p:spPr>
          <a:xfrm>
            <a:off x="3913175" y="-5625"/>
            <a:ext cx="0" cy="5153100"/>
          </a:xfrm>
          <a:prstGeom prst="straightConnector1">
            <a:avLst/>
          </a:prstGeom>
          <a:noFill/>
          <a:ln cap="flat" cmpd="sng" w="9525">
            <a:solidFill>
              <a:srgbClr val="F4CCCC"/>
            </a:solidFill>
            <a:prstDash val="solid"/>
            <a:round/>
            <a:headEnd len="sm" w="sm" type="none"/>
            <a:tailEnd len="sm" w="sm" type="none"/>
          </a:ln>
        </p:spPr>
      </p:cxnSp>
      <p:cxnSp>
        <p:nvCxnSpPr>
          <p:cNvPr id="1447" name="Google Shape;1447;p28"/>
          <p:cNvCxnSpPr/>
          <p:nvPr/>
        </p:nvCxnSpPr>
        <p:spPr>
          <a:xfrm>
            <a:off x="4192688" y="-5625"/>
            <a:ext cx="0" cy="5153100"/>
          </a:xfrm>
          <a:prstGeom prst="straightConnector1">
            <a:avLst/>
          </a:prstGeom>
          <a:noFill/>
          <a:ln cap="flat" cmpd="sng" w="9525">
            <a:solidFill>
              <a:srgbClr val="F4CCCC"/>
            </a:solidFill>
            <a:prstDash val="solid"/>
            <a:round/>
            <a:headEnd len="sm" w="sm" type="none"/>
            <a:tailEnd len="sm" w="sm" type="none"/>
          </a:ln>
        </p:spPr>
      </p:cxnSp>
      <p:cxnSp>
        <p:nvCxnSpPr>
          <p:cNvPr id="1448" name="Google Shape;1448;p28"/>
          <p:cNvCxnSpPr/>
          <p:nvPr/>
        </p:nvCxnSpPr>
        <p:spPr>
          <a:xfrm>
            <a:off x="4472200" y="-5625"/>
            <a:ext cx="0" cy="5153100"/>
          </a:xfrm>
          <a:prstGeom prst="straightConnector1">
            <a:avLst/>
          </a:prstGeom>
          <a:noFill/>
          <a:ln cap="flat" cmpd="sng" w="9525">
            <a:solidFill>
              <a:srgbClr val="F4CCCC"/>
            </a:solidFill>
            <a:prstDash val="solid"/>
            <a:round/>
            <a:headEnd len="sm" w="sm" type="none"/>
            <a:tailEnd len="sm" w="sm" type="none"/>
          </a:ln>
        </p:spPr>
      </p:cxnSp>
      <p:cxnSp>
        <p:nvCxnSpPr>
          <p:cNvPr id="1449" name="Google Shape;1449;p28"/>
          <p:cNvCxnSpPr/>
          <p:nvPr/>
        </p:nvCxnSpPr>
        <p:spPr>
          <a:xfrm>
            <a:off x="4751713" y="-5625"/>
            <a:ext cx="0" cy="5153100"/>
          </a:xfrm>
          <a:prstGeom prst="straightConnector1">
            <a:avLst/>
          </a:prstGeom>
          <a:noFill/>
          <a:ln cap="flat" cmpd="sng" w="9525">
            <a:solidFill>
              <a:srgbClr val="F4CCCC"/>
            </a:solidFill>
            <a:prstDash val="solid"/>
            <a:round/>
            <a:headEnd len="sm" w="sm" type="none"/>
            <a:tailEnd len="sm" w="sm" type="none"/>
          </a:ln>
        </p:spPr>
      </p:cxnSp>
      <p:cxnSp>
        <p:nvCxnSpPr>
          <p:cNvPr id="1450" name="Google Shape;1450;p28"/>
          <p:cNvCxnSpPr/>
          <p:nvPr/>
        </p:nvCxnSpPr>
        <p:spPr>
          <a:xfrm>
            <a:off x="5031225" y="-5625"/>
            <a:ext cx="0" cy="5153100"/>
          </a:xfrm>
          <a:prstGeom prst="straightConnector1">
            <a:avLst/>
          </a:prstGeom>
          <a:noFill/>
          <a:ln cap="flat" cmpd="sng" w="9525">
            <a:solidFill>
              <a:srgbClr val="F4CCCC"/>
            </a:solidFill>
            <a:prstDash val="solid"/>
            <a:round/>
            <a:headEnd len="sm" w="sm" type="none"/>
            <a:tailEnd len="sm" w="sm" type="none"/>
          </a:ln>
        </p:spPr>
      </p:cxnSp>
      <p:cxnSp>
        <p:nvCxnSpPr>
          <p:cNvPr id="1451" name="Google Shape;1451;p28"/>
          <p:cNvCxnSpPr/>
          <p:nvPr/>
        </p:nvCxnSpPr>
        <p:spPr>
          <a:xfrm>
            <a:off x="5310738" y="-5625"/>
            <a:ext cx="0" cy="5153100"/>
          </a:xfrm>
          <a:prstGeom prst="straightConnector1">
            <a:avLst/>
          </a:prstGeom>
          <a:noFill/>
          <a:ln cap="flat" cmpd="sng" w="9525">
            <a:solidFill>
              <a:srgbClr val="F4CCCC"/>
            </a:solidFill>
            <a:prstDash val="solid"/>
            <a:round/>
            <a:headEnd len="sm" w="sm" type="none"/>
            <a:tailEnd len="sm" w="sm" type="none"/>
          </a:ln>
        </p:spPr>
      </p:cxnSp>
      <p:cxnSp>
        <p:nvCxnSpPr>
          <p:cNvPr id="1452" name="Google Shape;1452;p28"/>
          <p:cNvCxnSpPr/>
          <p:nvPr/>
        </p:nvCxnSpPr>
        <p:spPr>
          <a:xfrm>
            <a:off x="5590250" y="-5625"/>
            <a:ext cx="0" cy="5153100"/>
          </a:xfrm>
          <a:prstGeom prst="straightConnector1">
            <a:avLst/>
          </a:prstGeom>
          <a:noFill/>
          <a:ln cap="flat" cmpd="sng" w="9525">
            <a:solidFill>
              <a:srgbClr val="F4CCCC"/>
            </a:solidFill>
            <a:prstDash val="solid"/>
            <a:round/>
            <a:headEnd len="sm" w="sm" type="none"/>
            <a:tailEnd len="sm" w="sm" type="none"/>
          </a:ln>
        </p:spPr>
      </p:cxnSp>
      <p:cxnSp>
        <p:nvCxnSpPr>
          <p:cNvPr id="1453" name="Google Shape;1453;p28"/>
          <p:cNvCxnSpPr/>
          <p:nvPr/>
        </p:nvCxnSpPr>
        <p:spPr>
          <a:xfrm>
            <a:off x="5869763" y="-5625"/>
            <a:ext cx="0" cy="5153100"/>
          </a:xfrm>
          <a:prstGeom prst="straightConnector1">
            <a:avLst/>
          </a:prstGeom>
          <a:noFill/>
          <a:ln cap="flat" cmpd="sng" w="9525">
            <a:solidFill>
              <a:srgbClr val="F4CCCC"/>
            </a:solidFill>
            <a:prstDash val="solid"/>
            <a:round/>
            <a:headEnd len="sm" w="sm" type="none"/>
            <a:tailEnd len="sm" w="sm" type="none"/>
          </a:ln>
        </p:spPr>
      </p:cxnSp>
      <p:cxnSp>
        <p:nvCxnSpPr>
          <p:cNvPr id="1454" name="Google Shape;1454;p28"/>
          <p:cNvCxnSpPr/>
          <p:nvPr/>
        </p:nvCxnSpPr>
        <p:spPr>
          <a:xfrm>
            <a:off x="6149275" y="-5625"/>
            <a:ext cx="0" cy="5153100"/>
          </a:xfrm>
          <a:prstGeom prst="straightConnector1">
            <a:avLst/>
          </a:prstGeom>
          <a:noFill/>
          <a:ln cap="flat" cmpd="sng" w="9525">
            <a:solidFill>
              <a:srgbClr val="F4CCCC"/>
            </a:solidFill>
            <a:prstDash val="solid"/>
            <a:round/>
            <a:headEnd len="sm" w="sm" type="none"/>
            <a:tailEnd len="sm" w="sm" type="none"/>
          </a:ln>
        </p:spPr>
      </p:cxnSp>
      <p:cxnSp>
        <p:nvCxnSpPr>
          <p:cNvPr id="1455" name="Google Shape;1455;p28"/>
          <p:cNvCxnSpPr/>
          <p:nvPr/>
        </p:nvCxnSpPr>
        <p:spPr>
          <a:xfrm>
            <a:off x="6428788" y="-5625"/>
            <a:ext cx="0" cy="5153100"/>
          </a:xfrm>
          <a:prstGeom prst="straightConnector1">
            <a:avLst/>
          </a:prstGeom>
          <a:noFill/>
          <a:ln cap="flat" cmpd="sng" w="9525">
            <a:solidFill>
              <a:srgbClr val="F4CCCC"/>
            </a:solidFill>
            <a:prstDash val="solid"/>
            <a:round/>
            <a:headEnd len="sm" w="sm" type="none"/>
            <a:tailEnd len="sm" w="sm" type="none"/>
          </a:ln>
        </p:spPr>
      </p:cxnSp>
      <p:cxnSp>
        <p:nvCxnSpPr>
          <p:cNvPr id="1456" name="Google Shape;1456;p28"/>
          <p:cNvCxnSpPr/>
          <p:nvPr/>
        </p:nvCxnSpPr>
        <p:spPr>
          <a:xfrm>
            <a:off x="6708300" y="-5625"/>
            <a:ext cx="0" cy="5153100"/>
          </a:xfrm>
          <a:prstGeom prst="straightConnector1">
            <a:avLst/>
          </a:prstGeom>
          <a:noFill/>
          <a:ln cap="flat" cmpd="sng" w="9525">
            <a:solidFill>
              <a:srgbClr val="F4CCCC"/>
            </a:solidFill>
            <a:prstDash val="solid"/>
            <a:round/>
            <a:headEnd len="sm" w="sm" type="none"/>
            <a:tailEnd len="sm" w="sm" type="none"/>
          </a:ln>
        </p:spPr>
      </p:cxnSp>
      <p:cxnSp>
        <p:nvCxnSpPr>
          <p:cNvPr id="1457" name="Google Shape;1457;p28"/>
          <p:cNvCxnSpPr/>
          <p:nvPr/>
        </p:nvCxnSpPr>
        <p:spPr>
          <a:xfrm>
            <a:off x="6987813" y="-5625"/>
            <a:ext cx="0" cy="5153100"/>
          </a:xfrm>
          <a:prstGeom prst="straightConnector1">
            <a:avLst/>
          </a:prstGeom>
          <a:noFill/>
          <a:ln cap="flat" cmpd="sng" w="9525">
            <a:solidFill>
              <a:srgbClr val="F4CCCC"/>
            </a:solidFill>
            <a:prstDash val="solid"/>
            <a:round/>
            <a:headEnd len="sm" w="sm" type="none"/>
            <a:tailEnd len="sm" w="sm" type="none"/>
          </a:ln>
        </p:spPr>
      </p:cxnSp>
      <p:cxnSp>
        <p:nvCxnSpPr>
          <p:cNvPr id="1458" name="Google Shape;1458;p28"/>
          <p:cNvCxnSpPr/>
          <p:nvPr/>
        </p:nvCxnSpPr>
        <p:spPr>
          <a:xfrm>
            <a:off x="7267325" y="-5625"/>
            <a:ext cx="0" cy="5153100"/>
          </a:xfrm>
          <a:prstGeom prst="straightConnector1">
            <a:avLst/>
          </a:prstGeom>
          <a:noFill/>
          <a:ln cap="flat" cmpd="sng" w="9525">
            <a:solidFill>
              <a:srgbClr val="F4CCCC"/>
            </a:solidFill>
            <a:prstDash val="solid"/>
            <a:round/>
            <a:headEnd len="sm" w="sm" type="none"/>
            <a:tailEnd len="sm" w="sm" type="none"/>
          </a:ln>
        </p:spPr>
      </p:cxnSp>
      <p:cxnSp>
        <p:nvCxnSpPr>
          <p:cNvPr id="1459" name="Google Shape;1459;p28"/>
          <p:cNvCxnSpPr/>
          <p:nvPr/>
        </p:nvCxnSpPr>
        <p:spPr>
          <a:xfrm>
            <a:off x="7546838" y="-5625"/>
            <a:ext cx="0" cy="5153100"/>
          </a:xfrm>
          <a:prstGeom prst="straightConnector1">
            <a:avLst/>
          </a:prstGeom>
          <a:noFill/>
          <a:ln cap="flat" cmpd="sng" w="9525">
            <a:solidFill>
              <a:srgbClr val="F4CCCC"/>
            </a:solidFill>
            <a:prstDash val="solid"/>
            <a:round/>
            <a:headEnd len="sm" w="sm" type="none"/>
            <a:tailEnd len="sm" w="sm" type="none"/>
          </a:ln>
        </p:spPr>
      </p:cxnSp>
      <p:cxnSp>
        <p:nvCxnSpPr>
          <p:cNvPr id="1460" name="Google Shape;1460;p28"/>
          <p:cNvCxnSpPr/>
          <p:nvPr/>
        </p:nvCxnSpPr>
        <p:spPr>
          <a:xfrm>
            <a:off x="7826350" y="-5625"/>
            <a:ext cx="0" cy="5153100"/>
          </a:xfrm>
          <a:prstGeom prst="straightConnector1">
            <a:avLst/>
          </a:prstGeom>
          <a:noFill/>
          <a:ln cap="flat" cmpd="sng" w="9525">
            <a:solidFill>
              <a:srgbClr val="F4CCCC"/>
            </a:solidFill>
            <a:prstDash val="solid"/>
            <a:round/>
            <a:headEnd len="sm" w="sm" type="none"/>
            <a:tailEnd len="sm" w="sm" type="none"/>
          </a:ln>
        </p:spPr>
      </p:cxnSp>
      <p:cxnSp>
        <p:nvCxnSpPr>
          <p:cNvPr id="1461" name="Google Shape;1461;p28"/>
          <p:cNvCxnSpPr/>
          <p:nvPr/>
        </p:nvCxnSpPr>
        <p:spPr>
          <a:xfrm>
            <a:off x="8105863" y="-5625"/>
            <a:ext cx="0" cy="5153100"/>
          </a:xfrm>
          <a:prstGeom prst="straightConnector1">
            <a:avLst/>
          </a:prstGeom>
          <a:noFill/>
          <a:ln cap="flat" cmpd="sng" w="9525">
            <a:solidFill>
              <a:srgbClr val="F4CCCC"/>
            </a:solidFill>
            <a:prstDash val="solid"/>
            <a:round/>
            <a:headEnd len="sm" w="sm" type="none"/>
            <a:tailEnd len="sm" w="sm" type="none"/>
          </a:ln>
        </p:spPr>
      </p:cxnSp>
      <p:cxnSp>
        <p:nvCxnSpPr>
          <p:cNvPr id="1462" name="Google Shape;1462;p28"/>
          <p:cNvCxnSpPr/>
          <p:nvPr/>
        </p:nvCxnSpPr>
        <p:spPr>
          <a:xfrm>
            <a:off x="8385375" y="-5625"/>
            <a:ext cx="0" cy="5153100"/>
          </a:xfrm>
          <a:prstGeom prst="straightConnector1">
            <a:avLst/>
          </a:prstGeom>
          <a:noFill/>
          <a:ln cap="flat" cmpd="sng" w="9525">
            <a:solidFill>
              <a:srgbClr val="F4CCCC"/>
            </a:solidFill>
            <a:prstDash val="solid"/>
            <a:round/>
            <a:headEnd len="sm" w="sm" type="none"/>
            <a:tailEnd len="sm" w="sm" type="none"/>
          </a:ln>
        </p:spPr>
      </p:cxnSp>
      <p:cxnSp>
        <p:nvCxnSpPr>
          <p:cNvPr id="1463" name="Google Shape;1463;p28"/>
          <p:cNvCxnSpPr/>
          <p:nvPr/>
        </p:nvCxnSpPr>
        <p:spPr>
          <a:xfrm>
            <a:off x="8664888" y="-5625"/>
            <a:ext cx="0" cy="5153100"/>
          </a:xfrm>
          <a:prstGeom prst="straightConnector1">
            <a:avLst/>
          </a:prstGeom>
          <a:noFill/>
          <a:ln cap="flat" cmpd="sng" w="9525">
            <a:solidFill>
              <a:srgbClr val="F4CCCC"/>
            </a:solidFill>
            <a:prstDash val="solid"/>
            <a:round/>
            <a:headEnd len="sm" w="sm" type="none"/>
            <a:tailEnd len="sm" w="sm" type="none"/>
          </a:ln>
        </p:spPr>
      </p:cxnSp>
      <p:cxnSp>
        <p:nvCxnSpPr>
          <p:cNvPr id="1464" name="Google Shape;1464;p28"/>
          <p:cNvCxnSpPr/>
          <p:nvPr/>
        </p:nvCxnSpPr>
        <p:spPr>
          <a:xfrm>
            <a:off x="8944400" y="-5625"/>
            <a:ext cx="0" cy="5153100"/>
          </a:xfrm>
          <a:prstGeom prst="straightConnector1">
            <a:avLst/>
          </a:prstGeom>
          <a:noFill/>
          <a:ln cap="flat" cmpd="sng" w="9525">
            <a:solidFill>
              <a:srgbClr val="F4CCCC"/>
            </a:solidFill>
            <a:prstDash val="solid"/>
            <a:round/>
            <a:headEnd len="sm" w="sm" type="none"/>
            <a:tailEnd len="sm" w="sm" type="none"/>
          </a:ln>
        </p:spPr>
      </p:cxnSp>
      <p:cxnSp>
        <p:nvCxnSpPr>
          <p:cNvPr id="1465" name="Google Shape;1465;p28"/>
          <p:cNvCxnSpPr/>
          <p:nvPr/>
        </p:nvCxnSpPr>
        <p:spPr>
          <a:xfrm>
            <a:off x="4572010" y="-4516687"/>
            <a:ext cx="0" cy="9144000"/>
          </a:xfrm>
          <a:prstGeom prst="straightConnector1">
            <a:avLst/>
          </a:prstGeom>
          <a:noFill/>
          <a:ln cap="flat" cmpd="sng" w="9525">
            <a:solidFill>
              <a:srgbClr val="F4CCCC"/>
            </a:solidFill>
            <a:prstDash val="solid"/>
            <a:round/>
            <a:headEnd len="sm" w="sm" type="none"/>
            <a:tailEnd len="sm" w="sm" type="none"/>
          </a:ln>
        </p:spPr>
      </p:cxnSp>
      <p:cxnSp>
        <p:nvCxnSpPr>
          <p:cNvPr id="1466" name="Google Shape;1466;p28"/>
          <p:cNvCxnSpPr/>
          <p:nvPr/>
        </p:nvCxnSpPr>
        <p:spPr>
          <a:xfrm>
            <a:off x="4572010" y="-4237175"/>
            <a:ext cx="0" cy="9144000"/>
          </a:xfrm>
          <a:prstGeom prst="straightConnector1">
            <a:avLst/>
          </a:prstGeom>
          <a:noFill/>
          <a:ln cap="flat" cmpd="sng" w="9525">
            <a:solidFill>
              <a:srgbClr val="F4CCCC"/>
            </a:solidFill>
            <a:prstDash val="solid"/>
            <a:round/>
            <a:headEnd len="sm" w="sm" type="none"/>
            <a:tailEnd len="sm" w="sm" type="none"/>
          </a:ln>
        </p:spPr>
      </p:cxnSp>
      <p:cxnSp>
        <p:nvCxnSpPr>
          <p:cNvPr id="1467" name="Google Shape;1467;p28"/>
          <p:cNvCxnSpPr/>
          <p:nvPr/>
        </p:nvCxnSpPr>
        <p:spPr>
          <a:xfrm>
            <a:off x="4572010" y="-3957662"/>
            <a:ext cx="0" cy="9144000"/>
          </a:xfrm>
          <a:prstGeom prst="straightConnector1">
            <a:avLst/>
          </a:prstGeom>
          <a:noFill/>
          <a:ln cap="flat" cmpd="sng" w="9525">
            <a:solidFill>
              <a:srgbClr val="F4CCCC"/>
            </a:solidFill>
            <a:prstDash val="solid"/>
            <a:round/>
            <a:headEnd len="sm" w="sm" type="none"/>
            <a:tailEnd len="sm" w="sm" type="none"/>
          </a:ln>
        </p:spPr>
      </p:cxnSp>
      <p:cxnSp>
        <p:nvCxnSpPr>
          <p:cNvPr id="1468" name="Google Shape;1468;p28"/>
          <p:cNvCxnSpPr/>
          <p:nvPr/>
        </p:nvCxnSpPr>
        <p:spPr>
          <a:xfrm>
            <a:off x="4572010" y="-3678150"/>
            <a:ext cx="0" cy="9144000"/>
          </a:xfrm>
          <a:prstGeom prst="straightConnector1">
            <a:avLst/>
          </a:prstGeom>
          <a:noFill/>
          <a:ln cap="flat" cmpd="sng" w="9525">
            <a:solidFill>
              <a:srgbClr val="F4CCCC"/>
            </a:solidFill>
            <a:prstDash val="solid"/>
            <a:round/>
            <a:headEnd len="sm" w="sm" type="none"/>
            <a:tailEnd len="sm" w="sm" type="none"/>
          </a:ln>
        </p:spPr>
      </p:cxnSp>
      <p:cxnSp>
        <p:nvCxnSpPr>
          <p:cNvPr id="1469" name="Google Shape;1469;p28"/>
          <p:cNvCxnSpPr/>
          <p:nvPr/>
        </p:nvCxnSpPr>
        <p:spPr>
          <a:xfrm>
            <a:off x="4572010" y="-3398637"/>
            <a:ext cx="0" cy="9144000"/>
          </a:xfrm>
          <a:prstGeom prst="straightConnector1">
            <a:avLst/>
          </a:prstGeom>
          <a:noFill/>
          <a:ln cap="flat" cmpd="sng" w="9525">
            <a:solidFill>
              <a:srgbClr val="F4CCCC"/>
            </a:solidFill>
            <a:prstDash val="solid"/>
            <a:round/>
            <a:headEnd len="sm" w="sm" type="none"/>
            <a:tailEnd len="sm" w="sm" type="none"/>
          </a:ln>
        </p:spPr>
      </p:cxnSp>
      <p:cxnSp>
        <p:nvCxnSpPr>
          <p:cNvPr id="1470" name="Google Shape;1470;p28"/>
          <p:cNvCxnSpPr/>
          <p:nvPr/>
        </p:nvCxnSpPr>
        <p:spPr>
          <a:xfrm>
            <a:off x="4572010" y="-3119125"/>
            <a:ext cx="0" cy="9144000"/>
          </a:xfrm>
          <a:prstGeom prst="straightConnector1">
            <a:avLst/>
          </a:prstGeom>
          <a:noFill/>
          <a:ln cap="flat" cmpd="sng" w="9525">
            <a:solidFill>
              <a:srgbClr val="F4CCCC"/>
            </a:solidFill>
            <a:prstDash val="solid"/>
            <a:round/>
            <a:headEnd len="sm" w="sm" type="none"/>
            <a:tailEnd len="sm" w="sm" type="none"/>
          </a:ln>
        </p:spPr>
      </p:cxnSp>
      <p:cxnSp>
        <p:nvCxnSpPr>
          <p:cNvPr id="1471" name="Google Shape;1471;p28"/>
          <p:cNvCxnSpPr/>
          <p:nvPr/>
        </p:nvCxnSpPr>
        <p:spPr>
          <a:xfrm>
            <a:off x="4572010" y="-2839612"/>
            <a:ext cx="0" cy="9144000"/>
          </a:xfrm>
          <a:prstGeom prst="straightConnector1">
            <a:avLst/>
          </a:prstGeom>
          <a:noFill/>
          <a:ln cap="flat" cmpd="sng" w="9525">
            <a:solidFill>
              <a:srgbClr val="F4CCCC"/>
            </a:solidFill>
            <a:prstDash val="solid"/>
            <a:round/>
            <a:headEnd len="sm" w="sm" type="none"/>
            <a:tailEnd len="sm" w="sm" type="none"/>
          </a:ln>
        </p:spPr>
      </p:cxnSp>
      <p:cxnSp>
        <p:nvCxnSpPr>
          <p:cNvPr id="1472" name="Google Shape;1472;p28"/>
          <p:cNvCxnSpPr/>
          <p:nvPr/>
        </p:nvCxnSpPr>
        <p:spPr>
          <a:xfrm>
            <a:off x="4572010" y="-2560100"/>
            <a:ext cx="0" cy="9144000"/>
          </a:xfrm>
          <a:prstGeom prst="straightConnector1">
            <a:avLst/>
          </a:prstGeom>
          <a:noFill/>
          <a:ln cap="flat" cmpd="sng" w="9525">
            <a:solidFill>
              <a:srgbClr val="F4CCCC"/>
            </a:solidFill>
            <a:prstDash val="solid"/>
            <a:round/>
            <a:headEnd len="sm" w="sm" type="none"/>
            <a:tailEnd len="sm" w="sm" type="none"/>
          </a:ln>
        </p:spPr>
      </p:cxnSp>
      <p:cxnSp>
        <p:nvCxnSpPr>
          <p:cNvPr id="1473" name="Google Shape;1473;p28"/>
          <p:cNvCxnSpPr/>
          <p:nvPr/>
        </p:nvCxnSpPr>
        <p:spPr>
          <a:xfrm>
            <a:off x="4572010" y="-2280587"/>
            <a:ext cx="0" cy="9144000"/>
          </a:xfrm>
          <a:prstGeom prst="straightConnector1">
            <a:avLst/>
          </a:prstGeom>
          <a:noFill/>
          <a:ln cap="flat" cmpd="sng" w="9525">
            <a:solidFill>
              <a:srgbClr val="F4CCCC"/>
            </a:solidFill>
            <a:prstDash val="solid"/>
            <a:round/>
            <a:headEnd len="sm" w="sm" type="none"/>
            <a:tailEnd len="sm" w="sm" type="none"/>
          </a:ln>
        </p:spPr>
      </p:cxnSp>
      <p:cxnSp>
        <p:nvCxnSpPr>
          <p:cNvPr id="1474" name="Google Shape;1474;p28"/>
          <p:cNvCxnSpPr/>
          <p:nvPr/>
        </p:nvCxnSpPr>
        <p:spPr>
          <a:xfrm>
            <a:off x="4572010" y="-2001075"/>
            <a:ext cx="0" cy="9144000"/>
          </a:xfrm>
          <a:prstGeom prst="straightConnector1">
            <a:avLst/>
          </a:prstGeom>
          <a:noFill/>
          <a:ln cap="flat" cmpd="sng" w="9525">
            <a:solidFill>
              <a:srgbClr val="F4CCCC"/>
            </a:solidFill>
            <a:prstDash val="solid"/>
            <a:round/>
            <a:headEnd len="sm" w="sm" type="none"/>
            <a:tailEnd len="sm" w="sm" type="none"/>
          </a:ln>
        </p:spPr>
      </p:cxnSp>
      <p:cxnSp>
        <p:nvCxnSpPr>
          <p:cNvPr id="1475" name="Google Shape;1475;p28"/>
          <p:cNvCxnSpPr/>
          <p:nvPr/>
        </p:nvCxnSpPr>
        <p:spPr>
          <a:xfrm>
            <a:off x="4572010" y="-1721562"/>
            <a:ext cx="0" cy="9144000"/>
          </a:xfrm>
          <a:prstGeom prst="straightConnector1">
            <a:avLst/>
          </a:prstGeom>
          <a:noFill/>
          <a:ln cap="flat" cmpd="sng" w="9525">
            <a:solidFill>
              <a:srgbClr val="F4CCCC"/>
            </a:solidFill>
            <a:prstDash val="solid"/>
            <a:round/>
            <a:headEnd len="sm" w="sm" type="none"/>
            <a:tailEnd len="sm" w="sm" type="none"/>
          </a:ln>
        </p:spPr>
      </p:cxnSp>
      <p:cxnSp>
        <p:nvCxnSpPr>
          <p:cNvPr id="1476" name="Google Shape;1476;p28"/>
          <p:cNvCxnSpPr/>
          <p:nvPr/>
        </p:nvCxnSpPr>
        <p:spPr>
          <a:xfrm>
            <a:off x="4572010" y="-1442050"/>
            <a:ext cx="0" cy="9144000"/>
          </a:xfrm>
          <a:prstGeom prst="straightConnector1">
            <a:avLst/>
          </a:prstGeom>
          <a:noFill/>
          <a:ln cap="flat" cmpd="sng" w="9525">
            <a:solidFill>
              <a:srgbClr val="F4CCCC"/>
            </a:solidFill>
            <a:prstDash val="solid"/>
            <a:round/>
            <a:headEnd len="sm" w="sm" type="none"/>
            <a:tailEnd len="sm" w="sm" type="none"/>
          </a:ln>
        </p:spPr>
      </p:cxnSp>
      <p:cxnSp>
        <p:nvCxnSpPr>
          <p:cNvPr id="1477" name="Google Shape;1477;p28"/>
          <p:cNvCxnSpPr/>
          <p:nvPr/>
        </p:nvCxnSpPr>
        <p:spPr>
          <a:xfrm>
            <a:off x="4572010" y="-1162537"/>
            <a:ext cx="0" cy="9144000"/>
          </a:xfrm>
          <a:prstGeom prst="straightConnector1">
            <a:avLst/>
          </a:prstGeom>
          <a:noFill/>
          <a:ln cap="flat" cmpd="sng" w="9525">
            <a:solidFill>
              <a:srgbClr val="F4CCCC"/>
            </a:solidFill>
            <a:prstDash val="solid"/>
            <a:round/>
            <a:headEnd len="sm" w="sm" type="none"/>
            <a:tailEnd len="sm" w="sm" type="none"/>
          </a:ln>
        </p:spPr>
      </p:cxnSp>
      <p:cxnSp>
        <p:nvCxnSpPr>
          <p:cNvPr id="1478" name="Google Shape;1478;p28"/>
          <p:cNvCxnSpPr/>
          <p:nvPr/>
        </p:nvCxnSpPr>
        <p:spPr>
          <a:xfrm>
            <a:off x="4572010" y="-883025"/>
            <a:ext cx="0" cy="9144000"/>
          </a:xfrm>
          <a:prstGeom prst="straightConnector1">
            <a:avLst/>
          </a:prstGeom>
          <a:noFill/>
          <a:ln cap="flat" cmpd="sng" w="9525">
            <a:solidFill>
              <a:srgbClr val="F4CCCC"/>
            </a:solidFill>
            <a:prstDash val="solid"/>
            <a:round/>
            <a:headEnd len="sm" w="sm" type="none"/>
            <a:tailEnd len="sm" w="sm" type="none"/>
          </a:ln>
        </p:spPr>
      </p:cxnSp>
      <p:cxnSp>
        <p:nvCxnSpPr>
          <p:cNvPr id="1479" name="Google Shape;1479;p28"/>
          <p:cNvCxnSpPr/>
          <p:nvPr/>
        </p:nvCxnSpPr>
        <p:spPr>
          <a:xfrm>
            <a:off x="4572010" y="-603512"/>
            <a:ext cx="0" cy="9144000"/>
          </a:xfrm>
          <a:prstGeom prst="straightConnector1">
            <a:avLst/>
          </a:prstGeom>
          <a:noFill/>
          <a:ln cap="flat" cmpd="sng" w="9525">
            <a:solidFill>
              <a:srgbClr val="F4CCCC"/>
            </a:solidFill>
            <a:prstDash val="solid"/>
            <a:round/>
            <a:headEnd len="sm" w="sm" type="none"/>
            <a:tailEnd len="sm" w="sm" type="none"/>
          </a:ln>
        </p:spPr>
      </p:cxnSp>
      <p:cxnSp>
        <p:nvCxnSpPr>
          <p:cNvPr id="1480" name="Google Shape;1480;p28"/>
          <p:cNvCxnSpPr/>
          <p:nvPr/>
        </p:nvCxnSpPr>
        <p:spPr>
          <a:xfrm>
            <a:off x="4572010" y="-324000"/>
            <a:ext cx="0" cy="9144000"/>
          </a:xfrm>
          <a:prstGeom prst="straightConnector1">
            <a:avLst/>
          </a:prstGeom>
          <a:noFill/>
          <a:ln cap="flat" cmpd="sng" w="9525">
            <a:solidFill>
              <a:srgbClr val="F4CCCC"/>
            </a:solidFill>
            <a:prstDash val="solid"/>
            <a:round/>
            <a:headEnd len="sm" w="sm" type="none"/>
            <a:tailEnd len="sm" w="sm" type="none"/>
          </a:ln>
        </p:spPr>
      </p:cxnSp>
      <p:cxnSp>
        <p:nvCxnSpPr>
          <p:cNvPr id="1481" name="Google Shape;1481;p28"/>
          <p:cNvCxnSpPr/>
          <p:nvPr/>
        </p:nvCxnSpPr>
        <p:spPr>
          <a:xfrm>
            <a:off x="4572010" y="-44487"/>
            <a:ext cx="0" cy="9144000"/>
          </a:xfrm>
          <a:prstGeom prst="straightConnector1">
            <a:avLst/>
          </a:prstGeom>
          <a:noFill/>
          <a:ln cap="flat" cmpd="sng" w="9525">
            <a:solidFill>
              <a:srgbClr val="F4CCCC"/>
            </a:solidFill>
            <a:prstDash val="solid"/>
            <a:round/>
            <a:headEnd len="sm" w="sm" type="none"/>
            <a:tailEnd len="sm" w="sm" type="none"/>
          </a:ln>
        </p:spPr>
      </p:cxnSp>
      <p:cxnSp>
        <p:nvCxnSpPr>
          <p:cNvPr id="1482" name="Google Shape;1482;p28"/>
          <p:cNvCxnSpPr/>
          <p:nvPr/>
        </p:nvCxnSpPr>
        <p:spPr>
          <a:xfrm>
            <a:off x="4572010" y="235025"/>
            <a:ext cx="0" cy="9144000"/>
          </a:xfrm>
          <a:prstGeom prst="straightConnector1">
            <a:avLst/>
          </a:prstGeom>
          <a:noFill/>
          <a:ln cap="flat" cmpd="sng" w="9525">
            <a:solidFill>
              <a:srgbClr val="F4CCCC"/>
            </a:solidFill>
            <a:prstDash val="solid"/>
            <a:round/>
            <a:headEnd len="sm" w="sm" type="none"/>
            <a:tailEnd len="sm" w="sm" type="none"/>
          </a:ln>
        </p:spPr>
      </p:cxnSp>
      <p:cxnSp>
        <p:nvCxnSpPr>
          <p:cNvPr id="1483" name="Google Shape;1483;p28"/>
          <p:cNvCxnSpPr/>
          <p:nvPr/>
        </p:nvCxnSpPr>
        <p:spPr>
          <a:xfrm>
            <a:off x="4572010" y="492200"/>
            <a:ext cx="0" cy="9144000"/>
          </a:xfrm>
          <a:prstGeom prst="straightConnector1">
            <a:avLst/>
          </a:prstGeom>
          <a:noFill/>
          <a:ln cap="flat" cmpd="sng" w="9525">
            <a:solidFill>
              <a:srgbClr val="F4CCCC"/>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sp>
        <p:nvSpPr>
          <p:cNvPr id="128" name="Google Shape;128;p4"/>
          <p:cNvSpPr txBox="1"/>
          <p:nvPr>
            <p:ph idx="12" type="sldNum"/>
          </p:nvPr>
        </p:nvSpPr>
        <p:spPr>
          <a:xfrm>
            <a:off x="8573357" y="4610220"/>
            <a:ext cx="4668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grpSp>
        <p:nvGrpSpPr>
          <p:cNvPr id="129" name="Google Shape;129;p4"/>
          <p:cNvGrpSpPr/>
          <p:nvPr/>
        </p:nvGrpSpPr>
        <p:grpSpPr>
          <a:xfrm>
            <a:off x="0" y="-4516687"/>
            <a:ext cx="8944400" cy="13895712"/>
            <a:chOff x="0" y="-4516687"/>
            <a:chExt cx="8944400" cy="13895712"/>
          </a:xfrm>
        </p:grpSpPr>
        <p:cxnSp>
          <p:nvCxnSpPr>
            <p:cNvPr id="130" name="Google Shape;130;p4"/>
            <p:cNvCxnSpPr/>
            <p:nvPr/>
          </p:nvCxnSpPr>
          <p:spPr>
            <a:xfrm>
              <a:off x="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31" name="Google Shape;131;p4"/>
            <p:cNvCxnSpPr/>
            <p:nvPr/>
          </p:nvCxnSpPr>
          <p:spPr>
            <a:xfrm>
              <a:off x="27951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32" name="Google Shape;132;p4"/>
            <p:cNvCxnSpPr/>
            <p:nvPr/>
          </p:nvCxnSpPr>
          <p:spPr>
            <a:xfrm>
              <a:off x="55902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33" name="Google Shape;133;p4"/>
            <p:cNvCxnSpPr/>
            <p:nvPr/>
          </p:nvCxnSpPr>
          <p:spPr>
            <a:xfrm>
              <a:off x="83853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34" name="Google Shape;134;p4"/>
            <p:cNvCxnSpPr/>
            <p:nvPr/>
          </p:nvCxnSpPr>
          <p:spPr>
            <a:xfrm>
              <a:off x="111805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35" name="Google Shape;135;p4"/>
            <p:cNvCxnSpPr/>
            <p:nvPr/>
          </p:nvCxnSpPr>
          <p:spPr>
            <a:xfrm>
              <a:off x="139756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36" name="Google Shape;136;p4"/>
            <p:cNvCxnSpPr/>
            <p:nvPr/>
          </p:nvCxnSpPr>
          <p:spPr>
            <a:xfrm>
              <a:off x="167707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37" name="Google Shape;137;p4"/>
            <p:cNvCxnSpPr/>
            <p:nvPr/>
          </p:nvCxnSpPr>
          <p:spPr>
            <a:xfrm>
              <a:off x="19565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38" name="Google Shape;138;p4"/>
            <p:cNvCxnSpPr/>
            <p:nvPr/>
          </p:nvCxnSpPr>
          <p:spPr>
            <a:xfrm>
              <a:off x="223610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39" name="Google Shape;139;p4"/>
            <p:cNvCxnSpPr/>
            <p:nvPr/>
          </p:nvCxnSpPr>
          <p:spPr>
            <a:xfrm>
              <a:off x="251561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40" name="Google Shape;140;p4"/>
            <p:cNvCxnSpPr/>
            <p:nvPr/>
          </p:nvCxnSpPr>
          <p:spPr>
            <a:xfrm>
              <a:off x="279512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41" name="Google Shape;141;p4"/>
            <p:cNvCxnSpPr/>
            <p:nvPr/>
          </p:nvCxnSpPr>
          <p:spPr>
            <a:xfrm>
              <a:off x="30684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42" name="Google Shape;142;p4"/>
            <p:cNvCxnSpPr/>
            <p:nvPr/>
          </p:nvCxnSpPr>
          <p:spPr>
            <a:xfrm>
              <a:off x="335415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43" name="Google Shape;143;p4"/>
            <p:cNvCxnSpPr/>
            <p:nvPr/>
          </p:nvCxnSpPr>
          <p:spPr>
            <a:xfrm>
              <a:off x="363366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44" name="Google Shape;144;p4"/>
            <p:cNvCxnSpPr/>
            <p:nvPr/>
          </p:nvCxnSpPr>
          <p:spPr>
            <a:xfrm>
              <a:off x="391317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45" name="Google Shape;145;p4"/>
            <p:cNvCxnSpPr/>
            <p:nvPr/>
          </p:nvCxnSpPr>
          <p:spPr>
            <a:xfrm>
              <a:off x="41926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46" name="Google Shape;146;p4"/>
            <p:cNvCxnSpPr/>
            <p:nvPr/>
          </p:nvCxnSpPr>
          <p:spPr>
            <a:xfrm>
              <a:off x="447220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47" name="Google Shape;147;p4"/>
            <p:cNvCxnSpPr/>
            <p:nvPr/>
          </p:nvCxnSpPr>
          <p:spPr>
            <a:xfrm>
              <a:off x="475171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48" name="Google Shape;148;p4"/>
            <p:cNvCxnSpPr/>
            <p:nvPr/>
          </p:nvCxnSpPr>
          <p:spPr>
            <a:xfrm>
              <a:off x="503122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49" name="Google Shape;149;p4"/>
            <p:cNvCxnSpPr/>
            <p:nvPr/>
          </p:nvCxnSpPr>
          <p:spPr>
            <a:xfrm>
              <a:off x="531073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50" name="Google Shape;150;p4"/>
            <p:cNvCxnSpPr/>
            <p:nvPr/>
          </p:nvCxnSpPr>
          <p:spPr>
            <a:xfrm>
              <a:off x="559025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51" name="Google Shape;151;p4"/>
            <p:cNvCxnSpPr/>
            <p:nvPr/>
          </p:nvCxnSpPr>
          <p:spPr>
            <a:xfrm>
              <a:off x="586976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52" name="Google Shape;152;p4"/>
            <p:cNvCxnSpPr/>
            <p:nvPr/>
          </p:nvCxnSpPr>
          <p:spPr>
            <a:xfrm>
              <a:off x="614927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53" name="Google Shape;153;p4"/>
            <p:cNvCxnSpPr/>
            <p:nvPr/>
          </p:nvCxnSpPr>
          <p:spPr>
            <a:xfrm>
              <a:off x="64287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54" name="Google Shape;154;p4"/>
            <p:cNvCxnSpPr/>
            <p:nvPr/>
          </p:nvCxnSpPr>
          <p:spPr>
            <a:xfrm>
              <a:off x="670830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55" name="Google Shape;155;p4"/>
            <p:cNvCxnSpPr/>
            <p:nvPr/>
          </p:nvCxnSpPr>
          <p:spPr>
            <a:xfrm>
              <a:off x="698781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56" name="Google Shape;156;p4"/>
            <p:cNvCxnSpPr/>
            <p:nvPr/>
          </p:nvCxnSpPr>
          <p:spPr>
            <a:xfrm>
              <a:off x="726732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57" name="Google Shape;157;p4"/>
            <p:cNvCxnSpPr/>
            <p:nvPr/>
          </p:nvCxnSpPr>
          <p:spPr>
            <a:xfrm>
              <a:off x="754683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58" name="Google Shape;158;p4"/>
            <p:cNvCxnSpPr/>
            <p:nvPr/>
          </p:nvCxnSpPr>
          <p:spPr>
            <a:xfrm>
              <a:off x="782635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59" name="Google Shape;159;p4"/>
            <p:cNvCxnSpPr/>
            <p:nvPr/>
          </p:nvCxnSpPr>
          <p:spPr>
            <a:xfrm>
              <a:off x="810586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60" name="Google Shape;160;p4"/>
            <p:cNvCxnSpPr/>
            <p:nvPr/>
          </p:nvCxnSpPr>
          <p:spPr>
            <a:xfrm>
              <a:off x="838537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61" name="Google Shape;161;p4"/>
            <p:cNvCxnSpPr/>
            <p:nvPr/>
          </p:nvCxnSpPr>
          <p:spPr>
            <a:xfrm>
              <a:off x="86648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62" name="Google Shape;162;p4"/>
            <p:cNvCxnSpPr/>
            <p:nvPr/>
          </p:nvCxnSpPr>
          <p:spPr>
            <a:xfrm>
              <a:off x="894440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63" name="Google Shape;163;p4"/>
            <p:cNvCxnSpPr/>
            <p:nvPr/>
          </p:nvCxnSpPr>
          <p:spPr>
            <a:xfrm>
              <a:off x="4572010" y="-4516687"/>
              <a:ext cx="0" cy="9144000"/>
            </a:xfrm>
            <a:prstGeom prst="straightConnector1">
              <a:avLst/>
            </a:prstGeom>
            <a:noFill/>
            <a:ln cap="flat" cmpd="sng" w="9525">
              <a:solidFill>
                <a:srgbClr val="D9D9D9"/>
              </a:solidFill>
              <a:prstDash val="solid"/>
              <a:round/>
              <a:headEnd len="sm" w="sm" type="none"/>
              <a:tailEnd len="sm" w="sm" type="none"/>
            </a:ln>
          </p:spPr>
        </p:cxnSp>
        <p:cxnSp>
          <p:nvCxnSpPr>
            <p:cNvPr id="164" name="Google Shape;164;p4"/>
            <p:cNvCxnSpPr/>
            <p:nvPr/>
          </p:nvCxnSpPr>
          <p:spPr>
            <a:xfrm>
              <a:off x="4572010" y="-4237175"/>
              <a:ext cx="0" cy="9144000"/>
            </a:xfrm>
            <a:prstGeom prst="straightConnector1">
              <a:avLst/>
            </a:prstGeom>
            <a:noFill/>
            <a:ln cap="flat" cmpd="sng" w="9525">
              <a:solidFill>
                <a:srgbClr val="D9D9D9"/>
              </a:solidFill>
              <a:prstDash val="solid"/>
              <a:round/>
              <a:headEnd len="sm" w="sm" type="none"/>
              <a:tailEnd len="sm" w="sm" type="none"/>
            </a:ln>
          </p:spPr>
        </p:cxnSp>
        <p:cxnSp>
          <p:nvCxnSpPr>
            <p:cNvPr id="165" name="Google Shape;165;p4"/>
            <p:cNvCxnSpPr/>
            <p:nvPr/>
          </p:nvCxnSpPr>
          <p:spPr>
            <a:xfrm>
              <a:off x="4572010" y="-3957662"/>
              <a:ext cx="0" cy="9144000"/>
            </a:xfrm>
            <a:prstGeom prst="straightConnector1">
              <a:avLst/>
            </a:prstGeom>
            <a:noFill/>
            <a:ln cap="flat" cmpd="sng" w="9525">
              <a:solidFill>
                <a:srgbClr val="D9D9D9"/>
              </a:solidFill>
              <a:prstDash val="solid"/>
              <a:round/>
              <a:headEnd len="sm" w="sm" type="none"/>
              <a:tailEnd len="sm" w="sm" type="none"/>
            </a:ln>
          </p:spPr>
        </p:cxnSp>
        <p:cxnSp>
          <p:nvCxnSpPr>
            <p:cNvPr id="166" name="Google Shape;166;p4"/>
            <p:cNvCxnSpPr/>
            <p:nvPr/>
          </p:nvCxnSpPr>
          <p:spPr>
            <a:xfrm>
              <a:off x="4572010" y="-3678150"/>
              <a:ext cx="0" cy="9144000"/>
            </a:xfrm>
            <a:prstGeom prst="straightConnector1">
              <a:avLst/>
            </a:prstGeom>
            <a:noFill/>
            <a:ln cap="flat" cmpd="sng" w="9525">
              <a:solidFill>
                <a:srgbClr val="D9D9D9"/>
              </a:solidFill>
              <a:prstDash val="solid"/>
              <a:round/>
              <a:headEnd len="sm" w="sm" type="none"/>
              <a:tailEnd len="sm" w="sm" type="none"/>
            </a:ln>
          </p:spPr>
        </p:cxnSp>
        <p:cxnSp>
          <p:nvCxnSpPr>
            <p:cNvPr id="167" name="Google Shape;167;p4"/>
            <p:cNvCxnSpPr/>
            <p:nvPr/>
          </p:nvCxnSpPr>
          <p:spPr>
            <a:xfrm>
              <a:off x="4572010" y="-3398637"/>
              <a:ext cx="0" cy="9144000"/>
            </a:xfrm>
            <a:prstGeom prst="straightConnector1">
              <a:avLst/>
            </a:prstGeom>
            <a:noFill/>
            <a:ln cap="flat" cmpd="sng" w="9525">
              <a:solidFill>
                <a:srgbClr val="D9D9D9"/>
              </a:solidFill>
              <a:prstDash val="solid"/>
              <a:round/>
              <a:headEnd len="sm" w="sm" type="none"/>
              <a:tailEnd len="sm" w="sm" type="none"/>
            </a:ln>
          </p:spPr>
        </p:cxnSp>
        <p:cxnSp>
          <p:nvCxnSpPr>
            <p:cNvPr id="168" name="Google Shape;168;p4"/>
            <p:cNvCxnSpPr/>
            <p:nvPr/>
          </p:nvCxnSpPr>
          <p:spPr>
            <a:xfrm>
              <a:off x="4572010" y="-3119125"/>
              <a:ext cx="0" cy="9144000"/>
            </a:xfrm>
            <a:prstGeom prst="straightConnector1">
              <a:avLst/>
            </a:prstGeom>
            <a:noFill/>
            <a:ln cap="flat" cmpd="sng" w="9525">
              <a:solidFill>
                <a:srgbClr val="D9D9D9"/>
              </a:solidFill>
              <a:prstDash val="solid"/>
              <a:round/>
              <a:headEnd len="sm" w="sm" type="none"/>
              <a:tailEnd len="sm" w="sm" type="none"/>
            </a:ln>
          </p:spPr>
        </p:cxnSp>
        <p:cxnSp>
          <p:nvCxnSpPr>
            <p:cNvPr id="169" name="Google Shape;169;p4"/>
            <p:cNvCxnSpPr/>
            <p:nvPr/>
          </p:nvCxnSpPr>
          <p:spPr>
            <a:xfrm>
              <a:off x="4572010" y="-2839612"/>
              <a:ext cx="0" cy="9144000"/>
            </a:xfrm>
            <a:prstGeom prst="straightConnector1">
              <a:avLst/>
            </a:prstGeom>
            <a:noFill/>
            <a:ln cap="flat" cmpd="sng" w="9525">
              <a:solidFill>
                <a:srgbClr val="D9D9D9"/>
              </a:solidFill>
              <a:prstDash val="solid"/>
              <a:round/>
              <a:headEnd len="sm" w="sm" type="none"/>
              <a:tailEnd len="sm" w="sm" type="none"/>
            </a:ln>
          </p:spPr>
        </p:cxnSp>
        <p:cxnSp>
          <p:nvCxnSpPr>
            <p:cNvPr id="170" name="Google Shape;170;p4"/>
            <p:cNvCxnSpPr/>
            <p:nvPr/>
          </p:nvCxnSpPr>
          <p:spPr>
            <a:xfrm>
              <a:off x="4572010" y="-2560100"/>
              <a:ext cx="0" cy="9144000"/>
            </a:xfrm>
            <a:prstGeom prst="straightConnector1">
              <a:avLst/>
            </a:prstGeom>
            <a:noFill/>
            <a:ln cap="flat" cmpd="sng" w="9525">
              <a:solidFill>
                <a:srgbClr val="D9D9D9"/>
              </a:solidFill>
              <a:prstDash val="solid"/>
              <a:round/>
              <a:headEnd len="sm" w="sm" type="none"/>
              <a:tailEnd len="sm" w="sm" type="none"/>
            </a:ln>
          </p:spPr>
        </p:cxnSp>
        <p:cxnSp>
          <p:nvCxnSpPr>
            <p:cNvPr id="171" name="Google Shape;171;p4"/>
            <p:cNvCxnSpPr/>
            <p:nvPr/>
          </p:nvCxnSpPr>
          <p:spPr>
            <a:xfrm>
              <a:off x="4572010" y="-2280587"/>
              <a:ext cx="0" cy="9144000"/>
            </a:xfrm>
            <a:prstGeom prst="straightConnector1">
              <a:avLst/>
            </a:prstGeom>
            <a:noFill/>
            <a:ln cap="flat" cmpd="sng" w="9525">
              <a:solidFill>
                <a:srgbClr val="D9D9D9"/>
              </a:solidFill>
              <a:prstDash val="solid"/>
              <a:round/>
              <a:headEnd len="sm" w="sm" type="none"/>
              <a:tailEnd len="sm" w="sm" type="none"/>
            </a:ln>
          </p:spPr>
        </p:cxnSp>
        <p:cxnSp>
          <p:nvCxnSpPr>
            <p:cNvPr id="172" name="Google Shape;172;p4"/>
            <p:cNvCxnSpPr/>
            <p:nvPr/>
          </p:nvCxnSpPr>
          <p:spPr>
            <a:xfrm>
              <a:off x="4572010" y="-2001075"/>
              <a:ext cx="0" cy="9144000"/>
            </a:xfrm>
            <a:prstGeom prst="straightConnector1">
              <a:avLst/>
            </a:prstGeom>
            <a:noFill/>
            <a:ln cap="flat" cmpd="sng" w="9525">
              <a:solidFill>
                <a:srgbClr val="D9D9D9"/>
              </a:solidFill>
              <a:prstDash val="solid"/>
              <a:round/>
              <a:headEnd len="sm" w="sm" type="none"/>
              <a:tailEnd len="sm" w="sm" type="none"/>
            </a:ln>
          </p:spPr>
        </p:cxnSp>
        <p:cxnSp>
          <p:nvCxnSpPr>
            <p:cNvPr id="173" name="Google Shape;173;p4"/>
            <p:cNvCxnSpPr/>
            <p:nvPr/>
          </p:nvCxnSpPr>
          <p:spPr>
            <a:xfrm>
              <a:off x="4572010" y="-1721562"/>
              <a:ext cx="0" cy="9144000"/>
            </a:xfrm>
            <a:prstGeom prst="straightConnector1">
              <a:avLst/>
            </a:prstGeom>
            <a:noFill/>
            <a:ln cap="flat" cmpd="sng" w="9525">
              <a:solidFill>
                <a:srgbClr val="D9D9D9"/>
              </a:solidFill>
              <a:prstDash val="solid"/>
              <a:round/>
              <a:headEnd len="sm" w="sm" type="none"/>
              <a:tailEnd len="sm" w="sm" type="none"/>
            </a:ln>
          </p:spPr>
        </p:cxnSp>
        <p:cxnSp>
          <p:nvCxnSpPr>
            <p:cNvPr id="174" name="Google Shape;174;p4"/>
            <p:cNvCxnSpPr/>
            <p:nvPr/>
          </p:nvCxnSpPr>
          <p:spPr>
            <a:xfrm>
              <a:off x="4572010" y="-1442050"/>
              <a:ext cx="0" cy="9144000"/>
            </a:xfrm>
            <a:prstGeom prst="straightConnector1">
              <a:avLst/>
            </a:prstGeom>
            <a:noFill/>
            <a:ln cap="flat" cmpd="sng" w="9525">
              <a:solidFill>
                <a:srgbClr val="D9D9D9"/>
              </a:solidFill>
              <a:prstDash val="solid"/>
              <a:round/>
              <a:headEnd len="sm" w="sm" type="none"/>
              <a:tailEnd len="sm" w="sm" type="none"/>
            </a:ln>
          </p:spPr>
        </p:cxnSp>
        <p:cxnSp>
          <p:nvCxnSpPr>
            <p:cNvPr id="175" name="Google Shape;175;p4"/>
            <p:cNvCxnSpPr/>
            <p:nvPr/>
          </p:nvCxnSpPr>
          <p:spPr>
            <a:xfrm>
              <a:off x="4572010" y="-1162537"/>
              <a:ext cx="0" cy="9144000"/>
            </a:xfrm>
            <a:prstGeom prst="straightConnector1">
              <a:avLst/>
            </a:prstGeom>
            <a:noFill/>
            <a:ln cap="flat" cmpd="sng" w="9525">
              <a:solidFill>
                <a:srgbClr val="D9D9D9"/>
              </a:solidFill>
              <a:prstDash val="solid"/>
              <a:round/>
              <a:headEnd len="sm" w="sm" type="none"/>
              <a:tailEnd len="sm" w="sm" type="none"/>
            </a:ln>
          </p:spPr>
        </p:cxnSp>
        <p:cxnSp>
          <p:nvCxnSpPr>
            <p:cNvPr id="176" name="Google Shape;176;p4"/>
            <p:cNvCxnSpPr/>
            <p:nvPr/>
          </p:nvCxnSpPr>
          <p:spPr>
            <a:xfrm>
              <a:off x="4572010" y="-883025"/>
              <a:ext cx="0" cy="9144000"/>
            </a:xfrm>
            <a:prstGeom prst="straightConnector1">
              <a:avLst/>
            </a:prstGeom>
            <a:noFill/>
            <a:ln cap="flat" cmpd="sng" w="9525">
              <a:solidFill>
                <a:srgbClr val="D9D9D9"/>
              </a:solidFill>
              <a:prstDash val="solid"/>
              <a:round/>
              <a:headEnd len="sm" w="sm" type="none"/>
              <a:tailEnd len="sm" w="sm" type="none"/>
            </a:ln>
          </p:spPr>
        </p:cxnSp>
        <p:cxnSp>
          <p:nvCxnSpPr>
            <p:cNvPr id="177" name="Google Shape;177;p4"/>
            <p:cNvCxnSpPr/>
            <p:nvPr/>
          </p:nvCxnSpPr>
          <p:spPr>
            <a:xfrm>
              <a:off x="4572010" y="-603512"/>
              <a:ext cx="0" cy="9144000"/>
            </a:xfrm>
            <a:prstGeom prst="straightConnector1">
              <a:avLst/>
            </a:prstGeom>
            <a:noFill/>
            <a:ln cap="flat" cmpd="sng" w="9525">
              <a:solidFill>
                <a:srgbClr val="D9D9D9"/>
              </a:solidFill>
              <a:prstDash val="solid"/>
              <a:round/>
              <a:headEnd len="sm" w="sm" type="none"/>
              <a:tailEnd len="sm" w="sm" type="none"/>
            </a:ln>
          </p:spPr>
        </p:cxnSp>
        <p:cxnSp>
          <p:nvCxnSpPr>
            <p:cNvPr id="178" name="Google Shape;178;p4"/>
            <p:cNvCxnSpPr/>
            <p:nvPr/>
          </p:nvCxnSpPr>
          <p:spPr>
            <a:xfrm>
              <a:off x="4572010" y="-324000"/>
              <a:ext cx="0" cy="9144000"/>
            </a:xfrm>
            <a:prstGeom prst="straightConnector1">
              <a:avLst/>
            </a:prstGeom>
            <a:noFill/>
            <a:ln cap="flat" cmpd="sng" w="9525">
              <a:solidFill>
                <a:srgbClr val="D9D9D9"/>
              </a:solidFill>
              <a:prstDash val="solid"/>
              <a:round/>
              <a:headEnd len="sm" w="sm" type="none"/>
              <a:tailEnd len="sm" w="sm" type="none"/>
            </a:ln>
          </p:spPr>
        </p:cxnSp>
        <p:cxnSp>
          <p:nvCxnSpPr>
            <p:cNvPr id="179" name="Google Shape;179;p4"/>
            <p:cNvCxnSpPr/>
            <p:nvPr/>
          </p:nvCxnSpPr>
          <p:spPr>
            <a:xfrm>
              <a:off x="4572010" y="-44487"/>
              <a:ext cx="0" cy="9144000"/>
            </a:xfrm>
            <a:prstGeom prst="straightConnector1">
              <a:avLst/>
            </a:prstGeom>
            <a:noFill/>
            <a:ln cap="flat" cmpd="sng" w="9525">
              <a:solidFill>
                <a:srgbClr val="D9D9D9"/>
              </a:solidFill>
              <a:prstDash val="solid"/>
              <a:round/>
              <a:headEnd len="sm" w="sm" type="none"/>
              <a:tailEnd len="sm" w="sm" type="none"/>
            </a:ln>
          </p:spPr>
        </p:cxnSp>
        <p:cxnSp>
          <p:nvCxnSpPr>
            <p:cNvPr id="180" name="Google Shape;180;p4"/>
            <p:cNvCxnSpPr/>
            <p:nvPr/>
          </p:nvCxnSpPr>
          <p:spPr>
            <a:xfrm>
              <a:off x="4572010" y="235025"/>
              <a:ext cx="0" cy="9144000"/>
            </a:xfrm>
            <a:prstGeom prst="straightConnector1">
              <a:avLst/>
            </a:prstGeom>
            <a:noFill/>
            <a:ln cap="flat" cmpd="sng" w="9525">
              <a:solidFill>
                <a:srgbClr val="D9D9D9"/>
              </a:solidFill>
              <a:prstDash val="solid"/>
              <a:round/>
              <a:headEnd len="sm" w="sm" type="none"/>
              <a:tailEnd len="sm" w="sm" type="none"/>
            </a:ln>
          </p:spPr>
        </p:cxnSp>
      </p:grpSp>
      <p:sp>
        <p:nvSpPr>
          <p:cNvPr id="181" name="Google Shape;181;p4"/>
          <p:cNvSpPr txBox="1"/>
          <p:nvPr>
            <p:ph type="title"/>
          </p:nvPr>
        </p:nvSpPr>
        <p:spPr>
          <a:xfrm>
            <a:off x="5179675" y="1108350"/>
            <a:ext cx="3246300" cy="1482300"/>
          </a:xfrm>
          <a:prstGeom prst="rect">
            <a:avLst/>
          </a:prstGeom>
          <a:noFill/>
          <a:ln>
            <a:noFill/>
          </a:ln>
        </p:spPr>
        <p:txBody>
          <a:bodyPr anchorCtr="0" anchor="b" bIns="91425" lIns="91425" spcFirstLastPara="1" rIns="91425" wrap="square" tIns="91425">
            <a:normAutofit/>
          </a:bodyPr>
          <a:lstStyle>
            <a:lvl1pPr lvl="0" algn="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82" name="Google Shape;182;p4"/>
          <p:cNvSpPr txBox="1"/>
          <p:nvPr>
            <p:ph idx="1" type="subTitle"/>
          </p:nvPr>
        </p:nvSpPr>
        <p:spPr>
          <a:xfrm>
            <a:off x="5101100" y="2819650"/>
            <a:ext cx="3324900" cy="1482300"/>
          </a:xfrm>
          <a:prstGeom prst="rect">
            <a:avLst/>
          </a:prstGeom>
          <a:noFill/>
          <a:ln>
            <a:noFill/>
          </a:ln>
        </p:spPr>
        <p:txBody>
          <a:bodyPr anchorCtr="0" anchor="t" bIns="91425" lIns="91425" spcFirstLastPara="1" rIns="91425" wrap="square" tIns="91425">
            <a:normAutofit/>
          </a:bodyPr>
          <a:lstStyle>
            <a:lvl1pPr lvl="0" algn="r">
              <a:lnSpc>
                <a:spcPct val="100000"/>
              </a:lnSpc>
              <a:spcBef>
                <a:spcPts val="0"/>
              </a:spcBef>
              <a:spcAft>
                <a:spcPts val="0"/>
              </a:spcAft>
              <a:buClr>
                <a:schemeClr val="accent2"/>
              </a:buClr>
              <a:buSzPts val="2100"/>
              <a:buChar char="●"/>
              <a:defRPr sz="1400"/>
            </a:lvl1pPr>
            <a:lvl2pPr lvl="1" algn="ctr">
              <a:lnSpc>
                <a:spcPct val="100000"/>
              </a:lnSpc>
              <a:spcBef>
                <a:spcPts val="0"/>
              </a:spcBef>
              <a:spcAft>
                <a:spcPts val="0"/>
              </a:spcAft>
              <a:buSzPts val="2100"/>
              <a:buChar char="○"/>
              <a:defRPr sz="2100"/>
            </a:lvl2pPr>
            <a:lvl3pPr lvl="2" algn="ctr">
              <a:lnSpc>
                <a:spcPct val="100000"/>
              </a:lnSpc>
              <a:spcBef>
                <a:spcPts val="0"/>
              </a:spcBef>
              <a:spcAft>
                <a:spcPts val="0"/>
              </a:spcAft>
              <a:buSzPts val="2100"/>
              <a:buChar char="■"/>
              <a:defRPr sz="2100"/>
            </a:lvl3pPr>
            <a:lvl4pPr lvl="3" algn="ctr">
              <a:lnSpc>
                <a:spcPct val="100000"/>
              </a:lnSpc>
              <a:spcBef>
                <a:spcPts val="0"/>
              </a:spcBef>
              <a:spcAft>
                <a:spcPts val="0"/>
              </a:spcAft>
              <a:buSzPts val="2100"/>
              <a:buChar char="●"/>
              <a:defRPr sz="2100"/>
            </a:lvl4pPr>
            <a:lvl5pPr lvl="4" algn="ctr">
              <a:lnSpc>
                <a:spcPct val="100000"/>
              </a:lnSpc>
              <a:spcBef>
                <a:spcPts val="0"/>
              </a:spcBef>
              <a:spcAft>
                <a:spcPts val="0"/>
              </a:spcAft>
              <a:buSzPts val="2100"/>
              <a:buChar char="○"/>
              <a:defRPr sz="2100"/>
            </a:lvl5pPr>
            <a:lvl6pPr lvl="5" algn="ctr">
              <a:lnSpc>
                <a:spcPct val="100000"/>
              </a:lnSpc>
              <a:spcBef>
                <a:spcPts val="0"/>
              </a:spcBef>
              <a:spcAft>
                <a:spcPts val="0"/>
              </a:spcAft>
              <a:buSzPts val="2100"/>
              <a:buChar char="■"/>
              <a:defRPr sz="2100"/>
            </a:lvl6pPr>
            <a:lvl7pPr lvl="6" algn="ctr">
              <a:lnSpc>
                <a:spcPct val="100000"/>
              </a:lnSpc>
              <a:spcBef>
                <a:spcPts val="0"/>
              </a:spcBef>
              <a:spcAft>
                <a:spcPts val="0"/>
              </a:spcAft>
              <a:buSzPts val="2100"/>
              <a:buChar char="●"/>
              <a:defRPr sz="2100"/>
            </a:lvl7pPr>
            <a:lvl8pPr lvl="7" algn="ctr">
              <a:lnSpc>
                <a:spcPct val="100000"/>
              </a:lnSpc>
              <a:spcBef>
                <a:spcPts val="0"/>
              </a:spcBef>
              <a:spcAft>
                <a:spcPts val="0"/>
              </a:spcAft>
              <a:buSzPts val="2100"/>
              <a:buChar char="○"/>
              <a:defRPr sz="2100"/>
            </a:lvl8pPr>
            <a:lvl9pPr lvl="8" algn="ctr">
              <a:lnSpc>
                <a:spcPct val="100000"/>
              </a:lnSpc>
              <a:spcBef>
                <a:spcPts val="0"/>
              </a:spcBef>
              <a:spcAft>
                <a:spcPts val="0"/>
              </a:spcAft>
              <a:buSzPts val="2100"/>
              <a:buChar char="■"/>
              <a:defRPr sz="2100"/>
            </a:lvl9pPr>
          </a:lstStyle>
          <a:p/>
        </p:txBody>
      </p:sp>
      <p:cxnSp>
        <p:nvCxnSpPr>
          <p:cNvPr id="183" name="Google Shape;183;p4"/>
          <p:cNvCxnSpPr/>
          <p:nvPr/>
        </p:nvCxnSpPr>
        <p:spPr>
          <a:xfrm>
            <a:off x="4572010" y="492200"/>
            <a:ext cx="0" cy="9144000"/>
          </a:xfrm>
          <a:prstGeom prst="straightConnector1">
            <a:avLst/>
          </a:prstGeom>
          <a:noFill/>
          <a:ln cap="flat" cmpd="sng" w="9525">
            <a:solidFill>
              <a:srgbClr val="D9D9D9"/>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4" name="Shape 184"/>
        <p:cNvGrpSpPr/>
        <p:nvPr/>
      </p:nvGrpSpPr>
      <p:grpSpPr>
        <a:xfrm>
          <a:off x="0" y="0"/>
          <a:ext cx="0" cy="0"/>
          <a:chOff x="0" y="0"/>
          <a:chExt cx="0" cy="0"/>
        </a:xfrm>
      </p:grpSpPr>
      <p:sp>
        <p:nvSpPr>
          <p:cNvPr id="185" name="Google Shape;185;p5"/>
          <p:cNvSpPr txBox="1"/>
          <p:nvPr>
            <p:ph idx="12" type="sldNum"/>
          </p:nvPr>
        </p:nvSpPr>
        <p:spPr>
          <a:xfrm>
            <a:off x="8573357" y="4610220"/>
            <a:ext cx="4668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grpSp>
        <p:nvGrpSpPr>
          <p:cNvPr id="186" name="Google Shape;186;p5"/>
          <p:cNvGrpSpPr/>
          <p:nvPr/>
        </p:nvGrpSpPr>
        <p:grpSpPr>
          <a:xfrm>
            <a:off x="0" y="-4516687"/>
            <a:ext cx="8944400" cy="13895712"/>
            <a:chOff x="0" y="-4516687"/>
            <a:chExt cx="8944400" cy="13895712"/>
          </a:xfrm>
        </p:grpSpPr>
        <p:cxnSp>
          <p:nvCxnSpPr>
            <p:cNvPr id="187" name="Google Shape;187;p5"/>
            <p:cNvCxnSpPr/>
            <p:nvPr/>
          </p:nvCxnSpPr>
          <p:spPr>
            <a:xfrm>
              <a:off x="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88" name="Google Shape;188;p5"/>
            <p:cNvCxnSpPr/>
            <p:nvPr/>
          </p:nvCxnSpPr>
          <p:spPr>
            <a:xfrm>
              <a:off x="27951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89" name="Google Shape;189;p5"/>
            <p:cNvCxnSpPr/>
            <p:nvPr/>
          </p:nvCxnSpPr>
          <p:spPr>
            <a:xfrm>
              <a:off x="55902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90" name="Google Shape;190;p5"/>
            <p:cNvCxnSpPr/>
            <p:nvPr/>
          </p:nvCxnSpPr>
          <p:spPr>
            <a:xfrm>
              <a:off x="83853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91" name="Google Shape;191;p5"/>
            <p:cNvCxnSpPr/>
            <p:nvPr/>
          </p:nvCxnSpPr>
          <p:spPr>
            <a:xfrm>
              <a:off x="111805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92" name="Google Shape;192;p5"/>
            <p:cNvCxnSpPr/>
            <p:nvPr/>
          </p:nvCxnSpPr>
          <p:spPr>
            <a:xfrm>
              <a:off x="139756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93" name="Google Shape;193;p5"/>
            <p:cNvCxnSpPr/>
            <p:nvPr/>
          </p:nvCxnSpPr>
          <p:spPr>
            <a:xfrm>
              <a:off x="167707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94" name="Google Shape;194;p5"/>
            <p:cNvCxnSpPr/>
            <p:nvPr/>
          </p:nvCxnSpPr>
          <p:spPr>
            <a:xfrm>
              <a:off x="19565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95" name="Google Shape;195;p5"/>
            <p:cNvCxnSpPr/>
            <p:nvPr/>
          </p:nvCxnSpPr>
          <p:spPr>
            <a:xfrm>
              <a:off x="223610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96" name="Google Shape;196;p5"/>
            <p:cNvCxnSpPr/>
            <p:nvPr/>
          </p:nvCxnSpPr>
          <p:spPr>
            <a:xfrm>
              <a:off x="251561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97" name="Google Shape;197;p5"/>
            <p:cNvCxnSpPr/>
            <p:nvPr/>
          </p:nvCxnSpPr>
          <p:spPr>
            <a:xfrm>
              <a:off x="279512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98" name="Google Shape;198;p5"/>
            <p:cNvCxnSpPr/>
            <p:nvPr/>
          </p:nvCxnSpPr>
          <p:spPr>
            <a:xfrm>
              <a:off x="30684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199" name="Google Shape;199;p5"/>
            <p:cNvCxnSpPr/>
            <p:nvPr/>
          </p:nvCxnSpPr>
          <p:spPr>
            <a:xfrm>
              <a:off x="335415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200" name="Google Shape;200;p5"/>
            <p:cNvCxnSpPr/>
            <p:nvPr/>
          </p:nvCxnSpPr>
          <p:spPr>
            <a:xfrm>
              <a:off x="363366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201" name="Google Shape;201;p5"/>
            <p:cNvCxnSpPr/>
            <p:nvPr/>
          </p:nvCxnSpPr>
          <p:spPr>
            <a:xfrm>
              <a:off x="391317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202" name="Google Shape;202;p5"/>
            <p:cNvCxnSpPr/>
            <p:nvPr/>
          </p:nvCxnSpPr>
          <p:spPr>
            <a:xfrm>
              <a:off x="41926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203" name="Google Shape;203;p5"/>
            <p:cNvCxnSpPr/>
            <p:nvPr/>
          </p:nvCxnSpPr>
          <p:spPr>
            <a:xfrm>
              <a:off x="447220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204" name="Google Shape;204;p5"/>
            <p:cNvCxnSpPr/>
            <p:nvPr/>
          </p:nvCxnSpPr>
          <p:spPr>
            <a:xfrm>
              <a:off x="475171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205" name="Google Shape;205;p5"/>
            <p:cNvCxnSpPr/>
            <p:nvPr/>
          </p:nvCxnSpPr>
          <p:spPr>
            <a:xfrm>
              <a:off x="503122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206" name="Google Shape;206;p5"/>
            <p:cNvCxnSpPr/>
            <p:nvPr/>
          </p:nvCxnSpPr>
          <p:spPr>
            <a:xfrm>
              <a:off x="531073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207" name="Google Shape;207;p5"/>
            <p:cNvCxnSpPr/>
            <p:nvPr/>
          </p:nvCxnSpPr>
          <p:spPr>
            <a:xfrm>
              <a:off x="559025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208" name="Google Shape;208;p5"/>
            <p:cNvCxnSpPr/>
            <p:nvPr/>
          </p:nvCxnSpPr>
          <p:spPr>
            <a:xfrm>
              <a:off x="586976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209" name="Google Shape;209;p5"/>
            <p:cNvCxnSpPr/>
            <p:nvPr/>
          </p:nvCxnSpPr>
          <p:spPr>
            <a:xfrm>
              <a:off x="614927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210" name="Google Shape;210;p5"/>
            <p:cNvCxnSpPr/>
            <p:nvPr/>
          </p:nvCxnSpPr>
          <p:spPr>
            <a:xfrm>
              <a:off x="64287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211" name="Google Shape;211;p5"/>
            <p:cNvCxnSpPr/>
            <p:nvPr/>
          </p:nvCxnSpPr>
          <p:spPr>
            <a:xfrm>
              <a:off x="670830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212" name="Google Shape;212;p5"/>
            <p:cNvCxnSpPr/>
            <p:nvPr/>
          </p:nvCxnSpPr>
          <p:spPr>
            <a:xfrm>
              <a:off x="698781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213" name="Google Shape;213;p5"/>
            <p:cNvCxnSpPr/>
            <p:nvPr/>
          </p:nvCxnSpPr>
          <p:spPr>
            <a:xfrm>
              <a:off x="726732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214" name="Google Shape;214;p5"/>
            <p:cNvCxnSpPr/>
            <p:nvPr/>
          </p:nvCxnSpPr>
          <p:spPr>
            <a:xfrm>
              <a:off x="754683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215" name="Google Shape;215;p5"/>
            <p:cNvCxnSpPr/>
            <p:nvPr/>
          </p:nvCxnSpPr>
          <p:spPr>
            <a:xfrm>
              <a:off x="782635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216" name="Google Shape;216;p5"/>
            <p:cNvCxnSpPr/>
            <p:nvPr/>
          </p:nvCxnSpPr>
          <p:spPr>
            <a:xfrm>
              <a:off x="810586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217" name="Google Shape;217;p5"/>
            <p:cNvCxnSpPr/>
            <p:nvPr/>
          </p:nvCxnSpPr>
          <p:spPr>
            <a:xfrm>
              <a:off x="838537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218" name="Google Shape;218;p5"/>
            <p:cNvCxnSpPr/>
            <p:nvPr/>
          </p:nvCxnSpPr>
          <p:spPr>
            <a:xfrm>
              <a:off x="86648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219" name="Google Shape;219;p5"/>
            <p:cNvCxnSpPr/>
            <p:nvPr/>
          </p:nvCxnSpPr>
          <p:spPr>
            <a:xfrm>
              <a:off x="894440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220" name="Google Shape;220;p5"/>
            <p:cNvCxnSpPr/>
            <p:nvPr/>
          </p:nvCxnSpPr>
          <p:spPr>
            <a:xfrm>
              <a:off x="4572010" y="-4516687"/>
              <a:ext cx="0" cy="9144000"/>
            </a:xfrm>
            <a:prstGeom prst="straightConnector1">
              <a:avLst/>
            </a:prstGeom>
            <a:noFill/>
            <a:ln cap="flat" cmpd="sng" w="9525">
              <a:solidFill>
                <a:srgbClr val="D9D9D9"/>
              </a:solidFill>
              <a:prstDash val="solid"/>
              <a:round/>
              <a:headEnd len="sm" w="sm" type="none"/>
              <a:tailEnd len="sm" w="sm" type="none"/>
            </a:ln>
          </p:spPr>
        </p:cxnSp>
        <p:cxnSp>
          <p:nvCxnSpPr>
            <p:cNvPr id="221" name="Google Shape;221;p5"/>
            <p:cNvCxnSpPr/>
            <p:nvPr/>
          </p:nvCxnSpPr>
          <p:spPr>
            <a:xfrm>
              <a:off x="4572010" y="-4237175"/>
              <a:ext cx="0" cy="9144000"/>
            </a:xfrm>
            <a:prstGeom prst="straightConnector1">
              <a:avLst/>
            </a:prstGeom>
            <a:noFill/>
            <a:ln cap="flat" cmpd="sng" w="9525">
              <a:solidFill>
                <a:srgbClr val="D9D9D9"/>
              </a:solidFill>
              <a:prstDash val="solid"/>
              <a:round/>
              <a:headEnd len="sm" w="sm" type="none"/>
              <a:tailEnd len="sm" w="sm" type="none"/>
            </a:ln>
          </p:spPr>
        </p:cxnSp>
        <p:cxnSp>
          <p:nvCxnSpPr>
            <p:cNvPr id="222" name="Google Shape;222;p5"/>
            <p:cNvCxnSpPr/>
            <p:nvPr/>
          </p:nvCxnSpPr>
          <p:spPr>
            <a:xfrm>
              <a:off x="4572010" y="-3957662"/>
              <a:ext cx="0" cy="9144000"/>
            </a:xfrm>
            <a:prstGeom prst="straightConnector1">
              <a:avLst/>
            </a:prstGeom>
            <a:noFill/>
            <a:ln cap="flat" cmpd="sng" w="9525">
              <a:solidFill>
                <a:srgbClr val="D9D9D9"/>
              </a:solidFill>
              <a:prstDash val="solid"/>
              <a:round/>
              <a:headEnd len="sm" w="sm" type="none"/>
              <a:tailEnd len="sm" w="sm" type="none"/>
            </a:ln>
          </p:spPr>
        </p:cxnSp>
        <p:cxnSp>
          <p:nvCxnSpPr>
            <p:cNvPr id="223" name="Google Shape;223;p5"/>
            <p:cNvCxnSpPr/>
            <p:nvPr/>
          </p:nvCxnSpPr>
          <p:spPr>
            <a:xfrm>
              <a:off x="4572010" y="-3678150"/>
              <a:ext cx="0" cy="9144000"/>
            </a:xfrm>
            <a:prstGeom prst="straightConnector1">
              <a:avLst/>
            </a:prstGeom>
            <a:noFill/>
            <a:ln cap="flat" cmpd="sng" w="9525">
              <a:solidFill>
                <a:srgbClr val="D9D9D9"/>
              </a:solidFill>
              <a:prstDash val="solid"/>
              <a:round/>
              <a:headEnd len="sm" w="sm" type="none"/>
              <a:tailEnd len="sm" w="sm" type="none"/>
            </a:ln>
          </p:spPr>
        </p:cxnSp>
        <p:cxnSp>
          <p:nvCxnSpPr>
            <p:cNvPr id="224" name="Google Shape;224;p5"/>
            <p:cNvCxnSpPr/>
            <p:nvPr/>
          </p:nvCxnSpPr>
          <p:spPr>
            <a:xfrm>
              <a:off x="4572010" y="-3398637"/>
              <a:ext cx="0" cy="9144000"/>
            </a:xfrm>
            <a:prstGeom prst="straightConnector1">
              <a:avLst/>
            </a:prstGeom>
            <a:noFill/>
            <a:ln cap="flat" cmpd="sng" w="9525">
              <a:solidFill>
                <a:srgbClr val="D9D9D9"/>
              </a:solidFill>
              <a:prstDash val="solid"/>
              <a:round/>
              <a:headEnd len="sm" w="sm" type="none"/>
              <a:tailEnd len="sm" w="sm" type="none"/>
            </a:ln>
          </p:spPr>
        </p:cxnSp>
        <p:cxnSp>
          <p:nvCxnSpPr>
            <p:cNvPr id="225" name="Google Shape;225;p5"/>
            <p:cNvCxnSpPr/>
            <p:nvPr/>
          </p:nvCxnSpPr>
          <p:spPr>
            <a:xfrm>
              <a:off x="4572010" y="-3119125"/>
              <a:ext cx="0" cy="9144000"/>
            </a:xfrm>
            <a:prstGeom prst="straightConnector1">
              <a:avLst/>
            </a:prstGeom>
            <a:noFill/>
            <a:ln cap="flat" cmpd="sng" w="9525">
              <a:solidFill>
                <a:srgbClr val="D9D9D9"/>
              </a:solidFill>
              <a:prstDash val="solid"/>
              <a:round/>
              <a:headEnd len="sm" w="sm" type="none"/>
              <a:tailEnd len="sm" w="sm" type="none"/>
            </a:ln>
          </p:spPr>
        </p:cxnSp>
        <p:cxnSp>
          <p:nvCxnSpPr>
            <p:cNvPr id="226" name="Google Shape;226;p5"/>
            <p:cNvCxnSpPr/>
            <p:nvPr/>
          </p:nvCxnSpPr>
          <p:spPr>
            <a:xfrm>
              <a:off x="4572010" y="-2839612"/>
              <a:ext cx="0" cy="9144000"/>
            </a:xfrm>
            <a:prstGeom prst="straightConnector1">
              <a:avLst/>
            </a:prstGeom>
            <a:noFill/>
            <a:ln cap="flat" cmpd="sng" w="9525">
              <a:solidFill>
                <a:srgbClr val="D9D9D9"/>
              </a:solidFill>
              <a:prstDash val="solid"/>
              <a:round/>
              <a:headEnd len="sm" w="sm" type="none"/>
              <a:tailEnd len="sm" w="sm" type="none"/>
            </a:ln>
          </p:spPr>
        </p:cxnSp>
        <p:cxnSp>
          <p:nvCxnSpPr>
            <p:cNvPr id="227" name="Google Shape;227;p5"/>
            <p:cNvCxnSpPr/>
            <p:nvPr/>
          </p:nvCxnSpPr>
          <p:spPr>
            <a:xfrm>
              <a:off x="4572010" y="-2560100"/>
              <a:ext cx="0" cy="9144000"/>
            </a:xfrm>
            <a:prstGeom prst="straightConnector1">
              <a:avLst/>
            </a:prstGeom>
            <a:noFill/>
            <a:ln cap="flat" cmpd="sng" w="9525">
              <a:solidFill>
                <a:srgbClr val="D9D9D9"/>
              </a:solidFill>
              <a:prstDash val="solid"/>
              <a:round/>
              <a:headEnd len="sm" w="sm" type="none"/>
              <a:tailEnd len="sm" w="sm" type="none"/>
            </a:ln>
          </p:spPr>
        </p:cxnSp>
        <p:cxnSp>
          <p:nvCxnSpPr>
            <p:cNvPr id="228" name="Google Shape;228;p5"/>
            <p:cNvCxnSpPr/>
            <p:nvPr/>
          </p:nvCxnSpPr>
          <p:spPr>
            <a:xfrm>
              <a:off x="4572010" y="-2280587"/>
              <a:ext cx="0" cy="9144000"/>
            </a:xfrm>
            <a:prstGeom prst="straightConnector1">
              <a:avLst/>
            </a:prstGeom>
            <a:noFill/>
            <a:ln cap="flat" cmpd="sng" w="9525">
              <a:solidFill>
                <a:srgbClr val="D9D9D9"/>
              </a:solidFill>
              <a:prstDash val="solid"/>
              <a:round/>
              <a:headEnd len="sm" w="sm" type="none"/>
              <a:tailEnd len="sm" w="sm" type="none"/>
            </a:ln>
          </p:spPr>
        </p:cxnSp>
        <p:cxnSp>
          <p:nvCxnSpPr>
            <p:cNvPr id="229" name="Google Shape;229;p5"/>
            <p:cNvCxnSpPr/>
            <p:nvPr/>
          </p:nvCxnSpPr>
          <p:spPr>
            <a:xfrm>
              <a:off x="4572010" y="-2001075"/>
              <a:ext cx="0" cy="9144000"/>
            </a:xfrm>
            <a:prstGeom prst="straightConnector1">
              <a:avLst/>
            </a:prstGeom>
            <a:noFill/>
            <a:ln cap="flat" cmpd="sng" w="9525">
              <a:solidFill>
                <a:srgbClr val="D9D9D9"/>
              </a:solidFill>
              <a:prstDash val="solid"/>
              <a:round/>
              <a:headEnd len="sm" w="sm" type="none"/>
              <a:tailEnd len="sm" w="sm" type="none"/>
            </a:ln>
          </p:spPr>
        </p:cxnSp>
        <p:cxnSp>
          <p:nvCxnSpPr>
            <p:cNvPr id="230" name="Google Shape;230;p5"/>
            <p:cNvCxnSpPr/>
            <p:nvPr/>
          </p:nvCxnSpPr>
          <p:spPr>
            <a:xfrm>
              <a:off x="4572010" y="-1721562"/>
              <a:ext cx="0" cy="9144000"/>
            </a:xfrm>
            <a:prstGeom prst="straightConnector1">
              <a:avLst/>
            </a:prstGeom>
            <a:noFill/>
            <a:ln cap="flat" cmpd="sng" w="9525">
              <a:solidFill>
                <a:srgbClr val="D9D9D9"/>
              </a:solidFill>
              <a:prstDash val="solid"/>
              <a:round/>
              <a:headEnd len="sm" w="sm" type="none"/>
              <a:tailEnd len="sm" w="sm" type="none"/>
            </a:ln>
          </p:spPr>
        </p:cxnSp>
        <p:cxnSp>
          <p:nvCxnSpPr>
            <p:cNvPr id="231" name="Google Shape;231;p5"/>
            <p:cNvCxnSpPr/>
            <p:nvPr/>
          </p:nvCxnSpPr>
          <p:spPr>
            <a:xfrm>
              <a:off x="4572010" y="-1442050"/>
              <a:ext cx="0" cy="9144000"/>
            </a:xfrm>
            <a:prstGeom prst="straightConnector1">
              <a:avLst/>
            </a:prstGeom>
            <a:noFill/>
            <a:ln cap="flat" cmpd="sng" w="9525">
              <a:solidFill>
                <a:srgbClr val="D9D9D9"/>
              </a:solidFill>
              <a:prstDash val="solid"/>
              <a:round/>
              <a:headEnd len="sm" w="sm" type="none"/>
              <a:tailEnd len="sm" w="sm" type="none"/>
            </a:ln>
          </p:spPr>
        </p:cxnSp>
        <p:cxnSp>
          <p:nvCxnSpPr>
            <p:cNvPr id="232" name="Google Shape;232;p5"/>
            <p:cNvCxnSpPr/>
            <p:nvPr/>
          </p:nvCxnSpPr>
          <p:spPr>
            <a:xfrm>
              <a:off x="4572010" y="-1162537"/>
              <a:ext cx="0" cy="9144000"/>
            </a:xfrm>
            <a:prstGeom prst="straightConnector1">
              <a:avLst/>
            </a:prstGeom>
            <a:noFill/>
            <a:ln cap="flat" cmpd="sng" w="9525">
              <a:solidFill>
                <a:srgbClr val="D9D9D9"/>
              </a:solidFill>
              <a:prstDash val="solid"/>
              <a:round/>
              <a:headEnd len="sm" w="sm" type="none"/>
              <a:tailEnd len="sm" w="sm" type="none"/>
            </a:ln>
          </p:spPr>
        </p:cxnSp>
        <p:cxnSp>
          <p:nvCxnSpPr>
            <p:cNvPr id="233" name="Google Shape;233;p5"/>
            <p:cNvCxnSpPr/>
            <p:nvPr/>
          </p:nvCxnSpPr>
          <p:spPr>
            <a:xfrm>
              <a:off x="4572010" y="-883025"/>
              <a:ext cx="0" cy="9144000"/>
            </a:xfrm>
            <a:prstGeom prst="straightConnector1">
              <a:avLst/>
            </a:prstGeom>
            <a:noFill/>
            <a:ln cap="flat" cmpd="sng" w="9525">
              <a:solidFill>
                <a:srgbClr val="D9D9D9"/>
              </a:solidFill>
              <a:prstDash val="solid"/>
              <a:round/>
              <a:headEnd len="sm" w="sm" type="none"/>
              <a:tailEnd len="sm" w="sm" type="none"/>
            </a:ln>
          </p:spPr>
        </p:cxnSp>
        <p:cxnSp>
          <p:nvCxnSpPr>
            <p:cNvPr id="234" name="Google Shape;234;p5"/>
            <p:cNvCxnSpPr/>
            <p:nvPr/>
          </p:nvCxnSpPr>
          <p:spPr>
            <a:xfrm>
              <a:off x="4572010" y="-603512"/>
              <a:ext cx="0" cy="9144000"/>
            </a:xfrm>
            <a:prstGeom prst="straightConnector1">
              <a:avLst/>
            </a:prstGeom>
            <a:noFill/>
            <a:ln cap="flat" cmpd="sng" w="9525">
              <a:solidFill>
                <a:srgbClr val="D9D9D9"/>
              </a:solidFill>
              <a:prstDash val="solid"/>
              <a:round/>
              <a:headEnd len="sm" w="sm" type="none"/>
              <a:tailEnd len="sm" w="sm" type="none"/>
            </a:ln>
          </p:spPr>
        </p:cxnSp>
        <p:cxnSp>
          <p:nvCxnSpPr>
            <p:cNvPr id="235" name="Google Shape;235;p5"/>
            <p:cNvCxnSpPr/>
            <p:nvPr/>
          </p:nvCxnSpPr>
          <p:spPr>
            <a:xfrm>
              <a:off x="4572010" y="-324000"/>
              <a:ext cx="0" cy="9144000"/>
            </a:xfrm>
            <a:prstGeom prst="straightConnector1">
              <a:avLst/>
            </a:prstGeom>
            <a:noFill/>
            <a:ln cap="flat" cmpd="sng" w="9525">
              <a:solidFill>
                <a:srgbClr val="D9D9D9"/>
              </a:solidFill>
              <a:prstDash val="solid"/>
              <a:round/>
              <a:headEnd len="sm" w="sm" type="none"/>
              <a:tailEnd len="sm" w="sm" type="none"/>
            </a:ln>
          </p:spPr>
        </p:cxnSp>
        <p:cxnSp>
          <p:nvCxnSpPr>
            <p:cNvPr id="236" name="Google Shape;236;p5"/>
            <p:cNvCxnSpPr/>
            <p:nvPr/>
          </p:nvCxnSpPr>
          <p:spPr>
            <a:xfrm>
              <a:off x="4572010" y="-44487"/>
              <a:ext cx="0" cy="9144000"/>
            </a:xfrm>
            <a:prstGeom prst="straightConnector1">
              <a:avLst/>
            </a:prstGeom>
            <a:noFill/>
            <a:ln cap="flat" cmpd="sng" w="9525">
              <a:solidFill>
                <a:srgbClr val="D9D9D9"/>
              </a:solidFill>
              <a:prstDash val="solid"/>
              <a:round/>
              <a:headEnd len="sm" w="sm" type="none"/>
              <a:tailEnd len="sm" w="sm" type="none"/>
            </a:ln>
          </p:spPr>
        </p:cxnSp>
        <p:cxnSp>
          <p:nvCxnSpPr>
            <p:cNvPr id="237" name="Google Shape;237;p5"/>
            <p:cNvCxnSpPr/>
            <p:nvPr/>
          </p:nvCxnSpPr>
          <p:spPr>
            <a:xfrm>
              <a:off x="4572010" y="235025"/>
              <a:ext cx="0" cy="9144000"/>
            </a:xfrm>
            <a:prstGeom prst="straightConnector1">
              <a:avLst/>
            </a:prstGeom>
            <a:noFill/>
            <a:ln cap="flat" cmpd="sng" w="9525">
              <a:solidFill>
                <a:srgbClr val="D9D9D9"/>
              </a:solidFill>
              <a:prstDash val="solid"/>
              <a:round/>
              <a:headEnd len="sm" w="sm" type="none"/>
              <a:tailEnd len="sm" w="sm" type="none"/>
            </a:ln>
          </p:spPr>
        </p:cxnSp>
      </p:grpSp>
      <p:sp>
        <p:nvSpPr>
          <p:cNvPr id="238" name="Google Shape;238;p5"/>
          <p:cNvSpPr txBox="1"/>
          <p:nvPr>
            <p:ph type="title"/>
          </p:nvPr>
        </p:nvSpPr>
        <p:spPr>
          <a:xfrm>
            <a:off x="747000" y="347575"/>
            <a:ext cx="76830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300"/>
              <a:buNone/>
              <a:defRPr/>
            </a:lvl1pPr>
            <a:lvl2pPr lvl="1" algn="l">
              <a:lnSpc>
                <a:spcPct val="100000"/>
              </a:lnSpc>
              <a:spcBef>
                <a:spcPts val="0"/>
              </a:spcBef>
              <a:spcAft>
                <a:spcPts val="0"/>
              </a:spcAft>
              <a:buSzPts val="3300"/>
              <a:buNone/>
              <a:defRPr/>
            </a:lvl2pPr>
            <a:lvl3pPr lvl="2" algn="l">
              <a:lnSpc>
                <a:spcPct val="100000"/>
              </a:lnSpc>
              <a:spcBef>
                <a:spcPts val="0"/>
              </a:spcBef>
              <a:spcAft>
                <a:spcPts val="0"/>
              </a:spcAft>
              <a:buSzPts val="3300"/>
              <a:buNone/>
              <a:defRPr/>
            </a:lvl3pPr>
            <a:lvl4pPr lvl="3" algn="l">
              <a:lnSpc>
                <a:spcPct val="100000"/>
              </a:lnSpc>
              <a:spcBef>
                <a:spcPts val="0"/>
              </a:spcBef>
              <a:spcAft>
                <a:spcPts val="0"/>
              </a:spcAft>
              <a:buSzPts val="3300"/>
              <a:buNone/>
              <a:defRPr/>
            </a:lvl4pPr>
            <a:lvl5pPr lvl="4" algn="l">
              <a:lnSpc>
                <a:spcPct val="100000"/>
              </a:lnSpc>
              <a:spcBef>
                <a:spcPts val="0"/>
              </a:spcBef>
              <a:spcAft>
                <a:spcPts val="0"/>
              </a:spcAft>
              <a:buSzPts val="3300"/>
              <a:buNone/>
              <a:defRPr/>
            </a:lvl5pPr>
            <a:lvl6pPr lvl="5" algn="l">
              <a:lnSpc>
                <a:spcPct val="100000"/>
              </a:lnSpc>
              <a:spcBef>
                <a:spcPts val="0"/>
              </a:spcBef>
              <a:spcAft>
                <a:spcPts val="0"/>
              </a:spcAft>
              <a:buSzPts val="3300"/>
              <a:buNone/>
              <a:defRPr/>
            </a:lvl6pPr>
            <a:lvl7pPr lvl="6" algn="l">
              <a:lnSpc>
                <a:spcPct val="100000"/>
              </a:lnSpc>
              <a:spcBef>
                <a:spcPts val="0"/>
              </a:spcBef>
              <a:spcAft>
                <a:spcPts val="0"/>
              </a:spcAft>
              <a:buSzPts val="3300"/>
              <a:buNone/>
              <a:defRPr/>
            </a:lvl7pPr>
            <a:lvl8pPr lvl="7" algn="l">
              <a:lnSpc>
                <a:spcPct val="100000"/>
              </a:lnSpc>
              <a:spcBef>
                <a:spcPts val="0"/>
              </a:spcBef>
              <a:spcAft>
                <a:spcPts val="0"/>
              </a:spcAft>
              <a:buSzPts val="3300"/>
              <a:buNone/>
              <a:defRPr/>
            </a:lvl8pPr>
            <a:lvl9pPr lvl="8" algn="l">
              <a:lnSpc>
                <a:spcPct val="100000"/>
              </a:lnSpc>
              <a:spcBef>
                <a:spcPts val="0"/>
              </a:spcBef>
              <a:spcAft>
                <a:spcPts val="0"/>
              </a:spcAft>
              <a:buSzPts val="3300"/>
              <a:buNone/>
              <a:defRPr/>
            </a:lvl9pPr>
          </a:lstStyle>
          <a:p/>
        </p:txBody>
      </p:sp>
      <p:cxnSp>
        <p:nvCxnSpPr>
          <p:cNvPr id="239" name="Google Shape;239;p5"/>
          <p:cNvCxnSpPr/>
          <p:nvPr/>
        </p:nvCxnSpPr>
        <p:spPr>
          <a:xfrm>
            <a:off x="4572010" y="492200"/>
            <a:ext cx="0" cy="9144000"/>
          </a:xfrm>
          <a:prstGeom prst="straightConnector1">
            <a:avLst/>
          </a:prstGeom>
          <a:noFill/>
          <a:ln cap="flat" cmpd="sng" w="9525">
            <a:solidFill>
              <a:srgbClr val="D9D9D9"/>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40" name="Shape 240"/>
        <p:cNvGrpSpPr/>
        <p:nvPr/>
      </p:nvGrpSpPr>
      <p:grpSpPr>
        <a:xfrm>
          <a:off x="0" y="0"/>
          <a:ext cx="0" cy="0"/>
          <a:chOff x="0" y="0"/>
          <a:chExt cx="0" cy="0"/>
        </a:xfrm>
      </p:grpSpPr>
      <p:sp>
        <p:nvSpPr>
          <p:cNvPr id="241" name="Google Shape;241;p6"/>
          <p:cNvSpPr txBox="1"/>
          <p:nvPr>
            <p:ph idx="12" type="sldNum"/>
          </p:nvPr>
        </p:nvSpPr>
        <p:spPr>
          <a:xfrm>
            <a:off x="8573357" y="4610220"/>
            <a:ext cx="4668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grpSp>
        <p:nvGrpSpPr>
          <p:cNvPr id="242" name="Google Shape;242;p6"/>
          <p:cNvGrpSpPr/>
          <p:nvPr/>
        </p:nvGrpSpPr>
        <p:grpSpPr>
          <a:xfrm>
            <a:off x="0" y="-4516687"/>
            <a:ext cx="8944400" cy="13895712"/>
            <a:chOff x="0" y="-4516687"/>
            <a:chExt cx="8944400" cy="13895712"/>
          </a:xfrm>
        </p:grpSpPr>
        <p:cxnSp>
          <p:nvCxnSpPr>
            <p:cNvPr id="243" name="Google Shape;243;p6"/>
            <p:cNvCxnSpPr/>
            <p:nvPr/>
          </p:nvCxnSpPr>
          <p:spPr>
            <a:xfrm>
              <a:off x="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244" name="Google Shape;244;p6"/>
            <p:cNvCxnSpPr/>
            <p:nvPr/>
          </p:nvCxnSpPr>
          <p:spPr>
            <a:xfrm>
              <a:off x="27951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245" name="Google Shape;245;p6"/>
            <p:cNvCxnSpPr/>
            <p:nvPr/>
          </p:nvCxnSpPr>
          <p:spPr>
            <a:xfrm>
              <a:off x="55902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246" name="Google Shape;246;p6"/>
            <p:cNvCxnSpPr/>
            <p:nvPr/>
          </p:nvCxnSpPr>
          <p:spPr>
            <a:xfrm>
              <a:off x="83853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247" name="Google Shape;247;p6"/>
            <p:cNvCxnSpPr/>
            <p:nvPr/>
          </p:nvCxnSpPr>
          <p:spPr>
            <a:xfrm>
              <a:off x="111805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248" name="Google Shape;248;p6"/>
            <p:cNvCxnSpPr/>
            <p:nvPr/>
          </p:nvCxnSpPr>
          <p:spPr>
            <a:xfrm>
              <a:off x="139756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249" name="Google Shape;249;p6"/>
            <p:cNvCxnSpPr/>
            <p:nvPr/>
          </p:nvCxnSpPr>
          <p:spPr>
            <a:xfrm>
              <a:off x="167707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250" name="Google Shape;250;p6"/>
            <p:cNvCxnSpPr/>
            <p:nvPr/>
          </p:nvCxnSpPr>
          <p:spPr>
            <a:xfrm>
              <a:off x="19565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251" name="Google Shape;251;p6"/>
            <p:cNvCxnSpPr/>
            <p:nvPr/>
          </p:nvCxnSpPr>
          <p:spPr>
            <a:xfrm>
              <a:off x="223610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252" name="Google Shape;252;p6"/>
            <p:cNvCxnSpPr/>
            <p:nvPr/>
          </p:nvCxnSpPr>
          <p:spPr>
            <a:xfrm>
              <a:off x="251561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253" name="Google Shape;253;p6"/>
            <p:cNvCxnSpPr/>
            <p:nvPr/>
          </p:nvCxnSpPr>
          <p:spPr>
            <a:xfrm>
              <a:off x="279512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254" name="Google Shape;254;p6"/>
            <p:cNvCxnSpPr/>
            <p:nvPr/>
          </p:nvCxnSpPr>
          <p:spPr>
            <a:xfrm>
              <a:off x="30684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255" name="Google Shape;255;p6"/>
            <p:cNvCxnSpPr/>
            <p:nvPr/>
          </p:nvCxnSpPr>
          <p:spPr>
            <a:xfrm>
              <a:off x="335415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256" name="Google Shape;256;p6"/>
            <p:cNvCxnSpPr/>
            <p:nvPr/>
          </p:nvCxnSpPr>
          <p:spPr>
            <a:xfrm>
              <a:off x="363366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257" name="Google Shape;257;p6"/>
            <p:cNvCxnSpPr/>
            <p:nvPr/>
          </p:nvCxnSpPr>
          <p:spPr>
            <a:xfrm>
              <a:off x="391317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258" name="Google Shape;258;p6"/>
            <p:cNvCxnSpPr/>
            <p:nvPr/>
          </p:nvCxnSpPr>
          <p:spPr>
            <a:xfrm>
              <a:off x="41926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259" name="Google Shape;259;p6"/>
            <p:cNvCxnSpPr/>
            <p:nvPr/>
          </p:nvCxnSpPr>
          <p:spPr>
            <a:xfrm>
              <a:off x="447220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260" name="Google Shape;260;p6"/>
            <p:cNvCxnSpPr/>
            <p:nvPr/>
          </p:nvCxnSpPr>
          <p:spPr>
            <a:xfrm>
              <a:off x="475171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261" name="Google Shape;261;p6"/>
            <p:cNvCxnSpPr/>
            <p:nvPr/>
          </p:nvCxnSpPr>
          <p:spPr>
            <a:xfrm>
              <a:off x="503122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262" name="Google Shape;262;p6"/>
            <p:cNvCxnSpPr/>
            <p:nvPr/>
          </p:nvCxnSpPr>
          <p:spPr>
            <a:xfrm>
              <a:off x="531073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263" name="Google Shape;263;p6"/>
            <p:cNvCxnSpPr/>
            <p:nvPr/>
          </p:nvCxnSpPr>
          <p:spPr>
            <a:xfrm>
              <a:off x="559025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264" name="Google Shape;264;p6"/>
            <p:cNvCxnSpPr/>
            <p:nvPr/>
          </p:nvCxnSpPr>
          <p:spPr>
            <a:xfrm>
              <a:off x="586976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265" name="Google Shape;265;p6"/>
            <p:cNvCxnSpPr/>
            <p:nvPr/>
          </p:nvCxnSpPr>
          <p:spPr>
            <a:xfrm>
              <a:off x="614927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266" name="Google Shape;266;p6"/>
            <p:cNvCxnSpPr/>
            <p:nvPr/>
          </p:nvCxnSpPr>
          <p:spPr>
            <a:xfrm>
              <a:off x="64287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267" name="Google Shape;267;p6"/>
            <p:cNvCxnSpPr/>
            <p:nvPr/>
          </p:nvCxnSpPr>
          <p:spPr>
            <a:xfrm>
              <a:off x="670830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268" name="Google Shape;268;p6"/>
            <p:cNvCxnSpPr/>
            <p:nvPr/>
          </p:nvCxnSpPr>
          <p:spPr>
            <a:xfrm>
              <a:off x="698781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269" name="Google Shape;269;p6"/>
            <p:cNvCxnSpPr/>
            <p:nvPr/>
          </p:nvCxnSpPr>
          <p:spPr>
            <a:xfrm>
              <a:off x="726732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270" name="Google Shape;270;p6"/>
            <p:cNvCxnSpPr/>
            <p:nvPr/>
          </p:nvCxnSpPr>
          <p:spPr>
            <a:xfrm>
              <a:off x="754683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271" name="Google Shape;271;p6"/>
            <p:cNvCxnSpPr/>
            <p:nvPr/>
          </p:nvCxnSpPr>
          <p:spPr>
            <a:xfrm>
              <a:off x="782635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272" name="Google Shape;272;p6"/>
            <p:cNvCxnSpPr/>
            <p:nvPr/>
          </p:nvCxnSpPr>
          <p:spPr>
            <a:xfrm>
              <a:off x="810586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273" name="Google Shape;273;p6"/>
            <p:cNvCxnSpPr/>
            <p:nvPr/>
          </p:nvCxnSpPr>
          <p:spPr>
            <a:xfrm>
              <a:off x="838537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274" name="Google Shape;274;p6"/>
            <p:cNvCxnSpPr/>
            <p:nvPr/>
          </p:nvCxnSpPr>
          <p:spPr>
            <a:xfrm>
              <a:off x="86648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275" name="Google Shape;275;p6"/>
            <p:cNvCxnSpPr/>
            <p:nvPr/>
          </p:nvCxnSpPr>
          <p:spPr>
            <a:xfrm>
              <a:off x="894440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276" name="Google Shape;276;p6"/>
            <p:cNvCxnSpPr/>
            <p:nvPr/>
          </p:nvCxnSpPr>
          <p:spPr>
            <a:xfrm>
              <a:off x="4572010" y="-4516687"/>
              <a:ext cx="0" cy="9144000"/>
            </a:xfrm>
            <a:prstGeom prst="straightConnector1">
              <a:avLst/>
            </a:prstGeom>
            <a:noFill/>
            <a:ln cap="flat" cmpd="sng" w="9525">
              <a:solidFill>
                <a:srgbClr val="D9D9D9"/>
              </a:solidFill>
              <a:prstDash val="solid"/>
              <a:round/>
              <a:headEnd len="sm" w="sm" type="none"/>
              <a:tailEnd len="sm" w="sm" type="none"/>
            </a:ln>
          </p:spPr>
        </p:cxnSp>
        <p:cxnSp>
          <p:nvCxnSpPr>
            <p:cNvPr id="277" name="Google Shape;277;p6"/>
            <p:cNvCxnSpPr/>
            <p:nvPr/>
          </p:nvCxnSpPr>
          <p:spPr>
            <a:xfrm>
              <a:off x="4572010" y="-4237175"/>
              <a:ext cx="0" cy="9144000"/>
            </a:xfrm>
            <a:prstGeom prst="straightConnector1">
              <a:avLst/>
            </a:prstGeom>
            <a:noFill/>
            <a:ln cap="flat" cmpd="sng" w="9525">
              <a:solidFill>
                <a:srgbClr val="D9D9D9"/>
              </a:solidFill>
              <a:prstDash val="solid"/>
              <a:round/>
              <a:headEnd len="sm" w="sm" type="none"/>
              <a:tailEnd len="sm" w="sm" type="none"/>
            </a:ln>
          </p:spPr>
        </p:cxnSp>
        <p:cxnSp>
          <p:nvCxnSpPr>
            <p:cNvPr id="278" name="Google Shape;278;p6"/>
            <p:cNvCxnSpPr/>
            <p:nvPr/>
          </p:nvCxnSpPr>
          <p:spPr>
            <a:xfrm>
              <a:off x="4572010" y="-3957662"/>
              <a:ext cx="0" cy="9144000"/>
            </a:xfrm>
            <a:prstGeom prst="straightConnector1">
              <a:avLst/>
            </a:prstGeom>
            <a:noFill/>
            <a:ln cap="flat" cmpd="sng" w="9525">
              <a:solidFill>
                <a:srgbClr val="D9D9D9"/>
              </a:solidFill>
              <a:prstDash val="solid"/>
              <a:round/>
              <a:headEnd len="sm" w="sm" type="none"/>
              <a:tailEnd len="sm" w="sm" type="none"/>
            </a:ln>
          </p:spPr>
        </p:cxnSp>
        <p:cxnSp>
          <p:nvCxnSpPr>
            <p:cNvPr id="279" name="Google Shape;279;p6"/>
            <p:cNvCxnSpPr/>
            <p:nvPr/>
          </p:nvCxnSpPr>
          <p:spPr>
            <a:xfrm>
              <a:off x="4572010" y="-3678150"/>
              <a:ext cx="0" cy="9144000"/>
            </a:xfrm>
            <a:prstGeom prst="straightConnector1">
              <a:avLst/>
            </a:prstGeom>
            <a:noFill/>
            <a:ln cap="flat" cmpd="sng" w="9525">
              <a:solidFill>
                <a:srgbClr val="D9D9D9"/>
              </a:solidFill>
              <a:prstDash val="solid"/>
              <a:round/>
              <a:headEnd len="sm" w="sm" type="none"/>
              <a:tailEnd len="sm" w="sm" type="none"/>
            </a:ln>
          </p:spPr>
        </p:cxnSp>
        <p:cxnSp>
          <p:nvCxnSpPr>
            <p:cNvPr id="280" name="Google Shape;280;p6"/>
            <p:cNvCxnSpPr/>
            <p:nvPr/>
          </p:nvCxnSpPr>
          <p:spPr>
            <a:xfrm>
              <a:off x="4572010" y="-3398637"/>
              <a:ext cx="0" cy="9144000"/>
            </a:xfrm>
            <a:prstGeom prst="straightConnector1">
              <a:avLst/>
            </a:prstGeom>
            <a:noFill/>
            <a:ln cap="flat" cmpd="sng" w="9525">
              <a:solidFill>
                <a:srgbClr val="D9D9D9"/>
              </a:solidFill>
              <a:prstDash val="solid"/>
              <a:round/>
              <a:headEnd len="sm" w="sm" type="none"/>
              <a:tailEnd len="sm" w="sm" type="none"/>
            </a:ln>
          </p:spPr>
        </p:cxnSp>
        <p:cxnSp>
          <p:nvCxnSpPr>
            <p:cNvPr id="281" name="Google Shape;281;p6"/>
            <p:cNvCxnSpPr/>
            <p:nvPr/>
          </p:nvCxnSpPr>
          <p:spPr>
            <a:xfrm>
              <a:off x="4572010" y="-3119125"/>
              <a:ext cx="0" cy="9144000"/>
            </a:xfrm>
            <a:prstGeom prst="straightConnector1">
              <a:avLst/>
            </a:prstGeom>
            <a:noFill/>
            <a:ln cap="flat" cmpd="sng" w="9525">
              <a:solidFill>
                <a:srgbClr val="D9D9D9"/>
              </a:solidFill>
              <a:prstDash val="solid"/>
              <a:round/>
              <a:headEnd len="sm" w="sm" type="none"/>
              <a:tailEnd len="sm" w="sm" type="none"/>
            </a:ln>
          </p:spPr>
        </p:cxnSp>
        <p:cxnSp>
          <p:nvCxnSpPr>
            <p:cNvPr id="282" name="Google Shape;282;p6"/>
            <p:cNvCxnSpPr/>
            <p:nvPr/>
          </p:nvCxnSpPr>
          <p:spPr>
            <a:xfrm>
              <a:off x="4572010" y="-2839612"/>
              <a:ext cx="0" cy="9144000"/>
            </a:xfrm>
            <a:prstGeom prst="straightConnector1">
              <a:avLst/>
            </a:prstGeom>
            <a:noFill/>
            <a:ln cap="flat" cmpd="sng" w="9525">
              <a:solidFill>
                <a:srgbClr val="D9D9D9"/>
              </a:solidFill>
              <a:prstDash val="solid"/>
              <a:round/>
              <a:headEnd len="sm" w="sm" type="none"/>
              <a:tailEnd len="sm" w="sm" type="none"/>
            </a:ln>
          </p:spPr>
        </p:cxnSp>
        <p:cxnSp>
          <p:nvCxnSpPr>
            <p:cNvPr id="283" name="Google Shape;283;p6"/>
            <p:cNvCxnSpPr/>
            <p:nvPr/>
          </p:nvCxnSpPr>
          <p:spPr>
            <a:xfrm>
              <a:off x="4572010" y="-2560100"/>
              <a:ext cx="0" cy="9144000"/>
            </a:xfrm>
            <a:prstGeom prst="straightConnector1">
              <a:avLst/>
            </a:prstGeom>
            <a:noFill/>
            <a:ln cap="flat" cmpd="sng" w="9525">
              <a:solidFill>
                <a:srgbClr val="D9D9D9"/>
              </a:solidFill>
              <a:prstDash val="solid"/>
              <a:round/>
              <a:headEnd len="sm" w="sm" type="none"/>
              <a:tailEnd len="sm" w="sm" type="none"/>
            </a:ln>
          </p:spPr>
        </p:cxnSp>
        <p:cxnSp>
          <p:nvCxnSpPr>
            <p:cNvPr id="284" name="Google Shape;284;p6"/>
            <p:cNvCxnSpPr/>
            <p:nvPr/>
          </p:nvCxnSpPr>
          <p:spPr>
            <a:xfrm>
              <a:off x="4572010" y="-2280587"/>
              <a:ext cx="0" cy="9144000"/>
            </a:xfrm>
            <a:prstGeom prst="straightConnector1">
              <a:avLst/>
            </a:prstGeom>
            <a:noFill/>
            <a:ln cap="flat" cmpd="sng" w="9525">
              <a:solidFill>
                <a:srgbClr val="D9D9D9"/>
              </a:solidFill>
              <a:prstDash val="solid"/>
              <a:round/>
              <a:headEnd len="sm" w="sm" type="none"/>
              <a:tailEnd len="sm" w="sm" type="none"/>
            </a:ln>
          </p:spPr>
        </p:cxnSp>
        <p:cxnSp>
          <p:nvCxnSpPr>
            <p:cNvPr id="285" name="Google Shape;285;p6"/>
            <p:cNvCxnSpPr/>
            <p:nvPr/>
          </p:nvCxnSpPr>
          <p:spPr>
            <a:xfrm>
              <a:off x="4572010" y="-2001075"/>
              <a:ext cx="0" cy="9144000"/>
            </a:xfrm>
            <a:prstGeom prst="straightConnector1">
              <a:avLst/>
            </a:prstGeom>
            <a:noFill/>
            <a:ln cap="flat" cmpd="sng" w="9525">
              <a:solidFill>
                <a:srgbClr val="D9D9D9"/>
              </a:solidFill>
              <a:prstDash val="solid"/>
              <a:round/>
              <a:headEnd len="sm" w="sm" type="none"/>
              <a:tailEnd len="sm" w="sm" type="none"/>
            </a:ln>
          </p:spPr>
        </p:cxnSp>
        <p:cxnSp>
          <p:nvCxnSpPr>
            <p:cNvPr id="286" name="Google Shape;286;p6"/>
            <p:cNvCxnSpPr/>
            <p:nvPr/>
          </p:nvCxnSpPr>
          <p:spPr>
            <a:xfrm>
              <a:off x="4572010" y="-1721562"/>
              <a:ext cx="0" cy="9144000"/>
            </a:xfrm>
            <a:prstGeom prst="straightConnector1">
              <a:avLst/>
            </a:prstGeom>
            <a:noFill/>
            <a:ln cap="flat" cmpd="sng" w="9525">
              <a:solidFill>
                <a:srgbClr val="D9D9D9"/>
              </a:solidFill>
              <a:prstDash val="solid"/>
              <a:round/>
              <a:headEnd len="sm" w="sm" type="none"/>
              <a:tailEnd len="sm" w="sm" type="none"/>
            </a:ln>
          </p:spPr>
        </p:cxnSp>
        <p:cxnSp>
          <p:nvCxnSpPr>
            <p:cNvPr id="287" name="Google Shape;287;p6"/>
            <p:cNvCxnSpPr/>
            <p:nvPr/>
          </p:nvCxnSpPr>
          <p:spPr>
            <a:xfrm>
              <a:off x="4572010" y="-1442050"/>
              <a:ext cx="0" cy="9144000"/>
            </a:xfrm>
            <a:prstGeom prst="straightConnector1">
              <a:avLst/>
            </a:prstGeom>
            <a:noFill/>
            <a:ln cap="flat" cmpd="sng" w="9525">
              <a:solidFill>
                <a:srgbClr val="D9D9D9"/>
              </a:solidFill>
              <a:prstDash val="solid"/>
              <a:round/>
              <a:headEnd len="sm" w="sm" type="none"/>
              <a:tailEnd len="sm" w="sm" type="none"/>
            </a:ln>
          </p:spPr>
        </p:cxnSp>
        <p:cxnSp>
          <p:nvCxnSpPr>
            <p:cNvPr id="288" name="Google Shape;288;p6"/>
            <p:cNvCxnSpPr/>
            <p:nvPr/>
          </p:nvCxnSpPr>
          <p:spPr>
            <a:xfrm>
              <a:off x="4572010" y="-1162537"/>
              <a:ext cx="0" cy="9144000"/>
            </a:xfrm>
            <a:prstGeom prst="straightConnector1">
              <a:avLst/>
            </a:prstGeom>
            <a:noFill/>
            <a:ln cap="flat" cmpd="sng" w="9525">
              <a:solidFill>
                <a:srgbClr val="D9D9D9"/>
              </a:solidFill>
              <a:prstDash val="solid"/>
              <a:round/>
              <a:headEnd len="sm" w="sm" type="none"/>
              <a:tailEnd len="sm" w="sm" type="none"/>
            </a:ln>
          </p:spPr>
        </p:cxnSp>
        <p:cxnSp>
          <p:nvCxnSpPr>
            <p:cNvPr id="289" name="Google Shape;289;p6"/>
            <p:cNvCxnSpPr/>
            <p:nvPr/>
          </p:nvCxnSpPr>
          <p:spPr>
            <a:xfrm>
              <a:off x="4572010" y="-883025"/>
              <a:ext cx="0" cy="9144000"/>
            </a:xfrm>
            <a:prstGeom prst="straightConnector1">
              <a:avLst/>
            </a:prstGeom>
            <a:noFill/>
            <a:ln cap="flat" cmpd="sng" w="9525">
              <a:solidFill>
                <a:srgbClr val="D9D9D9"/>
              </a:solidFill>
              <a:prstDash val="solid"/>
              <a:round/>
              <a:headEnd len="sm" w="sm" type="none"/>
              <a:tailEnd len="sm" w="sm" type="none"/>
            </a:ln>
          </p:spPr>
        </p:cxnSp>
        <p:cxnSp>
          <p:nvCxnSpPr>
            <p:cNvPr id="290" name="Google Shape;290;p6"/>
            <p:cNvCxnSpPr/>
            <p:nvPr/>
          </p:nvCxnSpPr>
          <p:spPr>
            <a:xfrm>
              <a:off x="4572010" y="-603512"/>
              <a:ext cx="0" cy="9144000"/>
            </a:xfrm>
            <a:prstGeom prst="straightConnector1">
              <a:avLst/>
            </a:prstGeom>
            <a:noFill/>
            <a:ln cap="flat" cmpd="sng" w="9525">
              <a:solidFill>
                <a:srgbClr val="D9D9D9"/>
              </a:solidFill>
              <a:prstDash val="solid"/>
              <a:round/>
              <a:headEnd len="sm" w="sm" type="none"/>
              <a:tailEnd len="sm" w="sm" type="none"/>
            </a:ln>
          </p:spPr>
        </p:cxnSp>
        <p:cxnSp>
          <p:nvCxnSpPr>
            <p:cNvPr id="291" name="Google Shape;291;p6"/>
            <p:cNvCxnSpPr/>
            <p:nvPr/>
          </p:nvCxnSpPr>
          <p:spPr>
            <a:xfrm>
              <a:off x="4572010" y="-324000"/>
              <a:ext cx="0" cy="9144000"/>
            </a:xfrm>
            <a:prstGeom prst="straightConnector1">
              <a:avLst/>
            </a:prstGeom>
            <a:noFill/>
            <a:ln cap="flat" cmpd="sng" w="9525">
              <a:solidFill>
                <a:srgbClr val="D9D9D9"/>
              </a:solidFill>
              <a:prstDash val="solid"/>
              <a:round/>
              <a:headEnd len="sm" w="sm" type="none"/>
              <a:tailEnd len="sm" w="sm" type="none"/>
            </a:ln>
          </p:spPr>
        </p:cxnSp>
        <p:cxnSp>
          <p:nvCxnSpPr>
            <p:cNvPr id="292" name="Google Shape;292;p6"/>
            <p:cNvCxnSpPr/>
            <p:nvPr/>
          </p:nvCxnSpPr>
          <p:spPr>
            <a:xfrm>
              <a:off x="4572010" y="-44487"/>
              <a:ext cx="0" cy="9144000"/>
            </a:xfrm>
            <a:prstGeom prst="straightConnector1">
              <a:avLst/>
            </a:prstGeom>
            <a:noFill/>
            <a:ln cap="flat" cmpd="sng" w="9525">
              <a:solidFill>
                <a:srgbClr val="D9D9D9"/>
              </a:solidFill>
              <a:prstDash val="solid"/>
              <a:round/>
              <a:headEnd len="sm" w="sm" type="none"/>
              <a:tailEnd len="sm" w="sm" type="none"/>
            </a:ln>
          </p:spPr>
        </p:cxnSp>
        <p:cxnSp>
          <p:nvCxnSpPr>
            <p:cNvPr id="293" name="Google Shape;293;p6"/>
            <p:cNvCxnSpPr/>
            <p:nvPr/>
          </p:nvCxnSpPr>
          <p:spPr>
            <a:xfrm>
              <a:off x="4572010" y="235025"/>
              <a:ext cx="0" cy="9144000"/>
            </a:xfrm>
            <a:prstGeom prst="straightConnector1">
              <a:avLst/>
            </a:prstGeom>
            <a:noFill/>
            <a:ln cap="flat" cmpd="sng" w="9525">
              <a:solidFill>
                <a:srgbClr val="D9D9D9"/>
              </a:solidFill>
              <a:prstDash val="solid"/>
              <a:round/>
              <a:headEnd len="sm" w="sm" type="none"/>
              <a:tailEnd len="sm" w="sm" type="none"/>
            </a:ln>
          </p:spPr>
        </p:cxnSp>
      </p:grpSp>
      <p:sp>
        <p:nvSpPr>
          <p:cNvPr id="294" name="Google Shape;294;p6"/>
          <p:cNvSpPr txBox="1"/>
          <p:nvPr>
            <p:ph hasCustomPrompt="1" type="title"/>
          </p:nvPr>
        </p:nvSpPr>
        <p:spPr>
          <a:xfrm>
            <a:off x="714000" y="1162325"/>
            <a:ext cx="7716000" cy="1963500"/>
          </a:xfrm>
          <a:prstGeom prst="rect">
            <a:avLst/>
          </a:prstGeom>
          <a:noFill/>
          <a:ln>
            <a:noFill/>
          </a:ln>
          <a:effectLst>
            <a:outerShdw rotWithShape="0" algn="bl" dir="1920000" dist="47625">
              <a:srgbClr val="000000">
                <a:alpha val="28627"/>
              </a:srgbClr>
            </a:outerShdw>
          </a:effectLst>
        </p:spPr>
        <p:txBody>
          <a:bodyPr anchorCtr="0" anchor="b" bIns="91425" lIns="91425" spcFirstLastPara="1" rIns="91425" wrap="square" tIns="91425">
            <a:normAutofit/>
          </a:bodyPr>
          <a:lstStyle>
            <a:lvl1pPr lvl="0" algn="ctr">
              <a:lnSpc>
                <a:spcPct val="100000"/>
              </a:lnSpc>
              <a:spcBef>
                <a:spcPts val="0"/>
              </a:spcBef>
              <a:spcAft>
                <a:spcPts val="0"/>
              </a:spcAft>
              <a:buClr>
                <a:schemeClr val="dk1"/>
              </a:buClr>
              <a:buSzPts val="12000"/>
              <a:buNone/>
              <a:defRPr sz="6700">
                <a:solidFill>
                  <a:schemeClr val="dk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cxnSp>
        <p:nvCxnSpPr>
          <p:cNvPr id="295" name="Google Shape;295;p6"/>
          <p:cNvCxnSpPr/>
          <p:nvPr/>
        </p:nvCxnSpPr>
        <p:spPr>
          <a:xfrm>
            <a:off x="4572010" y="492200"/>
            <a:ext cx="0" cy="9144000"/>
          </a:xfrm>
          <a:prstGeom prst="straightConnector1">
            <a:avLst/>
          </a:prstGeom>
          <a:noFill/>
          <a:ln cap="flat" cmpd="sng" w="9525">
            <a:solidFill>
              <a:srgbClr val="D9D9D9"/>
            </a:solidFill>
            <a:prstDash val="solid"/>
            <a:round/>
            <a:headEnd len="sm" w="sm" type="none"/>
            <a:tailEnd len="sm" w="sm" type="none"/>
          </a:ln>
        </p:spPr>
      </p:cxnSp>
      <p:sp>
        <p:nvSpPr>
          <p:cNvPr id="296" name="Google Shape;296;p6"/>
          <p:cNvSpPr txBox="1"/>
          <p:nvPr>
            <p:ph idx="1" type="subTitle"/>
          </p:nvPr>
        </p:nvSpPr>
        <p:spPr>
          <a:xfrm>
            <a:off x="2123963" y="3556625"/>
            <a:ext cx="4953000" cy="393600"/>
          </a:xfrm>
          <a:prstGeom prst="rect">
            <a:avLst/>
          </a:prstGeom>
          <a:noFill/>
          <a:ln>
            <a:noFill/>
          </a:ln>
        </p:spPr>
        <p:txBody>
          <a:bodyPr anchorCtr="0" anchor="t" bIns="91425" lIns="91425" spcFirstLastPara="1" rIns="91425" wrap="square" tIns="91425">
            <a:normAutofit/>
          </a:bodyPr>
          <a:lstStyle>
            <a:lvl1pPr lvl="0" algn="ctr">
              <a:lnSpc>
                <a:spcPct val="115000"/>
              </a:lnSpc>
              <a:spcBef>
                <a:spcPts val="0"/>
              </a:spcBef>
              <a:spcAft>
                <a:spcPts val="0"/>
              </a:spcAft>
              <a:buSzPts val="1800"/>
              <a:buNone/>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7" name="Shape 297"/>
        <p:cNvGrpSpPr/>
        <p:nvPr/>
      </p:nvGrpSpPr>
      <p:grpSpPr>
        <a:xfrm>
          <a:off x="0" y="0"/>
          <a:ext cx="0" cy="0"/>
          <a:chOff x="0" y="0"/>
          <a:chExt cx="0" cy="0"/>
        </a:xfrm>
      </p:grpSpPr>
      <p:sp>
        <p:nvSpPr>
          <p:cNvPr id="298" name="Google Shape;298;p7"/>
          <p:cNvSpPr txBox="1"/>
          <p:nvPr>
            <p:ph idx="12" type="sldNum"/>
          </p:nvPr>
        </p:nvSpPr>
        <p:spPr>
          <a:xfrm>
            <a:off x="8573357" y="4610220"/>
            <a:ext cx="4668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299" name="Google Shape;299;p7"/>
          <p:cNvSpPr txBox="1"/>
          <p:nvPr>
            <p:ph idx="2" type="sldNum"/>
          </p:nvPr>
        </p:nvSpPr>
        <p:spPr>
          <a:xfrm>
            <a:off x="8573357" y="4610220"/>
            <a:ext cx="4668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cxnSp>
        <p:nvCxnSpPr>
          <p:cNvPr id="300" name="Google Shape;300;p7"/>
          <p:cNvCxnSpPr/>
          <p:nvPr/>
        </p:nvCxnSpPr>
        <p:spPr>
          <a:xfrm>
            <a:off x="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301" name="Google Shape;301;p7"/>
          <p:cNvCxnSpPr/>
          <p:nvPr/>
        </p:nvCxnSpPr>
        <p:spPr>
          <a:xfrm>
            <a:off x="27951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302" name="Google Shape;302;p7"/>
          <p:cNvCxnSpPr/>
          <p:nvPr/>
        </p:nvCxnSpPr>
        <p:spPr>
          <a:xfrm>
            <a:off x="55902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303" name="Google Shape;303;p7"/>
          <p:cNvCxnSpPr/>
          <p:nvPr/>
        </p:nvCxnSpPr>
        <p:spPr>
          <a:xfrm>
            <a:off x="83853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304" name="Google Shape;304;p7"/>
          <p:cNvCxnSpPr/>
          <p:nvPr/>
        </p:nvCxnSpPr>
        <p:spPr>
          <a:xfrm>
            <a:off x="111805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305" name="Google Shape;305;p7"/>
          <p:cNvCxnSpPr/>
          <p:nvPr/>
        </p:nvCxnSpPr>
        <p:spPr>
          <a:xfrm>
            <a:off x="139756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306" name="Google Shape;306;p7"/>
          <p:cNvCxnSpPr/>
          <p:nvPr/>
        </p:nvCxnSpPr>
        <p:spPr>
          <a:xfrm>
            <a:off x="167707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307" name="Google Shape;307;p7"/>
          <p:cNvCxnSpPr/>
          <p:nvPr/>
        </p:nvCxnSpPr>
        <p:spPr>
          <a:xfrm>
            <a:off x="19565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308" name="Google Shape;308;p7"/>
          <p:cNvCxnSpPr/>
          <p:nvPr/>
        </p:nvCxnSpPr>
        <p:spPr>
          <a:xfrm>
            <a:off x="223610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309" name="Google Shape;309;p7"/>
          <p:cNvCxnSpPr/>
          <p:nvPr/>
        </p:nvCxnSpPr>
        <p:spPr>
          <a:xfrm>
            <a:off x="251561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310" name="Google Shape;310;p7"/>
          <p:cNvCxnSpPr/>
          <p:nvPr/>
        </p:nvCxnSpPr>
        <p:spPr>
          <a:xfrm>
            <a:off x="279512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311" name="Google Shape;311;p7"/>
          <p:cNvCxnSpPr/>
          <p:nvPr/>
        </p:nvCxnSpPr>
        <p:spPr>
          <a:xfrm>
            <a:off x="30684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312" name="Google Shape;312;p7"/>
          <p:cNvCxnSpPr/>
          <p:nvPr/>
        </p:nvCxnSpPr>
        <p:spPr>
          <a:xfrm>
            <a:off x="335415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313" name="Google Shape;313;p7"/>
          <p:cNvCxnSpPr/>
          <p:nvPr/>
        </p:nvCxnSpPr>
        <p:spPr>
          <a:xfrm>
            <a:off x="363366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314" name="Google Shape;314;p7"/>
          <p:cNvCxnSpPr/>
          <p:nvPr/>
        </p:nvCxnSpPr>
        <p:spPr>
          <a:xfrm>
            <a:off x="391317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315" name="Google Shape;315;p7"/>
          <p:cNvCxnSpPr/>
          <p:nvPr/>
        </p:nvCxnSpPr>
        <p:spPr>
          <a:xfrm>
            <a:off x="41926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316" name="Google Shape;316;p7"/>
          <p:cNvCxnSpPr/>
          <p:nvPr/>
        </p:nvCxnSpPr>
        <p:spPr>
          <a:xfrm>
            <a:off x="447220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317" name="Google Shape;317;p7"/>
          <p:cNvCxnSpPr/>
          <p:nvPr/>
        </p:nvCxnSpPr>
        <p:spPr>
          <a:xfrm>
            <a:off x="475171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318" name="Google Shape;318;p7"/>
          <p:cNvCxnSpPr/>
          <p:nvPr/>
        </p:nvCxnSpPr>
        <p:spPr>
          <a:xfrm>
            <a:off x="503122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319" name="Google Shape;319;p7"/>
          <p:cNvCxnSpPr/>
          <p:nvPr/>
        </p:nvCxnSpPr>
        <p:spPr>
          <a:xfrm>
            <a:off x="531073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320" name="Google Shape;320;p7"/>
          <p:cNvCxnSpPr/>
          <p:nvPr/>
        </p:nvCxnSpPr>
        <p:spPr>
          <a:xfrm>
            <a:off x="559025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321" name="Google Shape;321;p7"/>
          <p:cNvCxnSpPr/>
          <p:nvPr/>
        </p:nvCxnSpPr>
        <p:spPr>
          <a:xfrm>
            <a:off x="586976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322" name="Google Shape;322;p7"/>
          <p:cNvCxnSpPr/>
          <p:nvPr/>
        </p:nvCxnSpPr>
        <p:spPr>
          <a:xfrm>
            <a:off x="614927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323" name="Google Shape;323;p7"/>
          <p:cNvCxnSpPr/>
          <p:nvPr/>
        </p:nvCxnSpPr>
        <p:spPr>
          <a:xfrm>
            <a:off x="64287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324" name="Google Shape;324;p7"/>
          <p:cNvCxnSpPr/>
          <p:nvPr/>
        </p:nvCxnSpPr>
        <p:spPr>
          <a:xfrm>
            <a:off x="670830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325" name="Google Shape;325;p7"/>
          <p:cNvCxnSpPr/>
          <p:nvPr/>
        </p:nvCxnSpPr>
        <p:spPr>
          <a:xfrm>
            <a:off x="698781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326" name="Google Shape;326;p7"/>
          <p:cNvCxnSpPr/>
          <p:nvPr/>
        </p:nvCxnSpPr>
        <p:spPr>
          <a:xfrm>
            <a:off x="726732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327" name="Google Shape;327;p7"/>
          <p:cNvCxnSpPr/>
          <p:nvPr/>
        </p:nvCxnSpPr>
        <p:spPr>
          <a:xfrm>
            <a:off x="754683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328" name="Google Shape;328;p7"/>
          <p:cNvCxnSpPr/>
          <p:nvPr/>
        </p:nvCxnSpPr>
        <p:spPr>
          <a:xfrm>
            <a:off x="782635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329" name="Google Shape;329;p7"/>
          <p:cNvCxnSpPr/>
          <p:nvPr/>
        </p:nvCxnSpPr>
        <p:spPr>
          <a:xfrm>
            <a:off x="810586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330" name="Google Shape;330;p7"/>
          <p:cNvCxnSpPr/>
          <p:nvPr/>
        </p:nvCxnSpPr>
        <p:spPr>
          <a:xfrm>
            <a:off x="838537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331" name="Google Shape;331;p7"/>
          <p:cNvCxnSpPr/>
          <p:nvPr/>
        </p:nvCxnSpPr>
        <p:spPr>
          <a:xfrm>
            <a:off x="86648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332" name="Google Shape;332;p7"/>
          <p:cNvCxnSpPr/>
          <p:nvPr/>
        </p:nvCxnSpPr>
        <p:spPr>
          <a:xfrm>
            <a:off x="894440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333" name="Google Shape;333;p7"/>
          <p:cNvCxnSpPr/>
          <p:nvPr/>
        </p:nvCxnSpPr>
        <p:spPr>
          <a:xfrm>
            <a:off x="4572010" y="-4516687"/>
            <a:ext cx="0" cy="9144000"/>
          </a:xfrm>
          <a:prstGeom prst="straightConnector1">
            <a:avLst/>
          </a:prstGeom>
          <a:noFill/>
          <a:ln cap="flat" cmpd="sng" w="9525">
            <a:solidFill>
              <a:srgbClr val="D9D9D9"/>
            </a:solidFill>
            <a:prstDash val="solid"/>
            <a:round/>
            <a:headEnd len="sm" w="sm" type="none"/>
            <a:tailEnd len="sm" w="sm" type="none"/>
          </a:ln>
        </p:spPr>
      </p:cxnSp>
      <p:cxnSp>
        <p:nvCxnSpPr>
          <p:cNvPr id="334" name="Google Shape;334;p7"/>
          <p:cNvCxnSpPr/>
          <p:nvPr/>
        </p:nvCxnSpPr>
        <p:spPr>
          <a:xfrm>
            <a:off x="4572010" y="-4237175"/>
            <a:ext cx="0" cy="9144000"/>
          </a:xfrm>
          <a:prstGeom prst="straightConnector1">
            <a:avLst/>
          </a:prstGeom>
          <a:noFill/>
          <a:ln cap="flat" cmpd="sng" w="9525">
            <a:solidFill>
              <a:srgbClr val="D9D9D9"/>
            </a:solidFill>
            <a:prstDash val="solid"/>
            <a:round/>
            <a:headEnd len="sm" w="sm" type="none"/>
            <a:tailEnd len="sm" w="sm" type="none"/>
          </a:ln>
        </p:spPr>
      </p:cxnSp>
      <p:cxnSp>
        <p:nvCxnSpPr>
          <p:cNvPr id="335" name="Google Shape;335;p7"/>
          <p:cNvCxnSpPr/>
          <p:nvPr/>
        </p:nvCxnSpPr>
        <p:spPr>
          <a:xfrm>
            <a:off x="4572010" y="-3957662"/>
            <a:ext cx="0" cy="9144000"/>
          </a:xfrm>
          <a:prstGeom prst="straightConnector1">
            <a:avLst/>
          </a:prstGeom>
          <a:noFill/>
          <a:ln cap="flat" cmpd="sng" w="9525">
            <a:solidFill>
              <a:srgbClr val="D9D9D9"/>
            </a:solidFill>
            <a:prstDash val="solid"/>
            <a:round/>
            <a:headEnd len="sm" w="sm" type="none"/>
            <a:tailEnd len="sm" w="sm" type="none"/>
          </a:ln>
        </p:spPr>
      </p:cxnSp>
      <p:cxnSp>
        <p:nvCxnSpPr>
          <p:cNvPr id="336" name="Google Shape;336;p7"/>
          <p:cNvCxnSpPr/>
          <p:nvPr/>
        </p:nvCxnSpPr>
        <p:spPr>
          <a:xfrm>
            <a:off x="4572010" y="-3678150"/>
            <a:ext cx="0" cy="9144000"/>
          </a:xfrm>
          <a:prstGeom prst="straightConnector1">
            <a:avLst/>
          </a:prstGeom>
          <a:noFill/>
          <a:ln cap="flat" cmpd="sng" w="9525">
            <a:solidFill>
              <a:srgbClr val="D9D9D9"/>
            </a:solidFill>
            <a:prstDash val="solid"/>
            <a:round/>
            <a:headEnd len="sm" w="sm" type="none"/>
            <a:tailEnd len="sm" w="sm" type="none"/>
          </a:ln>
        </p:spPr>
      </p:cxnSp>
      <p:cxnSp>
        <p:nvCxnSpPr>
          <p:cNvPr id="337" name="Google Shape;337;p7"/>
          <p:cNvCxnSpPr/>
          <p:nvPr/>
        </p:nvCxnSpPr>
        <p:spPr>
          <a:xfrm>
            <a:off x="4572010" y="-3398637"/>
            <a:ext cx="0" cy="9144000"/>
          </a:xfrm>
          <a:prstGeom prst="straightConnector1">
            <a:avLst/>
          </a:prstGeom>
          <a:noFill/>
          <a:ln cap="flat" cmpd="sng" w="9525">
            <a:solidFill>
              <a:srgbClr val="D9D9D9"/>
            </a:solidFill>
            <a:prstDash val="solid"/>
            <a:round/>
            <a:headEnd len="sm" w="sm" type="none"/>
            <a:tailEnd len="sm" w="sm" type="none"/>
          </a:ln>
        </p:spPr>
      </p:cxnSp>
      <p:cxnSp>
        <p:nvCxnSpPr>
          <p:cNvPr id="338" name="Google Shape;338;p7"/>
          <p:cNvCxnSpPr/>
          <p:nvPr/>
        </p:nvCxnSpPr>
        <p:spPr>
          <a:xfrm>
            <a:off x="4572010" y="-3119125"/>
            <a:ext cx="0" cy="9144000"/>
          </a:xfrm>
          <a:prstGeom prst="straightConnector1">
            <a:avLst/>
          </a:prstGeom>
          <a:noFill/>
          <a:ln cap="flat" cmpd="sng" w="9525">
            <a:solidFill>
              <a:srgbClr val="D9D9D9"/>
            </a:solidFill>
            <a:prstDash val="solid"/>
            <a:round/>
            <a:headEnd len="sm" w="sm" type="none"/>
            <a:tailEnd len="sm" w="sm" type="none"/>
          </a:ln>
        </p:spPr>
      </p:cxnSp>
      <p:cxnSp>
        <p:nvCxnSpPr>
          <p:cNvPr id="339" name="Google Shape;339;p7"/>
          <p:cNvCxnSpPr/>
          <p:nvPr/>
        </p:nvCxnSpPr>
        <p:spPr>
          <a:xfrm>
            <a:off x="4572010" y="-2839612"/>
            <a:ext cx="0" cy="9144000"/>
          </a:xfrm>
          <a:prstGeom prst="straightConnector1">
            <a:avLst/>
          </a:prstGeom>
          <a:noFill/>
          <a:ln cap="flat" cmpd="sng" w="9525">
            <a:solidFill>
              <a:srgbClr val="D9D9D9"/>
            </a:solidFill>
            <a:prstDash val="solid"/>
            <a:round/>
            <a:headEnd len="sm" w="sm" type="none"/>
            <a:tailEnd len="sm" w="sm" type="none"/>
          </a:ln>
        </p:spPr>
      </p:cxnSp>
      <p:cxnSp>
        <p:nvCxnSpPr>
          <p:cNvPr id="340" name="Google Shape;340;p7"/>
          <p:cNvCxnSpPr/>
          <p:nvPr/>
        </p:nvCxnSpPr>
        <p:spPr>
          <a:xfrm>
            <a:off x="4572010" y="-2560100"/>
            <a:ext cx="0" cy="9144000"/>
          </a:xfrm>
          <a:prstGeom prst="straightConnector1">
            <a:avLst/>
          </a:prstGeom>
          <a:noFill/>
          <a:ln cap="flat" cmpd="sng" w="9525">
            <a:solidFill>
              <a:srgbClr val="D9D9D9"/>
            </a:solidFill>
            <a:prstDash val="solid"/>
            <a:round/>
            <a:headEnd len="sm" w="sm" type="none"/>
            <a:tailEnd len="sm" w="sm" type="none"/>
          </a:ln>
        </p:spPr>
      </p:cxnSp>
      <p:cxnSp>
        <p:nvCxnSpPr>
          <p:cNvPr id="341" name="Google Shape;341;p7"/>
          <p:cNvCxnSpPr/>
          <p:nvPr/>
        </p:nvCxnSpPr>
        <p:spPr>
          <a:xfrm>
            <a:off x="4572010" y="-2280587"/>
            <a:ext cx="0" cy="9144000"/>
          </a:xfrm>
          <a:prstGeom prst="straightConnector1">
            <a:avLst/>
          </a:prstGeom>
          <a:noFill/>
          <a:ln cap="flat" cmpd="sng" w="9525">
            <a:solidFill>
              <a:srgbClr val="D9D9D9"/>
            </a:solidFill>
            <a:prstDash val="solid"/>
            <a:round/>
            <a:headEnd len="sm" w="sm" type="none"/>
            <a:tailEnd len="sm" w="sm" type="none"/>
          </a:ln>
        </p:spPr>
      </p:cxnSp>
      <p:cxnSp>
        <p:nvCxnSpPr>
          <p:cNvPr id="342" name="Google Shape;342;p7"/>
          <p:cNvCxnSpPr/>
          <p:nvPr/>
        </p:nvCxnSpPr>
        <p:spPr>
          <a:xfrm>
            <a:off x="4572010" y="-2001075"/>
            <a:ext cx="0" cy="9144000"/>
          </a:xfrm>
          <a:prstGeom prst="straightConnector1">
            <a:avLst/>
          </a:prstGeom>
          <a:noFill/>
          <a:ln cap="flat" cmpd="sng" w="9525">
            <a:solidFill>
              <a:srgbClr val="D9D9D9"/>
            </a:solidFill>
            <a:prstDash val="solid"/>
            <a:round/>
            <a:headEnd len="sm" w="sm" type="none"/>
            <a:tailEnd len="sm" w="sm" type="none"/>
          </a:ln>
        </p:spPr>
      </p:cxnSp>
      <p:cxnSp>
        <p:nvCxnSpPr>
          <p:cNvPr id="343" name="Google Shape;343;p7"/>
          <p:cNvCxnSpPr/>
          <p:nvPr/>
        </p:nvCxnSpPr>
        <p:spPr>
          <a:xfrm>
            <a:off x="4572010" y="-1721562"/>
            <a:ext cx="0" cy="9144000"/>
          </a:xfrm>
          <a:prstGeom prst="straightConnector1">
            <a:avLst/>
          </a:prstGeom>
          <a:noFill/>
          <a:ln cap="flat" cmpd="sng" w="9525">
            <a:solidFill>
              <a:srgbClr val="D9D9D9"/>
            </a:solidFill>
            <a:prstDash val="solid"/>
            <a:round/>
            <a:headEnd len="sm" w="sm" type="none"/>
            <a:tailEnd len="sm" w="sm" type="none"/>
          </a:ln>
        </p:spPr>
      </p:cxnSp>
      <p:cxnSp>
        <p:nvCxnSpPr>
          <p:cNvPr id="344" name="Google Shape;344;p7"/>
          <p:cNvCxnSpPr/>
          <p:nvPr/>
        </p:nvCxnSpPr>
        <p:spPr>
          <a:xfrm>
            <a:off x="4572010" y="-1442050"/>
            <a:ext cx="0" cy="9144000"/>
          </a:xfrm>
          <a:prstGeom prst="straightConnector1">
            <a:avLst/>
          </a:prstGeom>
          <a:noFill/>
          <a:ln cap="flat" cmpd="sng" w="9525">
            <a:solidFill>
              <a:srgbClr val="D9D9D9"/>
            </a:solidFill>
            <a:prstDash val="solid"/>
            <a:round/>
            <a:headEnd len="sm" w="sm" type="none"/>
            <a:tailEnd len="sm" w="sm" type="none"/>
          </a:ln>
        </p:spPr>
      </p:cxnSp>
      <p:cxnSp>
        <p:nvCxnSpPr>
          <p:cNvPr id="345" name="Google Shape;345;p7"/>
          <p:cNvCxnSpPr/>
          <p:nvPr/>
        </p:nvCxnSpPr>
        <p:spPr>
          <a:xfrm>
            <a:off x="4572010" y="-1162537"/>
            <a:ext cx="0" cy="9144000"/>
          </a:xfrm>
          <a:prstGeom prst="straightConnector1">
            <a:avLst/>
          </a:prstGeom>
          <a:noFill/>
          <a:ln cap="flat" cmpd="sng" w="9525">
            <a:solidFill>
              <a:srgbClr val="D9D9D9"/>
            </a:solidFill>
            <a:prstDash val="solid"/>
            <a:round/>
            <a:headEnd len="sm" w="sm" type="none"/>
            <a:tailEnd len="sm" w="sm" type="none"/>
          </a:ln>
        </p:spPr>
      </p:cxnSp>
      <p:cxnSp>
        <p:nvCxnSpPr>
          <p:cNvPr id="346" name="Google Shape;346;p7"/>
          <p:cNvCxnSpPr/>
          <p:nvPr/>
        </p:nvCxnSpPr>
        <p:spPr>
          <a:xfrm>
            <a:off x="4572010" y="-883025"/>
            <a:ext cx="0" cy="9144000"/>
          </a:xfrm>
          <a:prstGeom prst="straightConnector1">
            <a:avLst/>
          </a:prstGeom>
          <a:noFill/>
          <a:ln cap="flat" cmpd="sng" w="9525">
            <a:solidFill>
              <a:srgbClr val="D9D9D9"/>
            </a:solidFill>
            <a:prstDash val="solid"/>
            <a:round/>
            <a:headEnd len="sm" w="sm" type="none"/>
            <a:tailEnd len="sm" w="sm" type="none"/>
          </a:ln>
        </p:spPr>
      </p:cxnSp>
      <p:cxnSp>
        <p:nvCxnSpPr>
          <p:cNvPr id="347" name="Google Shape;347;p7"/>
          <p:cNvCxnSpPr/>
          <p:nvPr/>
        </p:nvCxnSpPr>
        <p:spPr>
          <a:xfrm>
            <a:off x="4572010" y="-603512"/>
            <a:ext cx="0" cy="9144000"/>
          </a:xfrm>
          <a:prstGeom prst="straightConnector1">
            <a:avLst/>
          </a:prstGeom>
          <a:noFill/>
          <a:ln cap="flat" cmpd="sng" w="9525">
            <a:solidFill>
              <a:srgbClr val="D9D9D9"/>
            </a:solidFill>
            <a:prstDash val="solid"/>
            <a:round/>
            <a:headEnd len="sm" w="sm" type="none"/>
            <a:tailEnd len="sm" w="sm" type="none"/>
          </a:ln>
        </p:spPr>
      </p:cxnSp>
      <p:cxnSp>
        <p:nvCxnSpPr>
          <p:cNvPr id="348" name="Google Shape;348;p7"/>
          <p:cNvCxnSpPr/>
          <p:nvPr/>
        </p:nvCxnSpPr>
        <p:spPr>
          <a:xfrm>
            <a:off x="4572010" y="-324000"/>
            <a:ext cx="0" cy="9144000"/>
          </a:xfrm>
          <a:prstGeom prst="straightConnector1">
            <a:avLst/>
          </a:prstGeom>
          <a:noFill/>
          <a:ln cap="flat" cmpd="sng" w="9525">
            <a:solidFill>
              <a:srgbClr val="D9D9D9"/>
            </a:solidFill>
            <a:prstDash val="solid"/>
            <a:round/>
            <a:headEnd len="sm" w="sm" type="none"/>
            <a:tailEnd len="sm" w="sm" type="none"/>
          </a:ln>
        </p:spPr>
      </p:cxnSp>
      <p:cxnSp>
        <p:nvCxnSpPr>
          <p:cNvPr id="349" name="Google Shape;349;p7"/>
          <p:cNvCxnSpPr/>
          <p:nvPr/>
        </p:nvCxnSpPr>
        <p:spPr>
          <a:xfrm>
            <a:off x="4572010" y="-44487"/>
            <a:ext cx="0" cy="9144000"/>
          </a:xfrm>
          <a:prstGeom prst="straightConnector1">
            <a:avLst/>
          </a:prstGeom>
          <a:noFill/>
          <a:ln cap="flat" cmpd="sng" w="9525">
            <a:solidFill>
              <a:srgbClr val="D9D9D9"/>
            </a:solidFill>
            <a:prstDash val="solid"/>
            <a:round/>
            <a:headEnd len="sm" w="sm" type="none"/>
            <a:tailEnd len="sm" w="sm" type="none"/>
          </a:ln>
        </p:spPr>
      </p:cxnSp>
      <p:cxnSp>
        <p:nvCxnSpPr>
          <p:cNvPr id="350" name="Google Shape;350;p7"/>
          <p:cNvCxnSpPr/>
          <p:nvPr/>
        </p:nvCxnSpPr>
        <p:spPr>
          <a:xfrm>
            <a:off x="4572010" y="235025"/>
            <a:ext cx="0" cy="9144000"/>
          </a:xfrm>
          <a:prstGeom prst="straightConnector1">
            <a:avLst/>
          </a:prstGeom>
          <a:noFill/>
          <a:ln cap="flat" cmpd="sng" w="9525">
            <a:solidFill>
              <a:srgbClr val="D9D9D9"/>
            </a:solidFill>
            <a:prstDash val="solid"/>
            <a:round/>
            <a:headEnd len="sm" w="sm" type="none"/>
            <a:tailEnd len="sm" w="sm" type="none"/>
          </a:ln>
        </p:spPr>
      </p:cxnSp>
      <p:sp>
        <p:nvSpPr>
          <p:cNvPr id="351" name="Google Shape;351;p7"/>
          <p:cNvSpPr txBox="1"/>
          <p:nvPr>
            <p:ph type="title"/>
          </p:nvPr>
        </p:nvSpPr>
        <p:spPr>
          <a:xfrm>
            <a:off x="2593813" y="1888998"/>
            <a:ext cx="4596000" cy="1248600"/>
          </a:xfrm>
          <a:prstGeom prst="rect">
            <a:avLst/>
          </a:prstGeom>
          <a:noFill/>
          <a:ln>
            <a:noFill/>
          </a:ln>
          <a:effectLst>
            <a:outerShdw rotWithShape="0" algn="bl" dir="1020000" dist="38100">
              <a:srgbClr val="000000">
                <a:alpha val="40000"/>
              </a:srgbClr>
            </a:outerShdw>
          </a:effectLst>
        </p:spPr>
        <p:txBody>
          <a:bodyPr anchorCtr="0" anchor="ctr" bIns="91425" lIns="91425" spcFirstLastPara="1" rIns="91425" wrap="square" tIns="91425">
            <a:normAutofit/>
          </a:bodyPr>
          <a:lstStyle>
            <a:lvl1pPr lvl="0" algn="l">
              <a:lnSpc>
                <a:spcPct val="100000"/>
              </a:lnSpc>
              <a:spcBef>
                <a:spcPts val="0"/>
              </a:spcBef>
              <a:spcAft>
                <a:spcPts val="0"/>
              </a:spcAft>
              <a:buClr>
                <a:schemeClr val="dk1"/>
              </a:buClr>
              <a:buSzPts val="7200"/>
              <a:buNone/>
              <a:defRPr sz="7200">
                <a:solidFill>
                  <a:schemeClr val="dk1"/>
                </a:solidFill>
              </a:defRPr>
            </a:lvl1pPr>
            <a:lvl2pPr lvl="1" algn="l">
              <a:lnSpc>
                <a:spcPct val="100000"/>
              </a:lnSpc>
              <a:spcBef>
                <a:spcPts val="0"/>
              </a:spcBef>
              <a:spcAft>
                <a:spcPts val="0"/>
              </a:spcAft>
              <a:buSzPts val="7200"/>
              <a:buFont typeface="Rochester"/>
              <a:buNone/>
              <a:defRPr sz="7200">
                <a:latin typeface="Rochester"/>
                <a:ea typeface="Rochester"/>
                <a:cs typeface="Rochester"/>
                <a:sym typeface="Rochester"/>
              </a:defRPr>
            </a:lvl2pPr>
            <a:lvl3pPr lvl="2" algn="l">
              <a:lnSpc>
                <a:spcPct val="100000"/>
              </a:lnSpc>
              <a:spcBef>
                <a:spcPts val="0"/>
              </a:spcBef>
              <a:spcAft>
                <a:spcPts val="0"/>
              </a:spcAft>
              <a:buSzPts val="7200"/>
              <a:buFont typeface="Rochester"/>
              <a:buNone/>
              <a:defRPr sz="7200">
                <a:latin typeface="Rochester"/>
                <a:ea typeface="Rochester"/>
                <a:cs typeface="Rochester"/>
                <a:sym typeface="Rochester"/>
              </a:defRPr>
            </a:lvl3pPr>
            <a:lvl4pPr lvl="3" algn="l">
              <a:lnSpc>
                <a:spcPct val="100000"/>
              </a:lnSpc>
              <a:spcBef>
                <a:spcPts val="0"/>
              </a:spcBef>
              <a:spcAft>
                <a:spcPts val="0"/>
              </a:spcAft>
              <a:buSzPts val="7200"/>
              <a:buFont typeface="Rochester"/>
              <a:buNone/>
              <a:defRPr sz="7200">
                <a:latin typeface="Rochester"/>
                <a:ea typeface="Rochester"/>
                <a:cs typeface="Rochester"/>
                <a:sym typeface="Rochester"/>
              </a:defRPr>
            </a:lvl4pPr>
            <a:lvl5pPr lvl="4" algn="l">
              <a:lnSpc>
                <a:spcPct val="100000"/>
              </a:lnSpc>
              <a:spcBef>
                <a:spcPts val="0"/>
              </a:spcBef>
              <a:spcAft>
                <a:spcPts val="0"/>
              </a:spcAft>
              <a:buSzPts val="7200"/>
              <a:buFont typeface="Rochester"/>
              <a:buNone/>
              <a:defRPr sz="7200">
                <a:latin typeface="Rochester"/>
                <a:ea typeface="Rochester"/>
                <a:cs typeface="Rochester"/>
                <a:sym typeface="Rochester"/>
              </a:defRPr>
            </a:lvl5pPr>
            <a:lvl6pPr lvl="5" algn="l">
              <a:lnSpc>
                <a:spcPct val="100000"/>
              </a:lnSpc>
              <a:spcBef>
                <a:spcPts val="0"/>
              </a:spcBef>
              <a:spcAft>
                <a:spcPts val="0"/>
              </a:spcAft>
              <a:buSzPts val="7200"/>
              <a:buFont typeface="Rochester"/>
              <a:buNone/>
              <a:defRPr sz="7200">
                <a:latin typeface="Rochester"/>
                <a:ea typeface="Rochester"/>
                <a:cs typeface="Rochester"/>
                <a:sym typeface="Rochester"/>
              </a:defRPr>
            </a:lvl6pPr>
            <a:lvl7pPr lvl="6" algn="l">
              <a:lnSpc>
                <a:spcPct val="100000"/>
              </a:lnSpc>
              <a:spcBef>
                <a:spcPts val="0"/>
              </a:spcBef>
              <a:spcAft>
                <a:spcPts val="0"/>
              </a:spcAft>
              <a:buSzPts val="7200"/>
              <a:buFont typeface="Rochester"/>
              <a:buNone/>
              <a:defRPr sz="7200">
                <a:latin typeface="Rochester"/>
                <a:ea typeface="Rochester"/>
                <a:cs typeface="Rochester"/>
                <a:sym typeface="Rochester"/>
              </a:defRPr>
            </a:lvl7pPr>
            <a:lvl8pPr lvl="7" algn="l">
              <a:lnSpc>
                <a:spcPct val="100000"/>
              </a:lnSpc>
              <a:spcBef>
                <a:spcPts val="0"/>
              </a:spcBef>
              <a:spcAft>
                <a:spcPts val="0"/>
              </a:spcAft>
              <a:buSzPts val="7200"/>
              <a:buFont typeface="Rochester"/>
              <a:buNone/>
              <a:defRPr sz="7200">
                <a:latin typeface="Rochester"/>
                <a:ea typeface="Rochester"/>
                <a:cs typeface="Rochester"/>
                <a:sym typeface="Rochester"/>
              </a:defRPr>
            </a:lvl8pPr>
            <a:lvl9pPr lvl="8" algn="l">
              <a:lnSpc>
                <a:spcPct val="100000"/>
              </a:lnSpc>
              <a:spcBef>
                <a:spcPts val="0"/>
              </a:spcBef>
              <a:spcAft>
                <a:spcPts val="0"/>
              </a:spcAft>
              <a:buSzPts val="7200"/>
              <a:buFont typeface="Rochester"/>
              <a:buNone/>
              <a:defRPr sz="7200">
                <a:latin typeface="Rochester"/>
                <a:ea typeface="Rochester"/>
                <a:cs typeface="Rochester"/>
                <a:sym typeface="Rochester"/>
              </a:defRPr>
            </a:lvl9pPr>
          </a:lstStyle>
          <a:p/>
        </p:txBody>
      </p:sp>
      <p:cxnSp>
        <p:nvCxnSpPr>
          <p:cNvPr id="352" name="Google Shape;352;p7"/>
          <p:cNvCxnSpPr/>
          <p:nvPr/>
        </p:nvCxnSpPr>
        <p:spPr>
          <a:xfrm>
            <a:off x="4572010" y="492200"/>
            <a:ext cx="0" cy="9144000"/>
          </a:xfrm>
          <a:prstGeom prst="straightConnector1">
            <a:avLst/>
          </a:prstGeom>
          <a:noFill/>
          <a:ln cap="flat" cmpd="sng" w="9525">
            <a:solidFill>
              <a:srgbClr val="D9D9D9"/>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3" name="Shape 353"/>
        <p:cNvGrpSpPr/>
        <p:nvPr/>
      </p:nvGrpSpPr>
      <p:grpSpPr>
        <a:xfrm>
          <a:off x="0" y="0"/>
          <a:ext cx="0" cy="0"/>
          <a:chOff x="0" y="0"/>
          <a:chExt cx="0" cy="0"/>
        </a:xfrm>
      </p:grpSpPr>
      <p:sp>
        <p:nvSpPr>
          <p:cNvPr id="354" name="Google Shape;354;p8"/>
          <p:cNvSpPr txBox="1"/>
          <p:nvPr>
            <p:ph idx="12" type="sldNum"/>
          </p:nvPr>
        </p:nvSpPr>
        <p:spPr>
          <a:xfrm>
            <a:off x="8573357" y="4610220"/>
            <a:ext cx="4668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grpSp>
        <p:nvGrpSpPr>
          <p:cNvPr id="355" name="Google Shape;355;p8"/>
          <p:cNvGrpSpPr/>
          <p:nvPr/>
        </p:nvGrpSpPr>
        <p:grpSpPr>
          <a:xfrm>
            <a:off x="0" y="-4516687"/>
            <a:ext cx="8944400" cy="13895712"/>
            <a:chOff x="0" y="-4516687"/>
            <a:chExt cx="8944400" cy="13895712"/>
          </a:xfrm>
        </p:grpSpPr>
        <p:cxnSp>
          <p:nvCxnSpPr>
            <p:cNvPr id="356" name="Google Shape;356;p8"/>
            <p:cNvCxnSpPr/>
            <p:nvPr/>
          </p:nvCxnSpPr>
          <p:spPr>
            <a:xfrm>
              <a:off x="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357" name="Google Shape;357;p8"/>
            <p:cNvCxnSpPr/>
            <p:nvPr/>
          </p:nvCxnSpPr>
          <p:spPr>
            <a:xfrm>
              <a:off x="27951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358" name="Google Shape;358;p8"/>
            <p:cNvCxnSpPr/>
            <p:nvPr/>
          </p:nvCxnSpPr>
          <p:spPr>
            <a:xfrm>
              <a:off x="55902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359" name="Google Shape;359;p8"/>
            <p:cNvCxnSpPr/>
            <p:nvPr/>
          </p:nvCxnSpPr>
          <p:spPr>
            <a:xfrm>
              <a:off x="83853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360" name="Google Shape;360;p8"/>
            <p:cNvCxnSpPr/>
            <p:nvPr/>
          </p:nvCxnSpPr>
          <p:spPr>
            <a:xfrm>
              <a:off x="111805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361" name="Google Shape;361;p8"/>
            <p:cNvCxnSpPr/>
            <p:nvPr/>
          </p:nvCxnSpPr>
          <p:spPr>
            <a:xfrm>
              <a:off x="139756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362" name="Google Shape;362;p8"/>
            <p:cNvCxnSpPr/>
            <p:nvPr/>
          </p:nvCxnSpPr>
          <p:spPr>
            <a:xfrm>
              <a:off x="167707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363" name="Google Shape;363;p8"/>
            <p:cNvCxnSpPr/>
            <p:nvPr/>
          </p:nvCxnSpPr>
          <p:spPr>
            <a:xfrm>
              <a:off x="19565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364" name="Google Shape;364;p8"/>
            <p:cNvCxnSpPr/>
            <p:nvPr/>
          </p:nvCxnSpPr>
          <p:spPr>
            <a:xfrm>
              <a:off x="223610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365" name="Google Shape;365;p8"/>
            <p:cNvCxnSpPr/>
            <p:nvPr/>
          </p:nvCxnSpPr>
          <p:spPr>
            <a:xfrm>
              <a:off x="251561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366" name="Google Shape;366;p8"/>
            <p:cNvCxnSpPr/>
            <p:nvPr/>
          </p:nvCxnSpPr>
          <p:spPr>
            <a:xfrm>
              <a:off x="279512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367" name="Google Shape;367;p8"/>
            <p:cNvCxnSpPr/>
            <p:nvPr/>
          </p:nvCxnSpPr>
          <p:spPr>
            <a:xfrm>
              <a:off x="30684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368" name="Google Shape;368;p8"/>
            <p:cNvCxnSpPr/>
            <p:nvPr/>
          </p:nvCxnSpPr>
          <p:spPr>
            <a:xfrm>
              <a:off x="335415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369" name="Google Shape;369;p8"/>
            <p:cNvCxnSpPr/>
            <p:nvPr/>
          </p:nvCxnSpPr>
          <p:spPr>
            <a:xfrm>
              <a:off x="363366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370" name="Google Shape;370;p8"/>
            <p:cNvCxnSpPr/>
            <p:nvPr/>
          </p:nvCxnSpPr>
          <p:spPr>
            <a:xfrm>
              <a:off x="391317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371" name="Google Shape;371;p8"/>
            <p:cNvCxnSpPr/>
            <p:nvPr/>
          </p:nvCxnSpPr>
          <p:spPr>
            <a:xfrm>
              <a:off x="41926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372" name="Google Shape;372;p8"/>
            <p:cNvCxnSpPr/>
            <p:nvPr/>
          </p:nvCxnSpPr>
          <p:spPr>
            <a:xfrm>
              <a:off x="447220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373" name="Google Shape;373;p8"/>
            <p:cNvCxnSpPr/>
            <p:nvPr/>
          </p:nvCxnSpPr>
          <p:spPr>
            <a:xfrm>
              <a:off x="475171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374" name="Google Shape;374;p8"/>
            <p:cNvCxnSpPr/>
            <p:nvPr/>
          </p:nvCxnSpPr>
          <p:spPr>
            <a:xfrm>
              <a:off x="503122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375" name="Google Shape;375;p8"/>
            <p:cNvCxnSpPr/>
            <p:nvPr/>
          </p:nvCxnSpPr>
          <p:spPr>
            <a:xfrm>
              <a:off x="531073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376" name="Google Shape;376;p8"/>
            <p:cNvCxnSpPr/>
            <p:nvPr/>
          </p:nvCxnSpPr>
          <p:spPr>
            <a:xfrm>
              <a:off x="559025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377" name="Google Shape;377;p8"/>
            <p:cNvCxnSpPr/>
            <p:nvPr/>
          </p:nvCxnSpPr>
          <p:spPr>
            <a:xfrm>
              <a:off x="586976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378" name="Google Shape;378;p8"/>
            <p:cNvCxnSpPr/>
            <p:nvPr/>
          </p:nvCxnSpPr>
          <p:spPr>
            <a:xfrm>
              <a:off x="614927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379" name="Google Shape;379;p8"/>
            <p:cNvCxnSpPr/>
            <p:nvPr/>
          </p:nvCxnSpPr>
          <p:spPr>
            <a:xfrm>
              <a:off x="64287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380" name="Google Shape;380;p8"/>
            <p:cNvCxnSpPr/>
            <p:nvPr/>
          </p:nvCxnSpPr>
          <p:spPr>
            <a:xfrm>
              <a:off x="670830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381" name="Google Shape;381;p8"/>
            <p:cNvCxnSpPr/>
            <p:nvPr/>
          </p:nvCxnSpPr>
          <p:spPr>
            <a:xfrm>
              <a:off x="698781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382" name="Google Shape;382;p8"/>
            <p:cNvCxnSpPr/>
            <p:nvPr/>
          </p:nvCxnSpPr>
          <p:spPr>
            <a:xfrm>
              <a:off x="726732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383" name="Google Shape;383;p8"/>
            <p:cNvCxnSpPr/>
            <p:nvPr/>
          </p:nvCxnSpPr>
          <p:spPr>
            <a:xfrm>
              <a:off x="754683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384" name="Google Shape;384;p8"/>
            <p:cNvCxnSpPr/>
            <p:nvPr/>
          </p:nvCxnSpPr>
          <p:spPr>
            <a:xfrm>
              <a:off x="782635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385" name="Google Shape;385;p8"/>
            <p:cNvCxnSpPr/>
            <p:nvPr/>
          </p:nvCxnSpPr>
          <p:spPr>
            <a:xfrm>
              <a:off x="810586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386" name="Google Shape;386;p8"/>
            <p:cNvCxnSpPr/>
            <p:nvPr/>
          </p:nvCxnSpPr>
          <p:spPr>
            <a:xfrm>
              <a:off x="838537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387" name="Google Shape;387;p8"/>
            <p:cNvCxnSpPr/>
            <p:nvPr/>
          </p:nvCxnSpPr>
          <p:spPr>
            <a:xfrm>
              <a:off x="86648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388" name="Google Shape;388;p8"/>
            <p:cNvCxnSpPr/>
            <p:nvPr/>
          </p:nvCxnSpPr>
          <p:spPr>
            <a:xfrm>
              <a:off x="894440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389" name="Google Shape;389;p8"/>
            <p:cNvCxnSpPr/>
            <p:nvPr/>
          </p:nvCxnSpPr>
          <p:spPr>
            <a:xfrm>
              <a:off x="4572010" y="-4516687"/>
              <a:ext cx="0" cy="9144000"/>
            </a:xfrm>
            <a:prstGeom prst="straightConnector1">
              <a:avLst/>
            </a:prstGeom>
            <a:noFill/>
            <a:ln cap="flat" cmpd="sng" w="9525">
              <a:solidFill>
                <a:srgbClr val="D9D9D9"/>
              </a:solidFill>
              <a:prstDash val="solid"/>
              <a:round/>
              <a:headEnd len="sm" w="sm" type="none"/>
              <a:tailEnd len="sm" w="sm" type="none"/>
            </a:ln>
          </p:spPr>
        </p:cxnSp>
        <p:cxnSp>
          <p:nvCxnSpPr>
            <p:cNvPr id="390" name="Google Shape;390;p8"/>
            <p:cNvCxnSpPr/>
            <p:nvPr/>
          </p:nvCxnSpPr>
          <p:spPr>
            <a:xfrm>
              <a:off x="4572010" y="-4237175"/>
              <a:ext cx="0" cy="9144000"/>
            </a:xfrm>
            <a:prstGeom prst="straightConnector1">
              <a:avLst/>
            </a:prstGeom>
            <a:noFill/>
            <a:ln cap="flat" cmpd="sng" w="9525">
              <a:solidFill>
                <a:srgbClr val="D9D9D9"/>
              </a:solidFill>
              <a:prstDash val="solid"/>
              <a:round/>
              <a:headEnd len="sm" w="sm" type="none"/>
              <a:tailEnd len="sm" w="sm" type="none"/>
            </a:ln>
          </p:spPr>
        </p:cxnSp>
        <p:cxnSp>
          <p:nvCxnSpPr>
            <p:cNvPr id="391" name="Google Shape;391;p8"/>
            <p:cNvCxnSpPr/>
            <p:nvPr/>
          </p:nvCxnSpPr>
          <p:spPr>
            <a:xfrm>
              <a:off x="4572010" y="-3957662"/>
              <a:ext cx="0" cy="9144000"/>
            </a:xfrm>
            <a:prstGeom prst="straightConnector1">
              <a:avLst/>
            </a:prstGeom>
            <a:noFill/>
            <a:ln cap="flat" cmpd="sng" w="9525">
              <a:solidFill>
                <a:srgbClr val="D9D9D9"/>
              </a:solidFill>
              <a:prstDash val="solid"/>
              <a:round/>
              <a:headEnd len="sm" w="sm" type="none"/>
              <a:tailEnd len="sm" w="sm" type="none"/>
            </a:ln>
          </p:spPr>
        </p:cxnSp>
        <p:cxnSp>
          <p:nvCxnSpPr>
            <p:cNvPr id="392" name="Google Shape;392;p8"/>
            <p:cNvCxnSpPr/>
            <p:nvPr/>
          </p:nvCxnSpPr>
          <p:spPr>
            <a:xfrm>
              <a:off x="4572010" y="-3678150"/>
              <a:ext cx="0" cy="9144000"/>
            </a:xfrm>
            <a:prstGeom prst="straightConnector1">
              <a:avLst/>
            </a:prstGeom>
            <a:noFill/>
            <a:ln cap="flat" cmpd="sng" w="9525">
              <a:solidFill>
                <a:srgbClr val="D9D9D9"/>
              </a:solidFill>
              <a:prstDash val="solid"/>
              <a:round/>
              <a:headEnd len="sm" w="sm" type="none"/>
              <a:tailEnd len="sm" w="sm" type="none"/>
            </a:ln>
          </p:spPr>
        </p:cxnSp>
        <p:cxnSp>
          <p:nvCxnSpPr>
            <p:cNvPr id="393" name="Google Shape;393;p8"/>
            <p:cNvCxnSpPr/>
            <p:nvPr/>
          </p:nvCxnSpPr>
          <p:spPr>
            <a:xfrm>
              <a:off x="4572010" y="-3398637"/>
              <a:ext cx="0" cy="9144000"/>
            </a:xfrm>
            <a:prstGeom prst="straightConnector1">
              <a:avLst/>
            </a:prstGeom>
            <a:noFill/>
            <a:ln cap="flat" cmpd="sng" w="9525">
              <a:solidFill>
                <a:srgbClr val="D9D9D9"/>
              </a:solidFill>
              <a:prstDash val="solid"/>
              <a:round/>
              <a:headEnd len="sm" w="sm" type="none"/>
              <a:tailEnd len="sm" w="sm" type="none"/>
            </a:ln>
          </p:spPr>
        </p:cxnSp>
        <p:cxnSp>
          <p:nvCxnSpPr>
            <p:cNvPr id="394" name="Google Shape;394;p8"/>
            <p:cNvCxnSpPr/>
            <p:nvPr/>
          </p:nvCxnSpPr>
          <p:spPr>
            <a:xfrm>
              <a:off x="4572010" y="-3119125"/>
              <a:ext cx="0" cy="9144000"/>
            </a:xfrm>
            <a:prstGeom prst="straightConnector1">
              <a:avLst/>
            </a:prstGeom>
            <a:noFill/>
            <a:ln cap="flat" cmpd="sng" w="9525">
              <a:solidFill>
                <a:srgbClr val="D9D9D9"/>
              </a:solidFill>
              <a:prstDash val="solid"/>
              <a:round/>
              <a:headEnd len="sm" w="sm" type="none"/>
              <a:tailEnd len="sm" w="sm" type="none"/>
            </a:ln>
          </p:spPr>
        </p:cxnSp>
        <p:cxnSp>
          <p:nvCxnSpPr>
            <p:cNvPr id="395" name="Google Shape;395;p8"/>
            <p:cNvCxnSpPr/>
            <p:nvPr/>
          </p:nvCxnSpPr>
          <p:spPr>
            <a:xfrm>
              <a:off x="4572010" y="-2839612"/>
              <a:ext cx="0" cy="9144000"/>
            </a:xfrm>
            <a:prstGeom prst="straightConnector1">
              <a:avLst/>
            </a:prstGeom>
            <a:noFill/>
            <a:ln cap="flat" cmpd="sng" w="9525">
              <a:solidFill>
                <a:srgbClr val="D9D9D9"/>
              </a:solidFill>
              <a:prstDash val="solid"/>
              <a:round/>
              <a:headEnd len="sm" w="sm" type="none"/>
              <a:tailEnd len="sm" w="sm" type="none"/>
            </a:ln>
          </p:spPr>
        </p:cxnSp>
        <p:cxnSp>
          <p:nvCxnSpPr>
            <p:cNvPr id="396" name="Google Shape;396;p8"/>
            <p:cNvCxnSpPr/>
            <p:nvPr/>
          </p:nvCxnSpPr>
          <p:spPr>
            <a:xfrm>
              <a:off x="4572010" y="-2560100"/>
              <a:ext cx="0" cy="9144000"/>
            </a:xfrm>
            <a:prstGeom prst="straightConnector1">
              <a:avLst/>
            </a:prstGeom>
            <a:noFill/>
            <a:ln cap="flat" cmpd="sng" w="9525">
              <a:solidFill>
                <a:srgbClr val="D9D9D9"/>
              </a:solidFill>
              <a:prstDash val="solid"/>
              <a:round/>
              <a:headEnd len="sm" w="sm" type="none"/>
              <a:tailEnd len="sm" w="sm" type="none"/>
            </a:ln>
          </p:spPr>
        </p:cxnSp>
        <p:cxnSp>
          <p:nvCxnSpPr>
            <p:cNvPr id="397" name="Google Shape;397;p8"/>
            <p:cNvCxnSpPr/>
            <p:nvPr/>
          </p:nvCxnSpPr>
          <p:spPr>
            <a:xfrm>
              <a:off x="4572010" y="-2280587"/>
              <a:ext cx="0" cy="9144000"/>
            </a:xfrm>
            <a:prstGeom prst="straightConnector1">
              <a:avLst/>
            </a:prstGeom>
            <a:noFill/>
            <a:ln cap="flat" cmpd="sng" w="9525">
              <a:solidFill>
                <a:srgbClr val="D9D9D9"/>
              </a:solidFill>
              <a:prstDash val="solid"/>
              <a:round/>
              <a:headEnd len="sm" w="sm" type="none"/>
              <a:tailEnd len="sm" w="sm" type="none"/>
            </a:ln>
          </p:spPr>
        </p:cxnSp>
        <p:cxnSp>
          <p:nvCxnSpPr>
            <p:cNvPr id="398" name="Google Shape;398;p8"/>
            <p:cNvCxnSpPr/>
            <p:nvPr/>
          </p:nvCxnSpPr>
          <p:spPr>
            <a:xfrm>
              <a:off x="4572010" y="-2001075"/>
              <a:ext cx="0" cy="9144000"/>
            </a:xfrm>
            <a:prstGeom prst="straightConnector1">
              <a:avLst/>
            </a:prstGeom>
            <a:noFill/>
            <a:ln cap="flat" cmpd="sng" w="9525">
              <a:solidFill>
                <a:srgbClr val="D9D9D9"/>
              </a:solidFill>
              <a:prstDash val="solid"/>
              <a:round/>
              <a:headEnd len="sm" w="sm" type="none"/>
              <a:tailEnd len="sm" w="sm" type="none"/>
            </a:ln>
          </p:spPr>
        </p:cxnSp>
        <p:cxnSp>
          <p:nvCxnSpPr>
            <p:cNvPr id="399" name="Google Shape;399;p8"/>
            <p:cNvCxnSpPr/>
            <p:nvPr/>
          </p:nvCxnSpPr>
          <p:spPr>
            <a:xfrm>
              <a:off x="4572010" y="-1721562"/>
              <a:ext cx="0" cy="9144000"/>
            </a:xfrm>
            <a:prstGeom prst="straightConnector1">
              <a:avLst/>
            </a:prstGeom>
            <a:noFill/>
            <a:ln cap="flat" cmpd="sng" w="9525">
              <a:solidFill>
                <a:srgbClr val="D9D9D9"/>
              </a:solidFill>
              <a:prstDash val="solid"/>
              <a:round/>
              <a:headEnd len="sm" w="sm" type="none"/>
              <a:tailEnd len="sm" w="sm" type="none"/>
            </a:ln>
          </p:spPr>
        </p:cxnSp>
        <p:cxnSp>
          <p:nvCxnSpPr>
            <p:cNvPr id="400" name="Google Shape;400;p8"/>
            <p:cNvCxnSpPr/>
            <p:nvPr/>
          </p:nvCxnSpPr>
          <p:spPr>
            <a:xfrm>
              <a:off x="4572010" y="-1442050"/>
              <a:ext cx="0" cy="9144000"/>
            </a:xfrm>
            <a:prstGeom prst="straightConnector1">
              <a:avLst/>
            </a:prstGeom>
            <a:noFill/>
            <a:ln cap="flat" cmpd="sng" w="9525">
              <a:solidFill>
                <a:srgbClr val="D9D9D9"/>
              </a:solidFill>
              <a:prstDash val="solid"/>
              <a:round/>
              <a:headEnd len="sm" w="sm" type="none"/>
              <a:tailEnd len="sm" w="sm" type="none"/>
            </a:ln>
          </p:spPr>
        </p:cxnSp>
        <p:cxnSp>
          <p:nvCxnSpPr>
            <p:cNvPr id="401" name="Google Shape;401;p8"/>
            <p:cNvCxnSpPr/>
            <p:nvPr/>
          </p:nvCxnSpPr>
          <p:spPr>
            <a:xfrm>
              <a:off x="4572010" y="-1162537"/>
              <a:ext cx="0" cy="9144000"/>
            </a:xfrm>
            <a:prstGeom prst="straightConnector1">
              <a:avLst/>
            </a:prstGeom>
            <a:noFill/>
            <a:ln cap="flat" cmpd="sng" w="9525">
              <a:solidFill>
                <a:srgbClr val="D9D9D9"/>
              </a:solidFill>
              <a:prstDash val="solid"/>
              <a:round/>
              <a:headEnd len="sm" w="sm" type="none"/>
              <a:tailEnd len="sm" w="sm" type="none"/>
            </a:ln>
          </p:spPr>
        </p:cxnSp>
        <p:cxnSp>
          <p:nvCxnSpPr>
            <p:cNvPr id="402" name="Google Shape;402;p8"/>
            <p:cNvCxnSpPr/>
            <p:nvPr/>
          </p:nvCxnSpPr>
          <p:spPr>
            <a:xfrm>
              <a:off x="4572010" y="-883025"/>
              <a:ext cx="0" cy="9144000"/>
            </a:xfrm>
            <a:prstGeom prst="straightConnector1">
              <a:avLst/>
            </a:prstGeom>
            <a:noFill/>
            <a:ln cap="flat" cmpd="sng" w="9525">
              <a:solidFill>
                <a:srgbClr val="D9D9D9"/>
              </a:solidFill>
              <a:prstDash val="solid"/>
              <a:round/>
              <a:headEnd len="sm" w="sm" type="none"/>
              <a:tailEnd len="sm" w="sm" type="none"/>
            </a:ln>
          </p:spPr>
        </p:cxnSp>
        <p:cxnSp>
          <p:nvCxnSpPr>
            <p:cNvPr id="403" name="Google Shape;403;p8"/>
            <p:cNvCxnSpPr/>
            <p:nvPr/>
          </p:nvCxnSpPr>
          <p:spPr>
            <a:xfrm>
              <a:off x="4572010" y="-603512"/>
              <a:ext cx="0" cy="9144000"/>
            </a:xfrm>
            <a:prstGeom prst="straightConnector1">
              <a:avLst/>
            </a:prstGeom>
            <a:noFill/>
            <a:ln cap="flat" cmpd="sng" w="9525">
              <a:solidFill>
                <a:srgbClr val="D9D9D9"/>
              </a:solidFill>
              <a:prstDash val="solid"/>
              <a:round/>
              <a:headEnd len="sm" w="sm" type="none"/>
              <a:tailEnd len="sm" w="sm" type="none"/>
            </a:ln>
          </p:spPr>
        </p:cxnSp>
        <p:cxnSp>
          <p:nvCxnSpPr>
            <p:cNvPr id="404" name="Google Shape;404;p8"/>
            <p:cNvCxnSpPr/>
            <p:nvPr/>
          </p:nvCxnSpPr>
          <p:spPr>
            <a:xfrm>
              <a:off x="4572010" y="-324000"/>
              <a:ext cx="0" cy="9144000"/>
            </a:xfrm>
            <a:prstGeom prst="straightConnector1">
              <a:avLst/>
            </a:prstGeom>
            <a:noFill/>
            <a:ln cap="flat" cmpd="sng" w="9525">
              <a:solidFill>
                <a:srgbClr val="D9D9D9"/>
              </a:solidFill>
              <a:prstDash val="solid"/>
              <a:round/>
              <a:headEnd len="sm" w="sm" type="none"/>
              <a:tailEnd len="sm" w="sm" type="none"/>
            </a:ln>
          </p:spPr>
        </p:cxnSp>
        <p:cxnSp>
          <p:nvCxnSpPr>
            <p:cNvPr id="405" name="Google Shape;405;p8"/>
            <p:cNvCxnSpPr/>
            <p:nvPr/>
          </p:nvCxnSpPr>
          <p:spPr>
            <a:xfrm>
              <a:off x="4572010" y="-44487"/>
              <a:ext cx="0" cy="9144000"/>
            </a:xfrm>
            <a:prstGeom prst="straightConnector1">
              <a:avLst/>
            </a:prstGeom>
            <a:noFill/>
            <a:ln cap="flat" cmpd="sng" w="9525">
              <a:solidFill>
                <a:srgbClr val="D9D9D9"/>
              </a:solidFill>
              <a:prstDash val="solid"/>
              <a:round/>
              <a:headEnd len="sm" w="sm" type="none"/>
              <a:tailEnd len="sm" w="sm" type="none"/>
            </a:ln>
          </p:spPr>
        </p:cxnSp>
        <p:cxnSp>
          <p:nvCxnSpPr>
            <p:cNvPr id="406" name="Google Shape;406;p8"/>
            <p:cNvCxnSpPr/>
            <p:nvPr/>
          </p:nvCxnSpPr>
          <p:spPr>
            <a:xfrm>
              <a:off x="4572010" y="235025"/>
              <a:ext cx="0" cy="9144000"/>
            </a:xfrm>
            <a:prstGeom prst="straightConnector1">
              <a:avLst/>
            </a:prstGeom>
            <a:noFill/>
            <a:ln cap="flat" cmpd="sng" w="9525">
              <a:solidFill>
                <a:srgbClr val="D9D9D9"/>
              </a:solidFill>
              <a:prstDash val="solid"/>
              <a:round/>
              <a:headEnd len="sm" w="sm" type="none"/>
              <a:tailEnd len="sm" w="sm" type="none"/>
            </a:ln>
          </p:spPr>
        </p:cxnSp>
      </p:grpSp>
      <p:sp>
        <p:nvSpPr>
          <p:cNvPr id="407" name="Google Shape;407;p8"/>
          <p:cNvSpPr txBox="1"/>
          <p:nvPr>
            <p:ph type="title"/>
          </p:nvPr>
        </p:nvSpPr>
        <p:spPr>
          <a:xfrm>
            <a:off x="706500" y="777675"/>
            <a:ext cx="42882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dk1"/>
              </a:buClr>
              <a:buSzPts val="2400"/>
              <a:buNone/>
              <a:defRPr sz="3300"/>
            </a:lvl1pPr>
            <a:lvl2pPr lvl="1" algn="l">
              <a:lnSpc>
                <a:spcPct val="100000"/>
              </a:lnSpc>
              <a:spcBef>
                <a:spcPts val="0"/>
              </a:spcBef>
              <a:spcAft>
                <a:spcPts val="0"/>
              </a:spcAft>
              <a:buClr>
                <a:schemeClr val="dk1"/>
              </a:buClr>
              <a:buSzPts val="2400"/>
              <a:buNone/>
              <a:defRPr sz="2400">
                <a:solidFill>
                  <a:schemeClr val="dk1"/>
                </a:solidFill>
              </a:defRPr>
            </a:lvl2pPr>
            <a:lvl3pPr lvl="2" algn="l">
              <a:lnSpc>
                <a:spcPct val="100000"/>
              </a:lnSpc>
              <a:spcBef>
                <a:spcPts val="0"/>
              </a:spcBef>
              <a:spcAft>
                <a:spcPts val="0"/>
              </a:spcAft>
              <a:buClr>
                <a:schemeClr val="dk1"/>
              </a:buClr>
              <a:buSzPts val="2400"/>
              <a:buNone/>
              <a:defRPr sz="2400">
                <a:solidFill>
                  <a:schemeClr val="dk1"/>
                </a:solidFill>
              </a:defRPr>
            </a:lvl3pPr>
            <a:lvl4pPr lvl="3" algn="l">
              <a:lnSpc>
                <a:spcPct val="100000"/>
              </a:lnSpc>
              <a:spcBef>
                <a:spcPts val="0"/>
              </a:spcBef>
              <a:spcAft>
                <a:spcPts val="0"/>
              </a:spcAft>
              <a:buClr>
                <a:schemeClr val="dk1"/>
              </a:buClr>
              <a:buSzPts val="2400"/>
              <a:buNone/>
              <a:defRPr sz="2400">
                <a:solidFill>
                  <a:schemeClr val="dk1"/>
                </a:solidFill>
              </a:defRPr>
            </a:lvl4pPr>
            <a:lvl5pPr lvl="4" algn="l">
              <a:lnSpc>
                <a:spcPct val="100000"/>
              </a:lnSpc>
              <a:spcBef>
                <a:spcPts val="0"/>
              </a:spcBef>
              <a:spcAft>
                <a:spcPts val="0"/>
              </a:spcAft>
              <a:buClr>
                <a:schemeClr val="dk1"/>
              </a:buClr>
              <a:buSzPts val="2400"/>
              <a:buNone/>
              <a:defRPr sz="2400">
                <a:solidFill>
                  <a:schemeClr val="dk1"/>
                </a:solidFill>
              </a:defRPr>
            </a:lvl5pPr>
            <a:lvl6pPr lvl="5" algn="l">
              <a:lnSpc>
                <a:spcPct val="100000"/>
              </a:lnSpc>
              <a:spcBef>
                <a:spcPts val="0"/>
              </a:spcBef>
              <a:spcAft>
                <a:spcPts val="0"/>
              </a:spcAft>
              <a:buClr>
                <a:schemeClr val="dk1"/>
              </a:buClr>
              <a:buSzPts val="2400"/>
              <a:buNone/>
              <a:defRPr sz="2400">
                <a:solidFill>
                  <a:schemeClr val="dk1"/>
                </a:solidFill>
              </a:defRPr>
            </a:lvl6pPr>
            <a:lvl7pPr lvl="6" algn="l">
              <a:lnSpc>
                <a:spcPct val="100000"/>
              </a:lnSpc>
              <a:spcBef>
                <a:spcPts val="0"/>
              </a:spcBef>
              <a:spcAft>
                <a:spcPts val="0"/>
              </a:spcAft>
              <a:buClr>
                <a:schemeClr val="dk1"/>
              </a:buClr>
              <a:buSzPts val="2400"/>
              <a:buNone/>
              <a:defRPr sz="2400">
                <a:solidFill>
                  <a:schemeClr val="dk1"/>
                </a:solidFill>
              </a:defRPr>
            </a:lvl7pPr>
            <a:lvl8pPr lvl="7" algn="l">
              <a:lnSpc>
                <a:spcPct val="100000"/>
              </a:lnSpc>
              <a:spcBef>
                <a:spcPts val="0"/>
              </a:spcBef>
              <a:spcAft>
                <a:spcPts val="0"/>
              </a:spcAft>
              <a:buClr>
                <a:schemeClr val="dk1"/>
              </a:buClr>
              <a:buSzPts val="2400"/>
              <a:buNone/>
              <a:defRPr sz="2400">
                <a:solidFill>
                  <a:schemeClr val="dk1"/>
                </a:solidFill>
              </a:defRPr>
            </a:lvl8pPr>
            <a:lvl9pPr lvl="8" algn="l">
              <a:lnSpc>
                <a:spcPct val="100000"/>
              </a:lnSpc>
              <a:spcBef>
                <a:spcPts val="0"/>
              </a:spcBef>
              <a:spcAft>
                <a:spcPts val="0"/>
              </a:spcAft>
              <a:buClr>
                <a:schemeClr val="dk1"/>
              </a:buClr>
              <a:buSzPts val="2400"/>
              <a:buNone/>
              <a:defRPr sz="2400">
                <a:solidFill>
                  <a:schemeClr val="dk1"/>
                </a:solidFill>
              </a:defRPr>
            </a:lvl9pPr>
          </a:lstStyle>
          <a:p/>
        </p:txBody>
      </p:sp>
      <p:sp>
        <p:nvSpPr>
          <p:cNvPr id="408" name="Google Shape;408;p8"/>
          <p:cNvSpPr txBox="1"/>
          <p:nvPr>
            <p:ph idx="1" type="subTitle"/>
          </p:nvPr>
        </p:nvSpPr>
        <p:spPr>
          <a:xfrm>
            <a:off x="706500" y="1714350"/>
            <a:ext cx="4083600" cy="2814900"/>
          </a:xfrm>
          <a:prstGeom prst="rect">
            <a:avLst/>
          </a:prstGeom>
          <a:noFill/>
          <a:ln>
            <a:noFill/>
          </a:ln>
        </p:spPr>
        <p:txBody>
          <a:bodyPr anchorCtr="0" anchor="t" bIns="91425" lIns="91425" spcFirstLastPara="1" rIns="91425" wrap="square" tIns="91425">
            <a:normAutofit/>
          </a:bodyPr>
          <a:lstStyle>
            <a:lvl1pPr lvl="0" algn="l">
              <a:lnSpc>
                <a:spcPct val="115000"/>
              </a:lnSpc>
              <a:spcBef>
                <a:spcPts val="0"/>
              </a:spcBef>
              <a:spcAft>
                <a:spcPts val="0"/>
              </a:spcAft>
              <a:buClr>
                <a:schemeClr val="accent2"/>
              </a:buClr>
              <a:buSzPts val="1400"/>
              <a:buChar char="●"/>
              <a:defRPr sz="1400"/>
            </a:lvl1pPr>
            <a:lvl2pPr lvl="1" algn="l">
              <a:lnSpc>
                <a:spcPct val="115000"/>
              </a:lnSpc>
              <a:spcBef>
                <a:spcPts val="0"/>
              </a:spcBef>
              <a:spcAft>
                <a:spcPts val="0"/>
              </a:spcAft>
              <a:buSzPts val="1400"/>
              <a:buChar char="○"/>
              <a:defRPr/>
            </a:lvl2pPr>
            <a:lvl3pPr lvl="2" algn="l">
              <a:lnSpc>
                <a:spcPct val="115000"/>
              </a:lnSpc>
              <a:spcBef>
                <a:spcPts val="0"/>
              </a:spcBef>
              <a:spcAft>
                <a:spcPts val="0"/>
              </a:spcAft>
              <a:buSzPts val="1400"/>
              <a:buChar char="■"/>
              <a:defRPr/>
            </a:lvl3pPr>
            <a:lvl4pPr lvl="3" algn="l">
              <a:lnSpc>
                <a:spcPct val="115000"/>
              </a:lnSpc>
              <a:spcBef>
                <a:spcPts val="0"/>
              </a:spcBef>
              <a:spcAft>
                <a:spcPts val="0"/>
              </a:spcAft>
              <a:buSzPts val="1400"/>
              <a:buChar char="●"/>
              <a:defRPr/>
            </a:lvl4pPr>
            <a:lvl5pPr lvl="4" algn="l">
              <a:lnSpc>
                <a:spcPct val="115000"/>
              </a:lnSpc>
              <a:spcBef>
                <a:spcPts val="0"/>
              </a:spcBef>
              <a:spcAft>
                <a:spcPts val="0"/>
              </a:spcAft>
              <a:buSzPts val="1400"/>
              <a:buChar char="○"/>
              <a:defRPr/>
            </a:lvl5pPr>
            <a:lvl6pPr lvl="5" algn="l">
              <a:lnSpc>
                <a:spcPct val="115000"/>
              </a:lnSpc>
              <a:spcBef>
                <a:spcPts val="0"/>
              </a:spcBef>
              <a:spcAft>
                <a:spcPts val="0"/>
              </a:spcAft>
              <a:buSzPts val="1400"/>
              <a:buChar char="■"/>
              <a:defRPr/>
            </a:lvl6pPr>
            <a:lvl7pPr lvl="6" algn="l">
              <a:lnSpc>
                <a:spcPct val="115000"/>
              </a:lnSpc>
              <a:spcBef>
                <a:spcPts val="0"/>
              </a:spcBef>
              <a:spcAft>
                <a:spcPts val="0"/>
              </a:spcAft>
              <a:buSzPts val="1400"/>
              <a:buChar char="●"/>
              <a:defRPr/>
            </a:lvl7pPr>
            <a:lvl8pPr lvl="7" algn="l">
              <a:lnSpc>
                <a:spcPct val="115000"/>
              </a:lnSpc>
              <a:spcBef>
                <a:spcPts val="0"/>
              </a:spcBef>
              <a:spcAft>
                <a:spcPts val="0"/>
              </a:spcAft>
              <a:buSzPts val="1400"/>
              <a:buChar char="○"/>
              <a:defRPr/>
            </a:lvl8pPr>
            <a:lvl9pPr lvl="8" algn="l">
              <a:lnSpc>
                <a:spcPct val="115000"/>
              </a:lnSpc>
              <a:spcBef>
                <a:spcPts val="0"/>
              </a:spcBef>
              <a:spcAft>
                <a:spcPts val="0"/>
              </a:spcAft>
              <a:buSzPts val="1400"/>
              <a:buChar char="■"/>
              <a:defRPr/>
            </a:lvl9pPr>
          </a:lstStyle>
          <a:p/>
        </p:txBody>
      </p:sp>
      <p:cxnSp>
        <p:nvCxnSpPr>
          <p:cNvPr id="409" name="Google Shape;409;p8"/>
          <p:cNvCxnSpPr/>
          <p:nvPr/>
        </p:nvCxnSpPr>
        <p:spPr>
          <a:xfrm>
            <a:off x="4572010" y="492200"/>
            <a:ext cx="0" cy="9144000"/>
          </a:xfrm>
          <a:prstGeom prst="straightConnector1">
            <a:avLst/>
          </a:prstGeom>
          <a:noFill/>
          <a:ln cap="flat" cmpd="sng" w="9525">
            <a:solidFill>
              <a:srgbClr val="D9D9D9"/>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_2_1">
    <p:spTree>
      <p:nvGrpSpPr>
        <p:cNvPr id="410" name="Shape 410"/>
        <p:cNvGrpSpPr/>
        <p:nvPr/>
      </p:nvGrpSpPr>
      <p:grpSpPr>
        <a:xfrm>
          <a:off x="0" y="0"/>
          <a:ext cx="0" cy="0"/>
          <a:chOff x="0" y="0"/>
          <a:chExt cx="0" cy="0"/>
        </a:xfrm>
      </p:grpSpPr>
      <p:cxnSp>
        <p:nvCxnSpPr>
          <p:cNvPr id="411" name="Google Shape;411;p9"/>
          <p:cNvCxnSpPr/>
          <p:nvPr/>
        </p:nvCxnSpPr>
        <p:spPr>
          <a:xfrm>
            <a:off x="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412" name="Google Shape;412;p9"/>
          <p:cNvCxnSpPr/>
          <p:nvPr/>
        </p:nvCxnSpPr>
        <p:spPr>
          <a:xfrm>
            <a:off x="27951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413" name="Google Shape;413;p9"/>
          <p:cNvCxnSpPr/>
          <p:nvPr/>
        </p:nvCxnSpPr>
        <p:spPr>
          <a:xfrm>
            <a:off x="55902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414" name="Google Shape;414;p9"/>
          <p:cNvCxnSpPr/>
          <p:nvPr/>
        </p:nvCxnSpPr>
        <p:spPr>
          <a:xfrm>
            <a:off x="83853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415" name="Google Shape;415;p9"/>
          <p:cNvCxnSpPr/>
          <p:nvPr/>
        </p:nvCxnSpPr>
        <p:spPr>
          <a:xfrm>
            <a:off x="111805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416" name="Google Shape;416;p9"/>
          <p:cNvCxnSpPr/>
          <p:nvPr/>
        </p:nvCxnSpPr>
        <p:spPr>
          <a:xfrm>
            <a:off x="139756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417" name="Google Shape;417;p9"/>
          <p:cNvCxnSpPr/>
          <p:nvPr/>
        </p:nvCxnSpPr>
        <p:spPr>
          <a:xfrm>
            <a:off x="167707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418" name="Google Shape;418;p9"/>
          <p:cNvCxnSpPr/>
          <p:nvPr/>
        </p:nvCxnSpPr>
        <p:spPr>
          <a:xfrm>
            <a:off x="19565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419" name="Google Shape;419;p9"/>
          <p:cNvCxnSpPr/>
          <p:nvPr/>
        </p:nvCxnSpPr>
        <p:spPr>
          <a:xfrm>
            <a:off x="223610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420" name="Google Shape;420;p9"/>
          <p:cNvCxnSpPr/>
          <p:nvPr/>
        </p:nvCxnSpPr>
        <p:spPr>
          <a:xfrm>
            <a:off x="251561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421" name="Google Shape;421;p9"/>
          <p:cNvCxnSpPr/>
          <p:nvPr/>
        </p:nvCxnSpPr>
        <p:spPr>
          <a:xfrm>
            <a:off x="279512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422" name="Google Shape;422;p9"/>
          <p:cNvCxnSpPr/>
          <p:nvPr/>
        </p:nvCxnSpPr>
        <p:spPr>
          <a:xfrm>
            <a:off x="30684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423" name="Google Shape;423;p9"/>
          <p:cNvCxnSpPr/>
          <p:nvPr/>
        </p:nvCxnSpPr>
        <p:spPr>
          <a:xfrm>
            <a:off x="335415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424" name="Google Shape;424;p9"/>
          <p:cNvCxnSpPr/>
          <p:nvPr/>
        </p:nvCxnSpPr>
        <p:spPr>
          <a:xfrm>
            <a:off x="363366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425" name="Google Shape;425;p9"/>
          <p:cNvCxnSpPr/>
          <p:nvPr/>
        </p:nvCxnSpPr>
        <p:spPr>
          <a:xfrm>
            <a:off x="391317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426" name="Google Shape;426;p9"/>
          <p:cNvCxnSpPr/>
          <p:nvPr/>
        </p:nvCxnSpPr>
        <p:spPr>
          <a:xfrm>
            <a:off x="41926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427" name="Google Shape;427;p9"/>
          <p:cNvCxnSpPr/>
          <p:nvPr/>
        </p:nvCxnSpPr>
        <p:spPr>
          <a:xfrm>
            <a:off x="447220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428" name="Google Shape;428;p9"/>
          <p:cNvCxnSpPr/>
          <p:nvPr/>
        </p:nvCxnSpPr>
        <p:spPr>
          <a:xfrm>
            <a:off x="475171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429" name="Google Shape;429;p9"/>
          <p:cNvCxnSpPr/>
          <p:nvPr/>
        </p:nvCxnSpPr>
        <p:spPr>
          <a:xfrm>
            <a:off x="503122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430" name="Google Shape;430;p9"/>
          <p:cNvCxnSpPr/>
          <p:nvPr/>
        </p:nvCxnSpPr>
        <p:spPr>
          <a:xfrm>
            <a:off x="531073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431" name="Google Shape;431;p9"/>
          <p:cNvCxnSpPr/>
          <p:nvPr/>
        </p:nvCxnSpPr>
        <p:spPr>
          <a:xfrm>
            <a:off x="559025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432" name="Google Shape;432;p9"/>
          <p:cNvCxnSpPr/>
          <p:nvPr/>
        </p:nvCxnSpPr>
        <p:spPr>
          <a:xfrm>
            <a:off x="586976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433" name="Google Shape;433;p9"/>
          <p:cNvCxnSpPr/>
          <p:nvPr/>
        </p:nvCxnSpPr>
        <p:spPr>
          <a:xfrm>
            <a:off x="614927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434" name="Google Shape;434;p9"/>
          <p:cNvCxnSpPr/>
          <p:nvPr/>
        </p:nvCxnSpPr>
        <p:spPr>
          <a:xfrm>
            <a:off x="64287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435" name="Google Shape;435;p9"/>
          <p:cNvCxnSpPr/>
          <p:nvPr/>
        </p:nvCxnSpPr>
        <p:spPr>
          <a:xfrm>
            <a:off x="670830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436" name="Google Shape;436;p9"/>
          <p:cNvCxnSpPr/>
          <p:nvPr/>
        </p:nvCxnSpPr>
        <p:spPr>
          <a:xfrm>
            <a:off x="698781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437" name="Google Shape;437;p9"/>
          <p:cNvCxnSpPr/>
          <p:nvPr/>
        </p:nvCxnSpPr>
        <p:spPr>
          <a:xfrm>
            <a:off x="726732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438" name="Google Shape;438;p9"/>
          <p:cNvCxnSpPr/>
          <p:nvPr/>
        </p:nvCxnSpPr>
        <p:spPr>
          <a:xfrm>
            <a:off x="754683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439" name="Google Shape;439;p9"/>
          <p:cNvCxnSpPr/>
          <p:nvPr/>
        </p:nvCxnSpPr>
        <p:spPr>
          <a:xfrm>
            <a:off x="782635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440" name="Google Shape;440;p9"/>
          <p:cNvCxnSpPr/>
          <p:nvPr/>
        </p:nvCxnSpPr>
        <p:spPr>
          <a:xfrm>
            <a:off x="810586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441" name="Google Shape;441;p9"/>
          <p:cNvCxnSpPr/>
          <p:nvPr/>
        </p:nvCxnSpPr>
        <p:spPr>
          <a:xfrm>
            <a:off x="838537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442" name="Google Shape;442;p9"/>
          <p:cNvCxnSpPr/>
          <p:nvPr/>
        </p:nvCxnSpPr>
        <p:spPr>
          <a:xfrm>
            <a:off x="86648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443" name="Google Shape;443;p9"/>
          <p:cNvCxnSpPr/>
          <p:nvPr/>
        </p:nvCxnSpPr>
        <p:spPr>
          <a:xfrm>
            <a:off x="894440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444" name="Google Shape;444;p9"/>
          <p:cNvCxnSpPr/>
          <p:nvPr/>
        </p:nvCxnSpPr>
        <p:spPr>
          <a:xfrm>
            <a:off x="4572010" y="-4516687"/>
            <a:ext cx="0" cy="9144000"/>
          </a:xfrm>
          <a:prstGeom prst="straightConnector1">
            <a:avLst/>
          </a:prstGeom>
          <a:noFill/>
          <a:ln cap="flat" cmpd="sng" w="9525">
            <a:solidFill>
              <a:srgbClr val="D9D9D9"/>
            </a:solidFill>
            <a:prstDash val="solid"/>
            <a:round/>
            <a:headEnd len="sm" w="sm" type="none"/>
            <a:tailEnd len="sm" w="sm" type="none"/>
          </a:ln>
        </p:spPr>
      </p:cxnSp>
      <p:cxnSp>
        <p:nvCxnSpPr>
          <p:cNvPr id="445" name="Google Shape;445;p9"/>
          <p:cNvCxnSpPr/>
          <p:nvPr/>
        </p:nvCxnSpPr>
        <p:spPr>
          <a:xfrm>
            <a:off x="4572010" y="-4237175"/>
            <a:ext cx="0" cy="9144000"/>
          </a:xfrm>
          <a:prstGeom prst="straightConnector1">
            <a:avLst/>
          </a:prstGeom>
          <a:noFill/>
          <a:ln cap="flat" cmpd="sng" w="9525">
            <a:solidFill>
              <a:srgbClr val="D9D9D9"/>
            </a:solidFill>
            <a:prstDash val="solid"/>
            <a:round/>
            <a:headEnd len="sm" w="sm" type="none"/>
            <a:tailEnd len="sm" w="sm" type="none"/>
          </a:ln>
        </p:spPr>
      </p:cxnSp>
      <p:cxnSp>
        <p:nvCxnSpPr>
          <p:cNvPr id="446" name="Google Shape;446;p9"/>
          <p:cNvCxnSpPr/>
          <p:nvPr/>
        </p:nvCxnSpPr>
        <p:spPr>
          <a:xfrm>
            <a:off x="4572010" y="-3957662"/>
            <a:ext cx="0" cy="9144000"/>
          </a:xfrm>
          <a:prstGeom prst="straightConnector1">
            <a:avLst/>
          </a:prstGeom>
          <a:noFill/>
          <a:ln cap="flat" cmpd="sng" w="9525">
            <a:solidFill>
              <a:srgbClr val="D9D9D9"/>
            </a:solidFill>
            <a:prstDash val="solid"/>
            <a:round/>
            <a:headEnd len="sm" w="sm" type="none"/>
            <a:tailEnd len="sm" w="sm" type="none"/>
          </a:ln>
        </p:spPr>
      </p:cxnSp>
      <p:cxnSp>
        <p:nvCxnSpPr>
          <p:cNvPr id="447" name="Google Shape;447;p9"/>
          <p:cNvCxnSpPr/>
          <p:nvPr/>
        </p:nvCxnSpPr>
        <p:spPr>
          <a:xfrm>
            <a:off x="4572010" y="-3678150"/>
            <a:ext cx="0" cy="9144000"/>
          </a:xfrm>
          <a:prstGeom prst="straightConnector1">
            <a:avLst/>
          </a:prstGeom>
          <a:noFill/>
          <a:ln cap="flat" cmpd="sng" w="9525">
            <a:solidFill>
              <a:srgbClr val="D9D9D9"/>
            </a:solidFill>
            <a:prstDash val="solid"/>
            <a:round/>
            <a:headEnd len="sm" w="sm" type="none"/>
            <a:tailEnd len="sm" w="sm" type="none"/>
          </a:ln>
        </p:spPr>
      </p:cxnSp>
      <p:cxnSp>
        <p:nvCxnSpPr>
          <p:cNvPr id="448" name="Google Shape;448;p9"/>
          <p:cNvCxnSpPr/>
          <p:nvPr/>
        </p:nvCxnSpPr>
        <p:spPr>
          <a:xfrm>
            <a:off x="4572010" y="-3398637"/>
            <a:ext cx="0" cy="9144000"/>
          </a:xfrm>
          <a:prstGeom prst="straightConnector1">
            <a:avLst/>
          </a:prstGeom>
          <a:noFill/>
          <a:ln cap="flat" cmpd="sng" w="9525">
            <a:solidFill>
              <a:srgbClr val="D9D9D9"/>
            </a:solidFill>
            <a:prstDash val="solid"/>
            <a:round/>
            <a:headEnd len="sm" w="sm" type="none"/>
            <a:tailEnd len="sm" w="sm" type="none"/>
          </a:ln>
        </p:spPr>
      </p:cxnSp>
      <p:cxnSp>
        <p:nvCxnSpPr>
          <p:cNvPr id="449" name="Google Shape;449;p9"/>
          <p:cNvCxnSpPr/>
          <p:nvPr/>
        </p:nvCxnSpPr>
        <p:spPr>
          <a:xfrm>
            <a:off x="4572010" y="-3119125"/>
            <a:ext cx="0" cy="9144000"/>
          </a:xfrm>
          <a:prstGeom prst="straightConnector1">
            <a:avLst/>
          </a:prstGeom>
          <a:noFill/>
          <a:ln cap="flat" cmpd="sng" w="9525">
            <a:solidFill>
              <a:srgbClr val="D9D9D9"/>
            </a:solidFill>
            <a:prstDash val="solid"/>
            <a:round/>
            <a:headEnd len="sm" w="sm" type="none"/>
            <a:tailEnd len="sm" w="sm" type="none"/>
          </a:ln>
        </p:spPr>
      </p:cxnSp>
      <p:cxnSp>
        <p:nvCxnSpPr>
          <p:cNvPr id="450" name="Google Shape;450;p9"/>
          <p:cNvCxnSpPr/>
          <p:nvPr/>
        </p:nvCxnSpPr>
        <p:spPr>
          <a:xfrm>
            <a:off x="4572010" y="-2839612"/>
            <a:ext cx="0" cy="9144000"/>
          </a:xfrm>
          <a:prstGeom prst="straightConnector1">
            <a:avLst/>
          </a:prstGeom>
          <a:noFill/>
          <a:ln cap="flat" cmpd="sng" w="9525">
            <a:solidFill>
              <a:srgbClr val="D9D9D9"/>
            </a:solidFill>
            <a:prstDash val="solid"/>
            <a:round/>
            <a:headEnd len="sm" w="sm" type="none"/>
            <a:tailEnd len="sm" w="sm" type="none"/>
          </a:ln>
        </p:spPr>
      </p:cxnSp>
      <p:cxnSp>
        <p:nvCxnSpPr>
          <p:cNvPr id="451" name="Google Shape;451;p9"/>
          <p:cNvCxnSpPr/>
          <p:nvPr/>
        </p:nvCxnSpPr>
        <p:spPr>
          <a:xfrm>
            <a:off x="4572010" y="-2560100"/>
            <a:ext cx="0" cy="9144000"/>
          </a:xfrm>
          <a:prstGeom prst="straightConnector1">
            <a:avLst/>
          </a:prstGeom>
          <a:noFill/>
          <a:ln cap="flat" cmpd="sng" w="9525">
            <a:solidFill>
              <a:srgbClr val="D9D9D9"/>
            </a:solidFill>
            <a:prstDash val="solid"/>
            <a:round/>
            <a:headEnd len="sm" w="sm" type="none"/>
            <a:tailEnd len="sm" w="sm" type="none"/>
          </a:ln>
        </p:spPr>
      </p:cxnSp>
      <p:cxnSp>
        <p:nvCxnSpPr>
          <p:cNvPr id="452" name="Google Shape;452;p9"/>
          <p:cNvCxnSpPr/>
          <p:nvPr/>
        </p:nvCxnSpPr>
        <p:spPr>
          <a:xfrm>
            <a:off x="4572010" y="-2280587"/>
            <a:ext cx="0" cy="9144000"/>
          </a:xfrm>
          <a:prstGeom prst="straightConnector1">
            <a:avLst/>
          </a:prstGeom>
          <a:noFill/>
          <a:ln cap="flat" cmpd="sng" w="9525">
            <a:solidFill>
              <a:srgbClr val="D9D9D9"/>
            </a:solidFill>
            <a:prstDash val="solid"/>
            <a:round/>
            <a:headEnd len="sm" w="sm" type="none"/>
            <a:tailEnd len="sm" w="sm" type="none"/>
          </a:ln>
        </p:spPr>
      </p:cxnSp>
      <p:cxnSp>
        <p:nvCxnSpPr>
          <p:cNvPr id="453" name="Google Shape;453;p9"/>
          <p:cNvCxnSpPr/>
          <p:nvPr/>
        </p:nvCxnSpPr>
        <p:spPr>
          <a:xfrm>
            <a:off x="4572010" y="-2001075"/>
            <a:ext cx="0" cy="9144000"/>
          </a:xfrm>
          <a:prstGeom prst="straightConnector1">
            <a:avLst/>
          </a:prstGeom>
          <a:noFill/>
          <a:ln cap="flat" cmpd="sng" w="9525">
            <a:solidFill>
              <a:srgbClr val="D9D9D9"/>
            </a:solidFill>
            <a:prstDash val="solid"/>
            <a:round/>
            <a:headEnd len="sm" w="sm" type="none"/>
            <a:tailEnd len="sm" w="sm" type="none"/>
          </a:ln>
        </p:spPr>
      </p:cxnSp>
      <p:cxnSp>
        <p:nvCxnSpPr>
          <p:cNvPr id="454" name="Google Shape;454;p9"/>
          <p:cNvCxnSpPr/>
          <p:nvPr/>
        </p:nvCxnSpPr>
        <p:spPr>
          <a:xfrm>
            <a:off x="4572010" y="-1721562"/>
            <a:ext cx="0" cy="9144000"/>
          </a:xfrm>
          <a:prstGeom prst="straightConnector1">
            <a:avLst/>
          </a:prstGeom>
          <a:noFill/>
          <a:ln cap="flat" cmpd="sng" w="9525">
            <a:solidFill>
              <a:srgbClr val="D9D9D9"/>
            </a:solidFill>
            <a:prstDash val="solid"/>
            <a:round/>
            <a:headEnd len="sm" w="sm" type="none"/>
            <a:tailEnd len="sm" w="sm" type="none"/>
          </a:ln>
        </p:spPr>
      </p:cxnSp>
      <p:cxnSp>
        <p:nvCxnSpPr>
          <p:cNvPr id="455" name="Google Shape;455;p9"/>
          <p:cNvCxnSpPr/>
          <p:nvPr/>
        </p:nvCxnSpPr>
        <p:spPr>
          <a:xfrm>
            <a:off x="4572010" y="-1442050"/>
            <a:ext cx="0" cy="9144000"/>
          </a:xfrm>
          <a:prstGeom prst="straightConnector1">
            <a:avLst/>
          </a:prstGeom>
          <a:noFill/>
          <a:ln cap="flat" cmpd="sng" w="9525">
            <a:solidFill>
              <a:srgbClr val="D9D9D9"/>
            </a:solidFill>
            <a:prstDash val="solid"/>
            <a:round/>
            <a:headEnd len="sm" w="sm" type="none"/>
            <a:tailEnd len="sm" w="sm" type="none"/>
          </a:ln>
        </p:spPr>
      </p:cxnSp>
      <p:cxnSp>
        <p:nvCxnSpPr>
          <p:cNvPr id="456" name="Google Shape;456;p9"/>
          <p:cNvCxnSpPr/>
          <p:nvPr/>
        </p:nvCxnSpPr>
        <p:spPr>
          <a:xfrm>
            <a:off x="4572010" y="-1162537"/>
            <a:ext cx="0" cy="9144000"/>
          </a:xfrm>
          <a:prstGeom prst="straightConnector1">
            <a:avLst/>
          </a:prstGeom>
          <a:noFill/>
          <a:ln cap="flat" cmpd="sng" w="9525">
            <a:solidFill>
              <a:srgbClr val="D9D9D9"/>
            </a:solidFill>
            <a:prstDash val="solid"/>
            <a:round/>
            <a:headEnd len="sm" w="sm" type="none"/>
            <a:tailEnd len="sm" w="sm" type="none"/>
          </a:ln>
        </p:spPr>
      </p:cxnSp>
      <p:cxnSp>
        <p:nvCxnSpPr>
          <p:cNvPr id="457" name="Google Shape;457;p9"/>
          <p:cNvCxnSpPr/>
          <p:nvPr/>
        </p:nvCxnSpPr>
        <p:spPr>
          <a:xfrm>
            <a:off x="4572010" y="-883025"/>
            <a:ext cx="0" cy="9144000"/>
          </a:xfrm>
          <a:prstGeom prst="straightConnector1">
            <a:avLst/>
          </a:prstGeom>
          <a:noFill/>
          <a:ln cap="flat" cmpd="sng" w="9525">
            <a:solidFill>
              <a:srgbClr val="D9D9D9"/>
            </a:solidFill>
            <a:prstDash val="solid"/>
            <a:round/>
            <a:headEnd len="sm" w="sm" type="none"/>
            <a:tailEnd len="sm" w="sm" type="none"/>
          </a:ln>
        </p:spPr>
      </p:cxnSp>
      <p:cxnSp>
        <p:nvCxnSpPr>
          <p:cNvPr id="458" name="Google Shape;458;p9"/>
          <p:cNvCxnSpPr/>
          <p:nvPr/>
        </p:nvCxnSpPr>
        <p:spPr>
          <a:xfrm>
            <a:off x="4572010" y="-603512"/>
            <a:ext cx="0" cy="9144000"/>
          </a:xfrm>
          <a:prstGeom prst="straightConnector1">
            <a:avLst/>
          </a:prstGeom>
          <a:noFill/>
          <a:ln cap="flat" cmpd="sng" w="9525">
            <a:solidFill>
              <a:srgbClr val="D9D9D9"/>
            </a:solidFill>
            <a:prstDash val="solid"/>
            <a:round/>
            <a:headEnd len="sm" w="sm" type="none"/>
            <a:tailEnd len="sm" w="sm" type="none"/>
          </a:ln>
        </p:spPr>
      </p:cxnSp>
      <p:cxnSp>
        <p:nvCxnSpPr>
          <p:cNvPr id="459" name="Google Shape;459;p9"/>
          <p:cNvCxnSpPr/>
          <p:nvPr/>
        </p:nvCxnSpPr>
        <p:spPr>
          <a:xfrm>
            <a:off x="4572010" y="-324000"/>
            <a:ext cx="0" cy="9144000"/>
          </a:xfrm>
          <a:prstGeom prst="straightConnector1">
            <a:avLst/>
          </a:prstGeom>
          <a:noFill/>
          <a:ln cap="flat" cmpd="sng" w="9525">
            <a:solidFill>
              <a:srgbClr val="D9D9D9"/>
            </a:solidFill>
            <a:prstDash val="solid"/>
            <a:round/>
            <a:headEnd len="sm" w="sm" type="none"/>
            <a:tailEnd len="sm" w="sm" type="none"/>
          </a:ln>
        </p:spPr>
      </p:cxnSp>
      <p:cxnSp>
        <p:nvCxnSpPr>
          <p:cNvPr id="460" name="Google Shape;460;p9"/>
          <p:cNvCxnSpPr/>
          <p:nvPr/>
        </p:nvCxnSpPr>
        <p:spPr>
          <a:xfrm>
            <a:off x="4572010" y="-44487"/>
            <a:ext cx="0" cy="9144000"/>
          </a:xfrm>
          <a:prstGeom prst="straightConnector1">
            <a:avLst/>
          </a:prstGeom>
          <a:noFill/>
          <a:ln cap="flat" cmpd="sng" w="9525">
            <a:solidFill>
              <a:srgbClr val="D9D9D9"/>
            </a:solidFill>
            <a:prstDash val="solid"/>
            <a:round/>
            <a:headEnd len="sm" w="sm" type="none"/>
            <a:tailEnd len="sm" w="sm" type="none"/>
          </a:ln>
        </p:spPr>
      </p:cxnSp>
      <p:cxnSp>
        <p:nvCxnSpPr>
          <p:cNvPr id="461" name="Google Shape;461;p9"/>
          <p:cNvCxnSpPr/>
          <p:nvPr/>
        </p:nvCxnSpPr>
        <p:spPr>
          <a:xfrm>
            <a:off x="4572010" y="235025"/>
            <a:ext cx="0" cy="9144000"/>
          </a:xfrm>
          <a:prstGeom prst="straightConnector1">
            <a:avLst/>
          </a:prstGeom>
          <a:noFill/>
          <a:ln cap="flat" cmpd="sng" w="9525">
            <a:solidFill>
              <a:srgbClr val="D9D9D9"/>
            </a:solidFill>
            <a:prstDash val="solid"/>
            <a:round/>
            <a:headEnd len="sm" w="sm" type="none"/>
            <a:tailEnd len="sm" w="sm" type="none"/>
          </a:ln>
        </p:spPr>
      </p:cxnSp>
      <p:sp>
        <p:nvSpPr>
          <p:cNvPr id="462" name="Google Shape;462;p9"/>
          <p:cNvSpPr txBox="1"/>
          <p:nvPr>
            <p:ph type="title"/>
          </p:nvPr>
        </p:nvSpPr>
        <p:spPr>
          <a:xfrm>
            <a:off x="747000" y="347575"/>
            <a:ext cx="77160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300"/>
              <a:buNone/>
              <a:defRPr/>
            </a:lvl1pPr>
            <a:lvl2pPr lvl="1" algn="l">
              <a:lnSpc>
                <a:spcPct val="100000"/>
              </a:lnSpc>
              <a:spcBef>
                <a:spcPts val="0"/>
              </a:spcBef>
              <a:spcAft>
                <a:spcPts val="0"/>
              </a:spcAft>
              <a:buSzPts val="3300"/>
              <a:buNone/>
              <a:defRPr/>
            </a:lvl2pPr>
            <a:lvl3pPr lvl="2" algn="l">
              <a:lnSpc>
                <a:spcPct val="100000"/>
              </a:lnSpc>
              <a:spcBef>
                <a:spcPts val="0"/>
              </a:spcBef>
              <a:spcAft>
                <a:spcPts val="0"/>
              </a:spcAft>
              <a:buSzPts val="3300"/>
              <a:buNone/>
              <a:defRPr/>
            </a:lvl3pPr>
            <a:lvl4pPr lvl="3" algn="l">
              <a:lnSpc>
                <a:spcPct val="100000"/>
              </a:lnSpc>
              <a:spcBef>
                <a:spcPts val="0"/>
              </a:spcBef>
              <a:spcAft>
                <a:spcPts val="0"/>
              </a:spcAft>
              <a:buSzPts val="3300"/>
              <a:buNone/>
              <a:defRPr/>
            </a:lvl4pPr>
            <a:lvl5pPr lvl="4" algn="l">
              <a:lnSpc>
                <a:spcPct val="100000"/>
              </a:lnSpc>
              <a:spcBef>
                <a:spcPts val="0"/>
              </a:spcBef>
              <a:spcAft>
                <a:spcPts val="0"/>
              </a:spcAft>
              <a:buSzPts val="3300"/>
              <a:buNone/>
              <a:defRPr/>
            </a:lvl5pPr>
            <a:lvl6pPr lvl="5" algn="l">
              <a:lnSpc>
                <a:spcPct val="100000"/>
              </a:lnSpc>
              <a:spcBef>
                <a:spcPts val="0"/>
              </a:spcBef>
              <a:spcAft>
                <a:spcPts val="0"/>
              </a:spcAft>
              <a:buSzPts val="3300"/>
              <a:buNone/>
              <a:defRPr/>
            </a:lvl6pPr>
            <a:lvl7pPr lvl="6" algn="l">
              <a:lnSpc>
                <a:spcPct val="100000"/>
              </a:lnSpc>
              <a:spcBef>
                <a:spcPts val="0"/>
              </a:spcBef>
              <a:spcAft>
                <a:spcPts val="0"/>
              </a:spcAft>
              <a:buSzPts val="3300"/>
              <a:buNone/>
              <a:defRPr/>
            </a:lvl7pPr>
            <a:lvl8pPr lvl="7" algn="l">
              <a:lnSpc>
                <a:spcPct val="100000"/>
              </a:lnSpc>
              <a:spcBef>
                <a:spcPts val="0"/>
              </a:spcBef>
              <a:spcAft>
                <a:spcPts val="0"/>
              </a:spcAft>
              <a:buSzPts val="3300"/>
              <a:buNone/>
              <a:defRPr/>
            </a:lvl8pPr>
            <a:lvl9pPr lvl="8" algn="l">
              <a:lnSpc>
                <a:spcPct val="100000"/>
              </a:lnSpc>
              <a:spcBef>
                <a:spcPts val="0"/>
              </a:spcBef>
              <a:spcAft>
                <a:spcPts val="0"/>
              </a:spcAft>
              <a:buSzPts val="3300"/>
              <a:buNone/>
              <a:defRPr/>
            </a:lvl9pPr>
          </a:lstStyle>
          <a:p/>
        </p:txBody>
      </p:sp>
      <p:sp>
        <p:nvSpPr>
          <p:cNvPr id="463" name="Google Shape;463;p9"/>
          <p:cNvSpPr txBox="1"/>
          <p:nvPr>
            <p:ph idx="2" type="title"/>
          </p:nvPr>
        </p:nvSpPr>
        <p:spPr>
          <a:xfrm>
            <a:off x="706488" y="2857250"/>
            <a:ext cx="2046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800"/>
              <a:buNone/>
              <a:defRPr sz="2000">
                <a:solidFill>
                  <a:schemeClr val="dk1"/>
                </a:solidFill>
              </a:defRPr>
            </a:lvl1pPr>
            <a:lvl2pPr lvl="1" algn="l">
              <a:lnSpc>
                <a:spcPct val="100000"/>
              </a:lnSpc>
              <a:spcBef>
                <a:spcPts val="0"/>
              </a:spcBef>
              <a:spcAft>
                <a:spcPts val="0"/>
              </a:spcAft>
              <a:buSzPts val="3300"/>
              <a:buNone/>
              <a:defRPr>
                <a:latin typeface="Arimo"/>
                <a:ea typeface="Arimo"/>
                <a:cs typeface="Arimo"/>
                <a:sym typeface="Arimo"/>
              </a:defRPr>
            </a:lvl2pPr>
            <a:lvl3pPr lvl="2" algn="l">
              <a:lnSpc>
                <a:spcPct val="100000"/>
              </a:lnSpc>
              <a:spcBef>
                <a:spcPts val="0"/>
              </a:spcBef>
              <a:spcAft>
                <a:spcPts val="0"/>
              </a:spcAft>
              <a:buSzPts val="3300"/>
              <a:buNone/>
              <a:defRPr>
                <a:latin typeface="Arimo"/>
                <a:ea typeface="Arimo"/>
                <a:cs typeface="Arimo"/>
                <a:sym typeface="Arimo"/>
              </a:defRPr>
            </a:lvl3pPr>
            <a:lvl4pPr lvl="3" algn="l">
              <a:lnSpc>
                <a:spcPct val="100000"/>
              </a:lnSpc>
              <a:spcBef>
                <a:spcPts val="0"/>
              </a:spcBef>
              <a:spcAft>
                <a:spcPts val="0"/>
              </a:spcAft>
              <a:buSzPts val="3300"/>
              <a:buNone/>
              <a:defRPr>
                <a:latin typeface="Arimo"/>
                <a:ea typeface="Arimo"/>
                <a:cs typeface="Arimo"/>
                <a:sym typeface="Arimo"/>
              </a:defRPr>
            </a:lvl4pPr>
            <a:lvl5pPr lvl="4" algn="l">
              <a:lnSpc>
                <a:spcPct val="100000"/>
              </a:lnSpc>
              <a:spcBef>
                <a:spcPts val="0"/>
              </a:spcBef>
              <a:spcAft>
                <a:spcPts val="0"/>
              </a:spcAft>
              <a:buSzPts val="3300"/>
              <a:buNone/>
              <a:defRPr>
                <a:latin typeface="Arimo"/>
                <a:ea typeface="Arimo"/>
                <a:cs typeface="Arimo"/>
                <a:sym typeface="Arimo"/>
              </a:defRPr>
            </a:lvl5pPr>
            <a:lvl6pPr lvl="5" algn="l">
              <a:lnSpc>
                <a:spcPct val="100000"/>
              </a:lnSpc>
              <a:spcBef>
                <a:spcPts val="0"/>
              </a:spcBef>
              <a:spcAft>
                <a:spcPts val="0"/>
              </a:spcAft>
              <a:buSzPts val="3300"/>
              <a:buNone/>
              <a:defRPr>
                <a:latin typeface="Arimo"/>
                <a:ea typeface="Arimo"/>
                <a:cs typeface="Arimo"/>
                <a:sym typeface="Arimo"/>
              </a:defRPr>
            </a:lvl6pPr>
            <a:lvl7pPr lvl="6" algn="l">
              <a:lnSpc>
                <a:spcPct val="100000"/>
              </a:lnSpc>
              <a:spcBef>
                <a:spcPts val="0"/>
              </a:spcBef>
              <a:spcAft>
                <a:spcPts val="0"/>
              </a:spcAft>
              <a:buSzPts val="3300"/>
              <a:buNone/>
              <a:defRPr>
                <a:latin typeface="Arimo"/>
                <a:ea typeface="Arimo"/>
                <a:cs typeface="Arimo"/>
                <a:sym typeface="Arimo"/>
              </a:defRPr>
            </a:lvl7pPr>
            <a:lvl8pPr lvl="7" algn="l">
              <a:lnSpc>
                <a:spcPct val="100000"/>
              </a:lnSpc>
              <a:spcBef>
                <a:spcPts val="0"/>
              </a:spcBef>
              <a:spcAft>
                <a:spcPts val="0"/>
              </a:spcAft>
              <a:buSzPts val="3300"/>
              <a:buNone/>
              <a:defRPr>
                <a:latin typeface="Arimo"/>
                <a:ea typeface="Arimo"/>
                <a:cs typeface="Arimo"/>
                <a:sym typeface="Arimo"/>
              </a:defRPr>
            </a:lvl8pPr>
            <a:lvl9pPr lvl="8" algn="l">
              <a:lnSpc>
                <a:spcPct val="100000"/>
              </a:lnSpc>
              <a:spcBef>
                <a:spcPts val="0"/>
              </a:spcBef>
              <a:spcAft>
                <a:spcPts val="0"/>
              </a:spcAft>
              <a:buSzPts val="3300"/>
              <a:buNone/>
              <a:defRPr>
                <a:latin typeface="Arimo"/>
                <a:ea typeface="Arimo"/>
                <a:cs typeface="Arimo"/>
                <a:sym typeface="Arimo"/>
              </a:defRPr>
            </a:lvl9pPr>
          </a:lstStyle>
          <a:p/>
        </p:txBody>
      </p:sp>
      <p:sp>
        <p:nvSpPr>
          <p:cNvPr id="464" name="Google Shape;464;p9"/>
          <p:cNvSpPr txBox="1"/>
          <p:nvPr>
            <p:ph idx="1" type="subTitle"/>
          </p:nvPr>
        </p:nvSpPr>
        <p:spPr>
          <a:xfrm>
            <a:off x="706499" y="3280650"/>
            <a:ext cx="20391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400"/>
              <a:buNone/>
              <a:defRPr sz="1400">
                <a:solidFill>
                  <a:schemeClr val="dk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465" name="Google Shape;465;p9"/>
          <p:cNvSpPr txBox="1"/>
          <p:nvPr>
            <p:ph idx="3" type="title"/>
          </p:nvPr>
        </p:nvSpPr>
        <p:spPr>
          <a:xfrm>
            <a:off x="6383270" y="2857250"/>
            <a:ext cx="2046600" cy="572700"/>
          </a:xfrm>
          <a:prstGeom prst="rect">
            <a:avLst/>
          </a:prstGeom>
          <a:noFill/>
          <a:ln>
            <a:noFill/>
          </a:ln>
        </p:spPr>
        <p:txBody>
          <a:bodyPr anchorCtr="0" anchor="t" bIns="91425" lIns="91425" spcFirstLastPara="1" rIns="91425" wrap="square" tIns="91425">
            <a:normAutofit/>
          </a:bodyPr>
          <a:lstStyle>
            <a:lvl1pPr lvl="0" algn="r">
              <a:lnSpc>
                <a:spcPct val="100000"/>
              </a:lnSpc>
              <a:spcBef>
                <a:spcPts val="0"/>
              </a:spcBef>
              <a:spcAft>
                <a:spcPts val="0"/>
              </a:spcAft>
              <a:buSzPts val="1800"/>
              <a:buNone/>
              <a:defRPr sz="2000">
                <a:solidFill>
                  <a:schemeClr val="dk1"/>
                </a:solidFill>
              </a:defRPr>
            </a:lvl1pPr>
            <a:lvl2pPr lvl="1" algn="l">
              <a:lnSpc>
                <a:spcPct val="100000"/>
              </a:lnSpc>
              <a:spcBef>
                <a:spcPts val="0"/>
              </a:spcBef>
              <a:spcAft>
                <a:spcPts val="0"/>
              </a:spcAft>
              <a:buSzPts val="3300"/>
              <a:buNone/>
              <a:defRPr>
                <a:latin typeface="Arimo"/>
                <a:ea typeface="Arimo"/>
                <a:cs typeface="Arimo"/>
                <a:sym typeface="Arimo"/>
              </a:defRPr>
            </a:lvl2pPr>
            <a:lvl3pPr lvl="2" algn="l">
              <a:lnSpc>
                <a:spcPct val="100000"/>
              </a:lnSpc>
              <a:spcBef>
                <a:spcPts val="0"/>
              </a:spcBef>
              <a:spcAft>
                <a:spcPts val="0"/>
              </a:spcAft>
              <a:buSzPts val="3300"/>
              <a:buNone/>
              <a:defRPr>
                <a:latin typeface="Arimo"/>
                <a:ea typeface="Arimo"/>
                <a:cs typeface="Arimo"/>
                <a:sym typeface="Arimo"/>
              </a:defRPr>
            </a:lvl3pPr>
            <a:lvl4pPr lvl="3" algn="l">
              <a:lnSpc>
                <a:spcPct val="100000"/>
              </a:lnSpc>
              <a:spcBef>
                <a:spcPts val="0"/>
              </a:spcBef>
              <a:spcAft>
                <a:spcPts val="0"/>
              </a:spcAft>
              <a:buSzPts val="3300"/>
              <a:buNone/>
              <a:defRPr>
                <a:latin typeface="Arimo"/>
                <a:ea typeface="Arimo"/>
                <a:cs typeface="Arimo"/>
                <a:sym typeface="Arimo"/>
              </a:defRPr>
            </a:lvl4pPr>
            <a:lvl5pPr lvl="4" algn="l">
              <a:lnSpc>
                <a:spcPct val="100000"/>
              </a:lnSpc>
              <a:spcBef>
                <a:spcPts val="0"/>
              </a:spcBef>
              <a:spcAft>
                <a:spcPts val="0"/>
              </a:spcAft>
              <a:buSzPts val="3300"/>
              <a:buNone/>
              <a:defRPr>
                <a:latin typeface="Arimo"/>
                <a:ea typeface="Arimo"/>
                <a:cs typeface="Arimo"/>
                <a:sym typeface="Arimo"/>
              </a:defRPr>
            </a:lvl5pPr>
            <a:lvl6pPr lvl="5" algn="l">
              <a:lnSpc>
                <a:spcPct val="100000"/>
              </a:lnSpc>
              <a:spcBef>
                <a:spcPts val="0"/>
              </a:spcBef>
              <a:spcAft>
                <a:spcPts val="0"/>
              </a:spcAft>
              <a:buSzPts val="3300"/>
              <a:buNone/>
              <a:defRPr>
                <a:latin typeface="Arimo"/>
                <a:ea typeface="Arimo"/>
                <a:cs typeface="Arimo"/>
                <a:sym typeface="Arimo"/>
              </a:defRPr>
            </a:lvl6pPr>
            <a:lvl7pPr lvl="6" algn="l">
              <a:lnSpc>
                <a:spcPct val="100000"/>
              </a:lnSpc>
              <a:spcBef>
                <a:spcPts val="0"/>
              </a:spcBef>
              <a:spcAft>
                <a:spcPts val="0"/>
              </a:spcAft>
              <a:buSzPts val="3300"/>
              <a:buNone/>
              <a:defRPr>
                <a:latin typeface="Arimo"/>
                <a:ea typeface="Arimo"/>
                <a:cs typeface="Arimo"/>
                <a:sym typeface="Arimo"/>
              </a:defRPr>
            </a:lvl7pPr>
            <a:lvl8pPr lvl="7" algn="l">
              <a:lnSpc>
                <a:spcPct val="100000"/>
              </a:lnSpc>
              <a:spcBef>
                <a:spcPts val="0"/>
              </a:spcBef>
              <a:spcAft>
                <a:spcPts val="0"/>
              </a:spcAft>
              <a:buSzPts val="3300"/>
              <a:buNone/>
              <a:defRPr>
                <a:latin typeface="Arimo"/>
                <a:ea typeface="Arimo"/>
                <a:cs typeface="Arimo"/>
                <a:sym typeface="Arimo"/>
              </a:defRPr>
            </a:lvl8pPr>
            <a:lvl9pPr lvl="8" algn="l">
              <a:lnSpc>
                <a:spcPct val="100000"/>
              </a:lnSpc>
              <a:spcBef>
                <a:spcPts val="0"/>
              </a:spcBef>
              <a:spcAft>
                <a:spcPts val="0"/>
              </a:spcAft>
              <a:buSzPts val="3300"/>
              <a:buNone/>
              <a:defRPr>
                <a:latin typeface="Arimo"/>
                <a:ea typeface="Arimo"/>
                <a:cs typeface="Arimo"/>
                <a:sym typeface="Arimo"/>
              </a:defRPr>
            </a:lvl9pPr>
          </a:lstStyle>
          <a:p/>
        </p:txBody>
      </p:sp>
      <p:sp>
        <p:nvSpPr>
          <p:cNvPr id="466" name="Google Shape;466;p9"/>
          <p:cNvSpPr txBox="1"/>
          <p:nvPr>
            <p:ph idx="4" type="subTitle"/>
          </p:nvPr>
        </p:nvSpPr>
        <p:spPr>
          <a:xfrm>
            <a:off x="6390775" y="3280650"/>
            <a:ext cx="2039100" cy="572700"/>
          </a:xfrm>
          <a:prstGeom prst="rect">
            <a:avLst/>
          </a:prstGeom>
          <a:noFill/>
          <a:ln>
            <a:noFill/>
          </a:ln>
        </p:spPr>
        <p:txBody>
          <a:bodyPr anchorCtr="0" anchor="t" bIns="91425" lIns="91425" spcFirstLastPara="1" rIns="91425" wrap="square" tIns="91425">
            <a:normAutofit/>
          </a:bodyPr>
          <a:lstStyle>
            <a:lvl1pPr lvl="0" algn="r">
              <a:lnSpc>
                <a:spcPct val="100000"/>
              </a:lnSpc>
              <a:spcBef>
                <a:spcPts val="0"/>
              </a:spcBef>
              <a:spcAft>
                <a:spcPts val="0"/>
              </a:spcAft>
              <a:buSzPts val="1400"/>
              <a:buNone/>
              <a:defRPr sz="1400">
                <a:solidFill>
                  <a:schemeClr val="dk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467" name="Google Shape;467;p9"/>
          <p:cNvSpPr txBox="1"/>
          <p:nvPr>
            <p:ph idx="5" type="title"/>
          </p:nvPr>
        </p:nvSpPr>
        <p:spPr>
          <a:xfrm>
            <a:off x="706488" y="1796825"/>
            <a:ext cx="2046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800"/>
              <a:buNone/>
              <a:defRPr sz="2000">
                <a:solidFill>
                  <a:schemeClr val="dk1"/>
                </a:solidFill>
              </a:defRPr>
            </a:lvl1pPr>
            <a:lvl2pPr lvl="1" algn="l">
              <a:lnSpc>
                <a:spcPct val="100000"/>
              </a:lnSpc>
              <a:spcBef>
                <a:spcPts val="0"/>
              </a:spcBef>
              <a:spcAft>
                <a:spcPts val="0"/>
              </a:spcAft>
              <a:buSzPts val="3300"/>
              <a:buNone/>
              <a:defRPr>
                <a:latin typeface="Arimo"/>
                <a:ea typeface="Arimo"/>
                <a:cs typeface="Arimo"/>
                <a:sym typeface="Arimo"/>
              </a:defRPr>
            </a:lvl2pPr>
            <a:lvl3pPr lvl="2" algn="l">
              <a:lnSpc>
                <a:spcPct val="100000"/>
              </a:lnSpc>
              <a:spcBef>
                <a:spcPts val="0"/>
              </a:spcBef>
              <a:spcAft>
                <a:spcPts val="0"/>
              </a:spcAft>
              <a:buSzPts val="3300"/>
              <a:buNone/>
              <a:defRPr>
                <a:latin typeface="Arimo"/>
                <a:ea typeface="Arimo"/>
                <a:cs typeface="Arimo"/>
                <a:sym typeface="Arimo"/>
              </a:defRPr>
            </a:lvl3pPr>
            <a:lvl4pPr lvl="3" algn="l">
              <a:lnSpc>
                <a:spcPct val="100000"/>
              </a:lnSpc>
              <a:spcBef>
                <a:spcPts val="0"/>
              </a:spcBef>
              <a:spcAft>
                <a:spcPts val="0"/>
              </a:spcAft>
              <a:buSzPts val="3300"/>
              <a:buNone/>
              <a:defRPr>
                <a:latin typeface="Arimo"/>
                <a:ea typeface="Arimo"/>
                <a:cs typeface="Arimo"/>
                <a:sym typeface="Arimo"/>
              </a:defRPr>
            </a:lvl4pPr>
            <a:lvl5pPr lvl="4" algn="l">
              <a:lnSpc>
                <a:spcPct val="100000"/>
              </a:lnSpc>
              <a:spcBef>
                <a:spcPts val="0"/>
              </a:spcBef>
              <a:spcAft>
                <a:spcPts val="0"/>
              </a:spcAft>
              <a:buSzPts val="3300"/>
              <a:buNone/>
              <a:defRPr>
                <a:latin typeface="Arimo"/>
                <a:ea typeface="Arimo"/>
                <a:cs typeface="Arimo"/>
                <a:sym typeface="Arimo"/>
              </a:defRPr>
            </a:lvl5pPr>
            <a:lvl6pPr lvl="5" algn="l">
              <a:lnSpc>
                <a:spcPct val="100000"/>
              </a:lnSpc>
              <a:spcBef>
                <a:spcPts val="0"/>
              </a:spcBef>
              <a:spcAft>
                <a:spcPts val="0"/>
              </a:spcAft>
              <a:buSzPts val="3300"/>
              <a:buNone/>
              <a:defRPr>
                <a:latin typeface="Arimo"/>
                <a:ea typeface="Arimo"/>
                <a:cs typeface="Arimo"/>
                <a:sym typeface="Arimo"/>
              </a:defRPr>
            </a:lvl6pPr>
            <a:lvl7pPr lvl="6" algn="l">
              <a:lnSpc>
                <a:spcPct val="100000"/>
              </a:lnSpc>
              <a:spcBef>
                <a:spcPts val="0"/>
              </a:spcBef>
              <a:spcAft>
                <a:spcPts val="0"/>
              </a:spcAft>
              <a:buSzPts val="3300"/>
              <a:buNone/>
              <a:defRPr>
                <a:latin typeface="Arimo"/>
                <a:ea typeface="Arimo"/>
                <a:cs typeface="Arimo"/>
                <a:sym typeface="Arimo"/>
              </a:defRPr>
            </a:lvl7pPr>
            <a:lvl8pPr lvl="7" algn="l">
              <a:lnSpc>
                <a:spcPct val="100000"/>
              </a:lnSpc>
              <a:spcBef>
                <a:spcPts val="0"/>
              </a:spcBef>
              <a:spcAft>
                <a:spcPts val="0"/>
              </a:spcAft>
              <a:buSzPts val="3300"/>
              <a:buNone/>
              <a:defRPr>
                <a:latin typeface="Arimo"/>
                <a:ea typeface="Arimo"/>
                <a:cs typeface="Arimo"/>
                <a:sym typeface="Arimo"/>
              </a:defRPr>
            </a:lvl8pPr>
            <a:lvl9pPr lvl="8" algn="l">
              <a:lnSpc>
                <a:spcPct val="100000"/>
              </a:lnSpc>
              <a:spcBef>
                <a:spcPts val="0"/>
              </a:spcBef>
              <a:spcAft>
                <a:spcPts val="0"/>
              </a:spcAft>
              <a:buSzPts val="3300"/>
              <a:buNone/>
              <a:defRPr>
                <a:latin typeface="Arimo"/>
                <a:ea typeface="Arimo"/>
                <a:cs typeface="Arimo"/>
                <a:sym typeface="Arimo"/>
              </a:defRPr>
            </a:lvl9pPr>
          </a:lstStyle>
          <a:p/>
        </p:txBody>
      </p:sp>
      <p:sp>
        <p:nvSpPr>
          <p:cNvPr id="468" name="Google Shape;468;p9"/>
          <p:cNvSpPr txBox="1"/>
          <p:nvPr>
            <p:ph idx="6" type="subTitle"/>
          </p:nvPr>
        </p:nvSpPr>
        <p:spPr>
          <a:xfrm>
            <a:off x="706499" y="2220225"/>
            <a:ext cx="20391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400"/>
              <a:buNone/>
              <a:defRPr sz="1400">
                <a:solidFill>
                  <a:schemeClr val="dk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469" name="Google Shape;469;p9"/>
          <p:cNvSpPr txBox="1"/>
          <p:nvPr>
            <p:ph idx="7" type="title"/>
          </p:nvPr>
        </p:nvSpPr>
        <p:spPr>
          <a:xfrm>
            <a:off x="6383270" y="1796825"/>
            <a:ext cx="2046600" cy="572700"/>
          </a:xfrm>
          <a:prstGeom prst="rect">
            <a:avLst/>
          </a:prstGeom>
          <a:noFill/>
          <a:ln>
            <a:noFill/>
          </a:ln>
        </p:spPr>
        <p:txBody>
          <a:bodyPr anchorCtr="0" anchor="t" bIns="91425" lIns="91425" spcFirstLastPara="1" rIns="91425" wrap="square" tIns="91425">
            <a:normAutofit/>
          </a:bodyPr>
          <a:lstStyle>
            <a:lvl1pPr lvl="0" algn="r">
              <a:lnSpc>
                <a:spcPct val="100000"/>
              </a:lnSpc>
              <a:spcBef>
                <a:spcPts val="0"/>
              </a:spcBef>
              <a:spcAft>
                <a:spcPts val="0"/>
              </a:spcAft>
              <a:buSzPts val="1800"/>
              <a:buNone/>
              <a:defRPr sz="2000">
                <a:solidFill>
                  <a:schemeClr val="dk1"/>
                </a:solidFill>
              </a:defRPr>
            </a:lvl1pPr>
            <a:lvl2pPr lvl="1" algn="l">
              <a:lnSpc>
                <a:spcPct val="100000"/>
              </a:lnSpc>
              <a:spcBef>
                <a:spcPts val="0"/>
              </a:spcBef>
              <a:spcAft>
                <a:spcPts val="0"/>
              </a:spcAft>
              <a:buSzPts val="3300"/>
              <a:buNone/>
              <a:defRPr>
                <a:latin typeface="Arimo"/>
                <a:ea typeface="Arimo"/>
                <a:cs typeface="Arimo"/>
                <a:sym typeface="Arimo"/>
              </a:defRPr>
            </a:lvl2pPr>
            <a:lvl3pPr lvl="2" algn="l">
              <a:lnSpc>
                <a:spcPct val="100000"/>
              </a:lnSpc>
              <a:spcBef>
                <a:spcPts val="0"/>
              </a:spcBef>
              <a:spcAft>
                <a:spcPts val="0"/>
              </a:spcAft>
              <a:buSzPts val="3300"/>
              <a:buNone/>
              <a:defRPr>
                <a:latin typeface="Arimo"/>
                <a:ea typeface="Arimo"/>
                <a:cs typeface="Arimo"/>
                <a:sym typeface="Arimo"/>
              </a:defRPr>
            </a:lvl3pPr>
            <a:lvl4pPr lvl="3" algn="l">
              <a:lnSpc>
                <a:spcPct val="100000"/>
              </a:lnSpc>
              <a:spcBef>
                <a:spcPts val="0"/>
              </a:spcBef>
              <a:spcAft>
                <a:spcPts val="0"/>
              </a:spcAft>
              <a:buSzPts val="3300"/>
              <a:buNone/>
              <a:defRPr>
                <a:latin typeface="Arimo"/>
                <a:ea typeface="Arimo"/>
                <a:cs typeface="Arimo"/>
                <a:sym typeface="Arimo"/>
              </a:defRPr>
            </a:lvl4pPr>
            <a:lvl5pPr lvl="4" algn="l">
              <a:lnSpc>
                <a:spcPct val="100000"/>
              </a:lnSpc>
              <a:spcBef>
                <a:spcPts val="0"/>
              </a:spcBef>
              <a:spcAft>
                <a:spcPts val="0"/>
              </a:spcAft>
              <a:buSzPts val="3300"/>
              <a:buNone/>
              <a:defRPr>
                <a:latin typeface="Arimo"/>
                <a:ea typeface="Arimo"/>
                <a:cs typeface="Arimo"/>
                <a:sym typeface="Arimo"/>
              </a:defRPr>
            </a:lvl5pPr>
            <a:lvl6pPr lvl="5" algn="l">
              <a:lnSpc>
                <a:spcPct val="100000"/>
              </a:lnSpc>
              <a:spcBef>
                <a:spcPts val="0"/>
              </a:spcBef>
              <a:spcAft>
                <a:spcPts val="0"/>
              </a:spcAft>
              <a:buSzPts val="3300"/>
              <a:buNone/>
              <a:defRPr>
                <a:latin typeface="Arimo"/>
                <a:ea typeface="Arimo"/>
                <a:cs typeface="Arimo"/>
                <a:sym typeface="Arimo"/>
              </a:defRPr>
            </a:lvl6pPr>
            <a:lvl7pPr lvl="6" algn="l">
              <a:lnSpc>
                <a:spcPct val="100000"/>
              </a:lnSpc>
              <a:spcBef>
                <a:spcPts val="0"/>
              </a:spcBef>
              <a:spcAft>
                <a:spcPts val="0"/>
              </a:spcAft>
              <a:buSzPts val="3300"/>
              <a:buNone/>
              <a:defRPr>
                <a:latin typeface="Arimo"/>
                <a:ea typeface="Arimo"/>
                <a:cs typeface="Arimo"/>
                <a:sym typeface="Arimo"/>
              </a:defRPr>
            </a:lvl7pPr>
            <a:lvl8pPr lvl="7" algn="l">
              <a:lnSpc>
                <a:spcPct val="100000"/>
              </a:lnSpc>
              <a:spcBef>
                <a:spcPts val="0"/>
              </a:spcBef>
              <a:spcAft>
                <a:spcPts val="0"/>
              </a:spcAft>
              <a:buSzPts val="3300"/>
              <a:buNone/>
              <a:defRPr>
                <a:latin typeface="Arimo"/>
                <a:ea typeface="Arimo"/>
                <a:cs typeface="Arimo"/>
                <a:sym typeface="Arimo"/>
              </a:defRPr>
            </a:lvl8pPr>
            <a:lvl9pPr lvl="8" algn="l">
              <a:lnSpc>
                <a:spcPct val="100000"/>
              </a:lnSpc>
              <a:spcBef>
                <a:spcPts val="0"/>
              </a:spcBef>
              <a:spcAft>
                <a:spcPts val="0"/>
              </a:spcAft>
              <a:buSzPts val="3300"/>
              <a:buNone/>
              <a:defRPr>
                <a:latin typeface="Arimo"/>
                <a:ea typeface="Arimo"/>
                <a:cs typeface="Arimo"/>
                <a:sym typeface="Arimo"/>
              </a:defRPr>
            </a:lvl9pPr>
          </a:lstStyle>
          <a:p/>
        </p:txBody>
      </p:sp>
      <p:sp>
        <p:nvSpPr>
          <p:cNvPr id="470" name="Google Shape;470;p9"/>
          <p:cNvSpPr txBox="1"/>
          <p:nvPr>
            <p:ph idx="8" type="subTitle"/>
          </p:nvPr>
        </p:nvSpPr>
        <p:spPr>
          <a:xfrm>
            <a:off x="6390900" y="2220225"/>
            <a:ext cx="2039100" cy="572700"/>
          </a:xfrm>
          <a:prstGeom prst="rect">
            <a:avLst/>
          </a:prstGeom>
          <a:noFill/>
          <a:ln>
            <a:noFill/>
          </a:ln>
        </p:spPr>
        <p:txBody>
          <a:bodyPr anchorCtr="0" anchor="t" bIns="91425" lIns="91425" spcFirstLastPara="1" rIns="91425" wrap="square" tIns="91425">
            <a:normAutofit/>
          </a:bodyPr>
          <a:lstStyle>
            <a:lvl1pPr lvl="0" algn="r">
              <a:lnSpc>
                <a:spcPct val="100000"/>
              </a:lnSpc>
              <a:spcBef>
                <a:spcPts val="0"/>
              </a:spcBef>
              <a:spcAft>
                <a:spcPts val="0"/>
              </a:spcAft>
              <a:buSzPts val="1400"/>
              <a:buNone/>
              <a:defRPr sz="1400">
                <a:solidFill>
                  <a:schemeClr val="dk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cxnSp>
        <p:nvCxnSpPr>
          <p:cNvPr id="471" name="Google Shape;471;p9"/>
          <p:cNvCxnSpPr/>
          <p:nvPr/>
        </p:nvCxnSpPr>
        <p:spPr>
          <a:xfrm>
            <a:off x="4572010" y="492200"/>
            <a:ext cx="0" cy="9144000"/>
          </a:xfrm>
          <a:prstGeom prst="straightConnector1">
            <a:avLst/>
          </a:prstGeom>
          <a:noFill/>
          <a:ln cap="flat" cmpd="sng" w="9525">
            <a:solidFill>
              <a:srgbClr val="D9D9D9"/>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_1_1_1">
    <p:spTree>
      <p:nvGrpSpPr>
        <p:cNvPr id="472" name="Shape 472"/>
        <p:cNvGrpSpPr/>
        <p:nvPr/>
      </p:nvGrpSpPr>
      <p:grpSpPr>
        <a:xfrm>
          <a:off x="0" y="0"/>
          <a:ext cx="0" cy="0"/>
          <a:chOff x="0" y="0"/>
          <a:chExt cx="0" cy="0"/>
        </a:xfrm>
      </p:grpSpPr>
      <p:cxnSp>
        <p:nvCxnSpPr>
          <p:cNvPr id="473" name="Google Shape;473;p10"/>
          <p:cNvCxnSpPr/>
          <p:nvPr/>
        </p:nvCxnSpPr>
        <p:spPr>
          <a:xfrm>
            <a:off x="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474" name="Google Shape;474;p10"/>
          <p:cNvCxnSpPr/>
          <p:nvPr/>
        </p:nvCxnSpPr>
        <p:spPr>
          <a:xfrm>
            <a:off x="27951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475" name="Google Shape;475;p10"/>
          <p:cNvCxnSpPr/>
          <p:nvPr/>
        </p:nvCxnSpPr>
        <p:spPr>
          <a:xfrm>
            <a:off x="55902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476" name="Google Shape;476;p10"/>
          <p:cNvCxnSpPr/>
          <p:nvPr/>
        </p:nvCxnSpPr>
        <p:spPr>
          <a:xfrm>
            <a:off x="83853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477" name="Google Shape;477;p10"/>
          <p:cNvCxnSpPr/>
          <p:nvPr/>
        </p:nvCxnSpPr>
        <p:spPr>
          <a:xfrm>
            <a:off x="111805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478" name="Google Shape;478;p10"/>
          <p:cNvCxnSpPr/>
          <p:nvPr/>
        </p:nvCxnSpPr>
        <p:spPr>
          <a:xfrm>
            <a:off x="139756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479" name="Google Shape;479;p10"/>
          <p:cNvCxnSpPr/>
          <p:nvPr/>
        </p:nvCxnSpPr>
        <p:spPr>
          <a:xfrm>
            <a:off x="167707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480" name="Google Shape;480;p10"/>
          <p:cNvCxnSpPr/>
          <p:nvPr/>
        </p:nvCxnSpPr>
        <p:spPr>
          <a:xfrm>
            <a:off x="19565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481" name="Google Shape;481;p10"/>
          <p:cNvCxnSpPr/>
          <p:nvPr/>
        </p:nvCxnSpPr>
        <p:spPr>
          <a:xfrm>
            <a:off x="223610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482" name="Google Shape;482;p10"/>
          <p:cNvCxnSpPr/>
          <p:nvPr/>
        </p:nvCxnSpPr>
        <p:spPr>
          <a:xfrm>
            <a:off x="251561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483" name="Google Shape;483;p10"/>
          <p:cNvCxnSpPr/>
          <p:nvPr/>
        </p:nvCxnSpPr>
        <p:spPr>
          <a:xfrm>
            <a:off x="279512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484" name="Google Shape;484;p10"/>
          <p:cNvCxnSpPr/>
          <p:nvPr/>
        </p:nvCxnSpPr>
        <p:spPr>
          <a:xfrm>
            <a:off x="30684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485" name="Google Shape;485;p10"/>
          <p:cNvCxnSpPr/>
          <p:nvPr/>
        </p:nvCxnSpPr>
        <p:spPr>
          <a:xfrm>
            <a:off x="335415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486" name="Google Shape;486;p10"/>
          <p:cNvCxnSpPr/>
          <p:nvPr/>
        </p:nvCxnSpPr>
        <p:spPr>
          <a:xfrm>
            <a:off x="363366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487" name="Google Shape;487;p10"/>
          <p:cNvCxnSpPr/>
          <p:nvPr/>
        </p:nvCxnSpPr>
        <p:spPr>
          <a:xfrm>
            <a:off x="391317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488" name="Google Shape;488;p10"/>
          <p:cNvCxnSpPr/>
          <p:nvPr/>
        </p:nvCxnSpPr>
        <p:spPr>
          <a:xfrm>
            <a:off x="41926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489" name="Google Shape;489;p10"/>
          <p:cNvCxnSpPr/>
          <p:nvPr/>
        </p:nvCxnSpPr>
        <p:spPr>
          <a:xfrm>
            <a:off x="447220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490" name="Google Shape;490;p10"/>
          <p:cNvCxnSpPr/>
          <p:nvPr/>
        </p:nvCxnSpPr>
        <p:spPr>
          <a:xfrm>
            <a:off x="475171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491" name="Google Shape;491;p10"/>
          <p:cNvCxnSpPr/>
          <p:nvPr/>
        </p:nvCxnSpPr>
        <p:spPr>
          <a:xfrm>
            <a:off x="503122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492" name="Google Shape;492;p10"/>
          <p:cNvCxnSpPr/>
          <p:nvPr/>
        </p:nvCxnSpPr>
        <p:spPr>
          <a:xfrm>
            <a:off x="531073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493" name="Google Shape;493;p10"/>
          <p:cNvCxnSpPr/>
          <p:nvPr/>
        </p:nvCxnSpPr>
        <p:spPr>
          <a:xfrm>
            <a:off x="559025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494" name="Google Shape;494;p10"/>
          <p:cNvCxnSpPr/>
          <p:nvPr/>
        </p:nvCxnSpPr>
        <p:spPr>
          <a:xfrm>
            <a:off x="586976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495" name="Google Shape;495;p10"/>
          <p:cNvCxnSpPr/>
          <p:nvPr/>
        </p:nvCxnSpPr>
        <p:spPr>
          <a:xfrm>
            <a:off x="614927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496" name="Google Shape;496;p10"/>
          <p:cNvCxnSpPr/>
          <p:nvPr/>
        </p:nvCxnSpPr>
        <p:spPr>
          <a:xfrm>
            <a:off x="64287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497" name="Google Shape;497;p10"/>
          <p:cNvCxnSpPr/>
          <p:nvPr/>
        </p:nvCxnSpPr>
        <p:spPr>
          <a:xfrm>
            <a:off x="670830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498" name="Google Shape;498;p10"/>
          <p:cNvCxnSpPr/>
          <p:nvPr/>
        </p:nvCxnSpPr>
        <p:spPr>
          <a:xfrm>
            <a:off x="698781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499" name="Google Shape;499;p10"/>
          <p:cNvCxnSpPr/>
          <p:nvPr/>
        </p:nvCxnSpPr>
        <p:spPr>
          <a:xfrm>
            <a:off x="726732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500" name="Google Shape;500;p10"/>
          <p:cNvCxnSpPr/>
          <p:nvPr/>
        </p:nvCxnSpPr>
        <p:spPr>
          <a:xfrm>
            <a:off x="754683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501" name="Google Shape;501;p10"/>
          <p:cNvCxnSpPr/>
          <p:nvPr/>
        </p:nvCxnSpPr>
        <p:spPr>
          <a:xfrm>
            <a:off x="782635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502" name="Google Shape;502;p10"/>
          <p:cNvCxnSpPr/>
          <p:nvPr/>
        </p:nvCxnSpPr>
        <p:spPr>
          <a:xfrm>
            <a:off x="8105863"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503" name="Google Shape;503;p10"/>
          <p:cNvCxnSpPr/>
          <p:nvPr/>
        </p:nvCxnSpPr>
        <p:spPr>
          <a:xfrm>
            <a:off x="8385375"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504" name="Google Shape;504;p10"/>
          <p:cNvCxnSpPr/>
          <p:nvPr/>
        </p:nvCxnSpPr>
        <p:spPr>
          <a:xfrm>
            <a:off x="8664888"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505" name="Google Shape;505;p10"/>
          <p:cNvCxnSpPr/>
          <p:nvPr/>
        </p:nvCxnSpPr>
        <p:spPr>
          <a:xfrm>
            <a:off x="8944400" y="-5625"/>
            <a:ext cx="0" cy="5153100"/>
          </a:xfrm>
          <a:prstGeom prst="straightConnector1">
            <a:avLst/>
          </a:prstGeom>
          <a:noFill/>
          <a:ln cap="flat" cmpd="sng" w="9525">
            <a:solidFill>
              <a:srgbClr val="D9D9D9"/>
            </a:solidFill>
            <a:prstDash val="solid"/>
            <a:round/>
            <a:headEnd len="sm" w="sm" type="none"/>
            <a:tailEnd len="sm" w="sm" type="none"/>
          </a:ln>
        </p:spPr>
      </p:cxnSp>
      <p:cxnSp>
        <p:nvCxnSpPr>
          <p:cNvPr id="506" name="Google Shape;506;p10"/>
          <p:cNvCxnSpPr/>
          <p:nvPr/>
        </p:nvCxnSpPr>
        <p:spPr>
          <a:xfrm>
            <a:off x="4572010" y="-4516687"/>
            <a:ext cx="0" cy="9144000"/>
          </a:xfrm>
          <a:prstGeom prst="straightConnector1">
            <a:avLst/>
          </a:prstGeom>
          <a:noFill/>
          <a:ln cap="flat" cmpd="sng" w="9525">
            <a:solidFill>
              <a:srgbClr val="D9D9D9"/>
            </a:solidFill>
            <a:prstDash val="solid"/>
            <a:round/>
            <a:headEnd len="sm" w="sm" type="none"/>
            <a:tailEnd len="sm" w="sm" type="none"/>
          </a:ln>
        </p:spPr>
      </p:cxnSp>
      <p:cxnSp>
        <p:nvCxnSpPr>
          <p:cNvPr id="507" name="Google Shape;507;p10"/>
          <p:cNvCxnSpPr/>
          <p:nvPr/>
        </p:nvCxnSpPr>
        <p:spPr>
          <a:xfrm>
            <a:off x="4572010" y="-4237175"/>
            <a:ext cx="0" cy="9144000"/>
          </a:xfrm>
          <a:prstGeom prst="straightConnector1">
            <a:avLst/>
          </a:prstGeom>
          <a:noFill/>
          <a:ln cap="flat" cmpd="sng" w="9525">
            <a:solidFill>
              <a:srgbClr val="D9D9D9"/>
            </a:solidFill>
            <a:prstDash val="solid"/>
            <a:round/>
            <a:headEnd len="sm" w="sm" type="none"/>
            <a:tailEnd len="sm" w="sm" type="none"/>
          </a:ln>
        </p:spPr>
      </p:cxnSp>
      <p:cxnSp>
        <p:nvCxnSpPr>
          <p:cNvPr id="508" name="Google Shape;508;p10"/>
          <p:cNvCxnSpPr/>
          <p:nvPr/>
        </p:nvCxnSpPr>
        <p:spPr>
          <a:xfrm>
            <a:off x="4572010" y="-3957662"/>
            <a:ext cx="0" cy="9144000"/>
          </a:xfrm>
          <a:prstGeom prst="straightConnector1">
            <a:avLst/>
          </a:prstGeom>
          <a:noFill/>
          <a:ln cap="flat" cmpd="sng" w="9525">
            <a:solidFill>
              <a:srgbClr val="D9D9D9"/>
            </a:solidFill>
            <a:prstDash val="solid"/>
            <a:round/>
            <a:headEnd len="sm" w="sm" type="none"/>
            <a:tailEnd len="sm" w="sm" type="none"/>
          </a:ln>
        </p:spPr>
      </p:cxnSp>
      <p:cxnSp>
        <p:nvCxnSpPr>
          <p:cNvPr id="509" name="Google Shape;509;p10"/>
          <p:cNvCxnSpPr/>
          <p:nvPr/>
        </p:nvCxnSpPr>
        <p:spPr>
          <a:xfrm>
            <a:off x="4572010" y="-3678150"/>
            <a:ext cx="0" cy="9144000"/>
          </a:xfrm>
          <a:prstGeom prst="straightConnector1">
            <a:avLst/>
          </a:prstGeom>
          <a:noFill/>
          <a:ln cap="flat" cmpd="sng" w="9525">
            <a:solidFill>
              <a:srgbClr val="D9D9D9"/>
            </a:solidFill>
            <a:prstDash val="solid"/>
            <a:round/>
            <a:headEnd len="sm" w="sm" type="none"/>
            <a:tailEnd len="sm" w="sm" type="none"/>
          </a:ln>
        </p:spPr>
      </p:cxnSp>
      <p:cxnSp>
        <p:nvCxnSpPr>
          <p:cNvPr id="510" name="Google Shape;510;p10"/>
          <p:cNvCxnSpPr/>
          <p:nvPr/>
        </p:nvCxnSpPr>
        <p:spPr>
          <a:xfrm>
            <a:off x="4572010" y="-3398637"/>
            <a:ext cx="0" cy="9144000"/>
          </a:xfrm>
          <a:prstGeom prst="straightConnector1">
            <a:avLst/>
          </a:prstGeom>
          <a:noFill/>
          <a:ln cap="flat" cmpd="sng" w="9525">
            <a:solidFill>
              <a:srgbClr val="D9D9D9"/>
            </a:solidFill>
            <a:prstDash val="solid"/>
            <a:round/>
            <a:headEnd len="sm" w="sm" type="none"/>
            <a:tailEnd len="sm" w="sm" type="none"/>
          </a:ln>
        </p:spPr>
      </p:cxnSp>
      <p:cxnSp>
        <p:nvCxnSpPr>
          <p:cNvPr id="511" name="Google Shape;511;p10"/>
          <p:cNvCxnSpPr/>
          <p:nvPr/>
        </p:nvCxnSpPr>
        <p:spPr>
          <a:xfrm>
            <a:off x="4572010" y="-3119125"/>
            <a:ext cx="0" cy="9144000"/>
          </a:xfrm>
          <a:prstGeom prst="straightConnector1">
            <a:avLst/>
          </a:prstGeom>
          <a:noFill/>
          <a:ln cap="flat" cmpd="sng" w="9525">
            <a:solidFill>
              <a:srgbClr val="D9D9D9"/>
            </a:solidFill>
            <a:prstDash val="solid"/>
            <a:round/>
            <a:headEnd len="sm" w="sm" type="none"/>
            <a:tailEnd len="sm" w="sm" type="none"/>
          </a:ln>
        </p:spPr>
      </p:cxnSp>
      <p:cxnSp>
        <p:nvCxnSpPr>
          <p:cNvPr id="512" name="Google Shape;512;p10"/>
          <p:cNvCxnSpPr/>
          <p:nvPr/>
        </p:nvCxnSpPr>
        <p:spPr>
          <a:xfrm>
            <a:off x="4572010" y="-2839612"/>
            <a:ext cx="0" cy="9144000"/>
          </a:xfrm>
          <a:prstGeom prst="straightConnector1">
            <a:avLst/>
          </a:prstGeom>
          <a:noFill/>
          <a:ln cap="flat" cmpd="sng" w="9525">
            <a:solidFill>
              <a:srgbClr val="D9D9D9"/>
            </a:solidFill>
            <a:prstDash val="solid"/>
            <a:round/>
            <a:headEnd len="sm" w="sm" type="none"/>
            <a:tailEnd len="sm" w="sm" type="none"/>
          </a:ln>
        </p:spPr>
      </p:cxnSp>
      <p:cxnSp>
        <p:nvCxnSpPr>
          <p:cNvPr id="513" name="Google Shape;513;p10"/>
          <p:cNvCxnSpPr/>
          <p:nvPr/>
        </p:nvCxnSpPr>
        <p:spPr>
          <a:xfrm>
            <a:off x="4572010" y="-2560100"/>
            <a:ext cx="0" cy="9144000"/>
          </a:xfrm>
          <a:prstGeom prst="straightConnector1">
            <a:avLst/>
          </a:prstGeom>
          <a:noFill/>
          <a:ln cap="flat" cmpd="sng" w="9525">
            <a:solidFill>
              <a:srgbClr val="D9D9D9"/>
            </a:solidFill>
            <a:prstDash val="solid"/>
            <a:round/>
            <a:headEnd len="sm" w="sm" type="none"/>
            <a:tailEnd len="sm" w="sm" type="none"/>
          </a:ln>
        </p:spPr>
      </p:cxnSp>
      <p:cxnSp>
        <p:nvCxnSpPr>
          <p:cNvPr id="514" name="Google Shape;514;p10"/>
          <p:cNvCxnSpPr/>
          <p:nvPr/>
        </p:nvCxnSpPr>
        <p:spPr>
          <a:xfrm>
            <a:off x="4572010" y="-2280587"/>
            <a:ext cx="0" cy="9144000"/>
          </a:xfrm>
          <a:prstGeom prst="straightConnector1">
            <a:avLst/>
          </a:prstGeom>
          <a:noFill/>
          <a:ln cap="flat" cmpd="sng" w="9525">
            <a:solidFill>
              <a:srgbClr val="D9D9D9"/>
            </a:solidFill>
            <a:prstDash val="solid"/>
            <a:round/>
            <a:headEnd len="sm" w="sm" type="none"/>
            <a:tailEnd len="sm" w="sm" type="none"/>
          </a:ln>
        </p:spPr>
      </p:cxnSp>
      <p:cxnSp>
        <p:nvCxnSpPr>
          <p:cNvPr id="515" name="Google Shape;515;p10"/>
          <p:cNvCxnSpPr/>
          <p:nvPr/>
        </p:nvCxnSpPr>
        <p:spPr>
          <a:xfrm>
            <a:off x="4572010" y="-2001075"/>
            <a:ext cx="0" cy="9144000"/>
          </a:xfrm>
          <a:prstGeom prst="straightConnector1">
            <a:avLst/>
          </a:prstGeom>
          <a:noFill/>
          <a:ln cap="flat" cmpd="sng" w="9525">
            <a:solidFill>
              <a:srgbClr val="D9D9D9"/>
            </a:solidFill>
            <a:prstDash val="solid"/>
            <a:round/>
            <a:headEnd len="sm" w="sm" type="none"/>
            <a:tailEnd len="sm" w="sm" type="none"/>
          </a:ln>
        </p:spPr>
      </p:cxnSp>
      <p:cxnSp>
        <p:nvCxnSpPr>
          <p:cNvPr id="516" name="Google Shape;516;p10"/>
          <p:cNvCxnSpPr/>
          <p:nvPr/>
        </p:nvCxnSpPr>
        <p:spPr>
          <a:xfrm>
            <a:off x="4572010" y="-1721562"/>
            <a:ext cx="0" cy="9144000"/>
          </a:xfrm>
          <a:prstGeom prst="straightConnector1">
            <a:avLst/>
          </a:prstGeom>
          <a:noFill/>
          <a:ln cap="flat" cmpd="sng" w="9525">
            <a:solidFill>
              <a:srgbClr val="D9D9D9"/>
            </a:solidFill>
            <a:prstDash val="solid"/>
            <a:round/>
            <a:headEnd len="sm" w="sm" type="none"/>
            <a:tailEnd len="sm" w="sm" type="none"/>
          </a:ln>
        </p:spPr>
      </p:cxnSp>
      <p:cxnSp>
        <p:nvCxnSpPr>
          <p:cNvPr id="517" name="Google Shape;517;p10"/>
          <p:cNvCxnSpPr/>
          <p:nvPr/>
        </p:nvCxnSpPr>
        <p:spPr>
          <a:xfrm>
            <a:off x="4572010" y="-1442050"/>
            <a:ext cx="0" cy="9144000"/>
          </a:xfrm>
          <a:prstGeom prst="straightConnector1">
            <a:avLst/>
          </a:prstGeom>
          <a:noFill/>
          <a:ln cap="flat" cmpd="sng" w="9525">
            <a:solidFill>
              <a:srgbClr val="D9D9D9"/>
            </a:solidFill>
            <a:prstDash val="solid"/>
            <a:round/>
            <a:headEnd len="sm" w="sm" type="none"/>
            <a:tailEnd len="sm" w="sm" type="none"/>
          </a:ln>
        </p:spPr>
      </p:cxnSp>
      <p:cxnSp>
        <p:nvCxnSpPr>
          <p:cNvPr id="518" name="Google Shape;518;p10"/>
          <p:cNvCxnSpPr/>
          <p:nvPr/>
        </p:nvCxnSpPr>
        <p:spPr>
          <a:xfrm>
            <a:off x="4572010" y="-1162537"/>
            <a:ext cx="0" cy="9144000"/>
          </a:xfrm>
          <a:prstGeom prst="straightConnector1">
            <a:avLst/>
          </a:prstGeom>
          <a:noFill/>
          <a:ln cap="flat" cmpd="sng" w="9525">
            <a:solidFill>
              <a:srgbClr val="D9D9D9"/>
            </a:solidFill>
            <a:prstDash val="solid"/>
            <a:round/>
            <a:headEnd len="sm" w="sm" type="none"/>
            <a:tailEnd len="sm" w="sm" type="none"/>
          </a:ln>
        </p:spPr>
      </p:cxnSp>
      <p:cxnSp>
        <p:nvCxnSpPr>
          <p:cNvPr id="519" name="Google Shape;519;p10"/>
          <p:cNvCxnSpPr/>
          <p:nvPr/>
        </p:nvCxnSpPr>
        <p:spPr>
          <a:xfrm>
            <a:off x="4572010" y="-883025"/>
            <a:ext cx="0" cy="9144000"/>
          </a:xfrm>
          <a:prstGeom prst="straightConnector1">
            <a:avLst/>
          </a:prstGeom>
          <a:noFill/>
          <a:ln cap="flat" cmpd="sng" w="9525">
            <a:solidFill>
              <a:srgbClr val="D9D9D9"/>
            </a:solidFill>
            <a:prstDash val="solid"/>
            <a:round/>
            <a:headEnd len="sm" w="sm" type="none"/>
            <a:tailEnd len="sm" w="sm" type="none"/>
          </a:ln>
        </p:spPr>
      </p:cxnSp>
      <p:cxnSp>
        <p:nvCxnSpPr>
          <p:cNvPr id="520" name="Google Shape;520;p10"/>
          <p:cNvCxnSpPr/>
          <p:nvPr/>
        </p:nvCxnSpPr>
        <p:spPr>
          <a:xfrm>
            <a:off x="4572010" y="-603512"/>
            <a:ext cx="0" cy="9144000"/>
          </a:xfrm>
          <a:prstGeom prst="straightConnector1">
            <a:avLst/>
          </a:prstGeom>
          <a:noFill/>
          <a:ln cap="flat" cmpd="sng" w="9525">
            <a:solidFill>
              <a:srgbClr val="D9D9D9"/>
            </a:solidFill>
            <a:prstDash val="solid"/>
            <a:round/>
            <a:headEnd len="sm" w="sm" type="none"/>
            <a:tailEnd len="sm" w="sm" type="none"/>
          </a:ln>
        </p:spPr>
      </p:cxnSp>
      <p:cxnSp>
        <p:nvCxnSpPr>
          <p:cNvPr id="521" name="Google Shape;521;p10"/>
          <p:cNvCxnSpPr/>
          <p:nvPr/>
        </p:nvCxnSpPr>
        <p:spPr>
          <a:xfrm>
            <a:off x="4572010" y="-324000"/>
            <a:ext cx="0" cy="9144000"/>
          </a:xfrm>
          <a:prstGeom prst="straightConnector1">
            <a:avLst/>
          </a:prstGeom>
          <a:noFill/>
          <a:ln cap="flat" cmpd="sng" w="9525">
            <a:solidFill>
              <a:srgbClr val="D9D9D9"/>
            </a:solidFill>
            <a:prstDash val="solid"/>
            <a:round/>
            <a:headEnd len="sm" w="sm" type="none"/>
            <a:tailEnd len="sm" w="sm" type="none"/>
          </a:ln>
        </p:spPr>
      </p:cxnSp>
      <p:cxnSp>
        <p:nvCxnSpPr>
          <p:cNvPr id="522" name="Google Shape;522;p10"/>
          <p:cNvCxnSpPr/>
          <p:nvPr/>
        </p:nvCxnSpPr>
        <p:spPr>
          <a:xfrm>
            <a:off x="4572010" y="-44487"/>
            <a:ext cx="0" cy="9144000"/>
          </a:xfrm>
          <a:prstGeom prst="straightConnector1">
            <a:avLst/>
          </a:prstGeom>
          <a:noFill/>
          <a:ln cap="flat" cmpd="sng" w="9525">
            <a:solidFill>
              <a:srgbClr val="D9D9D9"/>
            </a:solidFill>
            <a:prstDash val="solid"/>
            <a:round/>
            <a:headEnd len="sm" w="sm" type="none"/>
            <a:tailEnd len="sm" w="sm" type="none"/>
          </a:ln>
        </p:spPr>
      </p:cxnSp>
      <p:cxnSp>
        <p:nvCxnSpPr>
          <p:cNvPr id="523" name="Google Shape;523;p10"/>
          <p:cNvCxnSpPr/>
          <p:nvPr/>
        </p:nvCxnSpPr>
        <p:spPr>
          <a:xfrm>
            <a:off x="4572010" y="235025"/>
            <a:ext cx="0" cy="9144000"/>
          </a:xfrm>
          <a:prstGeom prst="straightConnector1">
            <a:avLst/>
          </a:prstGeom>
          <a:noFill/>
          <a:ln cap="flat" cmpd="sng" w="9525">
            <a:solidFill>
              <a:srgbClr val="D9D9D9"/>
            </a:solidFill>
            <a:prstDash val="solid"/>
            <a:round/>
            <a:headEnd len="sm" w="sm" type="none"/>
            <a:tailEnd len="sm" w="sm" type="none"/>
          </a:ln>
        </p:spPr>
      </p:cxnSp>
      <p:sp>
        <p:nvSpPr>
          <p:cNvPr id="524" name="Google Shape;524;p10"/>
          <p:cNvSpPr txBox="1"/>
          <p:nvPr>
            <p:ph idx="1" type="subTitle"/>
          </p:nvPr>
        </p:nvSpPr>
        <p:spPr>
          <a:xfrm>
            <a:off x="5269763" y="1177263"/>
            <a:ext cx="3160200" cy="1245600"/>
          </a:xfrm>
          <a:prstGeom prst="rect">
            <a:avLst/>
          </a:prstGeom>
          <a:noFill/>
          <a:ln>
            <a:noFill/>
          </a:ln>
        </p:spPr>
        <p:txBody>
          <a:bodyPr anchorCtr="0" anchor="t" bIns="91425" lIns="91425" spcFirstLastPara="1" rIns="91425" wrap="square" tIns="91425">
            <a:normAutofit/>
          </a:bodyPr>
          <a:lstStyle>
            <a:lvl1pPr lvl="0" algn="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525" name="Google Shape;525;p10"/>
          <p:cNvSpPr txBox="1"/>
          <p:nvPr>
            <p:ph type="ctrTitle"/>
          </p:nvPr>
        </p:nvSpPr>
        <p:spPr>
          <a:xfrm>
            <a:off x="63823" y="1134825"/>
            <a:ext cx="5149800" cy="1926600"/>
          </a:xfrm>
          <a:prstGeom prst="rect">
            <a:avLst/>
          </a:prstGeom>
          <a:noFill/>
          <a:ln>
            <a:noFill/>
          </a:ln>
          <a:effectLst>
            <a:outerShdw rotWithShape="0" algn="bl" dir="1560000" dist="47625">
              <a:srgbClr val="000000">
                <a:alpha val="32941"/>
              </a:srgbClr>
            </a:outerShdw>
          </a:effectLst>
        </p:spPr>
        <p:txBody>
          <a:bodyPr anchorCtr="0" anchor="b" bIns="91425" lIns="91425" spcFirstLastPara="1" rIns="91425" wrap="square" tIns="91425">
            <a:normAutofit/>
          </a:bodyPr>
          <a:lstStyle>
            <a:lvl1pPr lvl="0" algn="ctr">
              <a:lnSpc>
                <a:spcPct val="100000"/>
              </a:lnSpc>
              <a:spcBef>
                <a:spcPts val="0"/>
              </a:spcBef>
              <a:spcAft>
                <a:spcPts val="0"/>
              </a:spcAft>
              <a:buClr>
                <a:schemeClr val="dk1"/>
              </a:buClr>
              <a:buSzPts val="5200"/>
              <a:buNone/>
              <a:defRPr sz="8300">
                <a:latin typeface="Leckerli One"/>
                <a:ea typeface="Leckerli One"/>
                <a:cs typeface="Leckerli One"/>
                <a:sym typeface="Leckerli One"/>
              </a:defRPr>
            </a:lvl1pPr>
            <a:lvl2pPr lvl="1" algn="ctr">
              <a:lnSpc>
                <a:spcPct val="100000"/>
              </a:lnSpc>
              <a:spcBef>
                <a:spcPts val="0"/>
              </a:spcBef>
              <a:spcAft>
                <a:spcPts val="0"/>
              </a:spcAft>
              <a:buClr>
                <a:schemeClr val="dk1"/>
              </a:buClr>
              <a:buSzPts val="5200"/>
              <a:buNone/>
              <a:defRPr sz="5200">
                <a:solidFill>
                  <a:schemeClr val="dk1"/>
                </a:solidFill>
              </a:defRPr>
            </a:lvl2pPr>
            <a:lvl3pPr lvl="2" algn="ctr">
              <a:lnSpc>
                <a:spcPct val="100000"/>
              </a:lnSpc>
              <a:spcBef>
                <a:spcPts val="0"/>
              </a:spcBef>
              <a:spcAft>
                <a:spcPts val="0"/>
              </a:spcAft>
              <a:buClr>
                <a:schemeClr val="dk1"/>
              </a:buClr>
              <a:buSzPts val="5200"/>
              <a:buNone/>
              <a:defRPr sz="5200">
                <a:solidFill>
                  <a:schemeClr val="dk1"/>
                </a:solidFill>
              </a:defRPr>
            </a:lvl3pPr>
            <a:lvl4pPr lvl="3" algn="ctr">
              <a:lnSpc>
                <a:spcPct val="100000"/>
              </a:lnSpc>
              <a:spcBef>
                <a:spcPts val="0"/>
              </a:spcBef>
              <a:spcAft>
                <a:spcPts val="0"/>
              </a:spcAft>
              <a:buClr>
                <a:schemeClr val="dk1"/>
              </a:buClr>
              <a:buSzPts val="5200"/>
              <a:buNone/>
              <a:defRPr sz="5200">
                <a:solidFill>
                  <a:schemeClr val="dk1"/>
                </a:solidFill>
              </a:defRPr>
            </a:lvl4pPr>
            <a:lvl5pPr lvl="4" algn="ctr">
              <a:lnSpc>
                <a:spcPct val="100000"/>
              </a:lnSpc>
              <a:spcBef>
                <a:spcPts val="0"/>
              </a:spcBef>
              <a:spcAft>
                <a:spcPts val="0"/>
              </a:spcAft>
              <a:buClr>
                <a:schemeClr val="dk1"/>
              </a:buClr>
              <a:buSzPts val="5200"/>
              <a:buNone/>
              <a:defRPr sz="5200">
                <a:solidFill>
                  <a:schemeClr val="dk1"/>
                </a:solidFill>
              </a:defRPr>
            </a:lvl5pPr>
            <a:lvl6pPr lvl="5" algn="ctr">
              <a:lnSpc>
                <a:spcPct val="100000"/>
              </a:lnSpc>
              <a:spcBef>
                <a:spcPts val="0"/>
              </a:spcBef>
              <a:spcAft>
                <a:spcPts val="0"/>
              </a:spcAft>
              <a:buClr>
                <a:schemeClr val="dk1"/>
              </a:buClr>
              <a:buSzPts val="5200"/>
              <a:buNone/>
              <a:defRPr sz="5200">
                <a:solidFill>
                  <a:schemeClr val="dk1"/>
                </a:solidFill>
              </a:defRPr>
            </a:lvl6pPr>
            <a:lvl7pPr lvl="6" algn="ctr">
              <a:lnSpc>
                <a:spcPct val="100000"/>
              </a:lnSpc>
              <a:spcBef>
                <a:spcPts val="0"/>
              </a:spcBef>
              <a:spcAft>
                <a:spcPts val="0"/>
              </a:spcAft>
              <a:buClr>
                <a:schemeClr val="dk1"/>
              </a:buClr>
              <a:buSzPts val="5200"/>
              <a:buNone/>
              <a:defRPr sz="5200">
                <a:solidFill>
                  <a:schemeClr val="dk1"/>
                </a:solidFill>
              </a:defRPr>
            </a:lvl7pPr>
            <a:lvl8pPr lvl="7" algn="ctr">
              <a:lnSpc>
                <a:spcPct val="100000"/>
              </a:lnSpc>
              <a:spcBef>
                <a:spcPts val="0"/>
              </a:spcBef>
              <a:spcAft>
                <a:spcPts val="0"/>
              </a:spcAft>
              <a:buClr>
                <a:schemeClr val="dk1"/>
              </a:buClr>
              <a:buSzPts val="5200"/>
              <a:buNone/>
              <a:defRPr sz="5200">
                <a:solidFill>
                  <a:schemeClr val="dk1"/>
                </a:solidFill>
              </a:defRPr>
            </a:lvl8pPr>
            <a:lvl9pPr lvl="8" algn="ctr">
              <a:lnSpc>
                <a:spcPct val="100000"/>
              </a:lnSpc>
              <a:spcBef>
                <a:spcPts val="0"/>
              </a:spcBef>
              <a:spcAft>
                <a:spcPts val="0"/>
              </a:spcAft>
              <a:buClr>
                <a:schemeClr val="dk1"/>
              </a:buClr>
              <a:buSzPts val="5200"/>
              <a:buNone/>
              <a:defRPr sz="5200">
                <a:solidFill>
                  <a:schemeClr val="dk1"/>
                </a:solidFill>
              </a:defRPr>
            </a:lvl9pPr>
          </a:lstStyle>
          <a:p/>
        </p:txBody>
      </p:sp>
      <p:cxnSp>
        <p:nvCxnSpPr>
          <p:cNvPr id="526" name="Google Shape;526;p10"/>
          <p:cNvCxnSpPr/>
          <p:nvPr/>
        </p:nvCxnSpPr>
        <p:spPr>
          <a:xfrm>
            <a:off x="4572010" y="492200"/>
            <a:ext cx="0" cy="9144000"/>
          </a:xfrm>
          <a:prstGeom prst="straightConnector1">
            <a:avLst/>
          </a:prstGeom>
          <a:noFill/>
          <a:ln cap="flat" cmpd="sng" w="9525">
            <a:solidFill>
              <a:srgbClr val="D9D9D9"/>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theme" Target="../theme/theme2.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47000" y="347575"/>
            <a:ext cx="77160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3300"/>
              <a:buFont typeface="Leckerli One"/>
              <a:buNone/>
              <a:defRPr b="0" i="0" sz="3300" u="none" cap="none" strike="noStrike">
                <a:solidFill>
                  <a:schemeClr val="dk1"/>
                </a:solidFill>
                <a:latin typeface="Leckerli One"/>
                <a:ea typeface="Leckerli One"/>
                <a:cs typeface="Leckerli One"/>
                <a:sym typeface="Leckerli One"/>
              </a:defRPr>
            </a:lvl1pPr>
            <a:lvl2pPr lvl="1" marR="0" rtl="0" algn="l">
              <a:lnSpc>
                <a:spcPct val="100000"/>
              </a:lnSpc>
              <a:spcBef>
                <a:spcPts val="0"/>
              </a:spcBef>
              <a:spcAft>
                <a:spcPts val="0"/>
              </a:spcAft>
              <a:buClr>
                <a:schemeClr val="dk1"/>
              </a:buClr>
              <a:buSzPts val="3300"/>
              <a:buFont typeface="Patrick Hand SC"/>
              <a:buNone/>
              <a:defRPr b="0" i="0" sz="3300" u="none" cap="none" strike="noStrike">
                <a:solidFill>
                  <a:schemeClr val="dk1"/>
                </a:solidFill>
                <a:latin typeface="Patrick Hand SC"/>
                <a:ea typeface="Patrick Hand SC"/>
                <a:cs typeface="Patrick Hand SC"/>
                <a:sym typeface="Patrick Hand SC"/>
              </a:defRPr>
            </a:lvl2pPr>
            <a:lvl3pPr lvl="2" marR="0" rtl="0" algn="l">
              <a:lnSpc>
                <a:spcPct val="100000"/>
              </a:lnSpc>
              <a:spcBef>
                <a:spcPts val="0"/>
              </a:spcBef>
              <a:spcAft>
                <a:spcPts val="0"/>
              </a:spcAft>
              <a:buClr>
                <a:schemeClr val="dk1"/>
              </a:buClr>
              <a:buSzPts val="3300"/>
              <a:buFont typeface="Patrick Hand SC"/>
              <a:buNone/>
              <a:defRPr b="0" i="0" sz="3300" u="none" cap="none" strike="noStrike">
                <a:solidFill>
                  <a:schemeClr val="dk1"/>
                </a:solidFill>
                <a:latin typeface="Patrick Hand SC"/>
                <a:ea typeface="Patrick Hand SC"/>
                <a:cs typeface="Patrick Hand SC"/>
                <a:sym typeface="Patrick Hand SC"/>
              </a:defRPr>
            </a:lvl3pPr>
            <a:lvl4pPr lvl="3" marR="0" rtl="0" algn="l">
              <a:lnSpc>
                <a:spcPct val="100000"/>
              </a:lnSpc>
              <a:spcBef>
                <a:spcPts val="0"/>
              </a:spcBef>
              <a:spcAft>
                <a:spcPts val="0"/>
              </a:spcAft>
              <a:buClr>
                <a:schemeClr val="dk1"/>
              </a:buClr>
              <a:buSzPts val="3300"/>
              <a:buFont typeface="Patrick Hand SC"/>
              <a:buNone/>
              <a:defRPr b="0" i="0" sz="3300" u="none" cap="none" strike="noStrike">
                <a:solidFill>
                  <a:schemeClr val="dk1"/>
                </a:solidFill>
                <a:latin typeface="Patrick Hand SC"/>
                <a:ea typeface="Patrick Hand SC"/>
                <a:cs typeface="Patrick Hand SC"/>
                <a:sym typeface="Patrick Hand SC"/>
              </a:defRPr>
            </a:lvl4pPr>
            <a:lvl5pPr lvl="4" marR="0" rtl="0" algn="l">
              <a:lnSpc>
                <a:spcPct val="100000"/>
              </a:lnSpc>
              <a:spcBef>
                <a:spcPts val="0"/>
              </a:spcBef>
              <a:spcAft>
                <a:spcPts val="0"/>
              </a:spcAft>
              <a:buClr>
                <a:schemeClr val="dk1"/>
              </a:buClr>
              <a:buSzPts val="3300"/>
              <a:buFont typeface="Patrick Hand SC"/>
              <a:buNone/>
              <a:defRPr b="0" i="0" sz="3300" u="none" cap="none" strike="noStrike">
                <a:solidFill>
                  <a:schemeClr val="dk1"/>
                </a:solidFill>
                <a:latin typeface="Patrick Hand SC"/>
                <a:ea typeface="Patrick Hand SC"/>
                <a:cs typeface="Patrick Hand SC"/>
                <a:sym typeface="Patrick Hand SC"/>
              </a:defRPr>
            </a:lvl5pPr>
            <a:lvl6pPr lvl="5" marR="0" rtl="0" algn="l">
              <a:lnSpc>
                <a:spcPct val="100000"/>
              </a:lnSpc>
              <a:spcBef>
                <a:spcPts val="0"/>
              </a:spcBef>
              <a:spcAft>
                <a:spcPts val="0"/>
              </a:spcAft>
              <a:buClr>
                <a:schemeClr val="dk1"/>
              </a:buClr>
              <a:buSzPts val="3300"/>
              <a:buFont typeface="Patrick Hand SC"/>
              <a:buNone/>
              <a:defRPr b="0" i="0" sz="3300" u="none" cap="none" strike="noStrike">
                <a:solidFill>
                  <a:schemeClr val="dk1"/>
                </a:solidFill>
                <a:latin typeface="Patrick Hand SC"/>
                <a:ea typeface="Patrick Hand SC"/>
                <a:cs typeface="Patrick Hand SC"/>
                <a:sym typeface="Patrick Hand SC"/>
              </a:defRPr>
            </a:lvl6pPr>
            <a:lvl7pPr lvl="6" marR="0" rtl="0" algn="l">
              <a:lnSpc>
                <a:spcPct val="100000"/>
              </a:lnSpc>
              <a:spcBef>
                <a:spcPts val="0"/>
              </a:spcBef>
              <a:spcAft>
                <a:spcPts val="0"/>
              </a:spcAft>
              <a:buClr>
                <a:schemeClr val="dk1"/>
              </a:buClr>
              <a:buSzPts val="3300"/>
              <a:buFont typeface="Patrick Hand SC"/>
              <a:buNone/>
              <a:defRPr b="0" i="0" sz="3300" u="none" cap="none" strike="noStrike">
                <a:solidFill>
                  <a:schemeClr val="dk1"/>
                </a:solidFill>
                <a:latin typeface="Patrick Hand SC"/>
                <a:ea typeface="Patrick Hand SC"/>
                <a:cs typeface="Patrick Hand SC"/>
                <a:sym typeface="Patrick Hand SC"/>
              </a:defRPr>
            </a:lvl7pPr>
            <a:lvl8pPr lvl="7" marR="0" rtl="0" algn="l">
              <a:lnSpc>
                <a:spcPct val="100000"/>
              </a:lnSpc>
              <a:spcBef>
                <a:spcPts val="0"/>
              </a:spcBef>
              <a:spcAft>
                <a:spcPts val="0"/>
              </a:spcAft>
              <a:buClr>
                <a:schemeClr val="dk1"/>
              </a:buClr>
              <a:buSzPts val="3300"/>
              <a:buFont typeface="Patrick Hand SC"/>
              <a:buNone/>
              <a:defRPr b="0" i="0" sz="3300" u="none" cap="none" strike="noStrike">
                <a:solidFill>
                  <a:schemeClr val="dk1"/>
                </a:solidFill>
                <a:latin typeface="Patrick Hand SC"/>
                <a:ea typeface="Patrick Hand SC"/>
                <a:cs typeface="Patrick Hand SC"/>
                <a:sym typeface="Patrick Hand SC"/>
              </a:defRPr>
            </a:lvl8pPr>
            <a:lvl9pPr lvl="8" marR="0" rtl="0" algn="l">
              <a:lnSpc>
                <a:spcPct val="100000"/>
              </a:lnSpc>
              <a:spcBef>
                <a:spcPts val="0"/>
              </a:spcBef>
              <a:spcAft>
                <a:spcPts val="0"/>
              </a:spcAft>
              <a:buClr>
                <a:schemeClr val="dk1"/>
              </a:buClr>
              <a:buSzPts val="3300"/>
              <a:buFont typeface="Patrick Hand SC"/>
              <a:buNone/>
              <a:defRPr b="0" i="0" sz="3300" u="none" cap="none" strike="noStrike">
                <a:solidFill>
                  <a:schemeClr val="dk1"/>
                </a:solidFill>
                <a:latin typeface="Patrick Hand SC"/>
                <a:ea typeface="Patrick Hand SC"/>
                <a:cs typeface="Patrick Hand SC"/>
                <a:sym typeface="Patrick Hand SC"/>
              </a:defRPr>
            </a:lvl9pPr>
          </a:lstStyle>
          <a:p/>
        </p:txBody>
      </p:sp>
      <p:sp>
        <p:nvSpPr>
          <p:cNvPr id="7" name="Google Shape;7;p1"/>
          <p:cNvSpPr txBox="1"/>
          <p:nvPr>
            <p:ph idx="1" type="body"/>
          </p:nvPr>
        </p:nvSpPr>
        <p:spPr>
          <a:xfrm>
            <a:off x="747000" y="1452875"/>
            <a:ext cx="7716000" cy="3152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1"/>
              </a:buClr>
              <a:buSzPts val="1800"/>
              <a:buFont typeface="Arimo"/>
              <a:buChar char="●"/>
              <a:defRPr b="0" i="0" sz="1800" u="none" cap="none" strike="noStrike">
                <a:solidFill>
                  <a:schemeClr val="dk1"/>
                </a:solidFill>
                <a:latin typeface="Arimo"/>
                <a:ea typeface="Arimo"/>
                <a:cs typeface="Arimo"/>
                <a:sym typeface="Arimo"/>
              </a:defRPr>
            </a:lvl1pPr>
            <a:lvl2pPr indent="-317500" lvl="1" marL="914400" marR="0" rtl="0" algn="l">
              <a:lnSpc>
                <a:spcPct val="115000"/>
              </a:lnSpc>
              <a:spcBef>
                <a:spcPts val="0"/>
              </a:spcBef>
              <a:spcAft>
                <a:spcPts val="0"/>
              </a:spcAft>
              <a:buClr>
                <a:schemeClr val="dk1"/>
              </a:buClr>
              <a:buSzPts val="1400"/>
              <a:buFont typeface="Arimo"/>
              <a:buChar char="○"/>
              <a:defRPr b="0" i="0" sz="1400" u="none" cap="none" strike="noStrike">
                <a:solidFill>
                  <a:schemeClr val="dk1"/>
                </a:solidFill>
                <a:latin typeface="Arimo"/>
                <a:ea typeface="Arimo"/>
                <a:cs typeface="Arimo"/>
                <a:sym typeface="Arimo"/>
              </a:defRPr>
            </a:lvl2pPr>
            <a:lvl3pPr indent="-317500" lvl="2" marL="1371600" marR="0" rtl="0" algn="l">
              <a:lnSpc>
                <a:spcPct val="115000"/>
              </a:lnSpc>
              <a:spcBef>
                <a:spcPts val="0"/>
              </a:spcBef>
              <a:spcAft>
                <a:spcPts val="0"/>
              </a:spcAft>
              <a:buClr>
                <a:schemeClr val="dk1"/>
              </a:buClr>
              <a:buSzPts val="1400"/>
              <a:buFont typeface="Arimo"/>
              <a:buChar char="■"/>
              <a:defRPr b="0" i="0" sz="1400" u="none" cap="none" strike="noStrike">
                <a:solidFill>
                  <a:schemeClr val="dk1"/>
                </a:solidFill>
                <a:latin typeface="Arimo"/>
                <a:ea typeface="Arimo"/>
                <a:cs typeface="Arimo"/>
                <a:sym typeface="Arimo"/>
              </a:defRPr>
            </a:lvl3pPr>
            <a:lvl4pPr indent="-317500" lvl="3" marL="1828800" marR="0" rtl="0" algn="l">
              <a:lnSpc>
                <a:spcPct val="115000"/>
              </a:lnSpc>
              <a:spcBef>
                <a:spcPts val="0"/>
              </a:spcBef>
              <a:spcAft>
                <a:spcPts val="0"/>
              </a:spcAft>
              <a:buClr>
                <a:schemeClr val="dk1"/>
              </a:buClr>
              <a:buSzPts val="1400"/>
              <a:buFont typeface="Arimo"/>
              <a:buChar char="●"/>
              <a:defRPr b="0" i="0" sz="1400" u="none" cap="none" strike="noStrike">
                <a:solidFill>
                  <a:schemeClr val="dk1"/>
                </a:solidFill>
                <a:latin typeface="Arimo"/>
                <a:ea typeface="Arimo"/>
                <a:cs typeface="Arimo"/>
                <a:sym typeface="Arimo"/>
              </a:defRPr>
            </a:lvl4pPr>
            <a:lvl5pPr indent="-317500" lvl="4" marL="2286000" marR="0" rtl="0" algn="l">
              <a:lnSpc>
                <a:spcPct val="115000"/>
              </a:lnSpc>
              <a:spcBef>
                <a:spcPts val="0"/>
              </a:spcBef>
              <a:spcAft>
                <a:spcPts val="0"/>
              </a:spcAft>
              <a:buClr>
                <a:schemeClr val="dk1"/>
              </a:buClr>
              <a:buSzPts val="1400"/>
              <a:buFont typeface="Arimo"/>
              <a:buChar char="○"/>
              <a:defRPr b="0" i="0" sz="1400" u="none" cap="none" strike="noStrike">
                <a:solidFill>
                  <a:schemeClr val="dk1"/>
                </a:solidFill>
                <a:latin typeface="Arimo"/>
                <a:ea typeface="Arimo"/>
                <a:cs typeface="Arimo"/>
                <a:sym typeface="Arimo"/>
              </a:defRPr>
            </a:lvl5pPr>
            <a:lvl6pPr indent="-317500" lvl="5" marL="2743200" marR="0" rtl="0" algn="l">
              <a:lnSpc>
                <a:spcPct val="115000"/>
              </a:lnSpc>
              <a:spcBef>
                <a:spcPts val="0"/>
              </a:spcBef>
              <a:spcAft>
                <a:spcPts val="0"/>
              </a:spcAft>
              <a:buClr>
                <a:schemeClr val="dk1"/>
              </a:buClr>
              <a:buSzPts val="1400"/>
              <a:buFont typeface="Arimo"/>
              <a:buChar char="■"/>
              <a:defRPr b="0" i="0" sz="1400" u="none" cap="none" strike="noStrike">
                <a:solidFill>
                  <a:schemeClr val="dk1"/>
                </a:solidFill>
                <a:latin typeface="Arimo"/>
                <a:ea typeface="Arimo"/>
                <a:cs typeface="Arimo"/>
                <a:sym typeface="Arimo"/>
              </a:defRPr>
            </a:lvl6pPr>
            <a:lvl7pPr indent="-317500" lvl="6" marL="3200400" marR="0" rtl="0" algn="l">
              <a:lnSpc>
                <a:spcPct val="115000"/>
              </a:lnSpc>
              <a:spcBef>
                <a:spcPts val="0"/>
              </a:spcBef>
              <a:spcAft>
                <a:spcPts val="0"/>
              </a:spcAft>
              <a:buClr>
                <a:schemeClr val="dk1"/>
              </a:buClr>
              <a:buSzPts val="1400"/>
              <a:buFont typeface="Arimo"/>
              <a:buChar char="●"/>
              <a:defRPr b="0" i="0" sz="1400" u="none" cap="none" strike="noStrike">
                <a:solidFill>
                  <a:schemeClr val="dk1"/>
                </a:solidFill>
                <a:latin typeface="Arimo"/>
                <a:ea typeface="Arimo"/>
                <a:cs typeface="Arimo"/>
                <a:sym typeface="Arimo"/>
              </a:defRPr>
            </a:lvl7pPr>
            <a:lvl8pPr indent="-317500" lvl="7" marL="3657600" marR="0" rtl="0" algn="l">
              <a:lnSpc>
                <a:spcPct val="115000"/>
              </a:lnSpc>
              <a:spcBef>
                <a:spcPts val="0"/>
              </a:spcBef>
              <a:spcAft>
                <a:spcPts val="0"/>
              </a:spcAft>
              <a:buClr>
                <a:schemeClr val="dk1"/>
              </a:buClr>
              <a:buSzPts val="1400"/>
              <a:buFont typeface="Arimo"/>
              <a:buChar char="○"/>
              <a:defRPr b="0" i="0" sz="1400" u="none" cap="none" strike="noStrike">
                <a:solidFill>
                  <a:schemeClr val="dk1"/>
                </a:solidFill>
                <a:latin typeface="Arimo"/>
                <a:ea typeface="Arimo"/>
                <a:cs typeface="Arimo"/>
                <a:sym typeface="Arimo"/>
              </a:defRPr>
            </a:lvl8pPr>
            <a:lvl9pPr indent="-317500" lvl="8" marL="4114800" marR="0" rtl="0" algn="l">
              <a:lnSpc>
                <a:spcPct val="115000"/>
              </a:lnSpc>
              <a:spcBef>
                <a:spcPts val="0"/>
              </a:spcBef>
              <a:spcAft>
                <a:spcPts val="0"/>
              </a:spcAft>
              <a:buClr>
                <a:schemeClr val="dk1"/>
              </a:buClr>
              <a:buSzPts val="1400"/>
              <a:buFont typeface="Arimo"/>
              <a:buChar char="■"/>
              <a:defRPr b="0" i="0" sz="1400" u="none" cap="none" strike="noStrike">
                <a:solidFill>
                  <a:schemeClr val="dk1"/>
                </a:solidFill>
                <a:latin typeface="Arimo"/>
                <a:ea typeface="Arimo"/>
                <a:cs typeface="Arimo"/>
                <a:sym typeface="Arimo"/>
              </a:defRPr>
            </a:lvl9pPr>
          </a:lstStyle>
          <a:p/>
        </p:txBody>
      </p:sp>
      <p:sp>
        <p:nvSpPr>
          <p:cNvPr id="8" name="Google Shape;8;p1"/>
          <p:cNvSpPr txBox="1"/>
          <p:nvPr>
            <p:ph idx="12" type="sldNum"/>
          </p:nvPr>
        </p:nvSpPr>
        <p:spPr>
          <a:xfrm>
            <a:off x="8170800" y="4330994"/>
            <a:ext cx="259200" cy="5727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txBox="1"/>
          <p:nvPr>
            <p:ph idx="2" type="sldNum"/>
          </p:nvPr>
        </p:nvSpPr>
        <p:spPr>
          <a:xfrm>
            <a:off x="8573357" y="4610220"/>
            <a:ext cx="466800" cy="393600"/>
          </a:xfrm>
          <a:prstGeom prst="rect">
            <a:avLst/>
          </a:prstGeom>
          <a:no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solidFill>
                <a:schemeClr val="dk1"/>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7.jp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6.jp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487" name="Shape 1487"/>
        <p:cNvGrpSpPr/>
        <p:nvPr/>
      </p:nvGrpSpPr>
      <p:grpSpPr>
        <a:xfrm>
          <a:off x="0" y="0"/>
          <a:ext cx="0" cy="0"/>
          <a:chOff x="0" y="0"/>
          <a:chExt cx="0" cy="0"/>
        </a:xfrm>
      </p:grpSpPr>
      <p:sp>
        <p:nvSpPr>
          <p:cNvPr id="1488" name="Google Shape;1488;p29"/>
          <p:cNvSpPr txBox="1"/>
          <p:nvPr>
            <p:ph type="ctrTitle"/>
          </p:nvPr>
        </p:nvSpPr>
        <p:spPr>
          <a:xfrm>
            <a:off x="2589100" y="1302613"/>
            <a:ext cx="4773000" cy="1785600"/>
          </a:xfrm>
          <a:prstGeom prst="rect">
            <a:avLst/>
          </a:prstGeom>
          <a:noFill/>
          <a:ln>
            <a:noFill/>
          </a:ln>
          <a:effectLst>
            <a:outerShdw rotWithShape="0" algn="bl" dir="1560000" dist="47625">
              <a:srgbClr val="000000">
                <a:alpha val="32941"/>
              </a:srgbClr>
            </a:outerShdw>
          </a:effectLst>
        </p:spPr>
        <p:txBody>
          <a:bodyPr anchorCtr="0" anchor="b" bIns="91425" lIns="91425" spcFirstLastPara="1" rIns="91425" wrap="square" tIns="91425">
            <a:noAutofit/>
          </a:bodyPr>
          <a:lstStyle/>
          <a:p>
            <a:pPr indent="457200" lvl="0" marL="0" rtl="0" algn="l">
              <a:lnSpc>
                <a:spcPct val="100000"/>
              </a:lnSpc>
              <a:spcBef>
                <a:spcPts val="0"/>
              </a:spcBef>
              <a:spcAft>
                <a:spcPts val="0"/>
              </a:spcAft>
              <a:buSzPts val="5200"/>
              <a:buNone/>
            </a:pPr>
            <a:r>
              <a:rPr lang="en"/>
              <a:t>Nicho de Mercado. </a:t>
            </a:r>
            <a:endParaRPr/>
          </a:p>
        </p:txBody>
      </p:sp>
      <p:sp>
        <p:nvSpPr>
          <p:cNvPr id="1489" name="Google Shape;1489;p29"/>
          <p:cNvSpPr txBox="1"/>
          <p:nvPr>
            <p:ph idx="1" type="subTitle"/>
          </p:nvPr>
        </p:nvSpPr>
        <p:spPr>
          <a:xfrm>
            <a:off x="2493575" y="4051100"/>
            <a:ext cx="40935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Edmundo Moscoso</a:t>
            </a:r>
            <a:endParaRPr/>
          </a:p>
          <a:p>
            <a:pPr indent="0" lvl="0" marL="0" rtl="0" algn="ctr">
              <a:lnSpc>
                <a:spcPct val="100000"/>
              </a:lnSpc>
              <a:spcBef>
                <a:spcPts val="0"/>
              </a:spcBef>
              <a:spcAft>
                <a:spcPts val="0"/>
              </a:spcAft>
              <a:buSzPts val="2800"/>
              <a:buNone/>
            </a:pPr>
            <a:r>
              <a:rPr lang="en"/>
              <a:t>Rosa Ávila</a:t>
            </a:r>
            <a:endParaRPr/>
          </a:p>
          <a:p>
            <a:pPr indent="0" lvl="0" marL="0" rtl="0" algn="ctr">
              <a:lnSpc>
                <a:spcPct val="100000"/>
              </a:lnSpc>
              <a:spcBef>
                <a:spcPts val="0"/>
              </a:spcBef>
              <a:spcAft>
                <a:spcPts val="0"/>
              </a:spcAft>
              <a:buSzPts val="2800"/>
              <a:buNone/>
            </a:pPr>
            <a:r>
              <a:rPr lang="en"/>
              <a:t>América Sánchez</a:t>
            </a:r>
            <a:endParaRPr/>
          </a:p>
        </p:txBody>
      </p:sp>
      <p:sp>
        <p:nvSpPr>
          <p:cNvPr id="1490" name="Google Shape;1490;p29"/>
          <p:cNvSpPr txBox="1"/>
          <p:nvPr>
            <p:ph idx="3" type="ctrTitle"/>
          </p:nvPr>
        </p:nvSpPr>
        <p:spPr>
          <a:xfrm>
            <a:off x="2274000" y="3128200"/>
            <a:ext cx="4596000" cy="819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5500"/>
              <a:t>SMARTSCHOOL</a:t>
            </a:r>
            <a:endParaRPr sz="5500"/>
          </a:p>
        </p:txBody>
      </p:sp>
      <p:sp>
        <p:nvSpPr>
          <p:cNvPr id="1491" name="Google Shape;1491;p29"/>
          <p:cNvSpPr/>
          <p:nvPr/>
        </p:nvSpPr>
        <p:spPr>
          <a:xfrm>
            <a:off x="6586215" y="3248397"/>
            <a:ext cx="208712" cy="642545"/>
          </a:xfrm>
          <a:custGeom>
            <a:rect b="b" l="l" r="r" t="t"/>
            <a:pathLst>
              <a:path extrusionOk="0" h="7518" w="2442">
                <a:moveTo>
                  <a:pt x="302" y="918"/>
                </a:moveTo>
                <a:cubicBezTo>
                  <a:pt x="680" y="648"/>
                  <a:pt x="1069" y="389"/>
                  <a:pt x="1480" y="162"/>
                </a:cubicBezTo>
                <a:cubicBezTo>
                  <a:pt x="1804" y="0"/>
                  <a:pt x="1890" y="32"/>
                  <a:pt x="1890" y="86"/>
                </a:cubicBezTo>
                <a:cubicBezTo>
                  <a:pt x="1890" y="140"/>
                  <a:pt x="1815" y="227"/>
                  <a:pt x="1545" y="410"/>
                </a:cubicBezTo>
                <a:cubicBezTo>
                  <a:pt x="1264" y="594"/>
                  <a:pt x="799" y="864"/>
                  <a:pt x="508" y="1015"/>
                </a:cubicBezTo>
                <a:cubicBezTo>
                  <a:pt x="216" y="1177"/>
                  <a:pt x="97" y="1210"/>
                  <a:pt x="43" y="1199"/>
                </a:cubicBezTo>
                <a:cubicBezTo>
                  <a:pt x="0" y="1188"/>
                  <a:pt x="11" y="1134"/>
                  <a:pt x="302" y="929"/>
                </a:cubicBezTo>
                <a:close/>
                <a:moveTo>
                  <a:pt x="875" y="6491"/>
                </a:moveTo>
                <a:cubicBezTo>
                  <a:pt x="1264" y="6664"/>
                  <a:pt x="1642" y="6869"/>
                  <a:pt x="1998" y="7107"/>
                </a:cubicBezTo>
                <a:cubicBezTo>
                  <a:pt x="2279" y="7301"/>
                  <a:pt x="2322" y="7431"/>
                  <a:pt x="2236" y="7474"/>
                </a:cubicBezTo>
                <a:cubicBezTo>
                  <a:pt x="2149" y="7517"/>
                  <a:pt x="1955" y="7496"/>
                  <a:pt x="1663" y="7345"/>
                </a:cubicBezTo>
                <a:cubicBezTo>
                  <a:pt x="1361" y="7161"/>
                  <a:pt x="1059" y="6956"/>
                  <a:pt x="788" y="6729"/>
                </a:cubicBezTo>
                <a:cubicBezTo>
                  <a:pt x="572" y="6556"/>
                  <a:pt x="518" y="6491"/>
                  <a:pt x="518" y="6448"/>
                </a:cubicBezTo>
                <a:cubicBezTo>
                  <a:pt x="518" y="6394"/>
                  <a:pt x="572" y="6373"/>
                  <a:pt x="864" y="6502"/>
                </a:cubicBezTo>
                <a:close/>
                <a:moveTo>
                  <a:pt x="767" y="4083"/>
                </a:moveTo>
                <a:cubicBezTo>
                  <a:pt x="1091" y="4040"/>
                  <a:pt x="1685" y="3975"/>
                  <a:pt x="2020" y="3953"/>
                </a:cubicBezTo>
                <a:cubicBezTo>
                  <a:pt x="2344" y="3942"/>
                  <a:pt x="2398" y="3975"/>
                  <a:pt x="2419" y="4018"/>
                </a:cubicBezTo>
                <a:cubicBezTo>
                  <a:pt x="2441" y="4061"/>
                  <a:pt x="2409" y="4115"/>
                  <a:pt x="2333" y="4148"/>
                </a:cubicBezTo>
                <a:cubicBezTo>
                  <a:pt x="2160" y="4191"/>
                  <a:pt x="1987" y="4223"/>
                  <a:pt x="1804" y="4223"/>
                </a:cubicBezTo>
                <a:cubicBezTo>
                  <a:pt x="1491" y="4245"/>
                  <a:pt x="994" y="4266"/>
                  <a:pt x="713" y="4256"/>
                </a:cubicBezTo>
                <a:cubicBezTo>
                  <a:pt x="443" y="4256"/>
                  <a:pt x="389" y="4212"/>
                  <a:pt x="389" y="4180"/>
                </a:cubicBezTo>
                <a:cubicBezTo>
                  <a:pt x="400" y="4148"/>
                  <a:pt x="454" y="4126"/>
                  <a:pt x="767" y="408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2" name="Google Shape;1492;p29"/>
          <p:cNvSpPr/>
          <p:nvPr/>
        </p:nvSpPr>
        <p:spPr>
          <a:xfrm>
            <a:off x="2530453" y="3196854"/>
            <a:ext cx="269650" cy="682287"/>
          </a:xfrm>
          <a:custGeom>
            <a:rect b="b" l="l" r="r" t="t"/>
            <a:pathLst>
              <a:path extrusionOk="0" h="7983" w="3155">
                <a:moveTo>
                  <a:pt x="2236" y="7042"/>
                </a:moveTo>
                <a:cubicBezTo>
                  <a:pt x="1934" y="7226"/>
                  <a:pt x="1642" y="7431"/>
                  <a:pt x="1361" y="7658"/>
                </a:cubicBezTo>
                <a:cubicBezTo>
                  <a:pt x="1145" y="7842"/>
                  <a:pt x="1145" y="7917"/>
                  <a:pt x="1199" y="7950"/>
                </a:cubicBezTo>
                <a:cubicBezTo>
                  <a:pt x="1242" y="7982"/>
                  <a:pt x="1350" y="7982"/>
                  <a:pt x="1556" y="7874"/>
                </a:cubicBezTo>
                <a:cubicBezTo>
                  <a:pt x="1793" y="7723"/>
                  <a:pt x="2031" y="7561"/>
                  <a:pt x="2247" y="7377"/>
                </a:cubicBezTo>
                <a:cubicBezTo>
                  <a:pt x="2387" y="7269"/>
                  <a:pt x="2506" y="7161"/>
                  <a:pt x="2614" y="7021"/>
                </a:cubicBezTo>
                <a:cubicBezTo>
                  <a:pt x="2668" y="6945"/>
                  <a:pt x="2647" y="6891"/>
                  <a:pt x="2603" y="6880"/>
                </a:cubicBezTo>
                <a:cubicBezTo>
                  <a:pt x="2560" y="6870"/>
                  <a:pt x="2485" y="6880"/>
                  <a:pt x="2236" y="7042"/>
                </a:cubicBezTo>
                <a:close/>
                <a:moveTo>
                  <a:pt x="1891" y="216"/>
                </a:moveTo>
                <a:cubicBezTo>
                  <a:pt x="2139" y="400"/>
                  <a:pt x="2625" y="745"/>
                  <a:pt x="2884" y="961"/>
                </a:cubicBezTo>
                <a:cubicBezTo>
                  <a:pt x="3133" y="1177"/>
                  <a:pt x="3154" y="1264"/>
                  <a:pt x="3122" y="1307"/>
                </a:cubicBezTo>
                <a:cubicBezTo>
                  <a:pt x="3089" y="1361"/>
                  <a:pt x="3003" y="1361"/>
                  <a:pt x="2711" y="1188"/>
                </a:cubicBezTo>
                <a:cubicBezTo>
                  <a:pt x="2366" y="972"/>
                  <a:pt x="2020" y="745"/>
                  <a:pt x="1696" y="486"/>
                </a:cubicBezTo>
                <a:cubicBezTo>
                  <a:pt x="1437" y="281"/>
                  <a:pt x="1404" y="216"/>
                  <a:pt x="1415" y="151"/>
                </a:cubicBezTo>
                <a:cubicBezTo>
                  <a:pt x="1437" y="87"/>
                  <a:pt x="1491" y="33"/>
                  <a:pt x="1556" y="11"/>
                </a:cubicBezTo>
                <a:cubicBezTo>
                  <a:pt x="1599" y="0"/>
                  <a:pt x="1631" y="33"/>
                  <a:pt x="1891" y="216"/>
                </a:cubicBezTo>
                <a:close/>
                <a:moveTo>
                  <a:pt x="454" y="3413"/>
                </a:moveTo>
                <a:cubicBezTo>
                  <a:pt x="789" y="3446"/>
                  <a:pt x="1415" y="3521"/>
                  <a:pt x="1739" y="3575"/>
                </a:cubicBezTo>
                <a:cubicBezTo>
                  <a:pt x="2053" y="3640"/>
                  <a:pt x="2053" y="3683"/>
                  <a:pt x="2042" y="3716"/>
                </a:cubicBezTo>
                <a:cubicBezTo>
                  <a:pt x="2031" y="3748"/>
                  <a:pt x="2009" y="3770"/>
                  <a:pt x="1707" y="3780"/>
                </a:cubicBezTo>
                <a:cubicBezTo>
                  <a:pt x="1394" y="3780"/>
                  <a:pt x="800" y="3770"/>
                  <a:pt x="465" y="3748"/>
                </a:cubicBezTo>
                <a:cubicBezTo>
                  <a:pt x="141" y="3726"/>
                  <a:pt x="65" y="3694"/>
                  <a:pt x="33" y="3640"/>
                </a:cubicBezTo>
                <a:cubicBezTo>
                  <a:pt x="0" y="3575"/>
                  <a:pt x="0" y="3500"/>
                  <a:pt x="33" y="3435"/>
                </a:cubicBezTo>
                <a:cubicBezTo>
                  <a:pt x="54" y="3381"/>
                  <a:pt x="108" y="3381"/>
                  <a:pt x="454" y="341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3" name="Google Shape;1493;p29"/>
          <p:cNvSpPr/>
          <p:nvPr/>
        </p:nvSpPr>
        <p:spPr>
          <a:xfrm>
            <a:off x="6664180" y="2044976"/>
            <a:ext cx="783257" cy="410071"/>
          </a:xfrm>
          <a:custGeom>
            <a:rect b="b" l="l" r="r" t="t"/>
            <a:pathLst>
              <a:path extrusionOk="0" h="2534" w="4840">
                <a:moveTo>
                  <a:pt x="3773" y="1"/>
                </a:moveTo>
                <a:cubicBezTo>
                  <a:pt x="3558" y="1"/>
                  <a:pt x="3342" y="62"/>
                  <a:pt x="3154" y="179"/>
                </a:cubicBezTo>
                <a:cubicBezTo>
                  <a:pt x="2916" y="319"/>
                  <a:pt x="2690" y="481"/>
                  <a:pt x="2463" y="643"/>
                </a:cubicBezTo>
                <a:cubicBezTo>
                  <a:pt x="2182" y="859"/>
                  <a:pt x="1923" y="1097"/>
                  <a:pt x="1653" y="1302"/>
                </a:cubicBezTo>
                <a:cubicBezTo>
                  <a:pt x="1286" y="1605"/>
                  <a:pt x="864" y="1821"/>
                  <a:pt x="400" y="1950"/>
                </a:cubicBezTo>
                <a:cubicBezTo>
                  <a:pt x="313" y="1972"/>
                  <a:pt x="227" y="1993"/>
                  <a:pt x="130" y="1993"/>
                </a:cubicBezTo>
                <a:cubicBezTo>
                  <a:pt x="76" y="1993"/>
                  <a:pt x="43" y="2004"/>
                  <a:pt x="22" y="2058"/>
                </a:cubicBezTo>
                <a:cubicBezTo>
                  <a:pt x="0" y="2112"/>
                  <a:pt x="33" y="2145"/>
                  <a:pt x="76" y="2166"/>
                </a:cubicBezTo>
                <a:cubicBezTo>
                  <a:pt x="162" y="2220"/>
                  <a:pt x="249" y="2263"/>
                  <a:pt x="335" y="2296"/>
                </a:cubicBezTo>
                <a:cubicBezTo>
                  <a:pt x="789" y="2447"/>
                  <a:pt x="1264" y="2523"/>
                  <a:pt x="1739" y="2534"/>
                </a:cubicBezTo>
                <a:cubicBezTo>
                  <a:pt x="2139" y="2534"/>
                  <a:pt x="2549" y="2490"/>
                  <a:pt x="2938" y="2404"/>
                </a:cubicBezTo>
                <a:cubicBezTo>
                  <a:pt x="3327" y="2328"/>
                  <a:pt x="3705" y="2177"/>
                  <a:pt x="4040" y="1961"/>
                </a:cubicBezTo>
                <a:cubicBezTo>
                  <a:pt x="4342" y="1745"/>
                  <a:pt x="4601" y="1497"/>
                  <a:pt x="4699" y="1119"/>
                </a:cubicBezTo>
                <a:cubicBezTo>
                  <a:pt x="4839" y="633"/>
                  <a:pt x="4526" y="125"/>
                  <a:pt x="4018" y="28"/>
                </a:cubicBezTo>
                <a:cubicBezTo>
                  <a:pt x="3938" y="10"/>
                  <a:pt x="3855" y="1"/>
                  <a:pt x="377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4" name="Google Shape;1494;p29"/>
          <p:cNvSpPr/>
          <p:nvPr/>
        </p:nvSpPr>
        <p:spPr>
          <a:xfrm>
            <a:off x="6906064" y="2644446"/>
            <a:ext cx="541969" cy="317829"/>
          </a:xfrm>
          <a:custGeom>
            <a:rect b="b" l="l" r="r" t="t"/>
            <a:pathLst>
              <a:path extrusionOk="0" h="1964" w="3349">
                <a:moveTo>
                  <a:pt x="990" y="0"/>
                </a:moveTo>
                <a:cubicBezTo>
                  <a:pt x="779" y="0"/>
                  <a:pt x="568" y="20"/>
                  <a:pt x="357" y="59"/>
                </a:cubicBezTo>
                <a:cubicBezTo>
                  <a:pt x="271" y="59"/>
                  <a:pt x="195" y="81"/>
                  <a:pt x="109" y="113"/>
                </a:cubicBezTo>
                <a:cubicBezTo>
                  <a:pt x="55" y="146"/>
                  <a:pt x="22" y="200"/>
                  <a:pt x="1" y="254"/>
                </a:cubicBezTo>
                <a:cubicBezTo>
                  <a:pt x="1" y="264"/>
                  <a:pt x="65" y="318"/>
                  <a:pt x="98" y="340"/>
                </a:cubicBezTo>
                <a:cubicBezTo>
                  <a:pt x="519" y="491"/>
                  <a:pt x="908" y="707"/>
                  <a:pt x="1264" y="966"/>
                </a:cubicBezTo>
                <a:cubicBezTo>
                  <a:pt x="1578" y="1226"/>
                  <a:pt x="1891" y="1463"/>
                  <a:pt x="2215" y="1712"/>
                </a:cubicBezTo>
                <a:cubicBezTo>
                  <a:pt x="2355" y="1820"/>
                  <a:pt x="2528" y="1906"/>
                  <a:pt x="2712" y="1949"/>
                </a:cubicBezTo>
                <a:cubicBezTo>
                  <a:pt x="2757" y="1959"/>
                  <a:pt x="2802" y="1964"/>
                  <a:pt x="2844" y="1964"/>
                </a:cubicBezTo>
                <a:cubicBezTo>
                  <a:pt x="3135" y="1964"/>
                  <a:pt x="3349" y="1744"/>
                  <a:pt x="3349" y="1377"/>
                </a:cubicBezTo>
                <a:cubicBezTo>
                  <a:pt x="3338" y="1236"/>
                  <a:pt x="3284" y="1096"/>
                  <a:pt x="3198" y="966"/>
                </a:cubicBezTo>
                <a:cubicBezTo>
                  <a:pt x="3003" y="675"/>
                  <a:pt x="2712" y="437"/>
                  <a:pt x="2388" y="297"/>
                </a:cubicBezTo>
                <a:cubicBezTo>
                  <a:pt x="1945" y="101"/>
                  <a:pt x="1470" y="0"/>
                  <a:pt x="99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95" name="Google Shape;1495;p29"/>
          <p:cNvGrpSpPr/>
          <p:nvPr/>
        </p:nvGrpSpPr>
        <p:grpSpPr>
          <a:xfrm>
            <a:off x="2254401" y="299783"/>
            <a:ext cx="821775" cy="987781"/>
            <a:chOff x="3437888" y="415495"/>
            <a:chExt cx="821775" cy="987781"/>
          </a:xfrm>
        </p:grpSpPr>
        <p:sp>
          <p:nvSpPr>
            <p:cNvPr id="1496" name="Google Shape;1496;p29"/>
            <p:cNvSpPr/>
            <p:nvPr/>
          </p:nvSpPr>
          <p:spPr>
            <a:xfrm>
              <a:off x="4066595" y="1106194"/>
              <a:ext cx="193068" cy="297082"/>
            </a:xfrm>
            <a:custGeom>
              <a:rect b="b" l="l" r="r" t="t"/>
              <a:pathLst>
                <a:path extrusionOk="0" h="2628" w="1708">
                  <a:moveTo>
                    <a:pt x="1535" y="1"/>
                  </a:moveTo>
                  <a:cubicBezTo>
                    <a:pt x="1413" y="1"/>
                    <a:pt x="1292" y="33"/>
                    <a:pt x="1189" y="89"/>
                  </a:cubicBezTo>
                  <a:cubicBezTo>
                    <a:pt x="713" y="305"/>
                    <a:pt x="346" y="694"/>
                    <a:pt x="152" y="1169"/>
                  </a:cubicBezTo>
                  <a:cubicBezTo>
                    <a:pt x="44" y="1396"/>
                    <a:pt x="1" y="1655"/>
                    <a:pt x="44" y="1904"/>
                  </a:cubicBezTo>
                  <a:cubicBezTo>
                    <a:pt x="87" y="2228"/>
                    <a:pt x="249" y="2487"/>
                    <a:pt x="584" y="2595"/>
                  </a:cubicBezTo>
                  <a:cubicBezTo>
                    <a:pt x="638" y="2606"/>
                    <a:pt x="692" y="2617"/>
                    <a:pt x="746" y="2628"/>
                  </a:cubicBezTo>
                  <a:lnTo>
                    <a:pt x="811" y="2628"/>
                  </a:lnTo>
                  <a:cubicBezTo>
                    <a:pt x="1102" y="2552"/>
                    <a:pt x="1178" y="2466"/>
                    <a:pt x="1199" y="2163"/>
                  </a:cubicBezTo>
                  <a:cubicBezTo>
                    <a:pt x="1210" y="2012"/>
                    <a:pt x="1210" y="1850"/>
                    <a:pt x="1199" y="1699"/>
                  </a:cubicBezTo>
                  <a:cubicBezTo>
                    <a:pt x="1156" y="1169"/>
                    <a:pt x="1307" y="640"/>
                    <a:pt x="1610" y="197"/>
                  </a:cubicBezTo>
                  <a:cubicBezTo>
                    <a:pt x="1621" y="176"/>
                    <a:pt x="1642" y="143"/>
                    <a:pt x="1653" y="111"/>
                  </a:cubicBezTo>
                  <a:cubicBezTo>
                    <a:pt x="1707" y="35"/>
                    <a:pt x="1696" y="3"/>
                    <a:pt x="1588" y="3"/>
                  </a:cubicBezTo>
                  <a:cubicBezTo>
                    <a:pt x="1570" y="2"/>
                    <a:pt x="1553" y="1"/>
                    <a:pt x="153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7" name="Google Shape;1497;p29"/>
            <p:cNvSpPr/>
            <p:nvPr/>
          </p:nvSpPr>
          <p:spPr>
            <a:xfrm>
              <a:off x="3437888" y="415495"/>
              <a:ext cx="766846" cy="466650"/>
            </a:xfrm>
            <a:custGeom>
              <a:rect b="b" l="l" r="r" t="t"/>
              <a:pathLst>
                <a:path extrusionOk="0" h="4128" w="6784">
                  <a:moveTo>
                    <a:pt x="1313" y="1"/>
                  </a:moveTo>
                  <a:cubicBezTo>
                    <a:pt x="1019" y="1"/>
                    <a:pt x="728" y="101"/>
                    <a:pt x="497" y="291"/>
                  </a:cubicBezTo>
                  <a:cubicBezTo>
                    <a:pt x="108" y="594"/>
                    <a:pt x="0" y="1026"/>
                    <a:pt x="76" y="1490"/>
                  </a:cubicBezTo>
                  <a:cubicBezTo>
                    <a:pt x="173" y="2041"/>
                    <a:pt x="454" y="2549"/>
                    <a:pt x="886" y="2905"/>
                  </a:cubicBezTo>
                  <a:cubicBezTo>
                    <a:pt x="1210" y="3175"/>
                    <a:pt x="1566" y="3402"/>
                    <a:pt x="1955" y="3564"/>
                  </a:cubicBezTo>
                  <a:cubicBezTo>
                    <a:pt x="2827" y="3933"/>
                    <a:pt x="3767" y="4127"/>
                    <a:pt x="4720" y="4127"/>
                  </a:cubicBezTo>
                  <a:cubicBezTo>
                    <a:pt x="4771" y="4127"/>
                    <a:pt x="4821" y="4127"/>
                    <a:pt x="4871" y="4126"/>
                  </a:cubicBezTo>
                  <a:cubicBezTo>
                    <a:pt x="4911" y="4126"/>
                    <a:pt x="4951" y="4127"/>
                    <a:pt x="4991" y="4127"/>
                  </a:cubicBezTo>
                  <a:cubicBezTo>
                    <a:pt x="5428" y="4127"/>
                    <a:pt x="5872" y="4073"/>
                    <a:pt x="6297" y="3974"/>
                  </a:cubicBezTo>
                  <a:cubicBezTo>
                    <a:pt x="6448" y="3942"/>
                    <a:pt x="6589" y="3888"/>
                    <a:pt x="6707" y="3802"/>
                  </a:cubicBezTo>
                  <a:cubicBezTo>
                    <a:pt x="6772" y="3769"/>
                    <a:pt x="6783" y="3737"/>
                    <a:pt x="6751" y="3694"/>
                  </a:cubicBezTo>
                  <a:cubicBezTo>
                    <a:pt x="6707" y="3640"/>
                    <a:pt x="6643" y="3618"/>
                    <a:pt x="6578" y="3618"/>
                  </a:cubicBezTo>
                  <a:cubicBezTo>
                    <a:pt x="6448" y="3618"/>
                    <a:pt x="6319" y="3607"/>
                    <a:pt x="6200" y="3586"/>
                  </a:cubicBezTo>
                  <a:cubicBezTo>
                    <a:pt x="5703" y="3478"/>
                    <a:pt x="5249" y="3272"/>
                    <a:pt x="4850" y="2959"/>
                  </a:cubicBezTo>
                  <a:cubicBezTo>
                    <a:pt x="4407" y="2613"/>
                    <a:pt x="3996" y="2225"/>
                    <a:pt x="3640" y="1793"/>
                  </a:cubicBezTo>
                  <a:cubicBezTo>
                    <a:pt x="3316" y="1436"/>
                    <a:pt x="3003" y="1069"/>
                    <a:pt x="2668" y="712"/>
                  </a:cubicBezTo>
                  <a:cubicBezTo>
                    <a:pt x="2430" y="453"/>
                    <a:pt x="2149" y="248"/>
                    <a:pt x="1825" y="108"/>
                  </a:cubicBezTo>
                  <a:cubicBezTo>
                    <a:pt x="1661" y="35"/>
                    <a:pt x="1486" y="1"/>
                    <a:pt x="131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8" name="Google Shape;1498;p29"/>
            <p:cNvSpPr/>
            <p:nvPr/>
          </p:nvSpPr>
          <p:spPr>
            <a:xfrm>
              <a:off x="3653900" y="969072"/>
              <a:ext cx="515338" cy="392153"/>
            </a:xfrm>
            <a:custGeom>
              <a:rect b="b" l="l" r="r" t="t"/>
              <a:pathLst>
                <a:path extrusionOk="0" h="3469" w="4559">
                  <a:moveTo>
                    <a:pt x="3796" y="1"/>
                  </a:moveTo>
                  <a:cubicBezTo>
                    <a:pt x="2987" y="1"/>
                    <a:pt x="2195" y="216"/>
                    <a:pt x="1502" y="622"/>
                  </a:cubicBezTo>
                  <a:cubicBezTo>
                    <a:pt x="919" y="946"/>
                    <a:pt x="454" y="1443"/>
                    <a:pt x="174" y="2037"/>
                  </a:cubicBezTo>
                  <a:cubicBezTo>
                    <a:pt x="66" y="2253"/>
                    <a:pt x="12" y="2480"/>
                    <a:pt x="1" y="2706"/>
                  </a:cubicBezTo>
                  <a:cubicBezTo>
                    <a:pt x="12" y="2782"/>
                    <a:pt x="12" y="2847"/>
                    <a:pt x="22" y="2912"/>
                  </a:cubicBezTo>
                  <a:cubicBezTo>
                    <a:pt x="51" y="3231"/>
                    <a:pt x="323" y="3468"/>
                    <a:pt x="628" y="3468"/>
                  </a:cubicBezTo>
                  <a:cubicBezTo>
                    <a:pt x="674" y="3468"/>
                    <a:pt x="721" y="3463"/>
                    <a:pt x="768" y="3452"/>
                  </a:cubicBezTo>
                  <a:cubicBezTo>
                    <a:pt x="1048" y="3409"/>
                    <a:pt x="1297" y="3279"/>
                    <a:pt x="1491" y="3085"/>
                  </a:cubicBezTo>
                  <a:cubicBezTo>
                    <a:pt x="1740" y="2825"/>
                    <a:pt x="1988" y="2555"/>
                    <a:pt x="2226" y="2274"/>
                  </a:cubicBezTo>
                  <a:cubicBezTo>
                    <a:pt x="2582" y="1799"/>
                    <a:pt x="2982" y="1346"/>
                    <a:pt x="3403" y="924"/>
                  </a:cubicBezTo>
                  <a:cubicBezTo>
                    <a:pt x="3695" y="633"/>
                    <a:pt x="4040" y="406"/>
                    <a:pt x="4418" y="265"/>
                  </a:cubicBezTo>
                  <a:cubicBezTo>
                    <a:pt x="4451" y="255"/>
                    <a:pt x="4472" y="244"/>
                    <a:pt x="4505" y="233"/>
                  </a:cubicBezTo>
                  <a:cubicBezTo>
                    <a:pt x="4548" y="201"/>
                    <a:pt x="4559" y="157"/>
                    <a:pt x="4516" y="125"/>
                  </a:cubicBezTo>
                  <a:cubicBezTo>
                    <a:pt x="4472" y="93"/>
                    <a:pt x="4418" y="71"/>
                    <a:pt x="4364" y="60"/>
                  </a:cubicBezTo>
                  <a:cubicBezTo>
                    <a:pt x="4246" y="39"/>
                    <a:pt x="4138" y="17"/>
                    <a:pt x="4019" y="6"/>
                  </a:cubicBezTo>
                  <a:cubicBezTo>
                    <a:pt x="3945" y="3"/>
                    <a:pt x="3870" y="1"/>
                    <a:pt x="379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99" name="Google Shape;1499;p29"/>
          <p:cNvSpPr/>
          <p:nvPr/>
        </p:nvSpPr>
        <p:spPr>
          <a:xfrm>
            <a:off x="6991191" y="674295"/>
            <a:ext cx="129241" cy="238751"/>
          </a:xfrm>
          <a:custGeom>
            <a:rect b="b" l="l" r="r" t="t"/>
            <a:pathLst>
              <a:path extrusionOk="0" h="3076" w="1665">
                <a:moveTo>
                  <a:pt x="876" y="1"/>
                </a:moveTo>
                <a:cubicBezTo>
                  <a:pt x="841" y="1"/>
                  <a:pt x="805" y="17"/>
                  <a:pt x="789" y="49"/>
                </a:cubicBezTo>
                <a:cubicBezTo>
                  <a:pt x="768" y="82"/>
                  <a:pt x="757" y="103"/>
                  <a:pt x="746" y="136"/>
                </a:cubicBezTo>
                <a:cubicBezTo>
                  <a:pt x="681" y="298"/>
                  <a:pt x="616" y="470"/>
                  <a:pt x="541" y="643"/>
                </a:cubicBezTo>
                <a:cubicBezTo>
                  <a:pt x="422" y="913"/>
                  <a:pt x="271" y="1162"/>
                  <a:pt x="87" y="1399"/>
                </a:cubicBezTo>
                <a:cubicBezTo>
                  <a:pt x="1" y="1518"/>
                  <a:pt x="12" y="1583"/>
                  <a:pt x="109" y="1691"/>
                </a:cubicBezTo>
                <a:cubicBezTo>
                  <a:pt x="390" y="2015"/>
                  <a:pt x="584" y="2415"/>
                  <a:pt x="670" y="2836"/>
                </a:cubicBezTo>
                <a:cubicBezTo>
                  <a:pt x="681" y="2890"/>
                  <a:pt x="692" y="2933"/>
                  <a:pt x="703" y="2987"/>
                </a:cubicBezTo>
                <a:cubicBezTo>
                  <a:pt x="714" y="3041"/>
                  <a:pt x="757" y="3073"/>
                  <a:pt x="800" y="3073"/>
                </a:cubicBezTo>
                <a:cubicBezTo>
                  <a:pt x="806" y="3075"/>
                  <a:pt x="811" y="3075"/>
                  <a:pt x="817" y="3075"/>
                </a:cubicBezTo>
                <a:cubicBezTo>
                  <a:pt x="865" y="3075"/>
                  <a:pt x="909" y="3035"/>
                  <a:pt x="919" y="2987"/>
                </a:cubicBezTo>
                <a:cubicBezTo>
                  <a:pt x="919" y="2976"/>
                  <a:pt x="930" y="2955"/>
                  <a:pt x="930" y="2933"/>
                </a:cubicBezTo>
                <a:cubicBezTo>
                  <a:pt x="1005" y="2566"/>
                  <a:pt x="1157" y="2209"/>
                  <a:pt x="1373" y="1896"/>
                </a:cubicBezTo>
                <a:cubicBezTo>
                  <a:pt x="1448" y="1788"/>
                  <a:pt x="1535" y="1702"/>
                  <a:pt x="1621" y="1605"/>
                </a:cubicBezTo>
                <a:cubicBezTo>
                  <a:pt x="1643" y="1583"/>
                  <a:pt x="1653" y="1561"/>
                  <a:pt x="1664" y="1540"/>
                </a:cubicBezTo>
                <a:cubicBezTo>
                  <a:pt x="1643" y="1475"/>
                  <a:pt x="1599" y="1410"/>
                  <a:pt x="1567" y="1356"/>
                </a:cubicBezTo>
                <a:cubicBezTo>
                  <a:pt x="1297" y="989"/>
                  <a:pt x="1103" y="578"/>
                  <a:pt x="994" y="136"/>
                </a:cubicBezTo>
                <a:cubicBezTo>
                  <a:pt x="984" y="114"/>
                  <a:pt x="973" y="82"/>
                  <a:pt x="962" y="49"/>
                </a:cubicBezTo>
                <a:cubicBezTo>
                  <a:pt x="946" y="17"/>
                  <a:pt x="911" y="1"/>
                  <a:pt x="87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Google Shape;1500;p29"/>
          <p:cNvSpPr/>
          <p:nvPr/>
        </p:nvSpPr>
        <p:spPr>
          <a:xfrm>
            <a:off x="7120413" y="950737"/>
            <a:ext cx="113251" cy="188843"/>
          </a:xfrm>
          <a:custGeom>
            <a:rect b="b" l="l" r="r" t="t"/>
            <a:pathLst>
              <a:path extrusionOk="0" h="2433" w="1459">
                <a:moveTo>
                  <a:pt x="775" y="0"/>
                </a:moveTo>
                <a:cubicBezTo>
                  <a:pt x="721" y="0"/>
                  <a:pt x="678" y="31"/>
                  <a:pt x="659" y="78"/>
                </a:cubicBezTo>
                <a:cubicBezTo>
                  <a:pt x="637" y="121"/>
                  <a:pt x="616" y="164"/>
                  <a:pt x="594" y="207"/>
                </a:cubicBezTo>
                <a:cubicBezTo>
                  <a:pt x="475" y="510"/>
                  <a:pt x="303" y="780"/>
                  <a:pt x="76" y="1007"/>
                </a:cubicBezTo>
                <a:cubicBezTo>
                  <a:pt x="43" y="1050"/>
                  <a:pt x="22" y="1093"/>
                  <a:pt x="0" y="1136"/>
                </a:cubicBezTo>
                <a:cubicBezTo>
                  <a:pt x="22" y="1180"/>
                  <a:pt x="43" y="1223"/>
                  <a:pt x="65" y="1255"/>
                </a:cubicBezTo>
                <a:cubicBezTo>
                  <a:pt x="238" y="1568"/>
                  <a:pt x="367" y="1903"/>
                  <a:pt x="443" y="2249"/>
                </a:cubicBezTo>
                <a:cubicBezTo>
                  <a:pt x="454" y="2281"/>
                  <a:pt x="465" y="2324"/>
                  <a:pt x="475" y="2357"/>
                </a:cubicBezTo>
                <a:cubicBezTo>
                  <a:pt x="508" y="2389"/>
                  <a:pt x="540" y="2432"/>
                  <a:pt x="573" y="2432"/>
                </a:cubicBezTo>
                <a:cubicBezTo>
                  <a:pt x="616" y="2432"/>
                  <a:pt x="648" y="2389"/>
                  <a:pt x="681" y="2357"/>
                </a:cubicBezTo>
                <a:cubicBezTo>
                  <a:pt x="702" y="2335"/>
                  <a:pt x="713" y="2303"/>
                  <a:pt x="713" y="2270"/>
                </a:cubicBezTo>
                <a:cubicBezTo>
                  <a:pt x="821" y="1957"/>
                  <a:pt x="1016" y="1687"/>
                  <a:pt x="1253" y="1471"/>
                </a:cubicBezTo>
                <a:cubicBezTo>
                  <a:pt x="1437" y="1288"/>
                  <a:pt x="1458" y="1277"/>
                  <a:pt x="1307" y="1050"/>
                </a:cubicBezTo>
                <a:cubicBezTo>
                  <a:pt x="1156" y="823"/>
                  <a:pt x="1037" y="585"/>
                  <a:pt x="951" y="326"/>
                </a:cubicBezTo>
                <a:cubicBezTo>
                  <a:pt x="929" y="261"/>
                  <a:pt x="918" y="175"/>
                  <a:pt x="897" y="110"/>
                </a:cubicBezTo>
                <a:cubicBezTo>
                  <a:pt x="886" y="56"/>
                  <a:pt x="864" y="13"/>
                  <a:pt x="799" y="2"/>
                </a:cubicBezTo>
                <a:cubicBezTo>
                  <a:pt x="791" y="1"/>
                  <a:pt x="783" y="0"/>
                  <a:pt x="77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p29"/>
          <p:cNvSpPr/>
          <p:nvPr/>
        </p:nvSpPr>
        <p:spPr>
          <a:xfrm>
            <a:off x="2443182" y="1669848"/>
            <a:ext cx="175807" cy="292313"/>
          </a:xfrm>
          <a:custGeom>
            <a:rect b="b" l="l" r="r" t="t"/>
            <a:pathLst>
              <a:path extrusionOk="0" h="2248" w="1352">
                <a:moveTo>
                  <a:pt x="757" y="1"/>
                </a:moveTo>
                <a:cubicBezTo>
                  <a:pt x="681" y="1"/>
                  <a:pt x="649" y="44"/>
                  <a:pt x="627" y="98"/>
                </a:cubicBezTo>
                <a:cubicBezTo>
                  <a:pt x="595" y="184"/>
                  <a:pt x="573" y="260"/>
                  <a:pt x="541" y="346"/>
                </a:cubicBezTo>
                <a:cubicBezTo>
                  <a:pt x="433" y="627"/>
                  <a:pt x="325" y="919"/>
                  <a:pt x="66" y="1113"/>
                </a:cubicBezTo>
                <a:cubicBezTo>
                  <a:pt x="1" y="1167"/>
                  <a:pt x="1" y="1264"/>
                  <a:pt x="66" y="1318"/>
                </a:cubicBezTo>
                <a:cubicBezTo>
                  <a:pt x="87" y="1351"/>
                  <a:pt x="120" y="1372"/>
                  <a:pt x="152" y="1405"/>
                </a:cubicBezTo>
                <a:cubicBezTo>
                  <a:pt x="314" y="1545"/>
                  <a:pt x="433" y="1740"/>
                  <a:pt x="498" y="1945"/>
                </a:cubicBezTo>
                <a:cubicBezTo>
                  <a:pt x="519" y="2020"/>
                  <a:pt x="552" y="2096"/>
                  <a:pt x="573" y="2161"/>
                </a:cubicBezTo>
                <a:cubicBezTo>
                  <a:pt x="595" y="2215"/>
                  <a:pt x="638" y="2247"/>
                  <a:pt x="692" y="2247"/>
                </a:cubicBezTo>
                <a:cubicBezTo>
                  <a:pt x="757" y="2247"/>
                  <a:pt x="779" y="2204"/>
                  <a:pt x="800" y="2150"/>
                </a:cubicBezTo>
                <a:cubicBezTo>
                  <a:pt x="822" y="2064"/>
                  <a:pt x="833" y="1977"/>
                  <a:pt x="865" y="1891"/>
                </a:cubicBezTo>
                <a:cubicBezTo>
                  <a:pt x="930" y="1696"/>
                  <a:pt x="1005" y="1502"/>
                  <a:pt x="1211" y="1383"/>
                </a:cubicBezTo>
                <a:cubicBezTo>
                  <a:pt x="1243" y="1372"/>
                  <a:pt x="1265" y="1351"/>
                  <a:pt x="1286" y="1329"/>
                </a:cubicBezTo>
                <a:cubicBezTo>
                  <a:pt x="1308" y="1297"/>
                  <a:pt x="1329" y="1253"/>
                  <a:pt x="1351" y="1221"/>
                </a:cubicBezTo>
                <a:cubicBezTo>
                  <a:pt x="1329" y="1178"/>
                  <a:pt x="1308" y="1145"/>
                  <a:pt x="1286" y="1102"/>
                </a:cubicBezTo>
                <a:cubicBezTo>
                  <a:pt x="1232" y="994"/>
                  <a:pt x="1167" y="897"/>
                  <a:pt x="1103" y="789"/>
                </a:cubicBezTo>
                <a:cubicBezTo>
                  <a:pt x="962" y="595"/>
                  <a:pt x="876" y="357"/>
                  <a:pt x="854" y="119"/>
                </a:cubicBezTo>
                <a:cubicBezTo>
                  <a:pt x="854" y="55"/>
                  <a:pt x="811" y="11"/>
                  <a:pt x="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2" name="Google Shape;1502;p29"/>
          <p:cNvSpPr/>
          <p:nvPr/>
        </p:nvSpPr>
        <p:spPr>
          <a:xfrm>
            <a:off x="4259675" y="1630686"/>
            <a:ext cx="1881761" cy="317826"/>
          </a:xfrm>
          <a:custGeom>
            <a:rect b="b" l="l" r="r" t="t"/>
            <a:pathLst>
              <a:path extrusionOk="0" h="2049" w="12131">
                <a:moveTo>
                  <a:pt x="10000" y="1"/>
                </a:moveTo>
                <a:cubicBezTo>
                  <a:pt x="9544" y="1"/>
                  <a:pt x="9089" y="46"/>
                  <a:pt x="8641" y="130"/>
                </a:cubicBezTo>
                <a:cubicBezTo>
                  <a:pt x="7928" y="260"/>
                  <a:pt x="7205" y="422"/>
                  <a:pt x="6492" y="551"/>
                </a:cubicBezTo>
                <a:cubicBezTo>
                  <a:pt x="5315" y="789"/>
                  <a:pt x="4137" y="1070"/>
                  <a:pt x="2949" y="1275"/>
                </a:cubicBezTo>
                <a:cubicBezTo>
                  <a:pt x="2465" y="1365"/>
                  <a:pt x="1970" y="1413"/>
                  <a:pt x="1475" y="1413"/>
                </a:cubicBezTo>
                <a:cubicBezTo>
                  <a:pt x="1253" y="1413"/>
                  <a:pt x="1031" y="1403"/>
                  <a:pt x="811" y="1383"/>
                </a:cubicBezTo>
                <a:cubicBezTo>
                  <a:pt x="605" y="1361"/>
                  <a:pt x="400" y="1307"/>
                  <a:pt x="206" y="1210"/>
                </a:cubicBezTo>
                <a:cubicBezTo>
                  <a:pt x="188" y="1203"/>
                  <a:pt x="169" y="1199"/>
                  <a:pt x="150" y="1199"/>
                </a:cubicBezTo>
                <a:cubicBezTo>
                  <a:pt x="112" y="1199"/>
                  <a:pt x="76" y="1214"/>
                  <a:pt x="55" y="1243"/>
                </a:cubicBezTo>
                <a:cubicBezTo>
                  <a:pt x="1" y="1275"/>
                  <a:pt x="33" y="1329"/>
                  <a:pt x="55" y="1372"/>
                </a:cubicBezTo>
                <a:cubicBezTo>
                  <a:pt x="238" y="1653"/>
                  <a:pt x="519" y="1848"/>
                  <a:pt x="843" y="1934"/>
                </a:cubicBezTo>
                <a:cubicBezTo>
                  <a:pt x="1147" y="2012"/>
                  <a:pt x="1451" y="2048"/>
                  <a:pt x="1760" y="2048"/>
                </a:cubicBezTo>
                <a:cubicBezTo>
                  <a:pt x="1836" y="2048"/>
                  <a:pt x="1912" y="2046"/>
                  <a:pt x="1988" y="2042"/>
                </a:cubicBezTo>
                <a:cubicBezTo>
                  <a:pt x="2528" y="2031"/>
                  <a:pt x="3068" y="1977"/>
                  <a:pt x="3608" y="1891"/>
                </a:cubicBezTo>
                <a:cubicBezTo>
                  <a:pt x="4569" y="1729"/>
                  <a:pt x="5531" y="1545"/>
                  <a:pt x="6492" y="1383"/>
                </a:cubicBezTo>
                <a:cubicBezTo>
                  <a:pt x="7324" y="1253"/>
                  <a:pt x="8155" y="1135"/>
                  <a:pt x="8998" y="1027"/>
                </a:cubicBezTo>
                <a:cubicBezTo>
                  <a:pt x="9374" y="972"/>
                  <a:pt x="9755" y="945"/>
                  <a:pt x="10136" y="945"/>
                </a:cubicBezTo>
                <a:cubicBezTo>
                  <a:pt x="10433" y="945"/>
                  <a:pt x="10731" y="961"/>
                  <a:pt x="11028" y="994"/>
                </a:cubicBezTo>
                <a:cubicBezTo>
                  <a:pt x="11342" y="1027"/>
                  <a:pt x="11655" y="1113"/>
                  <a:pt x="11946" y="1243"/>
                </a:cubicBezTo>
                <a:cubicBezTo>
                  <a:pt x="11968" y="1253"/>
                  <a:pt x="11990" y="1259"/>
                  <a:pt x="12011" y="1259"/>
                </a:cubicBezTo>
                <a:cubicBezTo>
                  <a:pt x="12033" y="1259"/>
                  <a:pt x="12054" y="1253"/>
                  <a:pt x="12076" y="1243"/>
                </a:cubicBezTo>
                <a:cubicBezTo>
                  <a:pt x="12130" y="1221"/>
                  <a:pt x="12119" y="1156"/>
                  <a:pt x="12108" y="1113"/>
                </a:cubicBezTo>
                <a:cubicBezTo>
                  <a:pt x="12000" y="713"/>
                  <a:pt x="11720" y="400"/>
                  <a:pt x="11352" y="238"/>
                </a:cubicBezTo>
                <a:cubicBezTo>
                  <a:pt x="11039" y="109"/>
                  <a:pt x="10715" y="33"/>
                  <a:pt x="10380" y="11"/>
                </a:cubicBezTo>
                <a:cubicBezTo>
                  <a:pt x="10253" y="4"/>
                  <a:pt x="10126" y="1"/>
                  <a:pt x="10000" y="1"/>
                </a:cubicBezTo>
                <a:close/>
              </a:path>
            </a:pathLst>
          </a:custGeom>
          <a:solidFill>
            <a:schemeClr val="dk1"/>
          </a:solidFill>
          <a:ln>
            <a:noFill/>
          </a:ln>
          <a:effectLst>
            <a:outerShdw rotWithShape="0" algn="bl" dir="2220000" dist="66675">
              <a:srgbClr val="000000">
                <a:alpha val="2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299AA"/>
              </a:solidFill>
              <a:latin typeface="Arial"/>
              <a:ea typeface="Arial"/>
              <a:cs typeface="Arial"/>
              <a:sym typeface="Arial"/>
            </a:endParaRPr>
          </a:p>
        </p:txBody>
      </p:sp>
      <p:sp>
        <p:nvSpPr>
          <p:cNvPr id="1503" name="Google Shape;1503;p29"/>
          <p:cNvSpPr/>
          <p:nvPr/>
        </p:nvSpPr>
        <p:spPr>
          <a:xfrm>
            <a:off x="6298034" y="3410780"/>
            <a:ext cx="175506" cy="317764"/>
          </a:xfrm>
          <a:custGeom>
            <a:rect b="b" l="l" r="r" t="t"/>
            <a:pathLst>
              <a:path extrusionOk="0" h="2915" w="1610">
                <a:moveTo>
                  <a:pt x="947" y="0"/>
                </a:moveTo>
                <a:cubicBezTo>
                  <a:pt x="905" y="0"/>
                  <a:pt x="861" y="20"/>
                  <a:pt x="832" y="63"/>
                </a:cubicBezTo>
                <a:cubicBezTo>
                  <a:pt x="811" y="96"/>
                  <a:pt x="789" y="128"/>
                  <a:pt x="778" y="160"/>
                </a:cubicBezTo>
                <a:cubicBezTo>
                  <a:pt x="562" y="560"/>
                  <a:pt x="378" y="970"/>
                  <a:pt x="76" y="1316"/>
                </a:cubicBezTo>
                <a:cubicBezTo>
                  <a:pt x="44" y="1370"/>
                  <a:pt x="22" y="1424"/>
                  <a:pt x="0" y="1478"/>
                </a:cubicBezTo>
                <a:cubicBezTo>
                  <a:pt x="22" y="1521"/>
                  <a:pt x="44" y="1575"/>
                  <a:pt x="65" y="1619"/>
                </a:cubicBezTo>
                <a:cubicBezTo>
                  <a:pt x="324" y="1975"/>
                  <a:pt x="519" y="2364"/>
                  <a:pt x="649" y="2785"/>
                </a:cubicBezTo>
                <a:cubicBezTo>
                  <a:pt x="670" y="2850"/>
                  <a:pt x="703" y="2915"/>
                  <a:pt x="789" y="2915"/>
                </a:cubicBezTo>
                <a:cubicBezTo>
                  <a:pt x="865" y="2915"/>
                  <a:pt x="908" y="2861"/>
                  <a:pt x="929" y="2796"/>
                </a:cubicBezTo>
                <a:cubicBezTo>
                  <a:pt x="983" y="2677"/>
                  <a:pt x="1027" y="2547"/>
                  <a:pt x="1081" y="2429"/>
                </a:cubicBezTo>
                <a:cubicBezTo>
                  <a:pt x="1189" y="2137"/>
                  <a:pt x="1361" y="1867"/>
                  <a:pt x="1577" y="1640"/>
                </a:cubicBezTo>
                <a:cubicBezTo>
                  <a:pt x="1599" y="1608"/>
                  <a:pt x="1610" y="1564"/>
                  <a:pt x="1599" y="1521"/>
                </a:cubicBezTo>
                <a:cubicBezTo>
                  <a:pt x="1567" y="1435"/>
                  <a:pt x="1534" y="1359"/>
                  <a:pt x="1491" y="1284"/>
                </a:cubicBezTo>
                <a:cubicBezTo>
                  <a:pt x="1307" y="949"/>
                  <a:pt x="1178" y="592"/>
                  <a:pt x="1113" y="214"/>
                </a:cubicBezTo>
                <a:cubicBezTo>
                  <a:pt x="1102" y="171"/>
                  <a:pt x="1091" y="128"/>
                  <a:pt x="1070" y="85"/>
                </a:cubicBezTo>
                <a:cubicBezTo>
                  <a:pt x="1052" y="31"/>
                  <a:pt x="1001" y="0"/>
                  <a:pt x="94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4" name="Google Shape;1504;p29"/>
          <p:cNvSpPr/>
          <p:nvPr/>
        </p:nvSpPr>
        <p:spPr>
          <a:xfrm>
            <a:off x="2313950" y="1948488"/>
            <a:ext cx="129224" cy="188622"/>
          </a:xfrm>
          <a:custGeom>
            <a:rect b="b" l="l" r="r" t="t"/>
            <a:pathLst>
              <a:path extrusionOk="0" h="2681" w="1837">
                <a:moveTo>
                  <a:pt x="963" y="0"/>
                </a:moveTo>
                <a:cubicBezTo>
                  <a:pt x="895" y="0"/>
                  <a:pt x="830" y="50"/>
                  <a:pt x="810" y="109"/>
                </a:cubicBezTo>
                <a:cubicBezTo>
                  <a:pt x="616" y="509"/>
                  <a:pt x="367" y="876"/>
                  <a:pt x="76" y="1211"/>
                </a:cubicBezTo>
                <a:cubicBezTo>
                  <a:pt x="43" y="1265"/>
                  <a:pt x="22" y="1319"/>
                  <a:pt x="0" y="1373"/>
                </a:cubicBezTo>
                <a:cubicBezTo>
                  <a:pt x="32" y="1438"/>
                  <a:pt x="65" y="1492"/>
                  <a:pt x="108" y="1557"/>
                </a:cubicBezTo>
                <a:cubicBezTo>
                  <a:pt x="389" y="1838"/>
                  <a:pt x="594" y="2183"/>
                  <a:pt x="724" y="2561"/>
                </a:cubicBezTo>
                <a:cubicBezTo>
                  <a:pt x="734" y="2626"/>
                  <a:pt x="788" y="2680"/>
                  <a:pt x="853" y="2680"/>
                </a:cubicBezTo>
                <a:cubicBezTo>
                  <a:pt x="940" y="2680"/>
                  <a:pt x="961" y="2626"/>
                  <a:pt x="994" y="2561"/>
                </a:cubicBezTo>
                <a:cubicBezTo>
                  <a:pt x="1059" y="2421"/>
                  <a:pt x="1113" y="2280"/>
                  <a:pt x="1188" y="2140"/>
                </a:cubicBezTo>
                <a:cubicBezTo>
                  <a:pt x="1318" y="1902"/>
                  <a:pt x="1501" y="1697"/>
                  <a:pt x="1728" y="1546"/>
                </a:cubicBezTo>
                <a:cubicBezTo>
                  <a:pt x="1815" y="1492"/>
                  <a:pt x="1836" y="1438"/>
                  <a:pt x="1771" y="1352"/>
                </a:cubicBezTo>
                <a:cubicBezTo>
                  <a:pt x="1728" y="1287"/>
                  <a:pt x="1663" y="1222"/>
                  <a:pt x="1599" y="1157"/>
                </a:cubicBezTo>
                <a:cubicBezTo>
                  <a:pt x="1447" y="995"/>
                  <a:pt x="1329" y="811"/>
                  <a:pt x="1253" y="595"/>
                </a:cubicBezTo>
                <a:cubicBezTo>
                  <a:pt x="1199" y="455"/>
                  <a:pt x="1156" y="304"/>
                  <a:pt x="1113" y="153"/>
                </a:cubicBezTo>
                <a:cubicBezTo>
                  <a:pt x="1102" y="77"/>
                  <a:pt x="1059" y="12"/>
                  <a:pt x="983" y="1"/>
                </a:cubicBezTo>
                <a:cubicBezTo>
                  <a:pt x="976" y="0"/>
                  <a:pt x="970" y="0"/>
                  <a:pt x="9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5" name="Google Shape;1505;p29"/>
          <p:cNvSpPr/>
          <p:nvPr/>
        </p:nvSpPr>
        <p:spPr>
          <a:xfrm rot="1133602">
            <a:off x="6673202" y="1720596"/>
            <a:ext cx="409565" cy="600060"/>
          </a:xfrm>
          <a:custGeom>
            <a:rect b="b" l="l" r="r" t="t"/>
            <a:pathLst>
              <a:path extrusionOk="0" h="24003" w="16383">
                <a:moveTo>
                  <a:pt x="16383" y="0"/>
                </a:moveTo>
                <a:cubicBezTo>
                  <a:pt x="6696" y="0"/>
                  <a:pt x="0" y="14316"/>
                  <a:pt x="0" y="24003"/>
                </a:cubicBezTo>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29"/>
          <p:cNvSpPr/>
          <p:nvPr/>
        </p:nvSpPr>
        <p:spPr>
          <a:xfrm rot="9909297">
            <a:off x="5036664" y="857437"/>
            <a:ext cx="590536" cy="209995"/>
          </a:xfrm>
          <a:custGeom>
            <a:rect b="b" l="l" r="r" t="t"/>
            <a:pathLst>
              <a:path extrusionOk="0" h="8400" w="23622">
                <a:moveTo>
                  <a:pt x="0" y="0"/>
                </a:moveTo>
                <a:cubicBezTo>
                  <a:pt x="4218" y="7031"/>
                  <a:pt x="16288" y="10525"/>
                  <a:pt x="23622" y="6858"/>
                </a:cubicBezTo>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07" name="Google Shape;1507;p29"/>
          <p:cNvPicPr preferRelativeResize="0"/>
          <p:nvPr/>
        </p:nvPicPr>
        <p:blipFill rotWithShape="1">
          <a:blip r:embed="rId3">
            <a:alphaModFix/>
          </a:blip>
          <a:srcRect b="0" l="0" r="0" t="0"/>
          <a:stretch/>
        </p:blipFill>
        <p:spPr>
          <a:xfrm>
            <a:off x="565650" y="320600"/>
            <a:ext cx="916242" cy="12836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6" name="Shape 1726"/>
        <p:cNvGrpSpPr/>
        <p:nvPr/>
      </p:nvGrpSpPr>
      <p:grpSpPr>
        <a:xfrm>
          <a:off x="0" y="0"/>
          <a:ext cx="0" cy="0"/>
          <a:chOff x="0" y="0"/>
          <a:chExt cx="0" cy="0"/>
        </a:xfrm>
      </p:grpSpPr>
      <p:sp>
        <p:nvSpPr>
          <p:cNvPr id="1727" name="Google Shape;1727;p38"/>
          <p:cNvSpPr txBox="1"/>
          <p:nvPr>
            <p:ph type="title"/>
          </p:nvPr>
        </p:nvSpPr>
        <p:spPr>
          <a:xfrm>
            <a:off x="4399600" y="828113"/>
            <a:ext cx="4288200"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Cobrar por los tutoriales:</a:t>
            </a:r>
            <a:endParaRPr/>
          </a:p>
        </p:txBody>
      </p:sp>
      <p:sp>
        <p:nvSpPr>
          <p:cNvPr id="1728" name="Google Shape;1728;p38"/>
          <p:cNvSpPr txBox="1"/>
          <p:nvPr>
            <p:ph idx="1" type="subTitle"/>
          </p:nvPr>
        </p:nvSpPr>
        <p:spPr>
          <a:xfrm>
            <a:off x="4399600" y="1570313"/>
            <a:ext cx="4083600" cy="97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400"/>
              <a:buNone/>
            </a:pPr>
            <a:r>
              <a:rPr lang="en" sz="1700"/>
              <a:t>Cobrar una mínima cantidad por la descarga de nuestros tutoriales. Los cuales contendrán instrucciones paso a paso para la realización de trámites.</a:t>
            </a:r>
            <a:endParaRPr sz="1700"/>
          </a:p>
        </p:txBody>
      </p:sp>
      <p:sp>
        <p:nvSpPr>
          <p:cNvPr id="1729" name="Google Shape;1729;p38"/>
          <p:cNvSpPr/>
          <p:nvPr/>
        </p:nvSpPr>
        <p:spPr>
          <a:xfrm rot="-5856131">
            <a:off x="7343875" y="932516"/>
            <a:ext cx="158672" cy="244153"/>
          </a:xfrm>
          <a:custGeom>
            <a:rect b="b" l="l" r="r" t="t"/>
            <a:pathLst>
              <a:path extrusionOk="0" h="2628" w="1708">
                <a:moveTo>
                  <a:pt x="1535" y="1"/>
                </a:moveTo>
                <a:cubicBezTo>
                  <a:pt x="1413" y="1"/>
                  <a:pt x="1292" y="33"/>
                  <a:pt x="1189" y="89"/>
                </a:cubicBezTo>
                <a:cubicBezTo>
                  <a:pt x="713" y="305"/>
                  <a:pt x="346" y="694"/>
                  <a:pt x="152" y="1169"/>
                </a:cubicBezTo>
                <a:cubicBezTo>
                  <a:pt x="44" y="1396"/>
                  <a:pt x="1" y="1655"/>
                  <a:pt x="44" y="1904"/>
                </a:cubicBezTo>
                <a:cubicBezTo>
                  <a:pt x="87" y="2228"/>
                  <a:pt x="249" y="2487"/>
                  <a:pt x="584" y="2595"/>
                </a:cubicBezTo>
                <a:cubicBezTo>
                  <a:pt x="638" y="2606"/>
                  <a:pt x="692" y="2617"/>
                  <a:pt x="746" y="2628"/>
                </a:cubicBezTo>
                <a:lnTo>
                  <a:pt x="811" y="2628"/>
                </a:lnTo>
                <a:cubicBezTo>
                  <a:pt x="1102" y="2552"/>
                  <a:pt x="1178" y="2466"/>
                  <a:pt x="1199" y="2163"/>
                </a:cubicBezTo>
                <a:cubicBezTo>
                  <a:pt x="1210" y="2012"/>
                  <a:pt x="1210" y="1850"/>
                  <a:pt x="1199" y="1699"/>
                </a:cubicBezTo>
                <a:cubicBezTo>
                  <a:pt x="1156" y="1169"/>
                  <a:pt x="1307" y="640"/>
                  <a:pt x="1610" y="197"/>
                </a:cubicBezTo>
                <a:cubicBezTo>
                  <a:pt x="1621" y="176"/>
                  <a:pt x="1642" y="143"/>
                  <a:pt x="1653" y="111"/>
                </a:cubicBezTo>
                <a:cubicBezTo>
                  <a:pt x="1707" y="35"/>
                  <a:pt x="1696" y="3"/>
                  <a:pt x="1588" y="3"/>
                </a:cubicBezTo>
                <a:cubicBezTo>
                  <a:pt x="1570" y="2"/>
                  <a:pt x="1553" y="1"/>
                  <a:pt x="153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0" name="Google Shape;1730;p38"/>
          <p:cNvSpPr/>
          <p:nvPr/>
        </p:nvSpPr>
        <p:spPr>
          <a:xfrm rot="9348724">
            <a:off x="7333407" y="470799"/>
            <a:ext cx="516419" cy="314255"/>
          </a:xfrm>
          <a:custGeom>
            <a:rect b="b" l="l" r="r" t="t"/>
            <a:pathLst>
              <a:path extrusionOk="0" h="4128" w="6784">
                <a:moveTo>
                  <a:pt x="1313" y="1"/>
                </a:moveTo>
                <a:cubicBezTo>
                  <a:pt x="1019" y="1"/>
                  <a:pt x="728" y="101"/>
                  <a:pt x="497" y="291"/>
                </a:cubicBezTo>
                <a:cubicBezTo>
                  <a:pt x="108" y="594"/>
                  <a:pt x="0" y="1026"/>
                  <a:pt x="76" y="1490"/>
                </a:cubicBezTo>
                <a:cubicBezTo>
                  <a:pt x="173" y="2041"/>
                  <a:pt x="454" y="2549"/>
                  <a:pt x="886" y="2905"/>
                </a:cubicBezTo>
                <a:cubicBezTo>
                  <a:pt x="1210" y="3175"/>
                  <a:pt x="1566" y="3402"/>
                  <a:pt x="1955" y="3564"/>
                </a:cubicBezTo>
                <a:cubicBezTo>
                  <a:pt x="2827" y="3933"/>
                  <a:pt x="3767" y="4127"/>
                  <a:pt x="4720" y="4127"/>
                </a:cubicBezTo>
                <a:cubicBezTo>
                  <a:pt x="4771" y="4127"/>
                  <a:pt x="4821" y="4127"/>
                  <a:pt x="4871" y="4126"/>
                </a:cubicBezTo>
                <a:cubicBezTo>
                  <a:pt x="4911" y="4126"/>
                  <a:pt x="4951" y="4127"/>
                  <a:pt x="4991" y="4127"/>
                </a:cubicBezTo>
                <a:cubicBezTo>
                  <a:pt x="5428" y="4127"/>
                  <a:pt x="5872" y="4073"/>
                  <a:pt x="6297" y="3974"/>
                </a:cubicBezTo>
                <a:cubicBezTo>
                  <a:pt x="6448" y="3942"/>
                  <a:pt x="6589" y="3888"/>
                  <a:pt x="6707" y="3802"/>
                </a:cubicBezTo>
                <a:cubicBezTo>
                  <a:pt x="6772" y="3769"/>
                  <a:pt x="6783" y="3737"/>
                  <a:pt x="6751" y="3694"/>
                </a:cubicBezTo>
                <a:cubicBezTo>
                  <a:pt x="6707" y="3640"/>
                  <a:pt x="6643" y="3618"/>
                  <a:pt x="6578" y="3618"/>
                </a:cubicBezTo>
                <a:cubicBezTo>
                  <a:pt x="6448" y="3618"/>
                  <a:pt x="6319" y="3607"/>
                  <a:pt x="6200" y="3586"/>
                </a:cubicBezTo>
                <a:cubicBezTo>
                  <a:pt x="5703" y="3478"/>
                  <a:pt x="5249" y="3272"/>
                  <a:pt x="4850" y="2959"/>
                </a:cubicBezTo>
                <a:cubicBezTo>
                  <a:pt x="4407" y="2613"/>
                  <a:pt x="3996" y="2225"/>
                  <a:pt x="3640" y="1793"/>
                </a:cubicBezTo>
                <a:cubicBezTo>
                  <a:pt x="3316" y="1436"/>
                  <a:pt x="3003" y="1069"/>
                  <a:pt x="2668" y="712"/>
                </a:cubicBezTo>
                <a:cubicBezTo>
                  <a:pt x="2430" y="453"/>
                  <a:pt x="2149" y="248"/>
                  <a:pt x="1825" y="108"/>
                </a:cubicBezTo>
                <a:cubicBezTo>
                  <a:pt x="1661" y="35"/>
                  <a:pt x="1486" y="1"/>
                  <a:pt x="131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1" name="Google Shape;1731;p38"/>
          <p:cNvSpPr/>
          <p:nvPr/>
        </p:nvSpPr>
        <p:spPr>
          <a:xfrm rot="-7864646">
            <a:off x="7425915" y="722302"/>
            <a:ext cx="423531" cy="322288"/>
          </a:xfrm>
          <a:custGeom>
            <a:rect b="b" l="l" r="r" t="t"/>
            <a:pathLst>
              <a:path extrusionOk="0" h="3469" w="4559">
                <a:moveTo>
                  <a:pt x="3796" y="1"/>
                </a:moveTo>
                <a:cubicBezTo>
                  <a:pt x="2987" y="1"/>
                  <a:pt x="2195" y="216"/>
                  <a:pt x="1502" y="622"/>
                </a:cubicBezTo>
                <a:cubicBezTo>
                  <a:pt x="919" y="946"/>
                  <a:pt x="454" y="1443"/>
                  <a:pt x="174" y="2037"/>
                </a:cubicBezTo>
                <a:cubicBezTo>
                  <a:pt x="66" y="2253"/>
                  <a:pt x="12" y="2480"/>
                  <a:pt x="1" y="2706"/>
                </a:cubicBezTo>
                <a:cubicBezTo>
                  <a:pt x="12" y="2782"/>
                  <a:pt x="12" y="2847"/>
                  <a:pt x="22" y="2912"/>
                </a:cubicBezTo>
                <a:cubicBezTo>
                  <a:pt x="51" y="3231"/>
                  <a:pt x="323" y="3468"/>
                  <a:pt x="628" y="3468"/>
                </a:cubicBezTo>
                <a:cubicBezTo>
                  <a:pt x="674" y="3468"/>
                  <a:pt x="721" y="3463"/>
                  <a:pt x="768" y="3452"/>
                </a:cubicBezTo>
                <a:cubicBezTo>
                  <a:pt x="1048" y="3409"/>
                  <a:pt x="1297" y="3279"/>
                  <a:pt x="1491" y="3085"/>
                </a:cubicBezTo>
                <a:cubicBezTo>
                  <a:pt x="1740" y="2825"/>
                  <a:pt x="1988" y="2555"/>
                  <a:pt x="2226" y="2274"/>
                </a:cubicBezTo>
                <a:cubicBezTo>
                  <a:pt x="2582" y="1799"/>
                  <a:pt x="2982" y="1346"/>
                  <a:pt x="3403" y="924"/>
                </a:cubicBezTo>
                <a:cubicBezTo>
                  <a:pt x="3695" y="633"/>
                  <a:pt x="4040" y="406"/>
                  <a:pt x="4418" y="265"/>
                </a:cubicBezTo>
                <a:cubicBezTo>
                  <a:pt x="4451" y="255"/>
                  <a:pt x="4472" y="244"/>
                  <a:pt x="4505" y="233"/>
                </a:cubicBezTo>
                <a:cubicBezTo>
                  <a:pt x="4548" y="201"/>
                  <a:pt x="4559" y="157"/>
                  <a:pt x="4516" y="125"/>
                </a:cubicBezTo>
                <a:cubicBezTo>
                  <a:pt x="4472" y="93"/>
                  <a:pt x="4418" y="71"/>
                  <a:pt x="4364" y="60"/>
                </a:cubicBezTo>
                <a:cubicBezTo>
                  <a:pt x="4246" y="39"/>
                  <a:pt x="4138" y="17"/>
                  <a:pt x="4019" y="6"/>
                </a:cubicBezTo>
                <a:cubicBezTo>
                  <a:pt x="3945" y="3"/>
                  <a:pt x="3870" y="1"/>
                  <a:pt x="379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2" name="Google Shape;1732;p38"/>
          <p:cNvSpPr txBox="1"/>
          <p:nvPr/>
        </p:nvSpPr>
        <p:spPr>
          <a:xfrm>
            <a:off x="4263650" y="2962975"/>
            <a:ext cx="2047800" cy="800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chemeClr val="dk1"/>
                </a:solidFill>
                <a:latin typeface="Leckerli One"/>
                <a:ea typeface="Leckerli One"/>
                <a:cs typeface="Leckerli One"/>
                <a:sym typeface="Leckerli One"/>
              </a:rPr>
              <a:t>Costo por tutorial:</a:t>
            </a:r>
            <a:endParaRPr b="0" i="0" sz="2000" u="none" cap="none" strike="noStrike">
              <a:solidFill>
                <a:schemeClr val="dk1"/>
              </a:solidFill>
              <a:latin typeface="Leckerli One"/>
              <a:ea typeface="Leckerli One"/>
              <a:cs typeface="Leckerli One"/>
              <a:sym typeface="Leckerli One"/>
            </a:endParaRPr>
          </a:p>
        </p:txBody>
      </p:sp>
      <p:sp>
        <p:nvSpPr>
          <p:cNvPr id="1733" name="Google Shape;1733;p38"/>
          <p:cNvSpPr/>
          <p:nvPr/>
        </p:nvSpPr>
        <p:spPr>
          <a:xfrm>
            <a:off x="4436600" y="3909625"/>
            <a:ext cx="1701900" cy="8478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4" name="Google Shape;1734;p38"/>
          <p:cNvSpPr txBox="1"/>
          <p:nvPr/>
        </p:nvSpPr>
        <p:spPr>
          <a:xfrm>
            <a:off x="4436603" y="3964075"/>
            <a:ext cx="1701900" cy="738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100"/>
              <a:buFont typeface="Arial"/>
              <a:buNone/>
            </a:pPr>
            <a:r>
              <a:rPr b="1" i="0" lang="en" sz="3100" u="none" cap="none" strike="noStrike">
                <a:solidFill>
                  <a:schemeClr val="dk2"/>
                </a:solidFill>
                <a:latin typeface="Leckerli One"/>
                <a:ea typeface="Leckerli One"/>
                <a:cs typeface="Leckerli One"/>
                <a:sym typeface="Leckerli One"/>
              </a:rPr>
              <a:t>$5</a:t>
            </a:r>
            <a:endParaRPr b="1" i="0" sz="3100" u="none" cap="none" strike="noStrike">
              <a:solidFill>
                <a:schemeClr val="dk2"/>
              </a:solidFill>
              <a:latin typeface="Leckerli One"/>
              <a:ea typeface="Leckerli One"/>
              <a:cs typeface="Leckerli One"/>
              <a:sym typeface="Leckerli One"/>
            </a:endParaRPr>
          </a:p>
        </p:txBody>
      </p:sp>
      <p:pic>
        <p:nvPicPr>
          <p:cNvPr id="1735" name="Google Shape;1735;p38"/>
          <p:cNvPicPr preferRelativeResize="0"/>
          <p:nvPr/>
        </p:nvPicPr>
        <p:blipFill rotWithShape="1">
          <a:blip r:embed="rId3">
            <a:alphaModFix/>
          </a:blip>
          <a:srcRect b="0" l="0" r="0" t="0"/>
          <a:stretch/>
        </p:blipFill>
        <p:spPr>
          <a:xfrm>
            <a:off x="-892277" y="950950"/>
            <a:ext cx="4804524" cy="3241600"/>
          </a:xfrm>
          <a:prstGeom prst="rect">
            <a:avLst/>
          </a:prstGeom>
          <a:noFill/>
          <a:ln>
            <a:noFill/>
          </a:ln>
        </p:spPr>
      </p:pic>
      <p:sp>
        <p:nvSpPr>
          <p:cNvPr id="1736" name="Google Shape;1736;p38"/>
          <p:cNvSpPr/>
          <p:nvPr/>
        </p:nvSpPr>
        <p:spPr>
          <a:xfrm>
            <a:off x="6662850" y="3964075"/>
            <a:ext cx="1701900" cy="8478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7" name="Google Shape;1737;p38"/>
          <p:cNvSpPr txBox="1"/>
          <p:nvPr/>
        </p:nvSpPr>
        <p:spPr>
          <a:xfrm>
            <a:off x="6662853" y="4018525"/>
            <a:ext cx="1701900" cy="738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chemeClr val="dk2"/>
                </a:solidFill>
                <a:latin typeface="Leckerli One"/>
                <a:ea typeface="Leckerli One"/>
                <a:cs typeface="Leckerli One"/>
                <a:sym typeface="Leckerli One"/>
              </a:rPr>
              <a:t>$ 84,525</a:t>
            </a:r>
            <a:endParaRPr b="1" i="0" sz="1700" u="none" cap="none" strike="noStrike">
              <a:solidFill>
                <a:schemeClr val="dk2"/>
              </a:solidFill>
              <a:latin typeface="Leckerli One"/>
              <a:ea typeface="Leckerli One"/>
              <a:cs typeface="Leckerli One"/>
              <a:sym typeface="Leckerli One"/>
            </a:endParaRPr>
          </a:p>
        </p:txBody>
      </p:sp>
      <p:sp>
        <p:nvSpPr>
          <p:cNvPr id="1738" name="Google Shape;1738;p38"/>
          <p:cNvSpPr txBox="1"/>
          <p:nvPr/>
        </p:nvSpPr>
        <p:spPr>
          <a:xfrm>
            <a:off x="6204025" y="2962975"/>
            <a:ext cx="2565600" cy="1108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chemeClr val="dk1"/>
                </a:solidFill>
                <a:latin typeface="Leckerli One"/>
                <a:ea typeface="Leckerli One"/>
                <a:cs typeface="Leckerli One"/>
                <a:sym typeface="Leckerli One"/>
              </a:rPr>
              <a:t>Si al mes cada alumno realiza una descarga:</a:t>
            </a:r>
            <a:endParaRPr b="0" i="0" sz="2000" u="none" cap="none" strike="noStrike">
              <a:solidFill>
                <a:schemeClr val="dk1"/>
              </a:solidFill>
              <a:latin typeface="Leckerli One"/>
              <a:ea typeface="Leckerli One"/>
              <a:cs typeface="Leckerli One"/>
              <a:sym typeface="Leckerli On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2" name="Shape 1742"/>
        <p:cNvGrpSpPr/>
        <p:nvPr/>
      </p:nvGrpSpPr>
      <p:grpSpPr>
        <a:xfrm>
          <a:off x="0" y="0"/>
          <a:ext cx="0" cy="0"/>
          <a:chOff x="0" y="0"/>
          <a:chExt cx="0" cy="0"/>
        </a:xfrm>
      </p:grpSpPr>
      <p:sp>
        <p:nvSpPr>
          <p:cNvPr id="1743" name="Google Shape;1743;p39"/>
          <p:cNvSpPr txBox="1"/>
          <p:nvPr>
            <p:ph type="title"/>
          </p:nvPr>
        </p:nvSpPr>
        <p:spPr>
          <a:xfrm>
            <a:off x="4399600" y="828113"/>
            <a:ext cx="4288200"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Anuncios en los tutoriales:</a:t>
            </a:r>
            <a:endParaRPr/>
          </a:p>
        </p:txBody>
      </p:sp>
      <p:sp>
        <p:nvSpPr>
          <p:cNvPr id="1744" name="Google Shape;1744;p39"/>
          <p:cNvSpPr txBox="1"/>
          <p:nvPr>
            <p:ph idx="1" type="subTitle"/>
          </p:nvPr>
        </p:nvSpPr>
        <p:spPr>
          <a:xfrm>
            <a:off x="4399600" y="1570313"/>
            <a:ext cx="4083600" cy="97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400"/>
              <a:buNone/>
            </a:pPr>
            <a:r>
              <a:rPr lang="en" sz="1700"/>
              <a:t>Crear tutoriales en video explicando paso a paso de como hacer algunos trámites, subirlos a youtube  y colocar anuncios en los videos para poder generar ingresos. </a:t>
            </a:r>
            <a:endParaRPr sz="1700"/>
          </a:p>
        </p:txBody>
      </p:sp>
      <p:sp>
        <p:nvSpPr>
          <p:cNvPr id="1745" name="Google Shape;1745;p39"/>
          <p:cNvSpPr/>
          <p:nvPr/>
        </p:nvSpPr>
        <p:spPr>
          <a:xfrm rot="-5856131">
            <a:off x="6596600" y="1235266"/>
            <a:ext cx="158672" cy="244153"/>
          </a:xfrm>
          <a:custGeom>
            <a:rect b="b" l="l" r="r" t="t"/>
            <a:pathLst>
              <a:path extrusionOk="0" h="2628" w="1708">
                <a:moveTo>
                  <a:pt x="1535" y="1"/>
                </a:moveTo>
                <a:cubicBezTo>
                  <a:pt x="1413" y="1"/>
                  <a:pt x="1292" y="33"/>
                  <a:pt x="1189" y="89"/>
                </a:cubicBezTo>
                <a:cubicBezTo>
                  <a:pt x="713" y="305"/>
                  <a:pt x="346" y="694"/>
                  <a:pt x="152" y="1169"/>
                </a:cubicBezTo>
                <a:cubicBezTo>
                  <a:pt x="44" y="1396"/>
                  <a:pt x="1" y="1655"/>
                  <a:pt x="44" y="1904"/>
                </a:cubicBezTo>
                <a:cubicBezTo>
                  <a:pt x="87" y="2228"/>
                  <a:pt x="249" y="2487"/>
                  <a:pt x="584" y="2595"/>
                </a:cubicBezTo>
                <a:cubicBezTo>
                  <a:pt x="638" y="2606"/>
                  <a:pt x="692" y="2617"/>
                  <a:pt x="746" y="2628"/>
                </a:cubicBezTo>
                <a:lnTo>
                  <a:pt x="811" y="2628"/>
                </a:lnTo>
                <a:cubicBezTo>
                  <a:pt x="1102" y="2552"/>
                  <a:pt x="1178" y="2466"/>
                  <a:pt x="1199" y="2163"/>
                </a:cubicBezTo>
                <a:cubicBezTo>
                  <a:pt x="1210" y="2012"/>
                  <a:pt x="1210" y="1850"/>
                  <a:pt x="1199" y="1699"/>
                </a:cubicBezTo>
                <a:cubicBezTo>
                  <a:pt x="1156" y="1169"/>
                  <a:pt x="1307" y="640"/>
                  <a:pt x="1610" y="197"/>
                </a:cubicBezTo>
                <a:cubicBezTo>
                  <a:pt x="1621" y="176"/>
                  <a:pt x="1642" y="143"/>
                  <a:pt x="1653" y="111"/>
                </a:cubicBezTo>
                <a:cubicBezTo>
                  <a:pt x="1707" y="35"/>
                  <a:pt x="1696" y="3"/>
                  <a:pt x="1588" y="3"/>
                </a:cubicBezTo>
                <a:cubicBezTo>
                  <a:pt x="1570" y="2"/>
                  <a:pt x="1553" y="1"/>
                  <a:pt x="153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6" name="Google Shape;1746;p39"/>
          <p:cNvSpPr/>
          <p:nvPr/>
        </p:nvSpPr>
        <p:spPr>
          <a:xfrm rot="9348724">
            <a:off x="6546845" y="1048849"/>
            <a:ext cx="516419" cy="314255"/>
          </a:xfrm>
          <a:custGeom>
            <a:rect b="b" l="l" r="r" t="t"/>
            <a:pathLst>
              <a:path extrusionOk="0" h="4128" w="6784">
                <a:moveTo>
                  <a:pt x="1313" y="1"/>
                </a:moveTo>
                <a:cubicBezTo>
                  <a:pt x="1019" y="1"/>
                  <a:pt x="728" y="101"/>
                  <a:pt x="497" y="291"/>
                </a:cubicBezTo>
                <a:cubicBezTo>
                  <a:pt x="108" y="594"/>
                  <a:pt x="0" y="1026"/>
                  <a:pt x="76" y="1490"/>
                </a:cubicBezTo>
                <a:cubicBezTo>
                  <a:pt x="173" y="2041"/>
                  <a:pt x="454" y="2549"/>
                  <a:pt x="886" y="2905"/>
                </a:cubicBezTo>
                <a:cubicBezTo>
                  <a:pt x="1210" y="3175"/>
                  <a:pt x="1566" y="3402"/>
                  <a:pt x="1955" y="3564"/>
                </a:cubicBezTo>
                <a:cubicBezTo>
                  <a:pt x="2827" y="3933"/>
                  <a:pt x="3767" y="4127"/>
                  <a:pt x="4720" y="4127"/>
                </a:cubicBezTo>
                <a:cubicBezTo>
                  <a:pt x="4771" y="4127"/>
                  <a:pt x="4821" y="4127"/>
                  <a:pt x="4871" y="4126"/>
                </a:cubicBezTo>
                <a:cubicBezTo>
                  <a:pt x="4911" y="4126"/>
                  <a:pt x="4951" y="4127"/>
                  <a:pt x="4991" y="4127"/>
                </a:cubicBezTo>
                <a:cubicBezTo>
                  <a:pt x="5428" y="4127"/>
                  <a:pt x="5872" y="4073"/>
                  <a:pt x="6297" y="3974"/>
                </a:cubicBezTo>
                <a:cubicBezTo>
                  <a:pt x="6448" y="3942"/>
                  <a:pt x="6589" y="3888"/>
                  <a:pt x="6707" y="3802"/>
                </a:cubicBezTo>
                <a:cubicBezTo>
                  <a:pt x="6772" y="3769"/>
                  <a:pt x="6783" y="3737"/>
                  <a:pt x="6751" y="3694"/>
                </a:cubicBezTo>
                <a:cubicBezTo>
                  <a:pt x="6707" y="3640"/>
                  <a:pt x="6643" y="3618"/>
                  <a:pt x="6578" y="3618"/>
                </a:cubicBezTo>
                <a:cubicBezTo>
                  <a:pt x="6448" y="3618"/>
                  <a:pt x="6319" y="3607"/>
                  <a:pt x="6200" y="3586"/>
                </a:cubicBezTo>
                <a:cubicBezTo>
                  <a:pt x="5703" y="3478"/>
                  <a:pt x="5249" y="3272"/>
                  <a:pt x="4850" y="2959"/>
                </a:cubicBezTo>
                <a:cubicBezTo>
                  <a:pt x="4407" y="2613"/>
                  <a:pt x="3996" y="2225"/>
                  <a:pt x="3640" y="1793"/>
                </a:cubicBezTo>
                <a:cubicBezTo>
                  <a:pt x="3316" y="1436"/>
                  <a:pt x="3003" y="1069"/>
                  <a:pt x="2668" y="712"/>
                </a:cubicBezTo>
                <a:cubicBezTo>
                  <a:pt x="2430" y="453"/>
                  <a:pt x="2149" y="248"/>
                  <a:pt x="1825" y="108"/>
                </a:cubicBezTo>
                <a:cubicBezTo>
                  <a:pt x="1661" y="35"/>
                  <a:pt x="1486" y="1"/>
                  <a:pt x="131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7" name="Google Shape;1747;p39"/>
          <p:cNvSpPr/>
          <p:nvPr/>
        </p:nvSpPr>
        <p:spPr>
          <a:xfrm rot="-7864646">
            <a:off x="6593290" y="1366927"/>
            <a:ext cx="423531" cy="322288"/>
          </a:xfrm>
          <a:custGeom>
            <a:rect b="b" l="l" r="r" t="t"/>
            <a:pathLst>
              <a:path extrusionOk="0" h="3469" w="4559">
                <a:moveTo>
                  <a:pt x="3796" y="1"/>
                </a:moveTo>
                <a:cubicBezTo>
                  <a:pt x="2987" y="1"/>
                  <a:pt x="2195" y="216"/>
                  <a:pt x="1502" y="622"/>
                </a:cubicBezTo>
                <a:cubicBezTo>
                  <a:pt x="919" y="946"/>
                  <a:pt x="454" y="1443"/>
                  <a:pt x="174" y="2037"/>
                </a:cubicBezTo>
                <a:cubicBezTo>
                  <a:pt x="66" y="2253"/>
                  <a:pt x="12" y="2480"/>
                  <a:pt x="1" y="2706"/>
                </a:cubicBezTo>
                <a:cubicBezTo>
                  <a:pt x="12" y="2782"/>
                  <a:pt x="12" y="2847"/>
                  <a:pt x="22" y="2912"/>
                </a:cubicBezTo>
                <a:cubicBezTo>
                  <a:pt x="51" y="3231"/>
                  <a:pt x="323" y="3468"/>
                  <a:pt x="628" y="3468"/>
                </a:cubicBezTo>
                <a:cubicBezTo>
                  <a:pt x="674" y="3468"/>
                  <a:pt x="721" y="3463"/>
                  <a:pt x="768" y="3452"/>
                </a:cubicBezTo>
                <a:cubicBezTo>
                  <a:pt x="1048" y="3409"/>
                  <a:pt x="1297" y="3279"/>
                  <a:pt x="1491" y="3085"/>
                </a:cubicBezTo>
                <a:cubicBezTo>
                  <a:pt x="1740" y="2825"/>
                  <a:pt x="1988" y="2555"/>
                  <a:pt x="2226" y="2274"/>
                </a:cubicBezTo>
                <a:cubicBezTo>
                  <a:pt x="2582" y="1799"/>
                  <a:pt x="2982" y="1346"/>
                  <a:pt x="3403" y="924"/>
                </a:cubicBezTo>
                <a:cubicBezTo>
                  <a:pt x="3695" y="633"/>
                  <a:pt x="4040" y="406"/>
                  <a:pt x="4418" y="265"/>
                </a:cubicBezTo>
                <a:cubicBezTo>
                  <a:pt x="4451" y="255"/>
                  <a:pt x="4472" y="244"/>
                  <a:pt x="4505" y="233"/>
                </a:cubicBezTo>
                <a:cubicBezTo>
                  <a:pt x="4548" y="201"/>
                  <a:pt x="4559" y="157"/>
                  <a:pt x="4516" y="125"/>
                </a:cubicBezTo>
                <a:cubicBezTo>
                  <a:pt x="4472" y="93"/>
                  <a:pt x="4418" y="71"/>
                  <a:pt x="4364" y="60"/>
                </a:cubicBezTo>
                <a:cubicBezTo>
                  <a:pt x="4246" y="39"/>
                  <a:pt x="4138" y="17"/>
                  <a:pt x="4019" y="6"/>
                </a:cubicBezTo>
                <a:cubicBezTo>
                  <a:pt x="3945" y="3"/>
                  <a:pt x="3870" y="1"/>
                  <a:pt x="379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48" name="Google Shape;1748;p39"/>
          <p:cNvPicPr preferRelativeResize="0"/>
          <p:nvPr/>
        </p:nvPicPr>
        <p:blipFill rotWithShape="1">
          <a:blip r:embed="rId3">
            <a:alphaModFix/>
          </a:blip>
          <a:srcRect b="0" l="534" r="533" t="0"/>
          <a:stretch/>
        </p:blipFill>
        <p:spPr>
          <a:xfrm>
            <a:off x="-892277" y="435375"/>
            <a:ext cx="4804524" cy="3241600"/>
          </a:xfrm>
          <a:prstGeom prst="rect">
            <a:avLst/>
          </a:prstGeom>
          <a:noFill/>
          <a:ln>
            <a:noFill/>
          </a:ln>
        </p:spPr>
      </p:pic>
      <p:sp>
        <p:nvSpPr>
          <p:cNvPr id="1749" name="Google Shape;1749;p39"/>
          <p:cNvSpPr/>
          <p:nvPr/>
        </p:nvSpPr>
        <p:spPr>
          <a:xfrm>
            <a:off x="5381800" y="3318825"/>
            <a:ext cx="2119200" cy="1520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50" name="Google Shape;1750;p39"/>
          <p:cNvPicPr preferRelativeResize="0"/>
          <p:nvPr/>
        </p:nvPicPr>
        <p:blipFill rotWithShape="1">
          <a:blip r:embed="rId4">
            <a:alphaModFix/>
          </a:blip>
          <a:srcRect b="0" l="0" r="0" t="0"/>
          <a:stretch/>
        </p:blipFill>
        <p:spPr>
          <a:xfrm>
            <a:off x="5685700" y="3701025"/>
            <a:ext cx="1511402" cy="755701"/>
          </a:xfrm>
          <a:prstGeom prst="rect">
            <a:avLst/>
          </a:prstGeom>
          <a:noFill/>
          <a:ln>
            <a:noFill/>
          </a:ln>
        </p:spPr>
      </p:pic>
      <p:sp>
        <p:nvSpPr>
          <p:cNvPr id="1751" name="Google Shape;1751;p39"/>
          <p:cNvSpPr txBox="1"/>
          <p:nvPr>
            <p:ph idx="1" type="subTitle"/>
          </p:nvPr>
        </p:nvSpPr>
        <p:spPr>
          <a:xfrm>
            <a:off x="200800" y="3867213"/>
            <a:ext cx="4083600" cy="97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400"/>
              <a:buNone/>
            </a:pPr>
            <a:r>
              <a:rPr lang="en" sz="1700"/>
              <a:t>En promedio se paga $0.18 por vista. Es decir, si se tienen 1000 vistas se pagan $18.</a:t>
            </a:r>
            <a:endParaRPr sz="1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5" name="Shape 1755"/>
        <p:cNvGrpSpPr/>
        <p:nvPr/>
      </p:nvGrpSpPr>
      <p:grpSpPr>
        <a:xfrm>
          <a:off x="0" y="0"/>
          <a:ext cx="0" cy="0"/>
          <a:chOff x="0" y="0"/>
          <a:chExt cx="0" cy="0"/>
        </a:xfrm>
      </p:grpSpPr>
      <p:sp>
        <p:nvSpPr>
          <p:cNvPr id="1756" name="Google Shape;1756;p40"/>
          <p:cNvSpPr txBox="1"/>
          <p:nvPr>
            <p:ph type="title"/>
          </p:nvPr>
        </p:nvSpPr>
        <p:spPr>
          <a:xfrm>
            <a:off x="1160250" y="1681625"/>
            <a:ext cx="6823500" cy="1877700"/>
          </a:xfrm>
          <a:prstGeom prst="rect">
            <a:avLst/>
          </a:prstGeom>
          <a:noFill/>
          <a:ln>
            <a:noFill/>
          </a:ln>
          <a:effectLst>
            <a:outerShdw rotWithShape="0" algn="bl" dir="840000" dist="47625">
              <a:srgbClr val="000000">
                <a:alpha val="35686"/>
              </a:srgbClr>
            </a:outerShdw>
          </a:effectLst>
        </p:spPr>
        <p:txBody>
          <a:bodyPr anchorCtr="0" anchor="ctr" bIns="91425" lIns="91425" spcFirstLastPara="1" rIns="91425" wrap="square" tIns="91425">
            <a:spAutoFit/>
          </a:bodyPr>
          <a:lstStyle/>
          <a:p>
            <a:pPr indent="0" lvl="0" marL="0" rtl="0" algn="ctr">
              <a:lnSpc>
                <a:spcPct val="100000"/>
              </a:lnSpc>
              <a:spcBef>
                <a:spcPts val="0"/>
              </a:spcBef>
              <a:spcAft>
                <a:spcPts val="0"/>
              </a:spcAft>
              <a:buSzPts val="3600"/>
              <a:buNone/>
            </a:pPr>
            <a:r>
              <a:rPr lang="en" sz="5500"/>
              <a:t>Intereses del préstamo</a:t>
            </a:r>
            <a:endParaRPr sz="5500"/>
          </a:p>
        </p:txBody>
      </p:sp>
      <p:sp>
        <p:nvSpPr>
          <p:cNvPr id="1757" name="Google Shape;1757;p40"/>
          <p:cNvSpPr/>
          <p:nvPr/>
        </p:nvSpPr>
        <p:spPr>
          <a:xfrm rot="-317296">
            <a:off x="6214999" y="2930232"/>
            <a:ext cx="599806" cy="258792"/>
          </a:xfrm>
          <a:custGeom>
            <a:rect b="b" l="l" r="r" t="t"/>
            <a:pathLst>
              <a:path extrusionOk="0" h="1678" w="3889">
                <a:moveTo>
                  <a:pt x="2765" y="1"/>
                </a:moveTo>
                <a:cubicBezTo>
                  <a:pt x="2609" y="1"/>
                  <a:pt x="2452" y="20"/>
                  <a:pt x="2301" y="58"/>
                </a:cubicBezTo>
                <a:cubicBezTo>
                  <a:pt x="1491" y="230"/>
                  <a:pt x="767" y="662"/>
                  <a:pt x="216" y="1278"/>
                </a:cubicBezTo>
                <a:cubicBezTo>
                  <a:pt x="151" y="1354"/>
                  <a:pt x="87" y="1429"/>
                  <a:pt x="43" y="1516"/>
                </a:cubicBezTo>
                <a:cubicBezTo>
                  <a:pt x="0" y="1570"/>
                  <a:pt x="33" y="1624"/>
                  <a:pt x="87" y="1624"/>
                </a:cubicBezTo>
                <a:lnTo>
                  <a:pt x="1145" y="1678"/>
                </a:lnTo>
                <a:cubicBezTo>
                  <a:pt x="1523" y="1645"/>
                  <a:pt x="1944" y="1613"/>
                  <a:pt x="2376" y="1570"/>
                </a:cubicBezTo>
                <a:cubicBezTo>
                  <a:pt x="2646" y="1548"/>
                  <a:pt x="2916" y="1472"/>
                  <a:pt x="3176" y="1354"/>
                </a:cubicBezTo>
                <a:cubicBezTo>
                  <a:pt x="3348" y="1278"/>
                  <a:pt x="3500" y="1159"/>
                  <a:pt x="3629" y="1019"/>
                </a:cubicBezTo>
                <a:cubicBezTo>
                  <a:pt x="3888" y="738"/>
                  <a:pt x="3791" y="284"/>
                  <a:pt x="3435" y="144"/>
                </a:cubicBezTo>
                <a:cubicBezTo>
                  <a:pt x="3370" y="112"/>
                  <a:pt x="3305" y="79"/>
                  <a:pt x="3230" y="58"/>
                </a:cubicBezTo>
                <a:cubicBezTo>
                  <a:pt x="3078" y="20"/>
                  <a:pt x="2922" y="1"/>
                  <a:pt x="276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8" name="Google Shape;1758;p40"/>
          <p:cNvSpPr/>
          <p:nvPr/>
        </p:nvSpPr>
        <p:spPr>
          <a:xfrm rot="-317296">
            <a:off x="6249438" y="3280659"/>
            <a:ext cx="509889" cy="199106"/>
          </a:xfrm>
          <a:custGeom>
            <a:rect b="b" l="l" r="r" t="t"/>
            <a:pathLst>
              <a:path extrusionOk="0" h="1291" w="3306">
                <a:moveTo>
                  <a:pt x="1835" y="0"/>
                </a:moveTo>
                <a:cubicBezTo>
                  <a:pt x="1796" y="0"/>
                  <a:pt x="1757" y="2"/>
                  <a:pt x="1718" y="4"/>
                </a:cubicBezTo>
                <a:cubicBezTo>
                  <a:pt x="1199" y="26"/>
                  <a:pt x="692" y="144"/>
                  <a:pt x="227" y="360"/>
                </a:cubicBezTo>
                <a:cubicBezTo>
                  <a:pt x="173" y="382"/>
                  <a:pt x="130" y="414"/>
                  <a:pt x="87" y="447"/>
                </a:cubicBezTo>
                <a:cubicBezTo>
                  <a:pt x="1" y="533"/>
                  <a:pt x="11" y="609"/>
                  <a:pt x="119" y="663"/>
                </a:cubicBezTo>
                <a:cubicBezTo>
                  <a:pt x="152" y="684"/>
                  <a:pt x="195" y="706"/>
                  <a:pt x="238" y="717"/>
                </a:cubicBezTo>
                <a:cubicBezTo>
                  <a:pt x="703" y="911"/>
                  <a:pt x="1189" y="1052"/>
                  <a:pt x="1685" y="1160"/>
                </a:cubicBezTo>
                <a:cubicBezTo>
                  <a:pt x="1945" y="1235"/>
                  <a:pt x="2215" y="1278"/>
                  <a:pt x="2496" y="1289"/>
                </a:cubicBezTo>
                <a:cubicBezTo>
                  <a:pt x="2513" y="1290"/>
                  <a:pt x="2530" y="1291"/>
                  <a:pt x="2548" y="1291"/>
                </a:cubicBezTo>
                <a:cubicBezTo>
                  <a:pt x="2701" y="1291"/>
                  <a:pt x="2846" y="1248"/>
                  <a:pt x="2982" y="1170"/>
                </a:cubicBezTo>
                <a:cubicBezTo>
                  <a:pt x="3262" y="998"/>
                  <a:pt x="3306" y="684"/>
                  <a:pt x="3079" y="458"/>
                </a:cubicBezTo>
                <a:cubicBezTo>
                  <a:pt x="2971" y="350"/>
                  <a:pt x="2852" y="263"/>
                  <a:pt x="2722" y="198"/>
                </a:cubicBezTo>
                <a:cubicBezTo>
                  <a:pt x="2445" y="74"/>
                  <a:pt x="2141" y="0"/>
                  <a:pt x="183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9" name="Google Shape;1759;p40"/>
          <p:cNvSpPr/>
          <p:nvPr/>
        </p:nvSpPr>
        <p:spPr>
          <a:xfrm rot="-317296">
            <a:off x="6245662" y="3507054"/>
            <a:ext cx="295045" cy="360736"/>
          </a:xfrm>
          <a:custGeom>
            <a:rect b="b" l="l" r="r" t="t"/>
            <a:pathLst>
              <a:path extrusionOk="0" h="2339" w="1913">
                <a:moveTo>
                  <a:pt x="68" y="0"/>
                </a:moveTo>
                <a:cubicBezTo>
                  <a:pt x="31" y="0"/>
                  <a:pt x="0" y="24"/>
                  <a:pt x="0" y="69"/>
                </a:cubicBezTo>
                <a:cubicBezTo>
                  <a:pt x="0" y="112"/>
                  <a:pt x="0" y="166"/>
                  <a:pt x="0" y="209"/>
                </a:cubicBezTo>
                <a:cubicBezTo>
                  <a:pt x="65" y="458"/>
                  <a:pt x="119" y="706"/>
                  <a:pt x="195" y="944"/>
                </a:cubicBezTo>
                <a:cubicBezTo>
                  <a:pt x="314" y="1322"/>
                  <a:pt x="508" y="1668"/>
                  <a:pt x="756" y="1970"/>
                </a:cubicBezTo>
                <a:cubicBezTo>
                  <a:pt x="875" y="2121"/>
                  <a:pt x="1026" y="2240"/>
                  <a:pt x="1210" y="2305"/>
                </a:cubicBezTo>
                <a:cubicBezTo>
                  <a:pt x="1269" y="2328"/>
                  <a:pt x="1330" y="2338"/>
                  <a:pt x="1390" y="2338"/>
                </a:cubicBezTo>
                <a:cubicBezTo>
                  <a:pt x="1616" y="2338"/>
                  <a:pt x="1829" y="2187"/>
                  <a:pt x="1880" y="1948"/>
                </a:cubicBezTo>
                <a:cubicBezTo>
                  <a:pt x="1901" y="1894"/>
                  <a:pt x="1912" y="1840"/>
                  <a:pt x="1912" y="1786"/>
                </a:cubicBezTo>
                <a:cubicBezTo>
                  <a:pt x="1901" y="1495"/>
                  <a:pt x="1793" y="1225"/>
                  <a:pt x="1610" y="1009"/>
                </a:cubicBezTo>
                <a:cubicBezTo>
                  <a:pt x="1286" y="588"/>
                  <a:pt x="854" y="263"/>
                  <a:pt x="357" y="80"/>
                </a:cubicBezTo>
                <a:cubicBezTo>
                  <a:pt x="314" y="58"/>
                  <a:pt x="270" y="47"/>
                  <a:pt x="227" y="37"/>
                </a:cubicBezTo>
                <a:cubicBezTo>
                  <a:pt x="184" y="37"/>
                  <a:pt x="152" y="26"/>
                  <a:pt x="119" y="15"/>
                </a:cubicBezTo>
                <a:cubicBezTo>
                  <a:pt x="102" y="5"/>
                  <a:pt x="85" y="0"/>
                  <a:pt x="6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0" name="Google Shape;1760;p40"/>
          <p:cNvSpPr/>
          <p:nvPr/>
        </p:nvSpPr>
        <p:spPr>
          <a:xfrm>
            <a:off x="2173332" y="1503313"/>
            <a:ext cx="564337" cy="343619"/>
          </a:xfrm>
          <a:custGeom>
            <a:rect b="b" l="l" r="r" t="t"/>
            <a:pathLst>
              <a:path extrusionOk="0" h="2228" w="3659">
                <a:moveTo>
                  <a:pt x="772" y="0"/>
                </a:moveTo>
                <a:cubicBezTo>
                  <a:pt x="759" y="0"/>
                  <a:pt x="746" y="1"/>
                  <a:pt x="732" y="5"/>
                </a:cubicBezTo>
                <a:cubicBezTo>
                  <a:pt x="727" y="5"/>
                  <a:pt x="723" y="5"/>
                  <a:pt x="718" y="5"/>
                </a:cubicBezTo>
                <a:cubicBezTo>
                  <a:pt x="252" y="5"/>
                  <a:pt x="0" y="559"/>
                  <a:pt x="300" y="912"/>
                </a:cubicBezTo>
                <a:cubicBezTo>
                  <a:pt x="397" y="1020"/>
                  <a:pt x="494" y="1117"/>
                  <a:pt x="602" y="1204"/>
                </a:cubicBezTo>
                <a:cubicBezTo>
                  <a:pt x="904" y="1420"/>
                  <a:pt x="1250" y="1582"/>
                  <a:pt x="1607" y="1690"/>
                </a:cubicBezTo>
                <a:lnTo>
                  <a:pt x="3129" y="2154"/>
                </a:lnTo>
                <a:cubicBezTo>
                  <a:pt x="3227" y="2203"/>
                  <a:pt x="3336" y="2227"/>
                  <a:pt x="3444" y="2227"/>
                </a:cubicBezTo>
                <a:cubicBezTo>
                  <a:pt x="3480" y="2227"/>
                  <a:pt x="3516" y="2224"/>
                  <a:pt x="3551" y="2219"/>
                </a:cubicBezTo>
                <a:cubicBezTo>
                  <a:pt x="3626" y="2208"/>
                  <a:pt x="3659" y="2197"/>
                  <a:pt x="3626" y="2111"/>
                </a:cubicBezTo>
                <a:cubicBezTo>
                  <a:pt x="3583" y="2025"/>
                  <a:pt x="3540" y="1938"/>
                  <a:pt x="3486" y="1852"/>
                </a:cubicBezTo>
                <a:cubicBezTo>
                  <a:pt x="3248" y="1506"/>
                  <a:pt x="2957" y="1204"/>
                  <a:pt x="2633" y="945"/>
                </a:cubicBezTo>
                <a:cubicBezTo>
                  <a:pt x="2244" y="610"/>
                  <a:pt x="1812" y="329"/>
                  <a:pt x="1347" y="113"/>
                </a:cubicBezTo>
                <a:cubicBezTo>
                  <a:pt x="1202" y="45"/>
                  <a:pt x="1048" y="3"/>
                  <a:pt x="893" y="3"/>
                </a:cubicBezTo>
                <a:cubicBezTo>
                  <a:pt x="875" y="3"/>
                  <a:pt x="857" y="4"/>
                  <a:pt x="840" y="5"/>
                </a:cubicBezTo>
                <a:cubicBezTo>
                  <a:pt x="818" y="5"/>
                  <a:pt x="796" y="0"/>
                  <a:pt x="77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1" name="Google Shape;1761;p40"/>
          <p:cNvSpPr/>
          <p:nvPr/>
        </p:nvSpPr>
        <p:spPr>
          <a:xfrm>
            <a:off x="2007788" y="1769437"/>
            <a:ext cx="506500" cy="212680"/>
          </a:xfrm>
          <a:custGeom>
            <a:rect b="b" l="l" r="r" t="t"/>
            <a:pathLst>
              <a:path extrusionOk="0" h="1379" w="3284">
                <a:moveTo>
                  <a:pt x="1281" y="0"/>
                </a:moveTo>
                <a:cubicBezTo>
                  <a:pt x="947" y="0"/>
                  <a:pt x="616" y="111"/>
                  <a:pt x="357" y="334"/>
                </a:cubicBezTo>
                <a:cubicBezTo>
                  <a:pt x="260" y="409"/>
                  <a:pt x="173" y="506"/>
                  <a:pt x="108" y="625"/>
                </a:cubicBezTo>
                <a:cubicBezTo>
                  <a:pt x="0" y="798"/>
                  <a:pt x="44" y="1025"/>
                  <a:pt x="206" y="1144"/>
                </a:cubicBezTo>
                <a:cubicBezTo>
                  <a:pt x="281" y="1208"/>
                  <a:pt x="378" y="1262"/>
                  <a:pt x="476" y="1295"/>
                </a:cubicBezTo>
                <a:cubicBezTo>
                  <a:pt x="647" y="1352"/>
                  <a:pt x="832" y="1378"/>
                  <a:pt x="1014" y="1378"/>
                </a:cubicBezTo>
                <a:cubicBezTo>
                  <a:pt x="1073" y="1378"/>
                  <a:pt x="1131" y="1376"/>
                  <a:pt x="1189" y="1370"/>
                </a:cubicBezTo>
                <a:cubicBezTo>
                  <a:pt x="1502" y="1360"/>
                  <a:pt x="1815" y="1316"/>
                  <a:pt x="2128" y="1230"/>
                </a:cubicBezTo>
                <a:cubicBezTo>
                  <a:pt x="2463" y="1144"/>
                  <a:pt x="2798" y="1036"/>
                  <a:pt x="3122" y="895"/>
                </a:cubicBezTo>
                <a:cubicBezTo>
                  <a:pt x="3262" y="830"/>
                  <a:pt x="3284" y="733"/>
                  <a:pt x="3165" y="625"/>
                </a:cubicBezTo>
                <a:cubicBezTo>
                  <a:pt x="3100" y="560"/>
                  <a:pt x="3025" y="506"/>
                  <a:pt x="2949" y="463"/>
                </a:cubicBezTo>
                <a:cubicBezTo>
                  <a:pt x="2485" y="204"/>
                  <a:pt x="1977" y="53"/>
                  <a:pt x="1448" y="9"/>
                </a:cubicBezTo>
                <a:cubicBezTo>
                  <a:pt x="1392" y="3"/>
                  <a:pt x="1336" y="0"/>
                  <a:pt x="128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2" name="Google Shape;1762;p40"/>
          <p:cNvSpPr/>
          <p:nvPr/>
        </p:nvSpPr>
        <p:spPr>
          <a:xfrm>
            <a:off x="2260787" y="2001230"/>
            <a:ext cx="389437" cy="291798"/>
          </a:xfrm>
          <a:custGeom>
            <a:rect b="b" l="l" r="r" t="t"/>
            <a:pathLst>
              <a:path extrusionOk="0" h="1892" w="2525">
                <a:moveTo>
                  <a:pt x="2254" y="0"/>
                </a:moveTo>
                <a:cubicBezTo>
                  <a:pt x="2168" y="11"/>
                  <a:pt x="2081" y="22"/>
                  <a:pt x="2006" y="32"/>
                </a:cubicBezTo>
                <a:cubicBezTo>
                  <a:pt x="1390" y="151"/>
                  <a:pt x="839" y="432"/>
                  <a:pt x="386" y="853"/>
                </a:cubicBezTo>
                <a:cubicBezTo>
                  <a:pt x="224" y="994"/>
                  <a:pt x="116" y="1177"/>
                  <a:pt x="83" y="1383"/>
                </a:cubicBezTo>
                <a:cubicBezTo>
                  <a:pt x="0" y="1642"/>
                  <a:pt x="196" y="1891"/>
                  <a:pt x="461" y="1891"/>
                </a:cubicBezTo>
                <a:cubicBezTo>
                  <a:pt x="472" y="1891"/>
                  <a:pt x="483" y="1891"/>
                  <a:pt x="494" y="1890"/>
                </a:cubicBezTo>
                <a:cubicBezTo>
                  <a:pt x="537" y="1879"/>
                  <a:pt x="591" y="1879"/>
                  <a:pt x="623" y="1869"/>
                </a:cubicBezTo>
                <a:cubicBezTo>
                  <a:pt x="861" y="1804"/>
                  <a:pt x="1088" y="1696"/>
                  <a:pt x="1282" y="1545"/>
                </a:cubicBezTo>
                <a:cubicBezTo>
                  <a:pt x="1757" y="1177"/>
                  <a:pt x="2157" y="724"/>
                  <a:pt x="2459" y="216"/>
                </a:cubicBezTo>
                <a:cubicBezTo>
                  <a:pt x="2524" y="130"/>
                  <a:pt x="2459" y="11"/>
                  <a:pt x="236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3" name="Google Shape;1763;p40"/>
          <p:cNvSpPr/>
          <p:nvPr/>
        </p:nvSpPr>
        <p:spPr>
          <a:xfrm>
            <a:off x="2650216" y="3216132"/>
            <a:ext cx="129241" cy="238751"/>
          </a:xfrm>
          <a:custGeom>
            <a:rect b="b" l="l" r="r" t="t"/>
            <a:pathLst>
              <a:path extrusionOk="0" h="3076" w="1665">
                <a:moveTo>
                  <a:pt x="876" y="1"/>
                </a:moveTo>
                <a:cubicBezTo>
                  <a:pt x="841" y="1"/>
                  <a:pt x="805" y="17"/>
                  <a:pt x="789" y="49"/>
                </a:cubicBezTo>
                <a:cubicBezTo>
                  <a:pt x="768" y="82"/>
                  <a:pt x="757" y="103"/>
                  <a:pt x="746" y="136"/>
                </a:cubicBezTo>
                <a:cubicBezTo>
                  <a:pt x="681" y="298"/>
                  <a:pt x="616" y="470"/>
                  <a:pt x="541" y="643"/>
                </a:cubicBezTo>
                <a:cubicBezTo>
                  <a:pt x="422" y="913"/>
                  <a:pt x="271" y="1162"/>
                  <a:pt x="87" y="1399"/>
                </a:cubicBezTo>
                <a:cubicBezTo>
                  <a:pt x="1" y="1518"/>
                  <a:pt x="12" y="1583"/>
                  <a:pt x="109" y="1691"/>
                </a:cubicBezTo>
                <a:cubicBezTo>
                  <a:pt x="390" y="2015"/>
                  <a:pt x="584" y="2415"/>
                  <a:pt x="670" y="2836"/>
                </a:cubicBezTo>
                <a:cubicBezTo>
                  <a:pt x="681" y="2890"/>
                  <a:pt x="692" y="2933"/>
                  <a:pt x="703" y="2987"/>
                </a:cubicBezTo>
                <a:cubicBezTo>
                  <a:pt x="714" y="3041"/>
                  <a:pt x="757" y="3073"/>
                  <a:pt x="800" y="3073"/>
                </a:cubicBezTo>
                <a:cubicBezTo>
                  <a:pt x="806" y="3075"/>
                  <a:pt x="811" y="3075"/>
                  <a:pt x="817" y="3075"/>
                </a:cubicBezTo>
                <a:cubicBezTo>
                  <a:pt x="865" y="3075"/>
                  <a:pt x="909" y="3035"/>
                  <a:pt x="919" y="2987"/>
                </a:cubicBezTo>
                <a:cubicBezTo>
                  <a:pt x="919" y="2976"/>
                  <a:pt x="930" y="2955"/>
                  <a:pt x="930" y="2933"/>
                </a:cubicBezTo>
                <a:cubicBezTo>
                  <a:pt x="1005" y="2566"/>
                  <a:pt x="1157" y="2209"/>
                  <a:pt x="1373" y="1896"/>
                </a:cubicBezTo>
                <a:cubicBezTo>
                  <a:pt x="1448" y="1788"/>
                  <a:pt x="1535" y="1702"/>
                  <a:pt x="1621" y="1605"/>
                </a:cubicBezTo>
                <a:cubicBezTo>
                  <a:pt x="1643" y="1583"/>
                  <a:pt x="1653" y="1561"/>
                  <a:pt x="1664" y="1540"/>
                </a:cubicBezTo>
                <a:cubicBezTo>
                  <a:pt x="1643" y="1475"/>
                  <a:pt x="1599" y="1410"/>
                  <a:pt x="1567" y="1356"/>
                </a:cubicBezTo>
                <a:cubicBezTo>
                  <a:pt x="1297" y="989"/>
                  <a:pt x="1103" y="578"/>
                  <a:pt x="994" y="136"/>
                </a:cubicBezTo>
                <a:cubicBezTo>
                  <a:pt x="984" y="114"/>
                  <a:pt x="973" y="82"/>
                  <a:pt x="962" y="49"/>
                </a:cubicBezTo>
                <a:cubicBezTo>
                  <a:pt x="946" y="17"/>
                  <a:pt x="911" y="1"/>
                  <a:pt x="87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4" name="Google Shape;1764;p40"/>
          <p:cNvSpPr/>
          <p:nvPr/>
        </p:nvSpPr>
        <p:spPr>
          <a:xfrm>
            <a:off x="2379001" y="3406175"/>
            <a:ext cx="113251" cy="188843"/>
          </a:xfrm>
          <a:custGeom>
            <a:rect b="b" l="l" r="r" t="t"/>
            <a:pathLst>
              <a:path extrusionOk="0" h="2433" w="1459">
                <a:moveTo>
                  <a:pt x="775" y="0"/>
                </a:moveTo>
                <a:cubicBezTo>
                  <a:pt x="721" y="0"/>
                  <a:pt x="678" y="31"/>
                  <a:pt x="659" y="78"/>
                </a:cubicBezTo>
                <a:cubicBezTo>
                  <a:pt x="637" y="121"/>
                  <a:pt x="616" y="164"/>
                  <a:pt x="594" y="207"/>
                </a:cubicBezTo>
                <a:cubicBezTo>
                  <a:pt x="475" y="510"/>
                  <a:pt x="303" y="780"/>
                  <a:pt x="76" y="1007"/>
                </a:cubicBezTo>
                <a:cubicBezTo>
                  <a:pt x="43" y="1050"/>
                  <a:pt x="22" y="1093"/>
                  <a:pt x="0" y="1136"/>
                </a:cubicBezTo>
                <a:cubicBezTo>
                  <a:pt x="22" y="1180"/>
                  <a:pt x="43" y="1223"/>
                  <a:pt x="65" y="1255"/>
                </a:cubicBezTo>
                <a:cubicBezTo>
                  <a:pt x="238" y="1568"/>
                  <a:pt x="367" y="1903"/>
                  <a:pt x="443" y="2249"/>
                </a:cubicBezTo>
                <a:cubicBezTo>
                  <a:pt x="454" y="2281"/>
                  <a:pt x="465" y="2324"/>
                  <a:pt x="475" y="2357"/>
                </a:cubicBezTo>
                <a:cubicBezTo>
                  <a:pt x="508" y="2389"/>
                  <a:pt x="540" y="2432"/>
                  <a:pt x="573" y="2432"/>
                </a:cubicBezTo>
                <a:cubicBezTo>
                  <a:pt x="616" y="2432"/>
                  <a:pt x="648" y="2389"/>
                  <a:pt x="681" y="2357"/>
                </a:cubicBezTo>
                <a:cubicBezTo>
                  <a:pt x="702" y="2335"/>
                  <a:pt x="713" y="2303"/>
                  <a:pt x="713" y="2270"/>
                </a:cubicBezTo>
                <a:cubicBezTo>
                  <a:pt x="821" y="1957"/>
                  <a:pt x="1016" y="1687"/>
                  <a:pt x="1253" y="1471"/>
                </a:cubicBezTo>
                <a:cubicBezTo>
                  <a:pt x="1437" y="1288"/>
                  <a:pt x="1458" y="1277"/>
                  <a:pt x="1307" y="1050"/>
                </a:cubicBezTo>
                <a:cubicBezTo>
                  <a:pt x="1156" y="823"/>
                  <a:pt x="1037" y="585"/>
                  <a:pt x="951" y="326"/>
                </a:cubicBezTo>
                <a:cubicBezTo>
                  <a:pt x="929" y="261"/>
                  <a:pt x="918" y="175"/>
                  <a:pt x="897" y="110"/>
                </a:cubicBezTo>
                <a:cubicBezTo>
                  <a:pt x="886" y="56"/>
                  <a:pt x="864" y="13"/>
                  <a:pt x="799" y="2"/>
                </a:cubicBezTo>
                <a:cubicBezTo>
                  <a:pt x="791" y="1"/>
                  <a:pt x="783" y="0"/>
                  <a:pt x="77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5" name="Google Shape;1765;p40"/>
          <p:cNvSpPr/>
          <p:nvPr/>
        </p:nvSpPr>
        <p:spPr>
          <a:xfrm>
            <a:off x="6556694" y="2133061"/>
            <a:ext cx="175807" cy="292313"/>
          </a:xfrm>
          <a:custGeom>
            <a:rect b="b" l="l" r="r" t="t"/>
            <a:pathLst>
              <a:path extrusionOk="0" h="2248" w="1352">
                <a:moveTo>
                  <a:pt x="757" y="1"/>
                </a:moveTo>
                <a:cubicBezTo>
                  <a:pt x="681" y="1"/>
                  <a:pt x="649" y="44"/>
                  <a:pt x="627" y="98"/>
                </a:cubicBezTo>
                <a:cubicBezTo>
                  <a:pt x="595" y="184"/>
                  <a:pt x="573" y="260"/>
                  <a:pt x="541" y="346"/>
                </a:cubicBezTo>
                <a:cubicBezTo>
                  <a:pt x="433" y="627"/>
                  <a:pt x="325" y="919"/>
                  <a:pt x="66" y="1113"/>
                </a:cubicBezTo>
                <a:cubicBezTo>
                  <a:pt x="1" y="1167"/>
                  <a:pt x="1" y="1264"/>
                  <a:pt x="66" y="1318"/>
                </a:cubicBezTo>
                <a:cubicBezTo>
                  <a:pt x="87" y="1351"/>
                  <a:pt x="120" y="1372"/>
                  <a:pt x="152" y="1405"/>
                </a:cubicBezTo>
                <a:cubicBezTo>
                  <a:pt x="314" y="1545"/>
                  <a:pt x="433" y="1740"/>
                  <a:pt x="498" y="1945"/>
                </a:cubicBezTo>
                <a:cubicBezTo>
                  <a:pt x="519" y="2020"/>
                  <a:pt x="552" y="2096"/>
                  <a:pt x="573" y="2161"/>
                </a:cubicBezTo>
                <a:cubicBezTo>
                  <a:pt x="595" y="2215"/>
                  <a:pt x="638" y="2247"/>
                  <a:pt x="692" y="2247"/>
                </a:cubicBezTo>
                <a:cubicBezTo>
                  <a:pt x="757" y="2247"/>
                  <a:pt x="779" y="2204"/>
                  <a:pt x="800" y="2150"/>
                </a:cubicBezTo>
                <a:cubicBezTo>
                  <a:pt x="822" y="2064"/>
                  <a:pt x="833" y="1977"/>
                  <a:pt x="865" y="1891"/>
                </a:cubicBezTo>
                <a:cubicBezTo>
                  <a:pt x="930" y="1696"/>
                  <a:pt x="1005" y="1502"/>
                  <a:pt x="1211" y="1383"/>
                </a:cubicBezTo>
                <a:cubicBezTo>
                  <a:pt x="1243" y="1372"/>
                  <a:pt x="1265" y="1351"/>
                  <a:pt x="1286" y="1329"/>
                </a:cubicBezTo>
                <a:cubicBezTo>
                  <a:pt x="1308" y="1297"/>
                  <a:pt x="1329" y="1253"/>
                  <a:pt x="1351" y="1221"/>
                </a:cubicBezTo>
                <a:cubicBezTo>
                  <a:pt x="1329" y="1178"/>
                  <a:pt x="1308" y="1145"/>
                  <a:pt x="1286" y="1102"/>
                </a:cubicBezTo>
                <a:cubicBezTo>
                  <a:pt x="1232" y="994"/>
                  <a:pt x="1167" y="897"/>
                  <a:pt x="1103" y="789"/>
                </a:cubicBezTo>
                <a:cubicBezTo>
                  <a:pt x="962" y="595"/>
                  <a:pt x="876" y="357"/>
                  <a:pt x="854" y="119"/>
                </a:cubicBezTo>
                <a:cubicBezTo>
                  <a:pt x="854" y="55"/>
                  <a:pt x="811" y="11"/>
                  <a:pt x="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6" name="Google Shape;1766;p40"/>
          <p:cNvSpPr/>
          <p:nvPr/>
        </p:nvSpPr>
        <p:spPr>
          <a:xfrm>
            <a:off x="6857550" y="2052813"/>
            <a:ext cx="129224" cy="188622"/>
          </a:xfrm>
          <a:custGeom>
            <a:rect b="b" l="l" r="r" t="t"/>
            <a:pathLst>
              <a:path extrusionOk="0" h="2681" w="1837">
                <a:moveTo>
                  <a:pt x="963" y="0"/>
                </a:moveTo>
                <a:cubicBezTo>
                  <a:pt x="895" y="0"/>
                  <a:pt x="830" y="50"/>
                  <a:pt x="810" y="109"/>
                </a:cubicBezTo>
                <a:cubicBezTo>
                  <a:pt x="616" y="509"/>
                  <a:pt x="367" y="876"/>
                  <a:pt x="76" y="1211"/>
                </a:cubicBezTo>
                <a:cubicBezTo>
                  <a:pt x="43" y="1265"/>
                  <a:pt x="22" y="1319"/>
                  <a:pt x="0" y="1373"/>
                </a:cubicBezTo>
                <a:cubicBezTo>
                  <a:pt x="32" y="1438"/>
                  <a:pt x="65" y="1492"/>
                  <a:pt x="108" y="1557"/>
                </a:cubicBezTo>
                <a:cubicBezTo>
                  <a:pt x="389" y="1838"/>
                  <a:pt x="594" y="2183"/>
                  <a:pt x="724" y="2561"/>
                </a:cubicBezTo>
                <a:cubicBezTo>
                  <a:pt x="734" y="2626"/>
                  <a:pt x="788" y="2680"/>
                  <a:pt x="853" y="2680"/>
                </a:cubicBezTo>
                <a:cubicBezTo>
                  <a:pt x="940" y="2680"/>
                  <a:pt x="961" y="2626"/>
                  <a:pt x="994" y="2561"/>
                </a:cubicBezTo>
                <a:cubicBezTo>
                  <a:pt x="1059" y="2421"/>
                  <a:pt x="1113" y="2280"/>
                  <a:pt x="1188" y="2140"/>
                </a:cubicBezTo>
                <a:cubicBezTo>
                  <a:pt x="1318" y="1902"/>
                  <a:pt x="1501" y="1697"/>
                  <a:pt x="1728" y="1546"/>
                </a:cubicBezTo>
                <a:cubicBezTo>
                  <a:pt x="1815" y="1492"/>
                  <a:pt x="1836" y="1438"/>
                  <a:pt x="1771" y="1352"/>
                </a:cubicBezTo>
                <a:cubicBezTo>
                  <a:pt x="1728" y="1287"/>
                  <a:pt x="1663" y="1222"/>
                  <a:pt x="1599" y="1157"/>
                </a:cubicBezTo>
                <a:cubicBezTo>
                  <a:pt x="1447" y="995"/>
                  <a:pt x="1329" y="811"/>
                  <a:pt x="1253" y="595"/>
                </a:cubicBezTo>
                <a:cubicBezTo>
                  <a:pt x="1199" y="455"/>
                  <a:pt x="1156" y="304"/>
                  <a:pt x="1113" y="153"/>
                </a:cubicBezTo>
                <a:cubicBezTo>
                  <a:pt x="1102" y="77"/>
                  <a:pt x="1059" y="12"/>
                  <a:pt x="983" y="1"/>
                </a:cubicBezTo>
                <a:cubicBezTo>
                  <a:pt x="976" y="0"/>
                  <a:pt x="970" y="0"/>
                  <a:pt x="9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7" name="Google Shape;1767;p40"/>
          <p:cNvSpPr/>
          <p:nvPr/>
        </p:nvSpPr>
        <p:spPr>
          <a:xfrm flipH="1" rot="10800000">
            <a:off x="3758350" y="1678476"/>
            <a:ext cx="136200" cy="245277"/>
          </a:xfrm>
          <a:custGeom>
            <a:rect b="b" l="l" r="r" t="t"/>
            <a:pathLst>
              <a:path extrusionOk="0" h="2675" w="1772">
                <a:moveTo>
                  <a:pt x="951" y="492"/>
                </a:moveTo>
                <a:cubicBezTo>
                  <a:pt x="1124" y="772"/>
                  <a:pt x="1210" y="1107"/>
                  <a:pt x="1502" y="1291"/>
                </a:cubicBezTo>
                <a:cubicBezTo>
                  <a:pt x="1307" y="1615"/>
                  <a:pt x="1102" y="1939"/>
                  <a:pt x="908" y="2274"/>
                </a:cubicBezTo>
                <a:lnTo>
                  <a:pt x="875" y="2209"/>
                </a:lnTo>
                <a:cubicBezTo>
                  <a:pt x="757" y="1928"/>
                  <a:pt x="605" y="1680"/>
                  <a:pt x="411" y="1453"/>
                </a:cubicBezTo>
                <a:cubicBezTo>
                  <a:pt x="389" y="1431"/>
                  <a:pt x="400" y="1377"/>
                  <a:pt x="400" y="1356"/>
                </a:cubicBezTo>
                <a:cubicBezTo>
                  <a:pt x="411" y="1334"/>
                  <a:pt x="433" y="1313"/>
                  <a:pt x="443" y="1302"/>
                </a:cubicBezTo>
                <a:cubicBezTo>
                  <a:pt x="649" y="1053"/>
                  <a:pt x="821" y="772"/>
                  <a:pt x="951" y="492"/>
                </a:cubicBezTo>
                <a:close/>
                <a:moveTo>
                  <a:pt x="926" y="0"/>
                </a:moveTo>
                <a:cubicBezTo>
                  <a:pt x="824" y="0"/>
                  <a:pt x="727" y="56"/>
                  <a:pt x="681" y="157"/>
                </a:cubicBezTo>
                <a:cubicBezTo>
                  <a:pt x="573" y="373"/>
                  <a:pt x="465" y="600"/>
                  <a:pt x="346" y="805"/>
                </a:cubicBezTo>
                <a:cubicBezTo>
                  <a:pt x="249" y="978"/>
                  <a:pt x="141" y="1140"/>
                  <a:pt x="44" y="1302"/>
                </a:cubicBezTo>
                <a:cubicBezTo>
                  <a:pt x="1" y="1356"/>
                  <a:pt x="1" y="1431"/>
                  <a:pt x="44" y="1485"/>
                </a:cubicBezTo>
                <a:cubicBezTo>
                  <a:pt x="206" y="1701"/>
                  <a:pt x="346" y="1950"/>
                  <a:pt x="454" y="2198"/>
                </a:cubicBezTo>
                <a:cubicBezTo>
                  <a:pt x="497" y="2306"/>
                  <a:pt x="551" y="2414"/>
                  <a:pt x="605" y="2522"/>
                </a:cubicBezTo>
                <a:cubicBezTo>
                  <a:pt x="645" y="2612"/>
                  <a:pt x="741" y="2675"/>
                  <a:pt x="841" y="2675"/>
                </a:cubicBezTo>
                <a:cubicBezTo>
                  <a:pt x="849" y="2675"/>
                  <a:pt x="857" y="2674"/>
                  <a:pt x="865" y="2673"/>
                </a:cubicBezTo>
                <a:cubicBezTo>
                  <a:pt x="872" y="2674"/>
                  <a:pt x="879" y="2675"/>
                  <a:pt x="886" y="2675"/>
                </a:cubicBezTo>
                <a:cubicBezTo>
                  <a:pt x="974" y="2675"/>
                  <a:pt x="1051" y="2613"/>
                  <a:pt x="1081" y="2533"/>
                </a:cubicBezTo>
                <a:cubicBezTo>
                  <a:pt x="1081" y="2501"/>
                  <a:pt x="1091" y="2479"/>
                  <a:pt x="1113" y="2447"/>
                </a:cubicBezTo>
                <a:cubicBezTo>
                  <a:pt x="1275" y="2187"/>
                  <a:pt x="1437" y="1917"/>
                  <a:pt x="1588" y="1647"/>
                </a:cubicBezTo>
                <a:cubicBezTo>
                  <a:pt x="1653" y="1539"/>
                  <a:pt x="1707" y="1421"/>
                  <a:pt x="1761" y="1302"/>
                </a:cubicBezTo>
                <a:cubicBezTo>
                  <a:pt x="1772" y="1280"/>
                  <a:pt x="1761" y="1248"/>
                  <a:pt x="1750" y="1226"/>
                </a:cubicBezTo>
                <a:cubicBezTo>
                  <a:pt x="1729" y="1172"/>
                  <a:pt x="1685" y="1140"/>
                  <a:pt x="1664" y="1097"/>
                </a:cubicBezTo>
                <a:cubicBezTo>
                  <a:pt x="1459" y="783"/>
                  <a:pt x="1286" y="459"/>
                  <a:pt x="1135" y="124"/>
                </a:cubicBezTo>
                <a:cubicBezTo>
                  <a:pt x="1113" y="81"/>
                  <a:pt x="1081" y="49"/>
                  <a:pt x="1048" y="27"/>
                </a:cubicBezTo>
                <a:cubicBezTo>
                  <a:pt x="1008" y="9"/>
                  <a:pt x="967" y="0"/>
                  <a:pt x="92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8" name="Google Shape;1768;p40"/>
          <p:cNvSpPr/>
          <p:nvPr/>
        </p:nvSpPr>
        <p:spPr>
          <a:xfrm>
            <a:off x="2827063" y="3248573"/>
            <a:ext cx="137025" cy="173858"/>
          </a:xfrm>
          <a:custGeom>
            <a:rect b="b" l="l" r="r" t="t"/>
            <a:pathLst>
              <a:path extrusionOk="0" h="1893" w="1492">
                <a:moveTo>
                  <a:pt x="773" y="1"/>
                </a:moveTo>
                <a:cubicBezTo>
                  <a:pt x="768" y="1"/>
                  <a:pt x="762" y="1"/>
                  <a:pt x="757" y="2"/>
                </a:cubicBezTo>
                <a:cubicBezTo>
                  <a:pt x="703" y="2"/>
                  <a:pt x="692" y="46"/>
                  <a:pt x="692" y="89"/>
                </a:cubicBezTo>
                <a:lnTo>
                  <a:pt x="692" y="564"/>
                </a:lnTo>
                <a:lnTo>
                  <a:pt x="670" y="575"/>
                </a:lnTo>
                <a:cubicBezTo>
                  <a:pt x="649" y="542"/>
                  <a:pt x="616" y="521"/>
                  <a:pt x="584" y="499"/>
                </a:cubicBezTo>
                <a:cubicBezTo>
                  <a:pt x="444" y="402"/>
                  <a:pt x="292" y="305"/>
                  <a:pt x="152" y="218"/>
                </a:cubicBezTo>
                <a:cubicBezTo>
                  <a:pt x="134" y="214"/>
                  <a:pt x="116" y="211"/>
                  <a:pt x="99" y="211"/>
                </a:cubicBezTo>
                <a:cubicBezTo>
                  <a:pt x="75" y="211"/>
                  <a:pt x="52" y="217"/>
                  <a:pt x="33" y="229"/>
                </a:cubicBezTo>
                <a:cubicBezTo>
                  <a:pt x="1" y="272"/>
                  <a:pt x="33" y="326"/>
                  <a:pt x="55" y="348"/>
                </a:cubicBezTo>
                <a:cubicBezTo>
                  <a:pt x="87" y="370"/>
                  <a:pt x="109" y="391"/>
                  <a:pt x="130" y="413"/>
                </a:cubicBezTo>
                <a:lnTo>
                  <a:pt x="562" y="802"/>
                </a:lnTo>
                <a:lnTo>
                  <a:pt x="627" y="856"/>
                </a:lnTo>
                <a:cubicBezTo>
                  <a:pt x="454" y="1018"/>
                  <a:pt x="292" y="1169"/>
                  <a:pt x="130" y="1320"/>
                </a:cubicBezTo>
                <a:cubicBezTo>
                  <a:pt x="87" y="1353"/>
                  <a:pt x="22" y="1396"/>
                  <a:pt x="66" y="1450"/>
                </a:cubicBezTo>
                <a:cubicBezTo>
                  <a:pt x="79" y="1466"/>
                  <a:pt x="94" y="1473"/>
                  <a:pt x="110" y="1473"/>
                </a:cubicBezTo>
                <a:cubicBezTo>
                  <a:pt x="145" y="1473"/>
                  <a:pt x="183" y="1440"/>
                  <a:pt x="206" y="1417"/>
                </a:cubicBezTo>
                <a:cubicBezTo>
                  <a:pt x="336" y="1320"/>
                  <a:pt x="465" y="1223"/>
                  <a:pt x="595" y="1126"/>
                </a:cubicBezTo>
                <a:lnTo>
                  <a:pt x="681" y="1050"/>
                </a:lnTo>
                <a:cubicBezTo>
                  <a:pt x="692" y="1245"/>
                  <a:pt x="703" y="1428"/>
                  <a:pt x="714" y="1601"/>
                </a:cubicBezTo>
                <a:cubicBezTo>
                  <a:pt x="714" y="1677"/>
                  <a:pt x="724" y="1763"/>
                  <a:pt x="746" y="1839"/>
                </a:cubicBezTo>
                <a:cubicBezTo>
                  <a:pt x="757" y="1871"/>
                  <a:pt x="778" y="1893"/>
                  <a:pt x="800" y="1893"/>
                </a:cubicBezTo>
                <a:cubicBezTo>
                  <a:pt x="822" y="1893"/>
                  <a:pt x="854" y="1871"/>
                  <a:pt x="865" y="1849"/>
                </a:cubicBezTo>
                <a:cubicBezTo>
                  <a:pt x="876" y="1795"/>
                  <a:pt x="886" y="1752"/>
                  <a:pt x="886" y="1709"/>
                </a:cubicBezTo>
                <a:cubicBezTo>
                  <a:pt x="886" y="1525"/>
                  <a:pt x="897" y="1331"/>
                  <a:pt x="897" y="1147"/>
                </a:cubicBezTo>
                <a:cubicBezTo>
                  <a:pt x="908" y="1126"/>
                  <a:pt x="908" y="1104"/>
                  <a:pt x="908" y="1072"/>
                </a:cubicBezTo>
                <a:cubicBezTo>
                  <a:pt x="994" y="1137"/>
                  <a:pt x="1081" y="1212"/>
                  <a:pt x="1156" y="1277"/>
                </a:cubicBezTo>
                <a:cubicBezTo>
                  <a:pt x="1232" y="1331"/>
                  <a:pt x="1308" y="1374"/>
                  <a:pt x="1383" y="1417"/>
                </a:cubicBezTo>
                <a:cubicBezTo>
                  <a:pt x="1391" y="1423"/>
                  <a:pt x="1400" y="1425"/>
                  <a:pt x="1409" y="1425"/>
                </a:cubicBezTo>
                <a:cubicBezTo>
                  <a:pt x="1437" y="1425"/>
                  <a:pt x="1467" y="1407"/>
                  <a:pt x="1491" y="1407"/>
                </a:cubicBezTo>
                <a:cubicBezTo>
                  <a:pt x="1480" y="1374"/>
                  <a:pt x="1491" y="1331"/>
                  <a:pt x="1470" y="1309"/>
                </a:cubicBezTo>
                <a:cubicBezTo>
                  <a:pt x="1416" y="1245"/>
                  <a:pt x="1362" y="1191"/>
                  <a:pt x="1308" y="1147"/>
                </a:cubicBezTo>
                <a:lnTo>
                  <a:pt x="962" y="813"/>
                </a:lnTo>
                <a:cubicBezTo>
                  <a:pt x="1059" y="737"/>
                  <a:pt x="1146" y="661"/>
                  <a:pt x="1243" y="586"/>
                </a:cubicBezTo>
                <a:cubicBezTo>
                  <a:pt x="1308" y="521"/>
                  <a:pt x="1372" y="456"/>
                  <a:pt x="1437" y="391"/>
                </a:cubicBezTo>
                <a:cubicBezTo>
                  <a:pt x="1470" y="359"/>
                  <a:pt x="1459" y="316"/>
                  <a:pt x="1470" y="283"/>
                </a:cubicBezTo>
                <a:lnTo>
                  <a:pt x="1470" y="283"/>
                </a:lnTo>
                <a:cubicBezTo>
                  <a:pt x="1460" y="286"/>
                  <a:pt x="1450" y="287"/>
                  <a:pt x="1440" y="287"/>
                </a:cubicBezTo>
                <a:cubicBezTo>
                  <a:pt x="1423" y="287"/>
                  <a:pt x="1406" y="284"/>
                  <a:pt x="1391" y="284"/>
                </a:cubicBezTo>
                <a:cubicBezTo>
                  <a:pt x="1376" y="284"/>
                  <a:pt x="1363" y="286"/>
                  <a:pt x="1351" y="294"/>
                </a:cubicBezTo>
                <a:cubicBezTo>
                  <a:pt x="1254" y="359"/>
                  <a:pt x="1167" y="424"/>
                  <a:pt x="1070" y="499"/>
                </a:cubicBezTo>
                <a:cubicBezTo>
                  <a:pt x="1016" y="542"/>
                  <a:pt x="951" y="586"/>
                  <a:pt x="886" y="640"/>
                </a:cubicBezTo>
                <a:cubicBezTo>
                  <a:pt x="876" y="542"/>
                  <a:pt x="876" y="456"/>
                  <a:pt x="865" y="359"/>
                </a:cubicBezTo>
                <a:cubicBezTo>
                  <a:pt x="865" y="272"/>
                  <a:pt x="854" y="175"/>
                  <a:pt x="843" y="78"/>
                </a:cubicBezTo>
                <a:cubicBezTo>
                  <a:pt x="834" y="39"/>
                  <a:pt x="815" y="1"/>
                  <a:pt x="77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9" name="Google Shape;1769;p40"/>
          <p:cNvSpPr/>
          <p:nvPr/>
        </p:nvSpPr>
        <p:spPr>
          <a:xfrm>
            <a:off x="3798450" y="3502838"/>
            <a:ext cx="1735094" cy="75563"/>
          </a:xfrm>
          <a:custGeom>
            <a:rect b="b" l="l" r="r" t="t"/>
            <a:pathLst>
              <a:path extrusionOk="0" h="930" w="21355">
                <a:moveTo>
                  <a:pt x="3474" y="0"/>
                </a:moveTo>
                <a:cubicBezTo>
                  <a:pt x="2434" y="0"/>
                  <a:pt x="1395" y="13"/>
                  <a:pt x="357" y="49"/>
                </a:cubicBezTo>
                <a:cubicBezTo>
                  <a:pt x="1" y="49"/>
                  <a:pt x="1" y="568"/>
                  <a:pt x="357" y="568"/>
                </a:cubicBezTo>
                <a:cubicBezTo>
                  <a:pt x="3781" y="762"/>
                  <a:pt x="7227" y="719"/>
                  <a:pt x="10651" y="762"/>
                </a:cubicBezTo>
                <a:lnTo>
                  <a:pt x="15727" y="827"/>
                </a:lnTo>
                <a:cubicBezTo>
                  <a:pt x="16883" y="842"/>
                  <a:pt x="18077" y="930"/>
                  <a:pt x="19255" y="930"/>
                </a:cubicBezTo>
                <a:cubicBezTo>
                  <a:pt x="19828" y="930"/>
                  <a:pt x="20397" y="909"/>
                  <a:pt x="20955" y="849"/>
                </a:cubicBezTo>
                <a:cubicBezTo>
                  <a:pt x="21354" y="849"/>
                  <a:pt x="21354" y="244"/>
                  <a:pt x="20955" y="244"/>
                </a:cubicBezTo>
                <a:cubicBezTo>
                  <a:pt x="20224" y="148"/>
                  <a:pt x="19471" y="122"/>
                  <a:pt x="18716" y="122"/>
                </a:cubicBezTo>
                <a:cubicBezTo>
                  <a:pt x="17829" y="122"/>
                  <a:pt x="16937" y="158"/>
                  <a:pt x="16069" y="158"/>
                </a:cubicBezTo>
                <a:cubicBezTo>
                  <a:pt x="16005" y="158"/>
                  <a:pt x="15942" y="158"/>
                  <a:pt x="15878" y="157"/>
                </a:cubicBezTo>
                <a:lnTo>
                  <a:pt x="10651" y="93"/>
                </a:lnTo>
                <a:cubicBezTo>
                  <a:pt x="8264" y="70"/>
                  <a:pt x="5867" y="0"/>
                  <a:pt x="347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0" name="Google Shape;1770;p40"/>
          <p:cNvSpPr/>
          <p:nvPr/>
        </p:nvSpPr>
        <p:spPr>
          <a:xfrm>
            <a:off x="3070413" y="1649780"/>
            <a:ext cx="113251" cy="165284"/>
          </a:xfrm>
          <a:custGeom>
            <a:rect b="b" l="l" r="r" t="t"/>
            <a:pathLst>
              <a:path extrusionOk="0" h="2681" w="1837">
                <a:moveTo>
                  <a:pt x="963" y="0"/>
                </a:moveTo>
                <a:cubicBezTo>
                  <a:pt x="895" y="0"/>
                  <a:pt x="830" y="50"/>
                  <a:pt x="810" y="109"/>
                </a:cubicBezTo>
                <a:cubicBezTo>
                  <a:pt x="616" y="509"/>
                  <a:pt x="367" y="876"/>
                  <a:pt x="76" y="1211"/>
                </a:cubicBezTo>
                <a:cubicBezTo>
                  <a:pt x="43" y="1265"/>
                  <a:pt x="22" y="1319"/>
                  <a:pt x="0" y="1373"/>
                </a:cubicBezTo>
                <a:cubicBezTo>
                  <a:pt x="32" y="1438"/>
                  <a:pt x="65" y="1492"/>
                  <a:pt x="108" y="1557"/>
                </a:cubicBezTo>
                <a:cubicBezTo>
                  <a:pt x="389" y="1838"/>
                  <a:pt x="594" y="2183"/>
                  <a:pt x="724" y="2561"/>
                </a:cubicBezTo>
                <a:cubicBezTo>
                  <a:pt x="734" y="2626"/>
                  <a:pt x="788" y="2680"/>
                  <a:pt x="853" y="2680"/>
                </a:cubicBezTo>
                <a:cubicBezTo>
                  <a:pt x="940" y="2680"/>
                  <a:pt x="961" y="2626"/>
                  <a:pt x="994" y="2561"/>
                </a:cubicBezTo>
                <a:cubicBezTo>
                  <a:pt x="1059" y="2421"/>
                  <a:pt x="1113" y="2280"/>
                  <a:pt x="1188" y="2140"/>
                </a:cubicBezTo>
                <a:cubicBezTo>
                  <a:pt x="1318" y="1902"/>
                  <a:pt x="1501" y="1697"/>
                  <a:pt x="1728" y="1546"/>
                </a:cubicBezTo>
                <a:cubicBezTo>
                  <a:pt x="1815" y="1492"/>
                  <a:pt x="1836" y="1438"/>
                  <a:pt x="1771" y="1352"/>
                </a:cubicBezTo>
                <a:cubicBezTo>
                  <a:pt x="1728" y="1287"/>
                  <a:pt x="1663" y="1222"/>
                  <a:pt x="1599" y="1157"/>
                </a:cubicBezTo>
                <a:cubicBezTo>
                  <a:pt x="1447" y="995"/>
                  <a:pt x="1329" y="811"/>
                  <a:pt x="1253" y="595"/>
                </a:cubicBezTo>
                <a:cubicBezTo>
                  <a:pt x="1199" y="455"/>
                  <a:pt x="1156" y="304"/>
                  <a:pt x="1113" y="153"/>
                </a:cubicBezTo>
                <a:cubicBezTo>
                  <a:pt x="1102" y="77"/>
                  <a:pt x="1059" y="12"/>
                  <a:pt x="983" y="1"/>
                </a:cubicBezTo>
                <a:cubicBezTo>
                  <a:pt x="976" y="0"/>
                  <a:pt x="970" y="0"/>
                  <a:pt x="9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1" name="Google Shape;1771;p40"/>
          <p:cNvSpPr/>
          <p:nvPr/>
        </p:nvSpPr>
        <p:spPr>
          <a:xfrm>
            <a:off x="3582544" y="1364811"/>
            <a:ext cx="175807" cy="292313"/>
          </a:xfrm>
          <a:custGeom>
            <a:rect b="b" l="l" r="r" t="t"/>
            <a:pathLst>
              <a:path extrusionOk="0" h="2248" w="1352">
                <a:moveTo>
                  <a:pt x="757" y="1"/>
                </a:moveTo>
                <a:cubicBezTo>
                  <a:pt x="681" y="1"/>
                  <a:pt x="649" y="44"/>
                  <a:pt x="627" y="98"/>
                </a:cubicBezTo>
                <a:cubicBezTo>
                  <a:pt x="595" y="184"/>
                  <a:pt x="573" y="260"/>
                  <a:pt x="541" y="346"/>
                </a:cubicBezTo>
                <a:cubicBezTo>
                  <a:pt x="433" y="627"/>
                  <a:pt x="325" y="919"/>
                  <a:pt x="66" y="1113"/>
                </a:cubicBezTo>
                <a:cubicBezTo>
                  <a:pt x="1" y="1167"/>
                  <a:pt x="1" y="1264"/>
                  <a:pt x="66" y="1318"/>
                </a:cubicBezTo>
                <a:cubicBezTo>
                  <a:pt x="87" y="1351"/>
                  <a:pt x="120" y="1372"/>
                  <a:pt x="152" y="1405"/>
                </a:cubicBezTo>
                <a:cubicBezTo>
                  <a:pt x="314" y="1545"/>
                  <a:pt x="433" y="1740"/>
                  <a:pt x="498" y="1945"/>
                </a:cubicBezTo>
                <a:cubicBezTo>
                  <a:pt x="519" y="2020"/>
                  <a:pt x="552" y="2096"/>
                  <a:pt x="573" y="2161"/>
                </a:cubicBezTo>
                <a:cubicBezTo>
                  <a:pt x="595" y="2215"/>
                  <a:pt x="638" y="2247"/>
                  <a:pt x="692" y="2247"/>
                </a:cubicBezTo>
                <a:cubicBezTo>
                  <a:pt x="757" y="2247"/>
                  <a:pt x="779" y="2204"/>
                  <a:pt x="800" y="2150"/>
                </a:cubicBezTo>
                <a:cubicBezTo>
                  <a:pt x="822" y="2064"/>
                  <a:pt x="833" y="1977"/>
                  <a:pt x="865" y="1891"/>
                </a:cubicBezTo>
                <a:cubicBezTo>
                  <a:pt x="930" y="1696"/>
                  <a:pt x="1005" y="1502"/>
                  <a:pt x="1211" y="1383"/>
                </a:cubicBezTo>
                <a:cubicBezTo>
                  <a:pt x="1243" y="1372"/>
                  <a:pt x="1265" y="1351"/>
                  <a:pt x="1286" y="1329"/>
                </a:cubicBezTo>
                <a:cubicBezTo>
                  <a:pt x="1308" y="1297"/>
                  <a:pt x="1329" y="1253"/>
                  <a:pt x="1351" y="1221"/>
                </a:cubicBezTo>
                <a:cubicBezTo>
                  <a:pt x="1329" y="1178"/>
                  <a:pt x="1308" y="1145"/>
                  <a:pt x="1286" y="1102"/>
                </a:cubicBezTo>
                <a:cubicBezTo>
                  <a:pt x="1232" y="994"/>
                  <a:pt x="1167" y="897"/>
                  <a:pt x="1103" y="789"/>
                </a:cubicBezTo>
                <a:cubicBezTo>
                  <a:pt x="962" y="595"/>
                  <a:pt x="876" y="357"/>
                  <a:pt x="854" y="119"/>
                </a:cubicBezTo>
                <a:cubicBezTo>
                  <a:pt x="854" y="55"/>
                  <a:pt x="811" y="11"/>
                  <a:pt x="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2" name="Google Shape;1772;p40"/>
          <p:cNvSpPr/>
          <p:nvPr/>
        </p:nvSpPr>
        <p:spPr>
          <a:xfrm>
            <a:off x="3184925" y="1408162"/>
            <a:ext cx="136196" cy="205600"/>
          </a:xfrm>
          <a:custGeom>
            <a:rect b="b" l="l" r="r" t="t"/>
            <a:pathLst>
              <a:path extrusionOk="0" h="2675" w="1772">
                <a:moveTo>
                  <a:pt x="951" y="492"/>
                </a:moveTo>
                <a:cubicBezTo>
                  <a:pt x="1124" y="772"/>
                  <a:pt x="1210" y="1107"/>
                  <a:pt x="1502" y="1291"/>
                </a:cubicBezTo>
                <a:cubicBezTo>
                  <a:pt x="1307" y="1615"/>
                  <a:pt x="1102" y="1939"/>
                  <a:pt x="908" y="2274"/>
                </a:cubicBezTo>
                <a:lnTo>
                  <a:pt x="875" y="2209"/>
                </a:lnTo>
                <a:cubicBezTo>
                  <a:pt x="757" y="1928"/>
                  <a:pt x="605" y="1680"/>
                  <a:pt x="411" y="1453"/>
                </a:cubicBezTo>
                <a:cubicBezTo>
                  <a:pt x="389" y="1431"/>
                  <a:pt x="400" y="1377"/>
                  <a:pt x="400" y="1356"/>
                </a:cubicBezTo>
                <a:cubicBezTo>
                  <a:pt x="411" y="1334"/>
                  <a:pt x="433" y="1313"/>
                  <a:pt x="443" y="1302"/>
                </a:cubicBezTo>
                <a:cubicBezTo>
                  <a:pt x="649" y="1053"/>
                  <a:pt x="821" y="772"/>
                  <a:pt x="951" y="492"/>
                </a:cubicBezTo>
                <a:close/>
                <a:moveTo>
                  <a:pt x="926" y="0"/>
                </a:moveTo>
                <a:cubicBezTo>
                  <a:pt x="824" y="0"/>
                  <a:pt x="727" y="56"/>
                  <a:pt x="681" y="157"/>
                </a:cubicBezTo>
                <a:cubicBezTo>
                  <a:pt x="573" y="373"/>
                  <a:pt x="465" y="600"/>
                  <a:pt x="346" y="805"/>
                </a:cubicBezTo>
                <a:cubicBezTo>
                  <a:pt x="249" y="978"/>
                  <a:pt x="141" y="1140"/>
                  <a:pt x="44" y="1302"/>
                </a:cubicBezTo>
                <a:cubicBezTo>
                  <a:pt x="1" y="1356"/>
                  <a:pt x="1" y="1431"/>
                  <a:pt x="44" y="1485"/>
                </a:cubicBezTo>
                <a:cubicBezTo>
                  <a:pt x="206" y="1701"/>
                  <a:pt x="346" y="1950"/>
                  <a:pt x="454" y="2198"/>
                </a:cubicBezTo>
                <a:cubicBezTo>
                  <a:pt x="497" y="2306"/>
                  <a:pt x="551" y="2414"/>
                  <a:pt x="605" y="2522"/>
                </a:cubicBezTo>
                <a:cubicBezTo>
                  <a:pt x="645" y="2612"/>
                  <a:pt x="741" y="2675"/>
                  <a:pt x="841" y="2675"/>
                </a:cubicBezTo>
                <a:cubicBezTo>
                  <a:pt x="849" y="2675"/>
                  <a:pt x="857" y="2674"/>
                  <a:pt x="865" y="2673"/>
                </a:cubicBezTo>
                <a:cubicBezTo>
                  <a:pt x="872" y="2674"/>
                  <a:pt x="879" y="2675"/>
                  <a:pt x="886" y="2675"/>
                </a:cubicBezTo>
                <a:cubicBezTo>
                  <a:pt x="974" y="2675"/>
                  <a:pt x="1051" y="2613"/>
                  <a:pt x="1081" y="2533"/>
                </a:cubicBezTo>
                <a:cubicBezTo>
                  <a:pt x="1081" y="2501"/>
                  <a:pt x="1091" y="2479"/>
                  <a:pt x="1113" y="2447"/>
                </a:cubicBezTo>
                <a:cubicBezTo>
                  <a:pt x="1275" y="2187"/>
                  <a:pt x="1437" y="1917"/>
                  <a:pt x="1588" y="1647"/>
                </a:cubicBezTo>
                <a:cubicBezTo>
                  <a:pt x="1653" y="1539"/>
                  <a:pt x="1707" y="1421"/>
                  <a:pt x="1761" y="1302"/>
                </a:cubicBezTo>
                <a:cubicBezTo>
                  <a:pt x="1772" y="1280"/>
                  <a:pt x="1761" y="1248"/>
                  <a:pt x="1750" y="1226"/>
                </a:cubicBezTo>
                <a:cubicBezTo>
                  <a:pt x="1729" y="1172"/>
                  <a:pt x="1685" y="1140"/>
                  <a:pt x="1664" y="1097"/>
                </a:cubicBezTo>
                <a:cubicBezTo>
                  <a:pt x="1459" y="783"/>
                  <a:pt x="1286" y="459"/>
                  <a:pt x="1135" y="124"/>
                </a:cubicBezTo>
                <a:cubicBezTo>
                  <a:pt x="1113" y="81"/>
                  <a:pt x="1081" y="49"/>
                  <a:pt x="1048" y="27"/>
                </a:cubicBezTo>
                <a:cubicBezTo>
                  <a:pt x="1008" y="9"/>
                  <a:pt x="967" y="0"/>
                  <a:pt x="92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3" name="Google Shape;1773;p40"/>
          <p:cNvSpPr/>
          <p:nvPr/>
        </p:nvSpPr>
        <p:spPr>
          <a:xfrm>
            <a:off x="6703251" y="3544298"/>
            <a:ext cx="137025" cy="173858"/>
          </a:xfrm>
          <a:custGeom>
            <a:rect b="b" l="l" r="r" t="t"/>
            <a:pathLst>
              <a:path extrusionOk="0" h="1893" w="1492">
                <a:moveTo>
                  <a:pt x="773" y="1"/>
                </a:moveTo>
                <a:cubicBezTo>
                  <a:pt x="768" y="1"/>
                  <a:pt x="762" y="1"/>
                  <a:pt x="757" y="2"/>
                </a:cubicBezTo>
                <a:cubicBezTo>
                  <a:pt x="703" y="2"/>
                  <a:pt x="692" y="46"/>
                  <a:pt x="692" y="89"/>
                </a:cubicBezTo>
                <a:lnTo>
                  <a:pt x="692" y="564"/>
                </a:lnTo>
                <a:lnTo>
                  <a:pt x="670" y="575"/>
                </a:lnTo>
                <a:cubicBezTo>
                  <a:pt x="649" y="542"/>
                  <a:pt x="616" y="521"/>
                  <a:pt x="584" y="499"/>
                </a:cubicBezTo>
                <a:cubicBezTo>
                  <a:pt x="444" y="402"/>
                  <a:pt x="292" y="305"/>
                  <a:pt x="152" y="218"/>
                </a:cubicBezTo>
                <a:cubicBezTo>
                  <a:pt x="134" y="214"/>
                  <a:pt x="116" y="211"/>
                  <a:pt x="99" y="211"/>
                </a:cubicBezTo>
                <a:cubicBezTo>
                  <a:pt x="75" y="211"/>
                  <a:pt x="52" y="217"/>
                  <a:pt x="33" y="229"/>
                </a:cubicBezTo>
                <a:cubicBezTo>
                  <a:pt x="1" y="272"/>
                  <a:pt x="33" y="326"/>
                  <a:pt x="55" y="348"/>
                </a:cubicBezTo>
                <a:cubicBezTo>
                  <a:pt x="87" y="370"/>
                  <a:pt x="109" y="391"/>
                  <a:pt x="130" y="413"/>
                </a:cubicBezTo>
                <a:lnTo>
                  <a:pt x="562" y="802"/>
                </a:lnTo>
                <a:lnTo>
                  <a:pt x="627" y="856"/>
                </a:lnTo>
                <a:cubicBezTo>
                  <a:pt x="454" y="1018"/>
                  <a:pt x="292" y="1169"/>
                  <a:pt x="130" y="1320"/>
                </a:cubicBezTo>
                <a:cubicBezTo>
                  <a:pt x="87" y="1353"/>
                  <a:pt x="22" y="1396"/>
                  <a:pt x="66" y="1450"/>
                </a:cubicBezTo>
                <a:cubicBezTo>
                  <a:pt x="79" y="1466"/>
                  <a:pt x="94" y="1473"/>
                  <a:pt x="110" y="1473"/>
                </a:cubicBezTo>
                <a:cubicBezTo>
                  <a:pt x="145" y="1473"/>
                  <a:pt x="183" y="1440"/>
                  <a:pt x="206" y="1417"/>
                </a:cubicBezTo>
                <a:cubicBezTo>
                  <a:pt x="336" y="1320"/>
                  <a:pt x="465" y="1223"/>
                  <a:pt x="595" y="1126"/>
                </a:cubicBezTo>
                <a:lnTo>
                  <a:pt x="681" y="1050"/>
                </a:lnTo>
                <a:cubicBezTo>
                  <a:pt x="692" y="1245"/>
                  <a:pt x="703" y="1428"/>
                  <a:pt x="714" y="1601"/>
                </a:cubicBezTo>
                <a:cubicBezTo>
                  <a:pt x="714" y="1677"/>
                  <a:pt x="724" y="1763"/>
                  <a:pt x="746" y="1839"/>
                </a:cubicBezTo>
                <a:cubicBezTo>
                  <a:pt x="757" y="1871"/>
                  <a:pt x="778" y="1893"/>
                  <a:pt x="800" y="1893"/>
                </a:cubicBezTo>
                <a:cubicBezTo>
                  <a:pt x="822" y="1893"/>
                  <a:pt x="854" y="1871"/>
                  <a:pt x="865" y="1849"/>
                </a:cubicBezTo>
                <a:cubicBezTo>
                  <a:pt x="876" y="1795"/>
                  <a:pt x="886" y="1752"/>
                  <a:pt x="886" y="1709"/>
                </a:cubicBezTo>
                <a:cubicBezTo>
                  <a:pt x="886" y="1525"/>
                  <a:pt x="897" y="1331"/>
                  <a:pt x="897" y="1147"/>
                </a:cubicBezTo>
                <a:cubicBezTo>
                  <a:pt x="908" y="1126"/>
                  <a:pt x="908" y="1104"/>
                  <a:pt x="908" y="1072"/>
                </a:cubicBezTo>
                <a:cubicBezTo>
                  <a:pt x="994" y="1137"/>
                  <a:pt x="1081" y="1212"/>
                  <a:pt x="1156" y="1277"/>
                </a:cubicBezTo>
                <a:cubicBezTo>
                  <a:pt x="1232" y="1331"/>
                  <a:pt x="1308" y="1374"/>
                  <a:pt x="1383" y="1417"/>
                </a:cubicBezTo>
                <a:cubicBezTo>
                  <a:pt x="1391" y="1423"/>
                  <a:pt x="1400" y="1425"/>
                  <a:pt x="1409" y="1425"/>
                </a:cubicBezTo>
                <a:cubicBezTo>
                  <a:pt x="1437" y="1425"/>
                  <a:pt x="1467" y="1407"/>
                  <a:pt x="1491" y="1407"/>
                </a:cubicBezTo>
                <a:cubicBezTo>
                  <a:pt x="1480" y="1374"/>
                  <a:pt x="1491" y="1331"/>
                  <a:pt x="1470" y="1309"/>
                </a:cubicBezTo>
                <a:cubicBezTo>
                  <a:pt x="1416" y="1245"/>
                  <a:pt x="1362" y="1191"/>
                  <a:pt x="1308" y="1147"/>
                </a:cubicBezTo>
                <a:lnTo>
                  <a:pt x="962" y="813"/>
                </a:lnTo>
                <a:cubicBezTo>
                  <a:pt x="1059" y="737"/>
                  <a:pt x="1146" y="661"/>
                  <a:pt x="1243" y="586"/>
                </a:cubicBezTo>
                <a:cubicBezTo>
                  <a:pt x="1308" y="521"/>
                  <a:pt x="1372" y="456"/>
                  <a:pt x="1437" y="391"/>
                </a:cubicBezTo>
                <a:cubicBezTo>
                  <a:pt x="1470" y="359"/>
                  <a:pt x="1459" y="316"/>
                  <a:pt x="1470" y="283"/>
                </a:cubicBezTo>
                <a:lnTo>
                  <a:pt x="1470" y="283"/>
                </a:lnTo>
                <a:cubicBezTo>
                  <a:pt x="1460" y="286"/>
                  <a:pt x="1450" y="287"/>
                  <a:pt x="1440" y="287"/>
                </a:cubicBezTo>
                <a:cubicBezTo>
                  <a:pt x="1423" y="287"/>
                  <a:pt x="1406" y="284"/>
                  <a:pt x="1391" y="284"/>
                </a:cubicBezTo>
                <a:cubicBezTo>
                  <a:pt x="1376" y="284"/>
                  <a:pt x="1363" y="286"/>
                  <a:pt x="1351" y="294"/>
                </a:cubicBezTo>
                <a:cubicBezTo>
                  <a:pt x="1254" y="359"/>
                  <a:pt x="1167" y="424"/>
                  <a:pt x="1070" y="499"/>
                </a:cubicBezTo>
                <a:cubicBezTo>
                  <a:pt x="1016" y="542"/>
                  <a:pt x="951" y="586"/>
                  <a:pt x="886" y="640"/>
                </a:cubicBezTo>
                <a:cubicBezTo>
                  <a:pt x="876" y="542"/>
                  <a:pt x="876" y="456"/>
                  <a:pt x="865" y="359"/>
                </a:cubicBezTo>
                <a:cubicBezTo>
                  <a:pt x="865" y="272"/>
                  <a:pt x="854" y="175"/>
                  <a:pt x="843" y="78"/>
                </a:cubicBezTo>
                <a:cubicBezTo>
                  <a:pt x="834" y="39"/>
                  <a:pt x="815" y="1"/>
                  <a:pt x="77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4" name="Google Shape;1774;p40"/>
          <p:cNvSpPr/>
          <p:nvPr/>
        </p:nvSpPr>
        <p:spPr>
          <a:xfrm>
            <a:off x="6452826" y="1391711"/>
            <a:ext cx="137025" cy="173858"/>
          </a:xfrm>
          <a:custGeom>
            <a:rect b="b" l="l" r="r" t="t"/>
            <a:pathLst>
              <a:path extrusionOk="0" h="1893" w="1492">
                <a:moveTo>
                  <a:pt x="773" y="1"/>
                </a:moveTo>
                <a:cubicBezTo>
                  <a:pt x="768" y="1"/>
                  <a:pt x="762" y="1"/>
                  <a:pt x="757" y="2"/>
                </a:cubicBezTo>
                <a:cubicBezTo>
                  <a:pt x="703" y="2"/>
                  <a:pt x="692" y="46"/>
                  <a:pt x="692" y="89"/>
                </a:cubicBezTo>
                <a:lnTo>
                  <a:pt x="692" y="564"/>
                </a:lnTo>
                <a:lnTo>
                  <a:pt x="670" y="575"/>
                </a:lnTo>
                <a:cubicBezTo>
                  <a:pt x="649" y="542"/>
                  <a:pt x="616" y="521"/>
                  <a:pt x="584" y="499"/>
                </a:cubicBezTo>
                <a:cubicBezTo>
                  <a:pt x="444" y="402"/>
                  <a:pt x="292" y="305"/>
                  <a:pt x="152" y="218"/>
                </a:cubicBezTo>
                <a:cubicBezTo>
                  <a:pt x="134" y="214"/>
                  <a:pt x="116" y="211"/>
                  <a:pt x="99" y="211"/>
                </a:cubicBezTo>
                <a:cubicBezTo>
                  <a:pt x="75" y="211"/>
                  <a:pt x="52" y="217"/>
                  <a:pt x="33" y="229"/>
                </a:cubicBezTo>
                <a:cubicBezTo>
                  <a:pt x="1" y="272"/>
                  <a:pt x="33" y="326"/>
                  <a:pt x="55" y="348"/>
                </a:cubicBezTo>
                <a:cubicBezTo>
                  <a:pt x="87" y="370"/>
                  <a:pt x="109" y="391"/>
                  <a:pt x="130" y="413"/>
                </a:cubicBezTo>
                <a:lnTo>
                  <a:pt x="562" y="802"/>
                </a:lnTo>
                <a:lnTo>
                  <a:pt x="627" y="856"/>
                </a:lnTo>
                <a:cubicBezTo>
                  <a:pt x="454" y="1018"/>
                  <a:pt x="292" y="1169"/>
                  <a:pt x="130" y="1320"/>
                </a:cubicBezTo>
                <a:cubicBezTo>
                  <a:pt x="87" y="1353"/>
                  <a:pt x="22" y="1396"/>
                  <a:pt x="66" y="1450"/>
                </a:cubicBezTo>
                <a:cubicBezTo>
                  <a:pt x="79" y="1466"/>
                  <a:pt x="94" y="1473"/>
                  <a:pt x="110" y="1473"/>
                </a:cubicBezTo>
                <a:cubicBezTo>
                  <a:pt x="145" y="1473"/>
                  <a:pt x="183" y="1440"/>
                  <a:pt x="206" y="1417"/>
                </a:cubicBezTo>
                <a:cubicBezTo>
                  <a:pt x="336" y="1320"/>
                  <a:pt x="465" y="1223"/>
                  <a:pt x="595" y="1126"/>
                </a:cubicBezTo>
                <a:lnTo>
                  <a:pt x="681" y="1050"/>
                </a:lnTo>
                <a:cubicBezTo>
                  <a:pt x="692" y="1245"/>
                  <a:pt x="703" y="1428"/>
                  <a:pt x="714" y="1601"/>
                </a:cubicBezTo>
                <a:cubicBezTo>
                  <a:pt x="714" y="1677"/>
                  <a:pt x="724" y="1763"/>
                  <a:pt x="746" y="1839"/>
                </a:cubicBezTo>
                <a:cubicBezTo>
                  <a:pt x="757" y="1871"/>
                  <a:pt x="778" y="1893"/>
                  <a:pt x="800" y="1893"/>
                </a:cubicBezTo>
                <a:cubicBezTo>
                  <a:pt x="822" y="1893"/>
                  <a:pt x="854" y="1871"/>
                  <a:pt x="865" y="1849"/>
                </a:cubicBezTo>
                <a:cubicBezTo>
                  <a:pt x="876" y="1795"/>
                  <a:pt x="886" y="1752"/>
                  <a:pt x="886" y="1709"/>
                </a:cubicBezTo>
                <a:cubicBezTo>
                  <a:pt x="886" y="1525"/>
                  <a:pt x="897" y="1331"/>
                  <a:pt x="897" y="1147"/>
                </a:cubicBezTo>
                <a:cubicBezTo>
                  <a:pt x="908" y="1126"/>
                  <a:pt x="908" y="1104"/>
                  <a:pt x="908" y="1072"/>
                </a:cubicBezTo>
                <a:cubicBezTo>
                  <a:pt x="994" y="1137"/>
                  <a:pt x="1081" y="1212"/>
                  <a:pt x="1156" y="1277"/>
                </a:cubicBezTo>
                <a:cubicBezTo>
                  <a:pt x="1232" y="1331"/>
                  <a:pt x="1308" y="1374"/>
                  <a:pt x="1383" y="1417"/>
                </a:cubicBezTo>
                <a:cubicBezTo>
                  <a:pt x="1391" y="1423"/>
                  <a:pt x="1400" y="1425"/>
                  <a:pt x="1409" y="1425"/>
                </a:cubicBezTo>
                <a:cubicBezTo>
                  <a:pt x="1437" y="1425"/>
                  <a:pt x="1467" y="1407"/>
                  <a:pt x="1491" y="1407"/>
                </a:cubicBezTo>
                <a:cubicBezTo>
                  <a:pt x="1480" y="1374"/>
                  <a:pt x="1491" y="1331"/>
                  <a:pt x="1470" y="1309"/>
                </a:cubicBezTo>
                <a:cubicBezTo>
                  <a:pt x="1416" y="1245"/>
                  <a:pt x="1362" y="1191"/>
                  <a:pt x="1308" y="1147"/>
                </a:cubicBezTo>
                <a:lnTo>
                  <a:pt x="962" y="813"/>
                </a:lnTo>
                <a:cubicBezTo>
                  <a:pt x="1059" y="737"/>
                  <a:pt x="1146" y="661"/>
                  <a:pt x="1243" y="586"/>
                </a:cubicBezTo>
                <a:cubicBezTo>
                  <a:pt x="1308" y="521"/>
                  <a:pt x="1372" y="456"/>
                  <a:pt x="1437" y="391"/>
                </a:cubicBezTo>
                <a:cubicBezTo>
                  <a:pt x="1470" y="359"/>
                  <a:pt x="1459" y="316"/>
                  <a:pt x="1470" y="283"/>
                </a:cubicBezTo>
                <a:lnTo>
                  <a:pt x="1470" y="283"/>
                </a:lnTo>
                <a:cubicBezTo>
                  <a:pt x="1460" y="286"/>
                  <a:pt x="1450" y="287"/>
                  <a:pt x="1440" y="287"/>
                </a:cubicBezTo>
                <a:cubicBezTo>
                  <a:pt x="1423" y="287"/>
                  <a:pt x="1406" y="284"/>
                  <a:pt x="1391" y="284"/>
                </a:cubicBezTo>
                <a:cubicBezTo>
                  <a:pt x="1376" y="284"/>
                  <a:pt x="1363" y="286"/>
                  <a:pt x="1351" y="294"/>
                </a:cubicBezTo>
                <a:cubicBezTo>
                  <a:pt x="1254" y="359"/>
                  <a:pt x="1167" y="424"/>
                  <a:pt x="1070" y="499"/>
                </a:cubicBezTo>
                <a:cubicBezTo>
                  <a:pt x="1016" y="542"/>
                  <a:pt x="951" y="586"/>
                  <a:pt x="886" y="640"/>
                </a:cubicBezTo>
                <a:cubicBezTo>
                  <a:pt x="876" y="542"/>
                  <a:pt x="876" y="456"/>
                  <a:pt x="865" y="359"/>
                </a:cubicBezTo>
                <a:cubicBezTo>
                  <a:pt x="865" y="272"/>
                  <a:pt x="854" y="175"/>
                  <a:pt x="843" y="78"/>
                </a:cubicBezTo>
                <a:cubicBezTo>
                  <a:pt x="834" y="39"/>
                  <a:pt x="815" y="1"/>
                  <a:pt x="77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5" name="Google Shape;1775;p40"/>
          <p:cNvSpPr/>
          <p:nvPr/>
        </p:nvSpPr>
        <p:spPr>
          <a:xfrm>
            <a:off x="6707150" y="1864213"/>
            <a:ext cx="129224" cy="188622"/>
          </a:xfrm>
          <a:custGeom>
            <a:rect b="b" l="l" r="r" t="t"/>
            <a:pathLst>
              <a:path extrusionOk="0" h="2681" w="1837">
                <a:moveTo>
                  <a:pt x="963" y="0"/>
                </a:moveTo>
                <a:cubicBezTo>
                  <a:pt x="895" y="0"/>
                  <a:pt x="830" y="50"/>
                  <a:pt x="810" y="109"/>
                </a:cubicBezTo>
                <a:cubicBezTo>
                  <a:pt x="616" y="509"/>
                  <a:pt x="367" y="876"/>
                  <a:pt x="76" y="1211"/>
                </a:cubicBezTo>
                <a:cubicBezTo>
                  <a:pt x="43" y="1265"/>
                  <a:pt x="22" y="1319"/>
                  <a:pt x="0" y="1373"/>
                </a:cubicBezTo>
                <a:cubicBezTo>
                  <a:pt x="32" y="1438"/>
                  <a:pt x="65" y="1492"/>
                  <a:pt x="108" y="1557"/>
                </a:cubicBezTo>
                <a:cubicBezTo>
                  <a:pt x="389" y="1838"/>
                  <a:pt x="594" y="2183"/>
                  <a:pt x="724" y="2561"/>
                </a:cubicBezTo>
                <a:cubicBezTo>
                  <a:pt x="734" y="2626"/>
                  <a:pt x="788" y="2680"/>
                  <a:pt x="853" y="2680"/>
                </a:cubicBezTo>
                <a:cubicBezTo>
                  <a:pt x="940" y="2680"/>
                  <a:pt x="961" y="2626"/>
                  <a:pt x="994" y="2561"/>
                </a:cubicBezTo>
                <a:cubicBezTo>
                  <a:pt x="1059" y="2421"/>
                  <a:pt x="1113" y="2280"/>
                  <a:pt x="1188" y="2140"/>
                </a:cubicBezTo>
                <a:cubicBezTo>
                  <a:pt x="1318" y="1902"/>
                  <a:pt x="1501" y="1697"/>
                  <a:pt x="1728" y="1546"/>
                </a:cubicBezTo>
                <a:cubicBezTo>
                  <a:pt x="1815" y="1492"/>
                  <a:pt x="1836" y="1438"/>
                  <a:pt x="1771" y="1352"/>
                </a:cubicBezTo>
                <a:cubicBezTo>
                  <a:pt x="1728" y="1287"/>
                  <a:pt x="1663" y="1222"/>
                  <a:pt x="1599" y="1157"/>
                </a:cubicBezTo>
                <a:cubicBezTo>
                  <a:pt x="1447" y="995"/>
                  <a:pt x="1329" y="811"/>
                  <a:pt x="1253" y="595"/>
                </a:cubicBezTo>
                <a:cubicBezTo>
                  <a:pt x="1199" y="455"/>
                  <a:pt x="1156" y="304"/>
                  <a:pt x="1113" y="153"/>
                </a:cubicBezTo>
                <a:cubicBezTo>
                  <a:pt x="1102" y="77"/>
                  <a:pt x="1059" y="12"/>
                  <a:pt x="983" y="1"/>
                </a:cubicBezTo>
                <a:cubicBezTo>
                  <a:pt x="976" y="0"/>
                  <a:pt x="970" y="0"/>
                  <a:pt x="9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9" name="Shape 1779"/>
        <p:cNvGrpSpPr/>
        <p:nvPr/>
      </p:nvGrpSpPr>
      <p:grpSpPr>
        <a:xfrm>
          <a:off x="0" y="0"/>
          <a:ext cx="0" cy="0"/>
          <a:chOff x="0" y="0"/>
          <a:chExt cx="0" cy="0"/>
        </a:xfrm>
      </p:grpSpPr>
      <p:sp>
        <p:nvSpPr>
          <p:cNvPr id="1780" name="Google Shape;1780;p41"/>
          <p:cNvSpPr txBox="1"/>
          <p:nvPr>
            <p:ph type="title"/>
          </p:nvPr>
        </p:nvSpPr>
        <p:spPr>
          <a:xfrm>
            <a:off x="3072150" y="488738"/>
            <a:ext cx="29997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990"/>
              <a:buFont typeface="Arial"/>
              <a:buNone/>
            </a:pPr>
            <a:r>
              <a:rPr lang="en" sz="4800"/>
              <a:t>Intereses:</a:t>
            </a:r>
            <a:endParaRPr sz="4800"/>
          </a:p>
        </p:txBody>
      </p:sp>
      <p:sp>
        <p:nvSpPr>
          <p:cNvPr id="1781" name="Google Shape;1781;p41"/>
          <p:cNvSpPr txBox="1"/>
          <p:nvPr>
            <p:ph idx="5" type="title"/>
          </p:nvPr>
        </p:nvSpPr>
        <p:spPr>
          <a:xfrm>
            <a:off x="1042250" y="1501375"/>
            <a:ext cx="25704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3200"/>
              <a:t>Financiera:</a:t>
            </a:r>
            <a:endParaRPr sz="3200"/>
          </a:p>
        </p:txBody>
      </p:sp>
      <p:sp>
        <p:nvSpPr>
          <p:cNvPr id="1782" name="Google Shape;1782;p41"/>
          <p:cNvSpPr txBox="1"/>
          <p:nvPr>
            <p:ph idx="6" type="subTitle"/>
          </p:nvPr>
        </p:nvSpPr>
        <p:spPr>
          <a:xfrm>
            <a:off x="5154200" y="2396375"/>
            <a:ext cx="2285700" cy="12714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lang="en" sz="1900"/>
              <a:t>Para un préstamo de 750,000 pesos se pagarían:</a:t>
            </a:r>
            <a:endParaRPr sz="1900"/>
          </a:p>
        </p:txBody>
      </p:sp>
      <p:sp>
        <p:nvSpPr>
          <p:cNvPr id="1783" name="Google Shape;1783;p41"/>
          <p:cNvSpPr/>
          <p:nvPr/>
        </p:nvSpPr>
        <p:spPr>
          <a:xfrm rot="6240902">
            <a:off x="5892195" y="548764"/>
            <a:ext cx="240302" cy="452649"/>
          </a:xfrm>
          <a:custGeom>
            <a:rect b="b" l="l" r="r" t="t"/>
            <a:pathLst>
              <a:path extrusionOk="0" h="7896" w="4192">
                <a:moveTo>
                  <a:pt x="1221" y="0"/>
                </a:moveTo>
                <a:cubicBezTo>
                  <a:pt x="724" y="0"/>
                  <a:pt x="303" y="421"/>
                  <a:pt x="152" y="896"/>
                </a:cubicBezTo>
                <a:cubicBezTo>
                  <a:pt x="0" y="1372"/>
                  <a:pt x="76" y="1890"/>
                  <a:pt x="195" y="2365"/>
                </a:cubicBezTo>
                <a:cubicBezTo>
                  <a:pt x="746" y="4666"/>
                  <a:pt x="2182" y="6653"/>
                  <a:pt x="4191" y="7895"/>
                </a:cubicBezTo>
                <a:lnTo>
                  <a:pt x="3921" y="7669"/>
                </a:lnTo>
                <a:cubicBezTo>
                  <a:pt x="2603" y="5616"/>
                  <a:pt x="3759" y="2603"/>
                  <a:pt x="2301" y="659"/>
                </a:cubicBezTo>
                <a:cubicBezTo>
                  <a:pt x="2042" y="302"/>
                  <a:pt x="1664" y="0"/>
                  <a:pt x="122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4" name="Google Shape;1784;p41"/>
          <p:cNvSpPr/>
          <p:nvPr/>
        </p:nvSpPr>
        <p:spPr>
          <a:xfrm rot="6240902">
            <a:off x="5594781" y="580356"/>
            <a:ext cx="398802" cy="195712"/>
          </a:xfrm>
          <a:custGeom>
            <a:rect b="b" l="l" r="r" t="t"/>
            <a:pathLst>
              <a:path extrusionOk="0" h="3414" w="6957">
                <a:moveTo>
                  <a:pt x="1948" y="0"/>
                </a:moveTo>
                <a:cubicBezTo>
                  <a:pt x="1679" y="0"/>
                  <a:pt x="1410" y="28"/>
                  <a:pt x="1146" y="87"/>
                </a:cubicBezTo>
                <a:cubicBezTo>
                  <a:pt x="725" y="184"/>
                  <a:pt x="271" y="400"/>
                  <a:pt x="141" y="810"/>
                </a:cubicBezTo>
                <a:cubicBezTo>
                  <a:pt x="1" y="1264"/>
                  <a:pt x="325" y="1750"/>
                  <a:pt x="735" y="1966"/>
                </a:cubicBezTo>
                <a:cubicBezTo>
                  <a:pt x="1157" y="2182"/>
                  <a:pt x="1643" y="2182"/>
                  <a:pt x="2118" y="2204"/>
                </a:cubicBezTo>
                <a:cubicBezTo>
                  <a:pt x="3803" y="2247"/>
                  <a:pt x="5585" y="2452"/>
                  <a:pt x="6957" y="3413"/>
                </a:cubicBezTo>
                <a:cubicBezTo>
                  <a:pt x="6319" y="2420"/>
                  <a:pt x="5553" y="1480"/>
                  <a:pt x="4559" y="832"/>
                </a:cubicBezTo>
                <a:cubicBezTo>
                  <a:pt x="3790" y="322"/>
                  <a:pt x="2867" y="0"/>
                  <a:pt x="19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5" name="Google Shape;1785;p41"/>
          <p:cNvSpPr/>
          <p:nvPr/>
        </p:nvSpPr>
        <p:spPr>
          <a:xfrm rot="6240902">
            <a:off x="5796308" y="814044"/>
            <a:ext cx="108457" cy="152029"/>
          </a:xfrm>
          <a:custGeom>
            <a:rect b="b" l="l" r="r" t="t"/>
            <a:pathLst>
              <a:path extrusionOk="0" h="2652" w="1892">
                <a:moveTo>
                  <a:pt x="289" y="1"/>
                </a:moveTo>
                <a:cubicBezTo>
                  <a:pt x="226" y="1"/>
                  <a:pt x="165" y="20"/>
                  <a:pt x="120" y="59"/>
                </a:cubicBezTo>
                <a:cubicBezTo>
                  <a:pt x="77" y="113"/>
                  <a:pt x="55" y="167"/>
                  <a:pt x="55" y="232"/>
                </a:cubicBezTo>
                <a:cubicBezTo>
                  <a:pt x="1" y="686"/>
                  <a:pt x="347" y="1085"/>
                  <a:pt x="671" y="1409"/>
                </a:cubicBezTo>
                <a:lnTo>
                  <a:pt x="1891" y="2651"/>
                </a:lnTo>
                <a:lnTo>
                  <a:pt x="1816" y="2479"/>
                </a:lnTo>
                <a:cubicBezTo>
                  <a:pt x="1578" y="1820"/>
                  <a:pt x="1286" y="1193"/>
                  <a:pt x="951" y="588"/>
                </a:cubicBezTo>
                <a:cubicBezTo>
                  <a:pt x="811" y="351"/>
                  <a:pt x="671" y="113"/>
                  <a:pt x="411" y="27"/>
                </a:cubicBezTo>
                <a:cubicBezTo>
                  <a:pt x="373" y="9"/>
                  <a:pt x="330" y="1"/>
                  <a:pt x="28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6" name="Google Shape;1786;p41"/>
          <p:cNvSpPr/>
          <p:nvPr/>
        </p:nvSpPr>
        <p:spPr>
          <a:xfrm rot="-4170656">
            <a:off x="2584698" y="860820"/>
            <a:ext cx="240302" cy="452655"/>
          </a:xfrm>
          <a:custGeom>
            <a:rect b="b" l="l" r="r" t="t"/>
            <a:pathLst>
              <a:path extrusionOk="0" h="7896" w="4192">
                <a:moveTo>
                  <a:pt x="1221" y="0"/>
                </a:moveTo>
                <a:cubicBezTo>
                  <a:pt x="724" y="0"/>
                  <a:pt x="303" y="421"/>
                  <a:pt x="152" y="896"/>
                </a:cubicBezTo>
                <a:cubicBezTo>
                  <a:pt x="0" y="1372"/>
                  <a:pt x="76" y="1890"/>
                  <a:pt x="195" y="2365"/>
                </a:cubicBezTo>
                <a:cubicBezTo>
                  <a:pt x="746" y="4666"/>
                  <a:pt x="2182" y="6653"/>
                  <a:pt x="4191" y="7895"/>
                </a:cubicBezTo>
                <a:lnTo>
                  <a:pt x="3921" y="7669"/>
                </a:lnTo>
                <a:cubicBezTo>
                  <a:pt x="2603" y="5616"/>
                  <a:pt x="3759" y="2603"/>
                  <a:pt x="2301" y="659"/>
                </a:cubicBezTo>
                <a:cubicBezTo>
                  <a:pt x="2042" y="302"/>
                  <a:pt x="1664" y="0"/>
                  <a:pt x="122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7" name="Google Shape;1787;p41"/>
          <p:cNvSpPr/>
          <p:nvPr/>
        </p:nvSpPr>
        <p:spPr>
          <a:xfrm rot="-4170656">
            <a:off x="2711292" y="1110148"/>
            <a:ext cx="398802" cy="195715"/>
          </a:xfrm>
          <a:custGeom>
            <a:rect b="b" l="l" r="r" t="t"/>
            <a:pathLst>
              <a:path extrusionOk="0" h="3414" w="6957">
                <a:moveTo>
                  <a:pt x="1948" y="0"/>
                </a:moveTo>
                <a:cubicBezTo>
                  <a:pt x="1679" y="0"/>
                  <a:pt x="1410" y="28"/>
                  <a:pt x="1146" y="87"/>
                </a:cubicBezTo>
                <a:cubicBezTo>
                  <a:pt x="725" y="184"/>
                  <a:pt x="271" y="400"/>
                  <a:pt x="141" y="810"/>
                </a:cubicBezTo>
                <a:cubicBezTo>
                  <a:pt x="1" y="1264"/>
                  <a:pt x="325" y="1750"/>
                  <a:pt x="735" y="1966"/>
                </a:cubicBezTo>
                <a:cubicBezTo>
                  <a:pt x="1157" y="2182"/>
                  <a:pt x="1643" y="2182"/>
                  <a:pt x="2118" y="2204"/>
                </a:cubicBezTo>
                <a:cubicBezTo>
                  <a:pt x="3803" y="2247"/>
                  <a:pt x="5585" y="2452"/>
                  <a:pt x="6957" y="3413"/>
                </a:cubicBezTo>
                <a:cubicBezTo>
                  <a:pt x="6319" y="2420"/>
                  <a:pt x="5553" y="1480"/>
                  <a:pt x="4559" y="832"/>
                </a:cubicBezTo>
                <a:cubicBezTo>
                  <a:pt x="3790" y="322"/>
                  <a:pt x="2867" y="0"/>
                  <a:pt x="19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8" name="Google Shape;1788;p41"/>
          <p:cNvSpPr/>
          <p:nvPr/>
        </p:nvSpPr>
        <p:spPr>
          <a:xfrm rot="-4170656">
            <a:off x="2824364" y="915141"/>
            <a:ext cx="108457" cy="152031"/>
          </a:xfrm>
          <a:custGeom>
            <a:rect b="b" l="l" r="r" t="t"/>
            <a:pathLst>
              <a:path extrusionOk="0" h="2652" w="1892">
                <a:moveTo>
                  <a:pt x="289" y="1"/>
                </a:moveTo>
                <a:cubicBezTo>
                  <a:pt x="226" y="1"/>
                  <a:pt x="165" y="20"/>
                  <a:pt x="120" y="59"/>
                </a:cubicBezTo>
                <a:cubicBezTo>
                  <a:pt x="77" y="113"/>
                  <a:pt x="55" y="167"/>
                  <a:pt x="55" y="232"/>
                </a:cubicBezTo>
                <a:cubicBezTo>
                  <a:pt x="1" y="686"/>
                  <a:pt x="347" y="1085"/>
                  <a:pt x="671" y="1409"/>
                </a:cubicBezTo>
                <a:lnTo>
                  <a:pt x="1891" y="2651"/>
                </a:lnTo>
                <a:lnTo>
                  <a:pt x="1816" y="2479"/>
                </a:lnTo>
                <a:cubicBezTo>
                  <a:pt x="1578" y="1820"/>
                  <a:pt x="1286" y="1193"/>
                  <a:pt x="951" y="588"/>
                </a:cubicBezTo>
                <a:cubicBezTo>
                  <a:pt x="811" y="351"/>
                  <a:pt x="671" y="113"/>
                  <a:pt x="411" y="27"/>
                </a:cubicBezTo>
                <a:cubicBezTo>
                  <a:pt x="373" y="9"/>
                  <a:pt x="330" y="1"/>
                  <a:pt x="28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9" name="Google Shape;1789;p41"/>
          <p:cNvSpPr txBox="1"/>
          <p:nvPr>
            <p:ph idx="5" type="title"/>
          </p:nvPr>
        </p:nvSpPr>
        <p:spPr>
          <a:xfrm>
            <a:off x="5089200" y="1720925"/>
            <a:ext cx="25704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3200"/>
              <a:t>Banamex:</a:t>
            </a:r>
            <a:endParaRPr sz="3200"/>
          </a:p>
        </p:txBody>
      </p:sp>
      <p:sp>
        <p:nvSpPr>
          <p:cNvPr id="1790" name="Google Shape;1790;p41"/>
          <p:cNvSpPr txBox="1"/>
          <p:nvPr>
            <p:ph idx="6" type="subTitle"/>
          </p:nvPr>
        </p:nvSpPr>
        <p:spPr>
          <a:xfrm>
            <a:off x="1042250" y="2213050"/>
            <a:ext cx="2285700" cy="12714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lang="en" sz="1900"/>
              <a:t>Se pagaría el 8% de intereses. Para un préstamo total de 743,436 pesos se pagarían:</a:t>
            </a:r>
            <a:endParaRPr sz="1900"/>
          </a:p>
        </p:txBody>
      </p:sp>
      <p:sp>
        <p:nvSpPr>
          <p:cNvPr id="1791" name="Google Shape;1791;p41"/>
          <p:cNvSpPr/>
          <p:nvPr/>
        </p:nvSpPr>
        <p:spPr>
          <a:xfrm>
            <a:off x="5296100" y="3667775"/>
            <a:ext cx="1701900" cy="8478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2" name="Google Shape;1792;p41"/>
          <p:cNvSpPr txBox="1"/>
          <p:nvPr/>
        </p:nvSpPr>
        <p:spPr>
          <a:xfrm>
            <a:off x="5296103" y="3722225"/>
            <a:ext cx="1701900" cy="738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chemeClr val="dk2"/>
                </a:solidFill>
                <a:latin typeface="Leckerli One"/>
                <a:ea typeface="Leckerli One"/>
                <a:cs typeface="Leckerli One"/>
                <a:sym typeface="Leckerli One"/>
              </a:rPr>
              <a:t>$187,500</a:t>
            </a:r>
            <a:endParaRPr b="1" i="0" sz="2300" u="none" cap="none" strike="noStrike">
              <a:solidFill>
                <a:schemeClr val="dk2"/>
              </a:solidFill>
              <a:latin typeface="Leckerli One"/>
              <a:ea typeface="Leckerli One"/>
              <a:cs typeface="Leckerli One"/>
              <a:sym typeface="Leckerli One"/>
            </a:endParaRPr>
          </a:p>
        </p:txBody>
      </p:sp>
      <p:sp>
        <p:nvSpPr>
          <p:cNvPr id="1793" name="Google Shape;1793;p41"/>
          <p:cNvSpPr/>
          <p:nvPr/>
        </p:nvSpPr>
        <p:spPr>
          <a:xfrm>
            <a:off x="1334150" y="3862450"/>
            <a:ext cx="1701900" cy="8478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4" name="Google Shape;1794;p41"/>
          <p:cNvSpPr txBox="1"/>
          <p:nvPr/>
        </p:nvSpPr>
        <p:spPr>
          <a:xfrm>
            <a:off x="1334153" y="3916900"/>
            <a:ext cx="1701900" cy="738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chemeClr val="dk2"/>
                </a:solidFill>
                <a:latin typeface="Leckerli One"/>
                <a:ea typeface="Leckerli One"/>
                <a:cs typeface="Leckerli One"/>
                <a:sym typeface="Leckerli One"/>
              </a:rPr>
              <a:t>$ 59, 474.88</a:t>
            </a:r>
            <a:endParaRPr b="1" i="0" sz="1700" u="none" cap="none" strike="noStrike">
              <a:solidFill>
                <a:schemeClr val="dk2"/>
              </a:solidFill>
              <a:latin typeface="Leckerli One"/>
              <a:ea typeface="Leckerli One"/>
              <a:cs typeface="Leckerli One"/>
              <a:sym typeface="Leckerli On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8" name="Shape 1798"/>
        <p:cNvGrpSpPr/>
        <p:nvPr/>
      </p:nvGrpSpPr>
      <p:grpSpPr>
        <a:xfrm>
          <a:off x="0" y="0"/>
          <a:ext cx="0" cy="0"/>
          <a:chOff x="0" y="0"/>
          <a:chExt cx="0" cy="0"/>
        </a:xfrm>
      </p:grpSpPr>
      <p:cxnSp>
        <p:nvCxnSpPr>
          <p:cNvPr id="1799" name="Google Shape;1799;p42"/>
          <p:cNvCxnSpPr/>
          <p:nvPr/>
        </p:nvCxnSpPr>
        <p:spPr>
          <a:xfrm>
            <a:off x="1861650" y="2666213"/>
            <a:ext cx="5505600" cy="0"/>
          </a:xfrm>
          <a:prstGeom prst="straightConnector1">
            <a:avLst/>
          </a:prstGeom>
          <a:noFill/>
          <a:ln cap="flat" cmpd="sng" w="9525">
            <a:solidFill>
              <a:schemeClr val="dk1"/>
            </a:solidFill>
            <a:prstDash val="solid"/>
            <a:round/>
            <a:headEnd len="sm" w="sm" type="none"/>
            <a:tailEnd len="sm" w="sm" type="none"/>
          </a:ln>
        </p:spPr>
      </p:cxnSp>
      <p:cxnSp>
        <p:nvCxnSpPr>
          <p:cNvPr id="1800" name="Google Shape;1800;p42"/>
          <p:cNvCxnSpPr/>
          <p:nvPr/>
        </p:nvCxnSpPr>
        <p:spPr>
          <a:xfrm>
            <a:off x="1861650" y="1856588"/>
            <a:ext cx="5505600" cy="0"/>
          </a:xfrm>
          <a:prstGeom prst="straightConnector1">
            <a:avLst/>
          </a:prstGeom>
          <a:noFill/>
          <a:ln cap="flat" cmpd="sng" w="9525">
            <a:solidFill>
              <a:schemeClr val="dk1"/>
            </a:solidFill>
            <a:prstDash val="solid"/>
            <a:round/>
            <a:headEnd len="sm" w="sm" type="none"/>
            <a:tailEnd len="sm" w="sm" type="none"/>
          </a:ln>
        </p:spPr>
      </p:cxnSp>
      <p:cxnSp>
        <p:nvCxnSpPr>
          <p:cNvPr id="1801" name="Google Shape;1801;p42"/>
          <p:cNvCxnSpPr/>
          <p:nvPr/>
        </p:nvCxnSpPr>
        <p:spPr>
          <a:xfrm>
            <a:off x="1861650" y="2151863"/>
            <a:ext cx="5505600" cy="0"/>
          </a:xfrm>
          <a:prstGeom prst="straightConnector1">
            <a:avLst/>
          </a:prstGeom>
          <a:noFill/>
          <a:ln cap="flat" cmpd="sng" w="9525">
            <a:solidFill>
              <a:schemeClr val="dk1"/>
            </a:solidFill>
            <a:prstDash val="dash"/>
            <a:round/>
            <a:headEnd len="sm" w="sm" type="none"/>
            <a:tailEnd len="sm" w="sm" type="none"/>
          </a:ln>
        </p:spPr>
      </p:cxnSp>
      <p:cxnSp>
        <p:nvCxnSpPr>
          <p:cNvPr id="1802" name="Google Shape;1802;p42"/>
          <p:cNvCxnSpPr/>
          <p:nvPr/>
        </p:nvCxnSpPr>
        <p:spPr>
          <a:xfrm>
            <a:off x="2380853" y="2355949"/>
            <a:ext cx="316500" cy="0"/>
          </a:xfrm>
          <a:prstGeom prst="straightConnector1">
            <a:avLst/>
          </a:prstGeom>
          <a:noFill/>
          <a:ln cap="flat" cmpd="sng" w="9525">
            <a:solidFill>
              <a:schemeClr val="dk1"/>
            </a:solidFill>
            <a:prstDash val="solid"/>
            <a:round/>
            <a:headEnd len="med" w="med" type="oval"/>
            <a:tailEnd len="sm" w="sm" type="none"/>
          </a:ln>
        </p:spPr>
      </p:cxnSp>
      <p:sp>
        <p:nvSpPr>
          <p:cNvPr id="1803" name="Google Shape;1803;p42"/>
          <p:cNvSpPr txBox="1"/>
          <p:nvPr>
            <p:ph type="ctrTitle"/>
          </p:nvPr>
        </p:nvSpPr>
        <p:spPr>
          <a:xfrm>
            <a:off x="1840673" y="1072038"/>
            <a:ext cx="5149800" cy="1926600"/>
          </a:xfrm>
          <a:prstGeom prst="rect">
            <a:avLst/>
          </a:prstGeom>
          <a:noFill/>
          <a:ln>
            <a:noFill/>
          </a:ln>
          <a:effectLst>
            <a:outerShdw rotWithShape="0" algn="bl" dir="1560000" dist="47625">
              <a:srgbClr val="000000">
                <a:alpha val="32941"/>
              </a:srgbClr>
            </a:outerShdw>
          </a:effectLst>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a:t>Gracias!</a:t>
            </a:r>
            <a:endParaRPr/>
          </a:p>
        </p:txBody>
      </p:sp>
      <p:sp>
        <p:nvSpPr>
          <p:cNvPr id="1804" name="Google Shape;1804;p42"/>
          <p:cNvSpPr/>
          <p:nvPr/>
        </p:nvSpPr>
        <p:spPr>
          <a:xfrm>
            <a:off x="5601299" y="2096345"/>
            <a:ext cx="82200" cy="822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05" name="Google Shape;1805;p42"/>
          <p:cNvCxnSpPr/>
          <p:nvPr/>
        </p:nvCxnSpPr>
        <p:spPr>
          <a:xfrm flipH="1">
            <a:off x="5683582" y="1978412"/>
            <a:ext cx="275400" cy="159000"/>
          </a:xfrm>
          <a:prstGeom prst="straightConnector1">
            <a:avLst/>
          </a:prstGeom>
          <a:noFill/>
          <a:ln cap="flat" cmpd="sng" w="9525">
            <a:solidFill>
              <a:schemeClr val="dk1"/>
            </a:solidFill>
            <a:prstDash val="solid"/>
            <a:round/>
            <a:headEnd len="med" w="med" type="oval"/>
            <a:tailEnd len="sm" w="sm" type="none"/>
          </a:ln>
        </p:spPr>
      </p:cxnSp>
      <p:sp>
        <p:nvSpPr>
          <p:cNvPr id="1806" name="Google Shape;1806;p42"/>
          <p:cNvSpPr/>
          <p:nvPr/>
        </p:nvSpPr>
        <p:spPr>
          <a:xfrm rot="408307">
            <a:off x="3068159" y="2753123"/>
            <a:ext cx="2646651" cy="697193"/>
          </a:xfrm>
          <a:custGeom>
            <a:rect b="b" l="l" r="r" t="t"/>
            <a:pathLst>
              <a:path extrusionOk="0" h="2285" w="8674">
                <a:moveTo>
                  <a:pt x="6975" y="0"/>
                </a:moveTo>
                <a:cubicBezTo>
                  <a:pt x="6940" y="0"/>
                  <a:pt x="6905" y="1"/>
                  <a:pt x="6870" y="2"/>
                </a:cubicBezTo>
                <a:cubicBezTo>
                  <a:pt x="6842" y="1"/>
                  <a:pt x="6815" y="1"/>
                  <a:pt x="6788" y="1"/>
                </a:cubicBezTo>
                <a:cubicBezTo>
                  <a:pt x="5616" y="1"/>
                  <a:pt x="4446" y="227"/>
                  <a:pt x="3349" y="639"/>
                </a:cubicBezTo>
                <a:cubicBezTo>
                  <a:pt x="2506" y="952"/>
                  <a:pt x="1675" y="1298"/>
                  <a:pt x="843" y="1643"/>
                </a:cubicBezTo>
                <a:cubicBezTo>
                  <a:pt x="605" y="1741"/>
                  <a:pt x="368" y="1849"/>
                  <a:pt x="130" y="1978"/>
                </a:cubicBezTo>
                <a:cubicBezTo>
                  <a:pt x="0" y="2043"/>
                  <a:pt x="0" y="2140"/>
                  <a:pt x="152" y="2216"/>
                </a:cubicBezTo>
                <a:cubicBezTo>
                  <a:pt x="245" y="2262"/>
                  <a:pt x="350" y="2284"/>
                  <a:pt x="455" y="2284"/>
                </a:cubicBezTo>
                <a:cubicBezTo>
                  <a:pt x="520" y="2284"/>
                  <a:pt x="586" y="2276"/>
                  <a:pt x="648" y="2259"/>
                </a:cubicBezTo>
                <a:cubicBezTo>
                  <a:pt x="843" y="2205"/>
                  <a:pt x="1026" y="2130"/>
                  <a:pt x="1210" y="2065"/>
                </a:cubicBezTo>
                <a:cubicBezTo>
                  <a:pt x="2355" y="1687"/>
                  <a:pt x="3489" y="1287"/>
                  <a:pt x="4645" y="909"/>
                </a:cubicBezTo>
                <a:cubicBezTo>
                  <a:pt x="5498" y="628"/>
                  <a:pt x="6384" y="477"/>
                  <a:pt x="7291" y="445"/>
                </a:cubicBezTo>
                <a:cubicBezTo>
                  <a:pt x="7346" y="443"/>
                  <a:pt x="7400" y="442"/>
                  <a:pt x="7454" y="442"/>
                </a:cubicBezTo>
                <a:cubicBezTo>
                  <a:pt x="7731" y="442"/>
                  <a:pt x="7999" y="473"/>
                  <a:pt x="8252" y="617"/>
                </a:cubicBezTo>
                <a:cubicBezTo>
                  <a:pt x="8317" y="650"/>
                  <a:pt x="8382" y="661"/>
                  <a:pt x="8458" y="671"/>
                </a:cubicBezTo>
                <a:lnTo>
                  <a:pt x="8468" y="661"/>
                </a:lnTo>
                <a:cubicBezTo>
                  <a:pt x="8474" y="666"/>
                  <a:pt x="8482" y="669"/>
                  <a:pt x="8491" y="669"/>
                </a:cubicBezTo>
                <a:cubicBezTo>
                  <a:pt x="8501" y="669"/>
                  <a:pt x="8512" y="666"/>
                  <a:pt x="8522" y="661"/>
                </a:cubicBezTo>
                <a:cubicBezTo>
                  <a:pt x="8566" y="639"/>
                  <a:pt x="8641" y="628"/>
                  <a:pt x="8652" y="596"/>
                </a:cubicBezTo>
                <a:cubicBezTo>
                  <a:pt x="8674" y="553"/>
                  <a:pt x="8641" y="488"/>
                  <a:pt x="8609" y="445"/>
                </a:cubicBezTo>
                <a:cubicBezTo>
                  <a:pt x="8576" y="391"/>
                  <a:pt x="8533" y="358"/>
                  <a:pt x="8479" y="326"/>
                </a:cubicBezTo>
                <a:cubicBezTo>
                  <a:pt x="8360" y="261"/>
                  <a:pt x="8242" y="207"/>
                  <a:pt x="8123" y="164"/>
                </a:cubicBezTo>
                <a:cubicBezTo>
                  <a:pt x="7746" y="55"/>
                  <a:pt x="7361" y="0"/>
                  <a:pt x="6975" y="0"/>
                </a:cubicBezTo>
                <a:close/>
              </a:path>
            </a:pathLst>
          </a:custGeom>
          <a:solidFill>
            <a:schemeClr val="dk1"/>
          </a:solidFill>
          <a:ln>
            <a:noFill/>
          </a:ln>
          <a:effectLst>
            <a:outerShdw rotWithShape="0" algn="bl" dir="4080000" dist="47625">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07" name="Google Shape;1807;p42"/>
          <p:cNvCxnSpPr/>
          <p:nvPr/>
        </p:nvCxnSpPr>
        <p:spPr>
          <a:xfrm>
            <a:off x="3631693" y="2137454"/>
            <a:ext cx="712200" cy="0"/>
          </a:xfrm>
          <a:prstGeom prst="straightConnector1">
            <a:avLst/>
          </a:prstGeom>
          <a:noFill/>
          <a:ln cap="flat" cmpd="sng" w="9525">
            <a:solidFill>
              <a:schemeClr val="dk1"/>
            </a:solidFill>
            <a:prstDash val="solid"/>
            <a:round/>
            <a:headEnd len="med" w="med" type="oval"/>
            <a:tailEnd len="med" w="med" type="oval"/>
          </a:ln>
        </p:spPr>
      </p:cxnSp>
      <p:sp>
        <p:nvSpPr>
          <p:cNvPr id="1808" name="Google Shape;1808;p42"/>
          <p:cNvSpPr/>
          <p:nvPr/>
        </p:nvSpPr>
        <p:spPr>
          <a:xfrm>
            <a:off x="3946649" y="2096345"/>
            <a:ext cx="82200" cy="822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09" name="Google Shape;1809;p42"/>
          <p:cNvCxnSpPr>
            <a:endCxn id="1804" idx="2"/>
          </p:cNvCxnSpPr>
          <p:nvPr/>
        </p:nvCxnSpPr>
        <p:spPr>
          <a:xfrm>
            <a:off x="5325899" y="1978445"/>
            <a:ext cx="275400" cy="159000"/>
          </a:xfrm>
          <a:prstGeom prst="straightConnector1">
            <a:avLst/>
          </a:prstGeom>
          <a:noFill/>
          <a:ln cap="flat" cmpd="sng" w="9525">
            <a:solidFill>
              <a:schemeClr val="dk1"/>
            </a:solidFill>
            <a:prstDash val="solid"/>
            <a:round/>
            <a:headEnd len="med" w="med" type="oval"/>
            <a:tailEnd len="sm" w="sm" type="none"/>
          </a:ln>
        </p:spPr>
      </p:cxnSp>
      <p:sp>
        <p:nvSpPr>
          <p:cNvPr id="1810" name="Google Shape;1810;p42"/>
          <p:cNvSpPr/>
          <p:nvPr/>
        </p:nvSpPr>
        <p:spPr>
          <a:xfrm>
            <a:off x="5601299" y="2606543"/>
            <a:ext cx="82200" cy="822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11" name="Google Shape;1811;p42"/>
          <p:cNvCxnSpPr/>
          <p:nvPr/>
        </p:nvCxnSpPr>
        <p:spPr>
          <a:xfrm rot="-5400000">
            <a:off x="5869375" y="1962715"/>
            <a:ext cx="855900" cy="0"/>
          </a:xfrm>
          <a:prstGeom prst="straightConnector1">
            <a:avLst/>
          </a:prstGeom>
          <a:noFill/>
          <a:ln cap="flat" cmpd="sng" w="9525">
            <a:solidFill>
              <a:schemeClr val="dk1"/>
            </a:solidFill>
            <a:prstDash val="solid"/>
            <a:round/>
            <a:headEnd len="med" w="med" type="oval"/>
            <a:tailEnd len="med" w="med" type="oval"/>
          </a:ln>
        </p:spPr>
      </p:cxnSp>
      <p:sp>
        <p:nvSpPr>
          <p:cNvPr id="1812" name="Google Shape;1812;p42"/>
          <p:cNvSpPr/>
          <p:nvPr/>
        </p:nvSpPr>
        <p:spPr>
          <a:xfrm rot="-5400000">
            <a:off x="6256216" y="1921649"/>
            <a:ext cx="82200" cy="822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3" name="Google Shape;1813;p42"/>
          <p:cNvSpPr/>
          <p:nvPr/>
        </p:nvSpPr>
        <p:spPr>
          <a:xfrm rot="-5400000">
            <a:off x="2656183" y="2314858"/>
            <a:ext cx="82200" cy="822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14" name="Google Shape;1814;p42"/>
          <p:cNvCxnSpPr>
            <a:endCxn id="1813" idx="2"/>
          </p:cNvCxnSpPr>
          <p:nvPr/>
        </p:nvCxnSpPr>
        <p:spPr>
          <a:xfrm flipH="1" rot="10800000">
            <a:off x="2538283" y="2397058"/>
            <a:ext cx="159000" cy="275400"/>
          </a:xfrm>
          <a:prstGeom prst="straightConnector1">
            <a:avLst/>
          </a:prstGeom>
          <a:noFill/>
          <a:ln cap="flat" cmpd="sng" w="9525">
            <a:solidFill>
              <a:schemeClr val="dk1"/>
            </a:solidFill>
            <a:prstDash val="solid"/>
            <a:round/>
            <a:headEnd len="med" w="med" type="oval"/>
            <a:tailEnd len="sm" w="sm" type="none"/>
          </a:ln>
        </p:spPr>
      </p:cxnSp>
      <p:sp>
        <p:nvSpPr>
          <p:cNvPr id="1815" name="Google Shape;1815;p42"/>
          <p:cNvSpPr/>
          <p:nvPr/>
        </p:nvSpPr>
        <p:spPr>
          <a:xfrm>
            <a:off x="2882959" y="1793258"/>
            <a:ext cx="82200" cy="822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16" name="Google Shape;1816;p42"/>
          <p:cNvCxnSpPr/>
          <p:nvPr/>
        </p:nvCxnSpPr>
        <p:spPr>
          <a:xfrm flipH="1">
            <a:off x="2965242" y="1675325"/>
            <a:ext cx="275400" cy="159000"/>
          </a:xfrm>
          <a:prstGeom prst="straightConnector1">
            <a:avLst/>
          </a:prstGeom>
          <a:noFill/>
          <a:ln cap="flat" cmpd="sng" w="9525">
            <a:solidFill>
              <a:schemeClr val="dk1"/>
            </a:solidFill>
            <a:prstDash val="solid"/>
            <a:round/>
            <a:headEnd len="med" w="med" type="oval"/>
            <a:tailEnd len="sm" w="sm" type="none"/>
          </a:ln>
        </p:spPr>
      </p:cxnSp>
      <p:cxnSp>
        <p:nvCxnSpPr>
          <p:cNvPr id="1817" name="Google Shape;1817;p42"/>
          <p:cNvCxnSpPr>
            <a:endCxn id="1815" idx="2"/>
          </p:cNvCxnSpPr>
          <p:nvPr/>
        </p:nvCxnSpPr>
        <p:spPr>
          <a:xfrm>
            <a:off x="2607559" y="1675358"/>
            <a:ext cx="275400" cy="159000"/>
          </a:xfrm>
          <a:prstGeom prst="straightConnector1">
            <a:avLst/>
          </a:prstGeom>
          <a:noFill/>
          <a:ln cap="flat" cmpd="sng" w="9525">
            <a:solidFill>
              <a:schemeClr val="dk1"/>
            </a:solidFill>
            <a:prstDash val="solid"/>
            <a:round/>
            <a:headEnd len="med" w="med" type="oval"/>
            <a:tailEnd len="sm" w="sm" type="none"/>
          </a:ln>
        </p:spPr>
      </p:cxnSp>
      <p:cxnSp>
        <p:nvCxnSpPr>
          <p:cNvPr id="1818" name="Google Shape;1818;p42"/>
          <p:cNvCxnSpPr/>
          <p:nvPr/>
        </p:nvCxnSpPr>
        <p:spPr>
          <a:xfrm>
            <a:off x="2945081" y="2647652"/>
            <a:ext cx="492300" cy="0"/>
          </a:xfrm>
          <a:prstGeom prst="straightConnector1">
            <a:avLst/>
          </a:prstGeom>
          <a:noFill/>
          <a:ln cap="flat" cmpd="sng" w="9525">
            <a:solidFill>
              <a:schemeClr val="dk1"/>
            </a:solidFill>
            <a:prstDash val="solid"/>
            <a:round/>
            <a:headEnd len="med" w="med" type="oval"/>
            <a:tailEnd len="med" w="med" type="oval"/>
          </a:ln>
        </p:spPr>
      </p:cxnSp>
      <p:sp>
        <p:nvSpPr>
          <p:cNvPr id="1819" name="Google Shape;1819;p42"/>
          <p:cNvSpPr/>
          <p:nvPr/>
        </p:nvSpPr>
        <p:spPr>
          <a:xfrm>
            <a:off x="3150142" y="2606543"/>
            <a:ext cx="82200" cy="822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0" name="Google Shape;1820;p42"/>
          <p:cNvSpPr/>
          <p:nvPr/>
        </p:nvSpPr>
        <p:spPr>
          <a:xfrm rot="7292081">
            <a:off x="4007026" y="1251437"/>
            <a:ext cx="269539" cy="365345"/>
          </a:xfrm>
          <a:custGeom>
            <a:rect b="b" l="l" r="r" t="t"/>
            <a:pathLst>
              <a:path extrusionOk="0" h="3062" w="2259">
                <a:moveTo>
                  <a:pt x="2050" y="0"/>
                </a:moveTo>
                <a:cubicBezTo>
                  <a:pt x="1940" y="0"/>
                  <a:pt x="1835" y="52"/>
                  <a:pt x="1761" y="135"/>
                </a:cubicBezTo>
                <a:cubicBezTo>
                  <a:pt x="1470" y="426"/>
                  <a:pt x="1221" y="740"/>
                  <a:pt x="1005" y="1096"/>
                </a:cubicBezTo>
                <a:cubicBezTo>
                  <a:pt x="746" y="1550"/>
                  <a:pt x="498" y="2014"/>
                  <a:pt x="249" y="2468"/>
                </a:cubicBezTo>
                <a:cubicBezTo>
                  <a:pt x="174" y="2608"/>
                  <a:pt x="109" y="2738"/>
                  <a:pt x="44" y="2878"/>
                </a:cubicBezTo>
                <a:cubicBezTo>
                  <a:pt x="1" y="2954"/>
                  <a:pt x="22" y="2997"/>
                  <a:pt x="109" y="3029"/>
                </a:cubicBezTo>
                <a:cubicBezTo>
                  <a:pt x="152" y="3040"/>
                  <a:pt x="206" y="3051"/>
                  <a:pt x="260" y="3062"/>
                </a:cubicBezTo>
                <a:cubicBezTo>
                  <a:pt x="368" y="3062"/>
                  <a:pt x="476" y="3008"/>
                  <a:pt x="541" y="2921"/>
                </a:cubicBezTo>
                <a:cubicBezTo>
                  <a:pt x="584" y="2857"/>
                  <a:pt x="638" y="2803"/>
                  <a:pt x="670" y="2738"/>
                </a:cubicBezTo>
                <a:cubicBezTo>
                  <a:pt x="1005" y="2273"/>
                  <a:pt x="1340" y="1798"/>
                  <a:pt x="1686" y="1334"/>
                </a:cubicBezTo>
                <a:cubicBezTo>
                  <a:pt x="1880" y="1085"/>
                  <a:pt x="2053" y="815"/>
                  <a:pt x="2172" y="513"/>
                </a:cubicBezTo>
                <a:cubicBezTo>
                  <a:pt x="2226" y="394"/>
                  <a:pt x="2258" y="264"/>
                  <a:pt x="2247" y="135"/>
                </a:cubicBezTo>
                <a:cubicBezTo>
                  <a:pt x="2237" y="48"/>
                  <a:pt x="2193" y="16"/>
                  <a:pt x="2107" y="5"/>
                </a:cubicBezTo>
                <a:cubicBezTo>
                  <a:pt x="2088" y="2"/>
                  <a:pt x="2069" y="0"/>
                  <a:pt x="205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1" name="Google Shape;1821;p42"/>
          <p:cNvSpPr/>
          <p:nvPr/>
        </p:nvSpPr>
        <p:spPr>
          <a:xfrm rot="7292081">
            <a:off x="4535835" y="1344018"/>
            <a:ext cx="470471" cy="180167"/>
          </a:xfrm>
          <a:custGeom>
            <a:rect b="b" l="l" r="r" t="t"/>
            <a:pathLst>
              <a:path extrusionOk="0" h="1510" w="3943">
                <a:moveTo>
                  <a:pt x="3683" y="0"/>
                </a:moveTo>
                <a:lnTo>
                  <a:pt x="3672" y="22"/>
                </a:lnTo>
                <a:lnTo>
                  <a:pt x="3586" y="22"/>
                </a:lnTo>
                <a:cubicBezTo>
                  <a:pt x="3467" y="44"/>
                  <a:pt x="3348" y="65"/>
                  <a:pt x="3230" y="98"/>
                </a:cubicBezTo>
                <a:cubicBezTo>
                  <a:pt x="2495" y="281"/>
                  <a:pt x="1771" y="530"/>
                  <a:pt x="1069" y="843"/>
                </a:cubicBezTo>
                <a:cubicBezTo>
                  <a:pt x="767" y="972"/>
                  <a:pt x="454" y="1091"/>
                  <a:pt x="151" y="1232"/>
                </a:cubicBezTo>
                <a:cubicBezTo>
                  <a:pt x="86" y="1253"/>
                  <a:pt x="0" y="1286"/>
                  <a:pt x="11" y="1372"/>
                </a:cubicBezTo>
                <a:cubicBezTo>
                  <a:pt x="22" y="1458"/>
                  <a:pt x="108" y="1480"/>
                  <a:pt x="184" y="1491"/>
                </a:cubicBezTo>
                <a:cubicBezTo>
                  <a:pt x="236" y="1503"/>
                  <a:pt x="290" y="1509"/>
                  <a:pt x="345" y="1509"/>
                </a:cubicBezTo>
                <a:cubicBezTo>
                  <a:pt x="436" y="1509"/>
                  <a:pt x="528" y="1492"/>
                  <a:pt x="616" y="1458"/>
                </a:cubicBezTo>
                <a:cubicBezTo>
                  <a:pt x="1069" y="1307"/>
                  <a:pt x="1534" y="1188"/>
                  <a:pt x="1998" y="1070"/>
                </a:cubicBezTo>
                <a:cubicBezTo>
                  <a:pt x="2614" y="908"/>
                  <a:pt x="3197" y="648"/>
                  <a:pt x="3737" y="314"/>
                </a:cubicBezTo>
                <a:cubicBezTo>
                  <a:pt x="3791" y="270"/>
                  <a:pt x="3845" y="227"/>
                  <a:pt x="3888" y="173"/>
                </a:cubicBezTo>
                <a:cubicBezTo>
                  <a:pt x="3942" y="141"/>
                  <a:pt x="3921" y="65"/>
                  <a:pt x="3867" y="54"/>
                </a:cubicBezTo>
                <a:cubicBezTo>
                  <a:pt x="3802" y="33"/>
                  <a:pt x="3748" y="11"/>
                  <a:pt x="368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2" name="Google Shape;1822;p42"/>
          <p:cNvSpPr/>
          <p:nvPr/>
        </p:nvSpPr>
        <p:spPr>
          <a:xfrm rot="7292081">
            <a:off x="3796133" y="1431735"/>
            <a:ext cx="99392" cy="364987"/>
          </a:xfrm>
          <a:custGeom>
            <a:rect b="b" l="l" r="r" t="t"/>
            <a:pathLst>
              <a:path extrusionOk="0" h="3059" w="833">
                <a:moveTo>
                  <a:pt x="594" y="0"/>
                </a:moveTo>
                <a:cubicBezTo>
                  <a:pt x="491" y="0"/>
                  <a:pt x="428" y="37"/>
                  <a:pt x="390" y="132"/>
                </a:cubicBezTo>
                <a:cubicBezTo>
                  <a:pt x="271" y="445"/>
                  <a:pt x="184" y="769"/>
                  <a:pt x="152" y="1104"/>
                </a:cubicBezTo>
                <a:cubicBezTo>
                  <a:pt x="109" y="1493"/>
                  <a:pt x="76" y="1871"/>
                  <a:pt x="44" y="2260"/>
                </a:cubicBezTo>
                <a:cubicBezTo>
                  <a:pt x="22" y="2476"/>
                  <a:pt x="12" y="2681"/>
                  <a:pt x="1" y="2886"/>
                </a:cubicBezTo>
                <a:cubicBezTo>
                  <a:pt x="1" y="2940"/>
                  <a:pt x="22" y="2994"/>
                  <a:pt x="76" y="3016"/>
                </a:cubicBezTo>
                <a:cubicBezTo>
                  <a:pt x="126" y="3045"/>
                  <a:pt x="179" y="3058"/>
                  <a:pt x="233" y="3058"/>
                </a:cubicBezTo>
                <a:cubicBezTo>
                  <a:pt x="378" y="3058"/>
                  <a:pt x="517" y="2958"/>
                  <a:pt x="541" y="2800"/>
                </a:cubicBezTo>
                <a:lnTo>
                  <a:pt x="541" y="2789"/>
                </a:lnTo>
                <a:cubicBezTo>
                  <a:pt x="606" y="2476"/>
                  <a:pt x="660" y="2173"/>
                  <a:pt x="714" y="1860"/>
                </a:cubicBezTo>
                <a:cubicBezTo>
                  <a:pt x="779" y="1471"/>
                  <a:pt x="822" y="1072"/>
                  <a:pt x="833" y="672"/>
                </a:cubicBezTo>
                <a:cubicBezTo>
                  <a:pt x="833" y="542"/>
                  <a:pt x="822" y="413"/>
                  <a:pt x="822" y="272"/>
                </a:cubicBezTo>
                <a:cubicBezTo>
                  <a:pt x="822" y="240"/>
                  <a:pt x="811" y="208"/>
                  <a:pt x="811" y="175"/>
                </a:cubicBezTo>
                <a:cubicBezTo>
                  <a:pt x="789" y="56"/>
                  <a:pt x="746" y="13"/>
                  <a:pt x="638" y="2"/>
                </a:cubicBezTo>
                <a:cubicBezTo>
                  <a:pt x="623" y="1"/>
                  <a:pt x="608" y="0"/>
                  <a:pt x="59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3" name="Google Shape;1823;p42"/>
          <p:cNvSpPr/>
          <p:nvPr/>
        </p:nvSpPr>
        <p:spPr>
          <a:xfrm rot="7292081">
            <a:off x="4233641" y="1264942"/>
            <a:ext cx="425488" cy="252711"/>
          </a:xfrm>
          <a:custGeom>
            <a:rect b="b" l="l" r="r" t="t"/>
            <a:pathLst>
              <a:path extrusionOk="0" h="2118" w="3566">
                <a:moveTo>
                  <a:pt x="3349" y="1"/>
                </a:moveTo>
                <a:cubicBezTo>
                  <a:pt x="3241" y="1"/>
                  <a:pt x="3133" y="22"/>
                  <a:pt x="3036" y="44"/>
                </a:cubicBezTo>
                <a:cubicBezTo>
                  <a:pt x="2755" y="130"/>
                  <a:pt x="2485" y="271"/>
                  <a:pt x="2258" y="444"/>
                </a:cubicBezTo>
                <a:cubicBezTo>
                  <a:pt x="1556" y="919"/>
                  <a:pt x="865" y="1394"/>
                  <a:pt x="163" y="1869"/>
                </a:cubicBezTo>
                <a:cubicBezTo>
                  <a:pt x="131" y="1891"/>
                  <a:pt x="87" y="1923"/>
                  <a:pt x="55" y="1956"/>
                </a:cubicBezTo>
                <a:cubicBezTo>
                  <a:pt x="1" y="1999"/>
                  <a:pt x="1" y="2042"/>
                  <a:pt x="66" y="2064"/>
                </a:cubicBezTo>
                <a:cubicBezTo>
                  <a:pt x="120" y="2085"/>
                  <a:pt x="185" y="2107"/>
                  <a:pt x="249" y="2118"/>
                </a:cubicBezTo>
                <a:cubicBezTo>
                  <a:pt x="303" y="2118"/>
                  <a:pt x="357" y="2107"/>
                  <a:pt x="401" y="2085"/>
                </a:cubicBezTo>
                <a:cubicBezTo>
                  <a:pt x="519" y="2042"/>
                  <a:pt x="638" y="1999"/>
                  <a:pt x="746" y="1934"/>
                </a:cubicBezTo>
                <a:cubicBezTo>
                  <a:pt x="1405" y="1556"/>
                  <a:pt x="2053" y="1178"/>
                  <a:pt x="2701" y="789"/>
                </a:cubicBezTo>
                <a:cubicBezTo>
                  <a:pt x="2993" y="627"/>
                  <a:pt x="3252" y="422"/>
                  <a:pt x="3490" y="184"/>
                </a:cubicBezTo>
                <a:cubicBezTo>
                  <a:pt x="3565" y="87"/>
                  <a:pt x="3554" y="44"/>
                  <a:pt x="3436" y="12"/>
                </a:cubicBezTo>
                <a:cubicBezTo>
                  <a:pt x="3414" y="1"/>
                  <a:pt x="3382" y="1"/>
                  <a:pt x="334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4" name="Google Shape;1824;p42"/>
          <p:cNvSpPr/>
          <p:nvPr/>
        </p:nvSpPr>
        <p:spPr>
          <a:xfrm rot="7292081">
            <a:off x="4772906" y="1474594"/>
            <a:ext cx="519510" cy="73618"/>
          </a:xfrm>
          <a:custGeom>
            <a:rect b="b" l="l" r="r" t="t"/>
            <a:pathLst>
              <a:path extrusionOk="0" h="617" w="4354">
                <a:moveTo>
                  <a:pt x="3986" y="1"/>
                </a:moveTo>
                <a:lnTo>
                  <a:pt x="3986" y="12"/>
                </a:lnTo>
                <a:cubicBezTo>
                  <a:pt x="3738" y="22"/>
                  <a:pt x="3500" y="22"/>
                  <a:pt x="3252" y="44"/>
                </a:cubicBezTo>
                <a:cubicBezTo>
                  <a:pt x="2863" y="66"/>
                  <a:pt x="2474" y="66"/>
                  <a:pt x="2085" y="109"/>
                </a:cubicBezTo>
                <a:cubicBezTo>
                  <a:pt x="1567" y="163"/>
                  <a:pt x="1048" y="238"/>
                  <a:pt x="530" y="303"/>
                </a:cubicBezTo>
                <a:cubicBezTo>
                  <a:pt x="390" y="325"/>
                  <a:pt x="238" y="357"/>
                  <a:pt x="109" y="390"/>
                </a:cubicBezTo>
                <a:cubicBezTo>
                  <a:pt x="66" y="400"/>
                  <a:pt x="1" y="422"/>
                  <a:pt x="12" y="487"/>
                </a:cubicBezTo>
                <a:cubicBezTo>
                  <a:pt x="22" y="519"/>
                  <a:pt x="66" y="552"/>
                  <a:pt x="109" y="573"/>
                </a:cubicBezTo>
                <a:cubicBezTo>
                  <a:pt x="181" y="602"/>
                  <a:pt x="253" y="616"/>
                  <a:pt x="328" y="616"/>
                </a:cubicBezTo>
                <a:cubicBezTo>
                  <a:pt x="366" y="616"/>
                  <a:pt x="404" y="613"/>
                  <a:pt x="444" y="606"/>
                </a:cubicBezTo>
                <a:cubicBezTo>
                  <a:pt x="973" y="573"/>
                  <a:pt x="1502" y="562"/>
                  <a:pt x="2031" y="541"/>
                </a:cubicBezTo>
                <a:cubicBezTo>
                  <a:pt x="2604" y="519"/>
                  <a:pt x="3176" y="454"/>
                  <a:pt x="3738" y="346"/>
                </a:cubicBezTo>
                <a:cubicBezTo>
                  <a:pt x="3932" y="314"/>
                  <a:pt x="4116" y="249"/>
                  <a:pt x="4289" y="152"/>
                </a:cubicBezTo>
                <a:cubicBezTo>
                  <a:pt x="4321" y="130"/>
                  <a:pt x="4343" y="98"/>
                  <a:pt x="4354" y="76"/>
                </a:cubicBezTo>
                <a:cubicBezTo>
                  <a:pt x="4321" y="55"/>
                  <a:pt x="4300" y="12"/>
                  <a:pt x="4267" y="12"/>
                </a:cubicBezTo>
                <a:cubicBezTo>
                  <a:pt x="4170" y="1"/>
                  <a:pt x="4084" y="1"/>
                  <a:pt x="398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5" name="Google Shape;1825;p42"/>
          <p:cNvSpPr/>
          <p:nvPr/>
        </p:nvSpPr>
        <p:spPr>
          <a:xfrm>
            <a:off x="5325911" y="3180565"/>
            <a:ext cx="146956" cy="221844"/>
          </a:xfrm>
          <a:custGeom>
            <a:rect b="b" l="l" r="r" t="t"/>
            <a:pathLst>
              <a:path extrusionOk="0" h="2675" w="1772">
                <a:moveTo>
                  <a:pt x="951" y="492"/>
                </a:moveTo>
                <a:cubicBezTo>
                  <a:pt x="1124" y="772"/>
                  <a:pt x="1210" y="1107"/>
                  <a:pt x="1502" y="1291"/>
                </a:cubicBezTo>
                <a:cubicBezTo>
                  <a:pt x="1307" y="1615"/>
                  <a:pt x="1102" y="1939"/>
                  <a:pt x="908" y="2274"/>
                </a:cubicBezTo>
                <a:lnTo>
                  <a:pt x="875" y="2209"/>
                </a:lnTo>
                <a:cubicBezTo>
                  <a:pt x="757" y="1928"/>
                  <a:pt x="605" y="1680"/>
                  <a:pt x="411" y="1453"/>
                </a:cubicBezTo>
                <a:cubicBezTo>
                  <a:pt x="389" y="1431"/>
                  <a:pt x="400" y="1377"/>
                  <a:pt x="400" y="1356"/>
                </a:cubicBezTo>
                <a:cubicBezTo>
                  <a:pt x="411" y="1334"/>
                  <a:pt x="433" y="1313"/>
                  <a:pt x="443" y="1302"/>
                </a:cubicBezTo>
                <a:cubicBezTo>
                  <a:pt x="649" y="1053"/>
                  <a:pt x="821" y="772"/>
                  <a:pt x="951" y="492"/>
                </a:cubicBezTo>
                <a:close/>
                <a:moveTo>
                  <a:pt x="926" y="0"/>
                </a:moveTo>
                <a:cubicBezTo>
                  <a:pt x="824" y="0"/>
                  <a:pt x="727" y="56"/>
                  <a:pt x="681" y="157"/>
                </a:cubicBezTo>
                <a:cubicBezTo>
                  <a:pt x="573" y="373"/>
                  <a:pt x="465" y="600"/>
                  <a:pt x="346" y="805"/>
                </a:cubicBezTo>
                <a:cubicBezTo>
                  <a:pt x="249" y="978"/>
                  <a:pt x="141" y="1140"/>
                  <a:pt x="44" y="1302"/>
                </a:cubicBezTo>
                <a:cubicBezTo>
                  <a:pt x="1" y="1356"/>
                  <a:pt x="1" y="1431"/>
                  <a:pt x="44" y="1485"/>
                </a:cubicBezTo>
                <a:cubicBezTo>
                  <a:pt x="206" y="1701"/>
                  <a:pt x="346" y="1950"/>
                  <a:pt x="454" y="2198"/>
                </a:cubicBezTo>
                <a:cubicBezTo>
                  <a:pt x="497" y="2306"/>
                  <a:pt x="551" y="2414"/>
                  <a:pt x="605" y="2522"/>
                </a:cubicBezTo>
                <a:cubicBezTo>
                  <a:pt x="645" y="2612"/>
                  <a:pt x="741" y="2675"/>
                  <a:pt x="841" y="2675"/>
                </a:cubicBezTo>
                <a:cubicBezTo>
                  <a:pt x="849" y="2675"/>
                  <a:pt x="857" y="2674"/>
                  <a:pt x="865" y="2673"/>
                </a:cubicBezTo>
                <a:cubicBezTo>
                  <a:pt x="872" y="2674"/>
                  <a:pt x="879" y="2675"/>
                  <a:pt x="886" y="2675"/>
                </a:cubicBezTo>
                <a:cubicBezTo>
                  <a:pt x="974" y="2675"/>
                  <a:pt x="1051" y="2613"/>
                  <a:pt x="1081" y="2533"/>
                </a:cubicBezTo>
                <a:cubicBezTo>
                  <a:pt x="1081" y="2501"/>
                  <a:pt x="1091" y="2479"/>
                  <a:pt x="1113" y="2447"/>
                </a:cubicBezTo>
                <a:cubicBezTo>
                  <a:pt x="1275" y="2187"/>
                  <a:pt x="1437" y="1917"/>
                  <a:pt x="1588" y="1647"/>
                </a:cubicBezTo>
                <a:cubicBezTo>
                  <a:pt x="1653" y="1539"/>
                  <a:pt x="1707" y="1421"/>
                  <a:pt x="1761" y="1302"/>
                </a:cubicBezTo>
                <a:cubicBezTo>
                  <a:pt x="1772" y="1280"/>
                  <a:pt x="1761" y="1248"/>
                  <a:pt x="1750" y="1226"/>
                </a:cubicBezTo>
                <a:cubicBezTo>
                  <a:pt x="1729" y="1172"/>
                  <a:pt x="1685" y="1140"/>
                  <a:pt x="1664" y="1097"/>
                </a:cubicBezTo>
                <a:cubicBezTo>
                  <a:pt x="1459" y="783"/>
                  <a:pt x="1286" y="459"/>
                  <a:pt x="1135" y="124"/>
                </a:cubicBezTo>
                <a:cubicBezTo>
                  <a:pt x="1113" y="81"/>
                  <a:pt x="1081" y="49"/>
                  <a:pt x="1048" y="27"/>
                </a:cubicBezTo>
                <a:cubicBezTo>
                  <a:pt x="1008" y="9"/>
                  <a:pt x="967" y="0"/>
                  <a:pt x="92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6" name="Google Shape;1826;p42"/>
          <p:cNvSpPr/>
          <p:nvPr/>
        </p:nvSpPr>
        <p:spPr>
          <a:xfrm>
            <a:off x="6785671" y="1482745"/>
            <a:ext cx="147850" cy="187592"/>
          </a:xfrm>
          <a:custGeom>
            <a:rect b="b" l="l" r="r" t="t"/>
            <a:pathLst>
              <a:path extrusionOk="0" h="1893" w="1492">
                <a:moveTo>
                  <a:pt x="773" y="1"/>
                </a:moveTo>
                <a:cubicBezTo>
                  <a:pt x="768" y="1"/>
                  <a:pt x="762" y="1"/>
                  <a:pt x="757" y="2"/>
                </a:cubicBezTo>
                <a:cubicBezTo>
                  <a:pt x="703" y="2"/>
                  <a:pt x="692" y="46"/>
                  <a:pt x="692" y="89"/>
                </a:cubicBezTo>
                <a:lnTo>
                  <a:pt x="692" y="564"/>
                </a:lnTo>
                <a:lnTo>
                  <a:pt x="670" y="575"/>
                </a:lnTo>
                <a:cubicBezTo>
                  <a:pt x="649" y="542"/>
                  <a:pt x="616" y="521"/>
                  <a:pt x="584" y="499"/>
                </a:cubicBezTo>
                <a:cubicBezTo>
                  <a:pt x="444" y="402"/>
                  <a:pt x="292" y="305"/>
                  <a:pt x="152" y="218"/>
                </a:cubicBezTo>
                <a:cubicBezTo>
                  <a:pt x="134" y="214"/>
                  <a:pt x="116" y="211"/>
                  <a:pt x="99" y="211"/>
                </a:cubicBezTo>
                <a:cubicBezTo>
                  <a:pt x="75" y="211"/>
                  <a:pt x="52" y="217"/>
                  <a:pt x="33" y="229"/>
                </a:cubicBezTo>
                <a:cubicBezTo>
                  <a:pt x="1" y="272"/>
                  <a:pt x="33" y="326"/>
                  <a:pt x="55" y="348"/>
                </a:cubicBezTo>
                <a:cubicBezTo>
                  <a:pt x="87" y="370"/>
                  <a:pt x="109" y="391"/>
                  <a:pt x="130" y="413"/>
                </a:cubicBezTo>
                <a:lnTo>
                  <a:pt x="562" y="802"/>
                </a:lnTo>
                <a:lnTo>
                  <a:pt x="627" y="856"/>
                </a:lnTo>
                <a:cubicBezTo>
                  <a:pt x="454" y="1018"/>
                  <a:pt x="292" y="1169"/>
                  <a:pt x="130" y="1320"/>
                </a:cubicBezTo>
                <a:cubicBezTo>
                  <a:pt x="87" y="1353"/>
                  <a:pt x="22" y="1396"/>
                  <a:pt x="66" y="1450"/>
                </a:cubicBezTo>
                <a:cubicBezTo>
                  <a:pt x="79" y="1466"/>
                  <a:pt x="94" y="1473"/>
                  <a:pt x="110" y="1473"/>
                </a:cubicBezTo>
                <a:cubicBezTo>
                  <a:pt x="145" y="1473"/>
                  <a:pt x="183" y="1440"/>
                  <a:pt x="206" y="1417"/>
                </a:cubicBezTo>
                <a:cubicBezTo>
                  <a:pt x="336" y="1320"/>
                  <a:pt x="465" y="1223"/>
                  <a:pt x="595" y="1126"/>
                </a:cubicBezTo>
                <a:lnTo>
                  <a:pt x="681" y="1050"/>
                </a:lnTo>
                <a:cubicBezTo>
                  <a:pt x="692" y="1245"/>
                  <a:pt x="703" y="1428"/>
                  <a:pt x="714" y="1601"/>
                </a:cubicBezTo>
                <a:cubicBezTo>
                  <a:pt x="714" y="1677"/>
                  <a:pt x="724" y="1763"/>
                  <a:pt x="746" y="1839"/>
                </a:cubicBezTo>
                <a:cubicBezTo>
                  <a:pt x="757" y="1871"/>
                  <a:pt x="778" y="1893"/>
                  <a:pt x="800" y="1893"/>
                </a:cubicBezTo>
                <a:cubicBezTo>
                  <a:pt x="822" y="1893"/>
                  <a:pt x="854" y="1871"/>
                  <a:pt x="865" y="1849"/>
                </a:cubicBezTo>
                <a:cubicBezTo>
                  <a:pt x="876" y="1795"/>
                  <a:pt x="886" y="1752"/>
                  <a:pt x="886" y="1709"/>
                </a:cubicBezTo>
                <a:cubicBezTo>
                  <a:pt x="886" y="1525"/>
                  <a:pt x="897" y="1331"/>
                  <a:pt x="897" y="1147"/>
                </a:cubicBezTo>
                <a:cubicBezTo>
                  <a:pt x="908" y="1126"/>
                  <a:pt x="908" y="1104"/>
                  <a:pt x="908" y="1072"/>
                </a:cubicBezTo>
                <a:cubicBezTo>
                  <a:pt x="994" y="1137"/>
                  <a:pt x="1081" y="1212"/>
                  <a:pt x="1156" y="1277"/>
                </a:cubicBezTo>
                <a:cubicBezTo>
                  <a:pt x="1232" y="1331"/>
                  <a:pt x="1308" y="1374"/>
                  <a:pt x="1383" y="1417"/>
                </a:cubicBezTo>
                <a:cubicBezTo>
                  <a:pt x="1391" y="1423"/>
                  <a:pt x="1400" y="1425"/>
                  <a:pt x="1409" y="1425"/>
                </a:cubicBezTo>
                <a:cubicBezTo>
                  <a:pt x="1437" y="1425"/>
                  <a:pt x="1467" y="1407"/>
                  <a:pt x="1491" y="1407"/>
                </a:cubicBezTo>
                <a:cubicBezTo>
                  <a:pt x="1480" y="1374"/>
                  <a:pt x="1491" y="1331"/>
                  <a:pt x="1470" y="1309"/>
                </a:cubicBezTo>
                <a:cubicBezTo>
                  <a:pt x="1416" y="1245"/>
                  <a:pt x="1362" y="1191"/>
                  <a:pt x="1308" y="1147"/>
                </a:cubicBezTo>
                <a:lnTo>
                  <a:pt x="962" y="813"/>
                </a:lnTo>
                <a:cubicBezTo>
                  <a:pt x="1059" y="737"/>
                  <a:pt x="1146" y="661"/>
                  <a:pt x="1243" y="586"/>
                </a:cubicBezTo>
                <a:cubicBezTo>
                  <a:pt x="1308" y="521"/>
                  <a:pt x="1372" y="456"/>
                  <a:pt x="1437" y="391"/>
                </a:cubicBezTo>
                <a:cubicBezTo>
                  <a:pt x="1470" y="359"/>
                  <a:pt x="1459" y="316"/>
                  <a:pt x="1470" y="283"/>
                </a:cubicBezTo>
                <a:lnTo>
                  <a:pt x="1470" y="283"/>
                </a:lnTo>
                <a:cubicBezTo>
                  <a:pt x="1460" y="286"/>
                  <a:pt x="1450" y="287"/>
                  <a:pt x="1440" y="287"/>
                </a:cubicBezTo>
                <a:cubicBezTo>
                  <a:pt x="1423" y="287"/>
                  <a:pt x="1406" y="284"/>
                  <a:pt x="1391" y="284"/>
                </a:cubicBezTo>
                <a:cubicBezTo>
                  <a:pt x="1376" y="284"/>
                  <a:pt x="1363" y="286"/>
                  <a:pt x="1351" y="294"/>
                </a:cubicBezTo>
                <a:cubicBezTo>
                  <a:pt x="1254" y="359"/>
                  <a:pt x="1167" y="424"/>
                  <a:pt x="1070" y="499"/>
                </a:cubicBezTo>
                <a:cubicBezTo>
                  <a:pt x="1016" y="542"/>
                  <a:pt x="951" y="586"/>
                  <a:pt x="886" y="640"/>
                </a:cubicBezTo>
                <a:cubicBezTo>
                  <a:pt x="876" y="542"/>
                  <a:pt x="876" y="456"/>
                  <a:pt x="865" y="359"/>
                </a:cubicBezTo>
                <a:cubicBezTo>
                  <a:pt x="865" y="272"/>
                  <a:pt x="854" y="175"/>
                  <a:pt x="843" y="78"/>
                </a:cubicBezTo>
                <a:cubicBezTo>
                  <a:pt x="834" y="39"/>
                  <a:pt x="815" y="1"/>
                  <a:pt x="77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7" name="Google Shape;1827;p42"/>
          <p:cNvSpPr/>
          <p:nvPr/>
        </p:nvSpPr>
        <p:spPr>
          <a:xfrm>
            <a:off x="2255582" y="1661676"/>
            <a:ext cx="125268" cy="158936"/>
          </a:xfrm>
          <a:custGeom>
            <a:rect b="b" l="l" r="r" t="t"/>
            <a:pathLst>
              <a:path extrusionOk="0" h="1893" w="1492">
                <a:moveTo>
                  <a:pt x="773" y="1"/>
                </a:moveTo>
                <a:cubicBezTo>
                  <a:pt x="768" y="1"/>
                  <a:pt x="762" y="1"/>
                  <a:pt x="757" y="2"/>
                </a:cubicBezTo>
                <a:cubicBezTo>
                  <a:pt x="703" y="2"/>
                  <a:pt x="692" y="46"/>
                  <a:pt x="692" y="89"/>
                </a:cubicBezTo>
                <a:lnTo>
                  <a:pt x="692" y="564"/>
                </a:lnTo>
                <a:lnTo>
                  <a:pt x="670" y="575"/>
                </a:lnTo>
                <a:cubicBezTo>
                  <a:pt x="649" y="542"/>
                  <a:pt x="616" y="521"/>
                  <a:pt x="584" y="499"/>
                </a:cubicBezTo>
                <a:cubicBezTo>
                  <a:pt x="444" y="402"/>
                  <a:pt x="292" y="305"/>
                  <a:pt x="152" y="218"/>
                </a:cubicBezTo>
                <a:cubicBezTo>
                  <a:pt x="134" y="214"/>
                  <a:pt x="116" y="211"/>
                  <a:pt x="99" y="211"/>
                </a:cubicBezTo>
                <a:cubicBezTo>
                  <a:pt x="75" y="211"/>
                  <a:pt x="52" y="217"/>
                  <a:pt x="33" y="229"/>
                </a:cubicBezTo>
                <a:cubicBezTo>
                  <a:pt x="1" y="272"/>
                  <a:pt x="33" y="326"/>
                  <a:pt x="55" y="348"/>
                </a:cubicBezTo>
                <a:cubicBezTo>
                  <a:pt x="87" y="370"/>
                  <a:pt x="109" y="391"/>
                  <a:pt x="130" y="413"/>
                </a:cubicBezTo>
                <a:lnTo>
                  <a:pt x="562" y="802"/>
                </a:lnTo>
                <a:lnTo>
                  <a:pt x="627" y="856"/>
                </a:lnTo>
                <a:cubicBezTo>
                  <a:pt x="454" y="1018"/>
                  <a:pt x="292" y="1169"/>
                  <a:pt x="130" y="1320"/>
                </a:cubicBezTo>
                <a:cubicBezTo>
                  <a:pt x="87" y="1353"/>
                  <a:pt x="22" y="1396"/>
                  <a:pt x="66" y="1450"/>
                </a:cubicBezTo>
                <a:cubicBezTo>
                  <a:pt x="79" y="1466"/>
                  <a:pt x="94" y="1473"/>
                  <a:pt x="110" y="1473"/>
                </a:cubicBezTo>
                <a:cubicBezTo>
                  <a:pt x="145" y="1473"/>
                  <a:pt x="183" y="1440"/>
                  <a:pt x="206" y="1417"/>
                </a:cubicBezTo>
                <a:cubicBezTo>
                  <a:pt x="336" y="1320"/>
                  <a:pt x="465" y="1223"/>
                  <a:pt x="595" y="1126"/>
                </a:cubicBezTo>
                <a:lnTo>
                  <a:pt x="681" y="1050"/>
                </a:lnTo>
                <a:cubicBezTo>
                  <a:pt x="692" y="1245"/>
                  <a:pt x="703" y="1428"/>
                  <a:pt x="714" y="1601"/>
                </a:cubicBezTo>
                <a:cubicBezTo>
                  <a:pt x="714" y="1677"/>
                  <a:pt x="724" y="1763"/>
                  <a:pt x="746" y="1839"/>
                </a:cubicBezTo>
                <a:cubicBezTo>
                  <a:pt x="757" y="1871"/>
                  <a:pt x="778" y="1893"/>
                  <a:pt x="800" y="1893"/>
                </a:cubicBezTo>
                <a:cubicBezTo>
                  <a:pt x="822" y="1893"/>
                  <a:pt x="854" y="1871"/>
                  <a:pt x="865" y="1849"/>
                </a:cubicBezTo>
                <a:cubicBezTo>
                  <a:pt x="876" y="1795"/>
                  <a:pt x="886" y="1752"/>
                  <a:pt x="886" y="1709"/>
                </a:cubicBezTo>
                <a:cubicBezTo>
                  <a:pt x="886" y="1525"/>
                  <a:pt x="897" y="1331"/>
                  <a:pt x="897" y="1147"/>
                </a:cubicBezTo>
                <a:cubicBezTo>
                  <a:pt x="908" y="1126"/>
                  <a:pt x="908" y="1104"/>
                  <a:pt x="908" y="1072"/>
                </a:cubicBezTo>
                <a:cubicBezTo>
                  <a:pt x="994" y="1137"/>
                  <a:pt x="1081" y="1212"/>
                  <a:pt x="1156" y="1277"/>
                </a:cubicBezTo>
                <a:cubicBezTo>
                  <a:pt x="1232" y="1331"/>
                  <a:pt x="1308" y="1374"/>
                  <a:pt x="1383" y="1417"/>
                </a:cubicBezTo>
                <a:cubicBezTo>
                  <a:pt x="1391" y="1423"/>
                  <a:pt x="1400" y="1425"/>
                  <a:pt x="1409" y="1425"/>
                </a:cubicBezTo>
                <a:cubicBezTo>
                  <a:pt x="1437" y="1425"/>
                  <a:pt x="1467" y="1407"/>
                  <a:pt x="1491" y="1407"/>
                </a:cubicBezTo>
                <a:cubicBezTo>
                  <a:pt x="1480" y="1374"/>
                  <a:pt x="1491" y="1331"/>
                  <a:pt x="1470" y="1309"/>
                </a:cubicBezTo>
                <a:cubicBezTo>
                  <a:pt x="1416" y="1245"/>
                  <a:pt x="1362" y="1191"/>
                  <a:pt x="1308" y="1147"/>
                </a:cubicBezTo>
                <a:lnTo>
                  <a:pt x="962" y="813"/>
                </a:lnTo>
                <a:cubicBezTo>
                  <a:pt x="1059" y="737"/>
                  <a:pt x="1146" y="661"/>
                  <a:pt x="1243" y="586"/>
                </a:cubicBezTo>
                <a:cubicBezTo>
                  <a:pt x="1308" y="521"/>
                  <a:pt x="1372" y="456"/>
                  <a:pt x="1437" y="391"/>
                </a:cubicBezTo>
                <a:cubicBezTo>
                  <a:pt x="1470" y="359"/>
                  <a:pt x="1459" y="316"/>
                  <a:pt x="1470" y="283"/>
                </a:cubicBezTo>
                <a:lnTo>
                  <a:pt x="1470" y="283"/>
                </a:lnTo>
                <a:cubicBezTo>
                  <a:pt x="1460" y="286"/>
                  <a:pt x="1450" y="287"/>
                  <a:pt x="1440" y="287"/>
                </a:cubicBezTo>
                <a:cubicBezTo>
                  <a:pt x="1423" y="287"/>
                  <a:pt x="1406" y="284"/>
                  <a:pt x="1391" y="284"/>
                </a:cubicBezTo>
                <a:cubicBezTo>
                  <a:pt x="1376" y="284"/>
                  <a:pt x="1363" y="286"/>
                  <a:pt x="1351" y="294"/>
                </a:cubicBezTo>
                <a:cubicBezTo>
                  <a:pt x="1254" y="359"/>
                  <a:pt x="1167" y="424"/>
                  <a:pt x="1070" y="499"/>
                </a:cubicBezTo>
                <a:cubicBezTo>
                  <a:pt x="1016" y="542"/>
                  <a:pt x="951" y="586"/>
                  <a:pt x="886" y="640"/>
                </a:cubicBezTo>
                <a:cubicBezTo>
                  <a:pt x="876" y="542"/>
                  <a:pt x="876" y="456"/>
                  <a:pt x="865" y="359"/>
                </a:cubicBezTo>
                <a:cubicBezTo>
                  <a:pt x="865" y="272"/>
                  <a:pt x="854" y="175"/>
                  <a:pt x="843" y="78"/>
                </a:cubicBezTo>
                <a:cubicBezTo>
                  <a:pt x="834" y="39"/>
                  <a:pt x="815" y="1"/>
                  <a:pt x="77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8" name="Google Shape;1828;p42"/>
          <p:cNvSpPr/>
          <p:nvPr/>
        </p:nvSpPr>
        <p:spPr>
          <a:xfrm>
            <a:off x="2522976" y="3024445"/>
            <a:ext cx="189692" cy="315394"/>
          </a:xfrm>
          <a:custGeom>
            <a:rect b="b" l="l" r="r" t="t"/>
            <a:pathLst>
              <a:path extrusionOk="0" h="2248" w="1352">
                <a:moveTo>
                  <a:pt x="757" y="1"/>
                </a:moveTo>
                <a:cubicBezTo>
                  <a:pt x="681" y="1"/>
                  <a:pt x="649" y="44"/>
                  <a:pt x="627" y="98"/>
                </a:cubicBezTo>
                <a:cubicBezTo>
                  <a:pt x="595" y="184"/>
                  <a:pt x="573" y="260"/>
                  <a:pt x="541" y="346"/>
                </a:cubicBezTo>
                <a:cubicBezTo>
                  <a:pt x="433" y="627"/>
                  <a:pt x="325" y="919"/>
                  <a:pt x="66" y="1113"/>
                </a:cubicBezTo>
                <a:cubicBezTo>
                  <a:pt x="1" y="1167"/>
                  <a:pt x="1" y="1264"/>
                  <a:pt x="66" y="1318"/>
                </a:cubicBezTo>
                <a:cubicBezTo>
                  <a:pt x="87" y="1351"/>
                  <a:pt x="120" y="1372"/>
                  <a:pt x="152" y="1405"/>
                </a:cubicBezTo>
                <a:cubicBezTo>
                  <a:pt x="314" y="1545"/>
                  <a:pt x="433" y="1740"/>
                  <a:pt x="498" y="1945"/>
                </a:cubicBezTo>
                <a:cubicBezTo>
                  <a:pt x="519" y="2020"/>
                  <a:pt x="552" y="2096"/>
                  <a:pt x="573" y="2161"/>
                </a:cubicBezTo>
                <a:cubicBezTo>
                  <a:pt x="595" y="2215"/>
                  <a:pt x="638" y="2247"/>
                  <a:pt x="692" y="2247"/>
                </a:cubicBezTo>
                <a:cubicBezTo>
                  <a:pt x="757" y="2247"/>
                  <a:pt x="779" y="2204"/>
                  <a:pt x="800" y="2150"/>
                </a:cubicBezTo>
                <a:cubicBezTo>
                  <a:pt x="822" y="2064"/>
                  <a:pt x="833" y="1977"/>
                  <a:pt x="865" y="1891"/>
                </a:cubicBezTo>
                <a:cubicBezTo>
                  <a:pt x="930" y="1696"/>
                  <a:pt x="1005" y="1502"/>
                  <a:pt x="1211" y="1383"/>
                </a:cubicBezTo>
                <a:cubicBezTo>
                  <a:pt x="1243" y="1372"/>
                  <a:pt x="1265" y="1351"/>
                  <a:pt x="1286" y="1329"/>
                </a:cubicBezTo>
                <a:cubicBezTo>
                  <a:pt x="1308" y="1297"/>
                  <a:pt x="1329" y="1253"/>
                  <a:pt x="1351" y="1221"/>
                </a:cubicBezTo>
                <a:cubicBezTo>
                  <a:pt x="1329" y="1178"/>
                  <a:pt x="1308" y="1145"/>
                  <a:pt x="1286" y="1102"/>
                </a:cubicBezTo>
                <a:cubicBezTo>
                  <a:pt x="1232" y="994"/>
                  <a:pt x="1167" y="897"/>
                  <a:pt x="1103" y="789"/>
                </a:cubicBezTo>
                <a:cubicBezTo>
                  <a:pt x="962" y="595"/>
                  <a:pt x="876" y="357"/>
                  <a:pt x="854" y="119"/>
                </a:cubicBezTo>
                <a:cubicBezTo>
                  <a:pt x="854" y="55"/>
                  <a:pt x="811" y="11"/>
                  <a:pt x="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9" name="Google Shape;1829;p42"/>
          <p:cNvSpPr/>
          <p:nvPr/>
        </p:nvSpPr>
        <p:spPr>
          <a:xfrm>
            <a:off x="2332757" y="2857026"/>
            <a:ext cx="125270" cy="208272"/>
          </a:xfrm>
          <a:custGeom>
            <a:rect b="b" l="l" r="r" t="t"/>
            <a:pathLst>
              <a:path extrusionOk="0" h="2248" w="1352">
                <a:moveTo>
                  <a:pt x="757" y="1"/>
                </a:moveTo>
                <a:cubicBezTo>
                  <a:pt x="681" y="1"/>
                  <a:pt x="649" y="44"/>
                  <a:pt x="627" y="98"/>
                </a:cubicBezTo>
                <a:cubicBezTo>
                  <a:pt x="595" y="184"/>
                  <a:pt x="573" y="260"/>
                  <a:pt x="541" y="346"/>
                </a:cubicBezTo>
                <a:cubicBezTo>
                  <a:pt x="433" y="627"/>
                  <a:pt x="325" y="919"/>
                  <a:pt x="66" y="1113"/>
                </a:cubicBezTo>
                <a:cubicBezTo>
                  <a:pt x="1" y="1167"/>
                  <a:pt x="1" y="1264"/>
                  <a:pt x="66" y="1318"/>
                </a:cubicBezTo>
                <a:cubicBezTo>
                  <a:pt x="87" y="1351"/>
                  <a:pt x="120" y="1372"/>
                  <a:pt x="152" y="1405"/>
                </a:cubicBezTo>
                <a:cubicBezTo>
                  <a:pt x="314" y="1545"/>
                  <a:pt x="433" y="1740"/>
                  <a:pt x="498" y="1945"/>
                </a:cubicBezTo>
                <a:cubicBezTo>
                  <a:pt x="519" y="2020"/>
                  <a:pt x="552" y="2096"/>
                  <a:pt x="573" y="2161"/>
                </a:cubicBezTo>
                <a:cubicBezTo>
                  <a:pt x="595" y="2215"/>
                  <a:pt x="638" y="2247"/>
                  <a:pt x="692" y="2247"/>
                </a:cubicBezTo>
                <a:cubicBezTo>
                  <a:pt x="757" y="2247"/>
                  <a:pt x="779" y="2204"/>
                  <a:pt x="800" y="2150"/>
                </a:cubicBezTo>
                <a:cubicBezTo>
                  <a:pt x="822" y="2064"/>
                  <a:pt x="833" y="1977"/>
                  <a:pt x="865" y="1891"/>
                </a:cubicBezTo>
                <a:cubicBezTo>
                  <a:pt x="930" y="1696"/>
                  <a:pt x="1005" y="1502"/>
                  <a:pt x="1211" y="1383"/>
                </a:cubicBezTo>
                <a:cubicBezTo>
                  <a:pt x="1243" y="1372"/>
                  <a:pt x="1265" y="1351"/>
                  <a:pt x="1286" y="1329"/>
                </a:cubicBezTo>
                <a:cubicBezTo>
                  <a:pt x="1308" y="1297"/>
                  <a:pt x="1329" y="1253"/>
                  <a:pt x="1351" y="1221"/>
                </a:cubicBezTo>
                <a:cubicBezTo>
                  <a:pt x="1329" y="1178"/>
                  <a:pt x="1308" y="1145"/>
                  <a:pt x="1286" y="1102"/>
                </a:cubicBezTo>
                <a:cubicBezTo>
                  <a:pt x="1232" y="994"/>
                  <a:pt x="1167" y="897"/>
                  <a:pt x="1103" y="789"/>
                </a:cubicBezTo>
                <a:cubicBezTo>
                  <a:pt x="962" y="595"/>
                  <a:pt x="876" y="357"/>
                  <a:pt x="854" y="119"/>
                </a:cubicBezTo>
                <a:cubicBezTo>
                  <a:pt x="854" y="55"/>
                  <a:pt x="811" y="11"/>
                  <a:pt x="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0" name="Google Shape;1830;p42"/>
          <p:cNvSpPr/>
          <p:nvPr/>
        </p:nvSpPr>
        <p:spPr>
          <a:xfrm>
            <a:off x="6744447" y="3309186"/>
            <a:ext cx="125270" cy="208272"/>
          </a:xfrm>
          <a:custGeom>
            <a:rect b="b" l="l" r="r" t="t"/>
            <a:pathLst>
              <a:path extrusionOk="0" h="2248" w="1352">
                <a:moveTo>
                  <a:pt x="757" y="1"/>
                </a:moveTo>
                <a:cubicBezTo>
                  <a:pt x="681" y="1"/>
                  <a:pt x="649" y="44"/>
                  <a:pt x="627" y="98"/>
                </a:cubicBezTo>
                <a:cubicBezTo>
                  <a:pt x="595" y="184"/>
                  <a:pt x="573" y="260"/>
                  <a:pt x="541" y="346"/>
                </a:cubicBezTo>
                <a:cubicBezTo>
                  <a:pt x="433" y="627"/>
                  <a:pt x="325" y="919"/>
                  <a:pt x="66" y="1113"/>
                </a:cubicBezTo>
                <a:cubicBezTo>
                  <a:pt x="1" y="1167"/>
                  <a:pt x="1" y="1264"/>
                  <a:pt x="66" y="1318"/>
                </a:cubicBezTo>
                <a:cubicBezTo>
                  <a:pt x="87" y="1351"/>
                  <a:pt x="120" y="1372"/>
                  <a:pt x="152" y="1405"/>
                </a:cubicBezTo>
                <a:cubicBezTo>
                  <a:pt x="314" y="1545"/>
                  <a:pt x="433" y="1740"/>
                  <a:pt x="498" y="1945"/>
                </a:cubicBezTo>
                <a:cubicBezTo>
                  <a:pt x="519" y="2020"/>
                  <a:pt x="552" y="2096"/>
                  <a:pt x="573" y="2161"/>
                </a:cubicBezTo>
                <a:cubicBezTo>
                  <a:pt x="595" y="2215"/>
                  <a:pt x="638" y="2247"/>
                  <a:pt x="692" y="2247"/>
                </a:cubicBezTo>
                <a:cubicBezTo>
                  <a:pt x="757" y="2247"/>
                  <a:pt x="779" y="2204"/>
                  <a:pt x="800" y="2150"/>
                </a:cubicBezTo>
                <a:cubicBezTo>
                  <a:pt x="822" y="2064"/>
                  <a:pt x="833" y="1977"/>
                  <a:pt x="865" y="1891"/>
                </a:cubicBezTo>
                <a:cubicBezTo>
                  <a:pt x="930" y="1696"/>
                  <a:pt x="1005" y="1502"/>
                  <a:pt x="1211" y="1383"/>
                </a:cubicBezTo>
                <a:cubicBezTo>
                  <a:pt x="1243" y="1372"/>
                  <a:pt x="1265" y="1351"/>
                  <a:pt x="1286" y="1329"/>
                </a:cubicBezTo>
                <a:cubicBezTo>
                  <a:pt x="1308" y="1297"/>
                  <a:pt x="1329" y="1253"/>
                  <a:pt x="1351" y="1221"/>
                </a:cubicBezTo>
                <a:cubicBezTo>
                  <a:pt x="1329" y="1178"/>
                  <a:pt x="1308" y="1145"/>
                  <a:pt x="1286" y="1102"/>
                </a:cubicBezTo>
                <a:cubicBezTo>
                  <a:pt x="1232" y="994"/>
                  <a:pt x="1167" y="897"/>
                  <a:pt x="1103" y="789"/>
                </a:cubicBezTo>
                <a:cubicBezTo>
                  <a:pt x="962" y="595"/>
                  <a:pt x="876" y="357"/>
                  <a:pt x="854" y="119"/>
                </a:cubicBezTo>
                <a:cubicBezTo>
                  <a:pt x="854" y="55"/>
                  <a:pt x="811" y="11"/>
                  <a:pt x="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1" name="Google Shape;1831;p42"/>
          <p:cNvSpPr/>
          <p:nvPr/>
        </p:nvSpPr>
        <p:spPr>
          <a:xfrm>
            <a:off x="6554745" y="3593820"/>
            <a:ext cx="189710" cy="286372"/>
          </a:xfrm>
          <a:custGeom>
            <a:rect b="b" l="l" r="r" t="t"/>
            <a:pathLst>
              <a:path extrusionOk="0" h="2675" w="1772">
                <a:moveTo>
                  <a:pt x="951" y="492"/>
                </a:moveTo>
                <a:cubicBezTo>
                  <a:pt x="1124" y="772"/>
                  <a:pt x="1210" y="1107"/>
                  <a:pt x="1502" y="1291"/>
                </a:cubicBezTo>
                <a:cubicBezTo>
                  <a:pt x="1307" y="1615"/>
                  <a:pt x="1102" y="1939"/>
                  <a:pt x="908" y="2274"/>
                </a:cubicBezTo>
                <a:lnTo>
                  <a:pt x="875" y="2209"/>
                </a:lnTo>
                <a:cubicBezTo>
                  <a:pt x="757" y="1928"/>
                  <a:pt x="605" y="1680"/>
                  <a:pt x="411" y="1453"/>
                </a:cubicBezTo>
                <a:cubicBezTo>
                  <a:pt x="389" y="1431"/>
                  <a:pt x="400" y="1377"/>
                  <a:pt x="400" y="1356"/>
                </a:cubicBezTo>
                <a:cubicBezTo>
                  <a:pt x="411" y="1334"/>
                  <a:pt x="433" y="1313"/>
                  <a:pt x="443" y="1302"/>
                </a:cubicBezTo>
                <a:cubicBezTo>
                  <a:pt x="649" y="1053"/>
                  <a:pt x="821" y="772"/>
                  <a:pt x="951" y="492"/>
                </a:cubicBezTo>
                <a:close/>
                <a:moveTo>
                  <a:pt x="926" y="0"/>
                </a:moveTo>
                <a:cubicBezTo>
                  <a:pt x="824" y="0"/>
                  <a:pt x="727" y="56"/>
                  <a:pt x="681" y="157"/>
                </a:cubicBezTo>
                <a:cubicBezTo>
                  <a:pt x="573" y="373"/>
                  <a:pt x="465" y="600"/>
                  <a:pt x="346" y="805"/>
                </a:cubicBezTo>
                <a:cubicBezTo>
                  <a:pt x="249" y="978"/>
                  <a:pt x="141" y="1140"/>
                  <a:pt x="44" y="1302"/>
                </a:cubicBezTo>
                <a:cubicBezTo>
                  <a:pt x="1" y="1356"/>
                  <a:pt x="1" y="1431"/>
                  <a:pt x="44" y="1485"/>
                </a:cubicBezTo>
                <a:cubicBezTo>
                  <a:pt x="206" y="1701"/>
                  <a:pt x="346" y="1950"/>
                  <a:pt x="454" y="2198"/>
                </a:cubicBezTo>
                <a:cubicBezTo>
                  <a:pt x="497" y="2306"/>
                  <a:pt x="551" y="2414"/>
                  <a:pt x="605" y="2522"/>
                </a:cubicBezTo>
                <a:cubicBezTo>
                  <a:pt x="645" y="2612"/>
                  <a:pt x="741" y="2675"/>
                  <a:pt x="841" y="2675"/>
                </a:cubicBezTo>
                <a:cubicBezTo>
                  <a:pt x="849" y="2675"/>
                  <a:pt x="857" y="2674"/>
                  <a:pt x="865" y="2673"/>
                </a:cubicBezTo>
                <a:cubicBezTo>
                  <a:pt x="872" y="2674"/>
                  <a:pt x="879" y="2675"/>
                  <a:pt x="886" y="2675"/>
                </a:cubicBezTo>
                <a:cubicBezTo>
                  <a:pt x="974" y="2675"/>
                  <a:pt x="1051" y="2613"/>
                  <a:pt x="1081" y="2533"/>
                </a:cubicBezTo>
                <a:cubicBezTo>
                  <a:pt x="1081" y="2501"/>
                  <a:pt x="1091" y="2479"/>
                  <a:pt x="1113" y="2447"/>
                </a:cubicBezTo>
                <a:cubicBezTo>
                  <a:pt x="1275" y="2187"/>
                  <a:pt x="1437" y="1917"/>
                  <a:pt x="1588" y="1647"/>
                </a:cubicBezTo>
                <a:cubicBezTo>
                  <a:pt x="1653" y="1539"/>
                  <a:pt x="1707" y="1421"/>
                  <a:pt x="1761" y="1302"/>
                </a:cubicBezTo>
                <a:cubicBezTo>
                  <a:pt x="1772" y="1280"/>
                  <a:pt x="1761" y="1248"/>
                  <a:pt x="1750" y="1226"/>
                </a:cubicBezTo>
                <a:cubicBezTo>
                  <a:pt x="1729" y="1172"/>
                  <a:pt x="1685" y="1140"/>
                  <a:pt x="1664" y="1097"/>
                </a:cubicBezTo>
                <a:cubicBezTo>
                  <a:pt x="1459" y="783"/>
                  <a:pt x="1286" y="459"/>
                  <a:pt x="1135" y="124"/>
                </a:cubicBezTo>
                <a:cubicBezTo>
                  <a:pt x="1113" y="81"/>
                  <a:pt x="1081" y="49"/>
                  <a:pt x="1048" y="27"/>
                </a:cubicBezTo>
                <a:cubicBezTo>
                  <a:pt x="1008" y="9"/>
                  <a:pt x="967" y="0"/>
                  <a:pt x="92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2" name="Google Shape;1832;p42"/>
          <p:cNvSpPr/>
          <p:nvPr/>
        </p:nvSpPr>
        <p:spPr>
          <a:xfrm>
            <a:off x="2244119" y="3121595"/>
            <a:ext cx="147850" cy="187592"/>
          </a:xfrm>
          <a:custGeom>
            <a:rect b="b" l="l" r="r" t="t"/>
            <a:pathLst>
              <a:path extrusionOk="0" h="1893" w="1492">
                <a:moveTo>
                  <a:pt x="773" y="1"/>
                </a:moveTo>
                <a:cubicBezTo>
                  <a:pt x="768" y="1"/>
                  <a:pt x="762" y="1"/>
                  <a:pt x="757" y="2"/>
                </a:cubicBezTo>
                <a:cubicBezTo>
                  <a:pt x="703" y="2"/>
                  <a:pt x="692" y="46"/>
                  <a:pt x="692" y="89"/>
                </a:cubicBezTo>
                <a:lnTo>
                  <a:pt x="692" y="564"/>
                </a:lnTo>
                <a:lnTo>
                  <a:pt x="670" y="575"/>
                </a:lnTo>
                <a:cubicBezTo>
                  <a:pt x="649" y="542"/>
                  <a:pt x="616" y="521"/>
                  <a:pt x="584" y="499"/>
                </a:cubicBezTo>
                <a:cubicBezTo>
                  <a:pt x="444" y="402"/>
                  <a:pt x="292" y="305"/>
                  <a:pt x="152" y="218"/>
                </a:cubicBezTo>
                <a:cubicBezTo>
                  <a:pt x="134" y="214"/>
                  <a:pt x="116" y="211"/>
                  <a:pt x="99" y="211"/>
                </a:cubicBezTo>
                <a:cubicBezTo>
                  <a:pt x="75" y="211"/>
                  <a:pt x="52" y="217"/>
                  <a:pt x="33" y="229"/>
                </a:cubicBezTo>
                <a:cubicBezTo>
                  <a:pt x="1" y="272"/>
                  <a:pt x="33" y="326"/>
                  <a:pt x="55" y="348"/>
                </a:cubicBezTo>
                <a:cubicBezTo>
                  <a:pt x="87" y="370"/>
                  <a:pt x="109" y="391"/>
                  <a:pt x="130" y="413"/>
                </a:cubicBezTo>
                <a:lnTo>
                  <a:pt x="562" y="802"/>
                </a:lnTo>
                <a:lnTo>
                  <a:pt x="627" y="856"/>
                </a:lnTo>
                <a:cubicBezTo>
                  <a:pt x="454" y="1018"/>
                  <a:pt x="292" y="1169"/>
                  <a:pt x="130" y="1320"/>
                </a:cubicBezTo>
                <a:cubicBezTo>
                  <a:pt x="87" y="1353"/>
                  <a:pt x="22" y="1396"/>
                  <a:pt x="66" y="1450"/>
                </a:cubicBezTo>
                <a:cubicBezTo>
                  <a:pt x="79" y="1466"/>
                  <a:pt x="94" y="1473"/>
                  <a:pt x="110" y="1473"/>
                </a:cubicBezTo>
                <a:cubicBezTo>
                  <a:pt x="145" y="1473"/>
                  <a:pt x="183" y="1440"/>
                  <a:pt x="206" y="1417"/>
                </a:cubicBezTo>
                <a:cubicBezTo>
                  <a:pt x="336" y="1320"/>
                  <a:pt x="465" y="1223"/>
                  <a:pt x="595" y="1126"/>
                </a:cubicBezTo>
                <a:lnTo>
                  <a:pt x="681" y="1050"/>
                </a:lnTo>
                <a:cubicBezTo>
                  <a:pt x="692" y="1245"/>
                  <a:pt x="703" y="1428"/>
                  <a:pt x="714" y="1601"/>
                </a:cubicBezTo>
                <a:cubicBezTo>
                  <a:pt x="714" y="1677"/>
                  <a:pt x="724" y="1763"/>
                  <a:pt x="746" y="1839"/>
                </a:cubicBezTo>
                <a:cubicBezTo>
                  <a:pt x="757" y="1871"/>
                  <a:pt x="778" y="1893"/>
                  <a:pt x="800" y="1893"/>
                </a:cubicBezTo>
                <a:cubicBezTo>
                  <a:pt x="822" y="1893"/>
                  <a:pt x="854" y="1871"/>
                  <a:pt x="865" y="1849"/>
                </a:cubicBezTo>
                <a:cubicBezTo>
                  <a:pt x="876" y="1795"/>
                  <a:pt x="886" y="1752"/>
                  <a:pt x="886" y="1709"/>
                </a:cubicBezTo>
                <a:cubicBezTo>
                  <a:pt x="886" y="1525"/>
                  <a:pt x="897" y="1331"/>
                  <a:pt x="897" y="1147"/>
                </a:cubicBezTo>
                <a:cubicBezTo>
                  <a:pt x="908" y="1126"/>
                  <a:pt x="908" y="1104"/>
                  <a:pt x="908" y="1072"/>
                </a:cubicBezTo>
                <a:cubicBezTo>
                  <a:pt x="994" y="1137"/>
                  <a:pt x="1081" y="1212"/>
                  <a:pt x="1156" y="1277"/>
                </a:cubicBezTo>
                <a:cubicBezTo>
                  <a:pt x="1232" y="1331"/>
                  <a:pt x="1308" y="1374"/>
                  <a:pt x="1383" y="1417"/>
                </a:cubicBezTo>
                <a:cubicBezTo>
                  <a:pt x="1391" y="1423"/>
                  <a:pt x="1400" y="1425"/>
                  <a:pt x="1409" y="1425"/>
                </a:cubicBezTo>
                <a:cubicBezTo>
                  <a:pt x="1437" y="1425"/>
                  <a:pt x="1467" y="1407"/>
                  <a:pt x="1491" y="1407"/>
                </a:cubicBezTo>
                <a:cubicBezTo>
                  <a:pt x="1480" y="1374"/>
                  <a:pt x="1491" y="1331"/>
                  <a:pt x="1470" y="1309"/>
                </a:cubicBezTo>
                <a:cubicBezTo>
                  <a:pt x="1416" y="1245"/>
                  <a:pt x="1362" y="1191"/>
                  <a:pt x="1308" y="1147"/>
                </a:cubicBezTo>
                <a:lnTo>
                  <a:pt x="962" y="813"/>
                </a:lnTo>
                <a:cubicBezTo>
                  <a:pt x="1059" y="737"/>
                  <a:pt x="1146" y="661"/>
                  <a:pt x="1243" y="586"/>
                </a:cubicBezTo>
                <a:cubicBezTo>
                  <a:pt x="1308" y="521"/>
                  <a:pt x="1372" y="456"/>
                  <a:pt x="1437" y="391"/>
                </a:cubicBezTo>
                <a:cubicBezTo>
                  <a:pt x="1470" y="359"/>
                  <a:pt x="1459" y="316"/>
                  <a:pt x="1470" y="283"/>
                </a:cubicBezTo>
                <a:lnTo>
                  <a:pt x="1470" y="283"/>
                </a:lnTo>
                <a:cubicBezTo>
                  <a:pt x="1460" y="286"/>
                  <a:pt x="1450" y="287"/>
                  <a:pt x="1440" y="287"/>
                </a:cubicBezTo>
                <a:cubicBezTo>
                  <a:pt x="1423" y="287"/>
                  <a:pt x="1406" y="284"/>
                  <a:pt x="1391" y="284"/>
                </a:cubicBezTo>
                <a:cubicBezTo>
                  <a:pt x="1376" y="284"/>
                  <a:pt x="1363" y="286"/>
                  <a:pt x="1351" y="294"/>
                </a:cubicBezTo>
                <a:cubicBezTo>
                  <a:pt x="1254" y="359"/>
                  <a:pt x="1167" y="424"/>
                  <a:pt x="1070" y="499"/>
                </a:cubicBezTo>
                <a:cubicBezTo>
                  <a:pt x="1016" y="542"/>
                  <a:pt x="951" y="586"/>
                  <a:pt x="886" y="640"/>
                </a:cubicBezTo>
                <a:cubicBezTo>
                  <a:pt x="876" y="542"/>
                  <a:pt x="876" y="456"/>
                  <a:pt x="865" y="359"/>
                </a:cubicBezTo>
                <a:cubicBezTo>
                  <a:pt x="865" y="272"/>
                  <a:pt x="854" y="175"/>
                  <a:pt x="843" y="78"/>
                </a:cubicBezTo>
                <a:cubicBezTo>
                  <a:pt x="834" y="39"/>
                  <a:pt x="815" y="1"/>
                  <a:pt x="77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33" name="Google Shape;1833;p42"/>
          <p:cNvGrpSpPr/>
          <p:nvPr/>
        </p:nvGrpSpPr>
        <p:grpSpPr>
          <a:xfrm>
            <a:off x="1776746" y="1787799"/>
            <a:ext cx="748118" cy="1012823"/>
            <a:chOff x="3046247" y="781808"/>
            <a:chExt cx="957040" cy="1295667"/>
          </a:xfrm>
        </p:grpSpPr>
        <p:sp>
          <p:nvSpPr>
            <p:cNvPr id="1834" name="Google Shape;1834;p42"/>
            <p:cNvSpPr/>
            <p:nvPr/>
          </p:nvSpPr>
          <p:spPr>
            <a:xfrm rot="891290">
              <a:off x="3612061" y="1725199"/>
              <a:ext cx="214640" cy="330281"/>
            </a:xfrm>
            <a:custGeom>
              <a:rect b="b" l="l" r="r" t="t"/>
              <a:pathLst>
                <a:path extrusionOk="0" h="2628" w="1708">
                  <a:moveTo>
                    <a:pt x="1535" y="1"/>
                  </a:moveTo>
                  <a:cubicBezTo>
                    <a:pt x="1413" y="1"/>
                    <a:pt x="1292" y="33"/>
                    <a:pt x="1189" y="89"/>
                  </a:cubicBezTo>
                  <a:cubicBezTo>
                    <a:pt x="713" y="305"/>
                    <a:pt x="346" y="694"/>
                    <a:pt x="152" y="1169"/>
                  </a:cubicBezTo>
                  <a:cubicBezTo>
                    <a:pt x="44" y="1396"/>
                    <a:pt x="1" y="1655"/>
                    <a:pt x="44" y="1904"/>
                  </a:cubicBezTo>
                  <a:cubicBezTo>
                    <a:pt x="87" y="2228"/>
                    <a:pt x="249" y="2487"/>
                    <a:pt x="584" y="2595"/>
                  </a:cubicBezTo>
                  <a:cubicBezTo>
                    <a:pt x="638" y="2606"/>
                    <a:pt x="692" y="2617"/>
                    <a:pt x="746" y="2628"/>
                  </a:cubicBezTo>
                  <a:lnTo>
                    <a:pt x="811" y="2628"/>
                  </a:lnTo>
                  <a:cubicBezTo>
                    <a:pt x="1102" y="2552"/>
                    <a:pt x="1178" y="2466"/>
                    <a:pt x="1199" y="2163"/>
                  </a:cubicBezTo>
                  <a:cubicBezTo>
                    <a:pt x="1210" y="2012"/>
                    <a:pt x="1210" y="1850"/>
                    <a:pt x="1199" y="1699"/>
                  </a:cubicBezTo>
                  <a:cubicBezTo>
                    <a:pt x="1156" y="1169"/>
                    <a:pt x="1307" y="640"/>
                    <a:pt x="1610" y="197"/>
                  </a:cubicBezTo>
                  <a:cubicBezTo>
                    <a:pt x="1621" y="176"/>
                    <a:pt x="1642" y="143"/>
                    <a:pt x="1653" y="111"/>
                  </a:cubicBezTo>
                  <a:cubicBezTo>
                    <a:pt x="1707" y="35"/>
                    <a:pt x="1696" y="3"/>
                    <a:pt x="1588" y="3"/>
                  </a:cubicBezTo>
                  <a:cubicBezTo>
                    <a:pt x="1570" y="2"/>
                    <a:pt x="1553" y="1"/>
                    <a:pt x="153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5" name="Google Shape;1835;p42"/>
            <p:cNvSpPr/>
            <p:nvPr/>
          </p:nvSpPr>
          <p:spPr>
            <a:xfrm rot="891290">
              <a:off x="3098503" y="882420"/>
              <a:ext cx="852528" cy="518798"/>
            </a:xfrm>
            <a:custGeom>
              <a:rect b="b" l="l" r="r" t="t"/>
              <a:pathLst>
                <a:path extrusionOk="0" h="4128" w="6784">
                  <a:moveTo>
                    <a:pt x="1313" y="1"/>
                  </a:moveTo>
                  <a:cubicBezTo>
                    <a:pt x="1019" y="1"/>
                    <a:pt x="728" y="101"/>
                    <a:pt x="497" y="291"/>
                  </a:cubicBezTo>
                  <a:cubicBezTo>
                    <a:pt x="108" y="594"/>
                    <a:pt x="0" y="1026"/>
                    <a:pt x="76" y="1490"/>
                  </a:cubicBezTo>
                  <a:cubicBezTo>
                    <a:pt x="173" y="2041"/>
                    <a:pt x="454" y="2549"/>
                    <a:pt x="886" y="2905"/>
                  </a:cubicBezTo>
                  <a:cubicBezTo>
                    <a:pt x="1210" y="3175"/>
                    <a:pt x="1566" y="3402"/>
                    <a:pt x="1955" y="3564"/>
                  </a:cubicBezTo>
                  <a:cubicBezTo>
                    <a:pt x="2827" y="3933"/>
                    <a:pt x="3767" y="4127"/>
                    <a:pt x="4720" y="4127"/>
                  </a:cubicBezTo>
                  <a:cubicBezTo>
                    <a:pt x="4771" y="4127"/>
                    <a:pt x="4821" y="4127"/>
                    <a:pt x="4871" y="4126"/>
                  </a:cubicBezTo>
                  <a:cubicBezTo>
                    <a:pt x="4911" y="4126"/>
                    <a:pt x="4951" y="4127"/>
                    <a:pt x="4991" y="4127"/>
                  </a:cubicBezTo>
                  <a:cubicBezTo>
                    <a:pt x="5428" y="4127"/>
                    <a:pt x="5872" y="4073"/>
                    <a:pt x="6297" y="3974"/>
                  </a:cubicBezTo>
                  <a:cubicBezTo>
                    <a:pt x="6448" y="3942"/>
                    <a:pt x="6589" y="3888"/>
                    <a:pt x="6707" y="3802"/>
                  </a:cubicBezTo>
                  <a:cubicBezTo>
                    <a:pt x="6772" y="3769"/>
                    <a:pt x="6783" y="3737"/>
                    <a:pt x="6751" y="3694"/>
                  </a:cubicBezTo>
                  <a:cubicBezTo>
                    <a:pt x="6707" y="3640"/>
                    <a:pt x="6643" y="3618"/>
                    <a:pt x="6578" y="3618"/>
                  </a:cubicBezTo>
                  <a:cubicBezTo>
                    <a:pt x="6448" y="3618"/>
                    <a:pt x="6319" y="3607"/>
                    <a:pt x="6200" y="3586"/>
                  </a:cubicBezTo>
                  <a:cubicBezTo>
                    <a:pt x="5703" y="3478"/>
                    <a:pt x="5249" y="3272"/>
                    <a:pt x="4850" y="2959"/>
                  </a:cubicBezTo>
                  <a:cubicBezTo>
                    <a:pt x="4407" y="2613"/>
                    <a:pt x="3996" y="2225"/>
                    <a:pt x="3640" y="1793"/>
                  </a:cubicBezTo>
                  <a:cubicBezTo>
                    <a:pt x="3316" y="1436"/>
                    <a:pt x="3003" y="1069"/>
                    <a:pt x="2668" y="712"/>
                  </a:cubicBezTo>
                  <a:cubicBezTo>
                    <a:pt x="2430" y="453"/>
                    <a:pt x="2149" y="248"/>
                    <a:pt x="1825" y="108"/>
                  </a:cubicBezTo>
                  <a:cubicBezTo>
                    <a:pt x="1661" y="35"/>
                    <a:pt x="1486" y="1"/>
                    <a:pt x="131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6" name="Google Shape;1836;p42"/>
            <p:cNvSpPr/>
            <p:nvPr/>
          </p:nvSpPr>
          <p:spPr>
            <a:xfrm rot="891290">
              <a:off x="3188135" y="1504386"/>
              <a:ext cx="572918" cy="435976"/>
            </a:xfrm>
            <a:custGeom>
              <a:rect b="b" l="l" r="r" t="t"/>
              <a:pathLst>
                <a:path extrusionOk="0" h="3469" w="4559">
                  <a:moveTo>
                    <a:pt x="3796" y="1"/>
                  </a:moveTo>
                  <a:cubicBezTo>
                    <a:pt x="2987" y="1"/>
                    <a:pt x="2195" y="216"/>
                    <a:pt x="1502" y="622"/>
                  </a:cubicBezTo>
                  <a:cubicBezTo>
                    <a:pt x="919" y="946"/>
                    <a:pt x="454" y="1443"/>
                    <a:pt x="174" y="2037"/>
                  </a:cubicBezTo>
                  <a:cubicBezTo>
                    <a:pt x="66" y="2253"/>
                    <a:pt x="12" y="2480"/>
                    <a:pt x="1" y="2706"/>
                  </a:cubicBezTo>
                  <a:cubicBezTo>
                    <a:pt x="12" y="2782"/>
                    <a:pt x="12" y="2847"/>
                    <a:pt x="22" y="2912"/>
                  </a:cubicBezTo>
                  <a:cubicBezTo>
                    <a:pt x="51" y="3231"/>
                    <a:pt x="323" y="3468"/>
                    <a:pt x="628" y="3468"/>
                  </a:cubicBezTo>
                  <a:cubicBezTo>
                    <a:pt x="674" y="3468"/>
                    <a:pt x="721" y="3463"/>
                    <a:pt x="768" y="3452"/>
                  </a:cubicBezTo>
                  <a:cubicBezTo>
                    <a:pt x="1048" y="3409"/>
                    <a:pt x="1297" y="3279"/>
                    <a:pt x="1491" y="3085"/>
                  </a:cubicBezTo>
                  <a:cubicBezTo>
                    <a:pt x="1740" y="2825"/>
                    <a:pt x="1988" y="2555"/>
                    <a:pt x="2226" y="2274"/>
                  </a:cubicBezTo>
                  <a:cubicBezTo>
                    <a:pt x="2582" y="1799"/>
                    <a:pt x="2982" y="1346"/>
                    <a:pt x="3403" y="924"/>
                  </a:cubicBezTo>
                  <a:cubicBezTo>
                    <a:pt x="3695" y="633"/>
                    <a:pt x="4040" y="406"/>
                    <a:pt x="4418" y="265"/>
                  </a:cubicBezTo>
                  <a:cubicBezTo>
                    <a:pt x="4451" y="255"/>
                    <a:pt x="4472" y="244"/>
                    <a:pt x="4505" y="233"/>
                  </a:cubicBezTo>
                  <a:cubicBezTo>
                    <a:pt x="4548" y="201"/>
                    <a:pt x="4559" y="157"/>
                    <a:pt x="4516" y="125"/>
                  </a:cubicBezTo>
                  <a:cubicBezTo>
                    <a:pt x="4472" y="93"/>
                    <a:pt x="4418" y="71"/>
                    <a:pt x="4364" y="60"/>
                  </a:cubicBezTo>
                  <a:cubicBezTo>
                    <a:pt x="4246" y="39"/>
                    <a:pt x="4138" y="17"/>
                    <a:pt x="4019" y="6"/>
                  </a:cubicBezTo>
                  <a:cubicBezTo>
                    <a:pt x="3945" y="3"/>
                    <a:pt x="3870" y="1"/>
                    <a:pt x="379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37" name="Google Shape;1837;p42"/>
          <p:cNvSpPr/>
          <p:nvPr/>
        </p:nvSpPr>
        <p:spPr>
          <a:xfrm rot="729648">
            <a:off x="5962813" y="2900312"/>
            <a:ext cx="654065" cy="342426"/>
          </a:xfrm>
          <a:custGeom>
            <a:rect b="b" l="l" r="r" t="t"/>
            <a:pathLst>
              <a:path extrusionOk="0" h="2534" w="4840">
                <a:moveTo>
                  <a:pt x="3773" y="1"/>
                </a:moveTo>
                <a:cubicBezTo>
                  <a:pt x="3558" y="1"/>
                  <a:pt x="3342" y="62"/>
                  <a:pt x="3154" y="179"/>
                </a:cubicBezTo>
                <a:cubicBezTo>
                  <a:pt x="2916" y="319"/>
                  <a:pt x="2690" y="481"/>
                  <a:pt x="2463" y="643"/>
                </a:cubicBezTo>
                <a:cubicBezTo>
                  <a:pt x="2182" y="859"/>
                  <a:pt x="1923" y="1097"/>
                  <a:pt x="1653" y="1302"/>
                </a:cubicBezTo>
                <a:cubicBezTo>
                  <a:pt x="1286" y="1605"/>
                  <a:pt x="864" y="1821"/>
                  <a:pt x="400" y="1950"/>
                </a:cubicBezTo>
                <a:cubicBezTo>
                  <a:pt x="313" y="1972"/>
                  <a:pt x="227" y="1993"/>
                  <a:pt x="130" y="1993"/>
                </a:cubicBezTo>
                <a:cubicBezTo>
                  <a:pt x="76" y="1993"/>
                  <a:pt x="43" y="2004"/>
                  <a:pt x="22" y="2058"/>
                </a:cubicBezTo>
                <a:cubicBezTo>
                  <a:pt x="0" y="2112"/>
                  <a:pt x="33" y="2145"/>
                  <a:pt x="76" y="2166"/>
                </a:cubicBezTo>
                <a:cubicBezTo>
                  <a:pt x="162" y="2220"/>
                  <a:pt x="249" y="2263"/>
                  <a:pt x="335" y="2296"/>
                </a:cubicBezTo>
                <a:cubicBezTo>
                  <a:pt x="789" y="2447"/>
                  <a:pt x="1264" y="2523"/>
                  <a:pt x="1739" y="2534"/>
                </a:cubicBezTo>
                <a:cubicBezTo>
                  <a:pt x="2139" y="2534"/>
                  <a:pt x="2549" y="2490"/>
                  <a:pt x="2938" y="2404"/>
                </a:cubicBezTo>
                <a:cubicBezTo>
                  <a:pt x="3327" y="2328"/>
                  <a:pt x="3705" y="2177"/>
                  <a:pt x="4040" y="1961"/>
                </a:cubicBezTo>
                <a:cubicBezTo>
                  <a:pt x="4342" y="1745"/>
                  <a:pt x="4601" y="1497"/>
                  <a:pt x="4699" y="1119"/>
                </a:cubicBezTo>
                <a:cubicBezTo>
                  <a:pt x="4839" y="633"/>
                  <a:pt x="4526" y="125"/>
                  <a:pt x="4018" y="28"/>
                </a:cubicBezTo>
                <a:cubicBezTo>
                  <a:pt x="3938" y="10"/>
                  <a:pt x="3855" y="1"/>
                  <a:pt x="377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8" name="Google Shape;1838;p42"/>
          <p:cNvSpPr/>
          <p:nvPr/>
        </p:nvSpPr>
        <p:spPr>
          <a:xfrm rot="729648">
            <a:off x="5858398" y="3259967"/>
            <a:ext cx="452575" cy="265400"/>
          </a:xfrm>
          <a:custGeom>
            <a:rect b="b" l="l" r="r" t="t"/>
            <a:pathLst>
              <a:path extrusionOk="0" h="1964" w="3349">
                <a:moveTo>
                  <a:pt x="990" y="0"/>
                </a:moveTo>
                <a:cubicBezTo>
                  <a:pt x="779" y="0"/>
                  <a:pt x="568" y="20"/>
                  <a:pt x="357" y="59"/>
                </a:cubicBezTo>
                <a:cubicBezTo>
                  <a:pt x="271" y="59"/>
                  <a:pt x="195" y="81"/>
                  <a:pt x="109" y="113"/>
                </a:cubicBezTo>
                <a:cubicBezTo>
                  <a:pt x="55" y="146"/>
                  <a:pt x="22" y="200"/>
                  <a:pt x="1" y="254"/>
                </a:cubicBezTo>
                <a:cubicBezTo>
                  <a:pt x="1" y="264"/>
                  <a:pt x="65" y="318"/>
                  <a:pt x="98" y="340"/>
                </a:cubicBezTo>
                <a:cubicBezTo>
                  <a:pt x="519" y="491"/>
                  <a:pt x="908" y="707"/>
                  <a:pt x="1264" y="966"/>
                </a:cubicBezTo>
                <a:cubicBezTo>
                  <a:pt x="1578" y="1226"/>
                  <a:pt x="1891" y="1463"/>
                  <a:pt x="2215" y="1712"/>
                </a:cubicBezTo>
                <a:cubicBezTo>
                  <a:pt x="2355" y="1820"/>
                  <a:pt x="2528" y="1906"/>
                  <a:pt x="2712" y="1949"/>
                </a:cubicBezTo>
                <a:cubicBezTo>
                  <a:pt x="2757" y="1959"/>
                  <a:pt x="2802" y="1964"/>
                  <a:pt x="2844" y="1964"/>
                </a:cubicBezTo>
                <a:cubicBezTo>
                  <a:pt x="3135" y="1964"/>
                  <a:pt x="3349" y="1744"/>
                  <a:pt x="3349" y="1377"/>
                </a:cubicBezTo>
                <a:cubicBezTo>
                  <a:pt x="3338" y="1236"/>
                  <a:pt x="3284" y="1096"/>
                  <a:pt x="3198" y="966"/>
                </a:cubicBezTo>
                <a:cubicBezTo>
                  <a:pt x="3003" y="675"/>
                  <a:pt x="2712" y="437"/>
                  <a:pt x="2388" y="297"/>
                </a:cubicBezTo>
                <a:cubicBezTo>
                  <a:pt x="1945" y="101"/>
                  <a:pt x="1470" y="0"/>
                  <a:pt x="99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9" name="Google Shape;1839;p42"/>
          <p:cNvSpPr/>
          <p:nvPr/>
        </p:nvSpPr>
        <p:spPr>
          <a:xfrm flipH="1" rot="3507919">
            <a:off x="4007026" y="3554327"/>
            <a:ext cx="269539" cy="365345"/>
          </a:xfrm>
          <a:custGeom>
            <a:rect b="b" l="l" r="r" t="t"/>
            <a:pathLst>
              <a:path extrusionOk="0" h="3062" w="2259">
                <a:moveTo>
                  <a:pt x="2050" y="0"/>
                </a:moveTo>
                <a:cubicBezTo>
                  <a:pt x="1940" y="0"/>
                  <a:pt x="1835" y="52"/>
                  <a:pt x="1761" y="135"/>
                </a:cubicBezTo>
                <a:cubicBezTo>
                  <a:pt x="1470" y="426"/>
                  <a:pt x="1221" y="740"/>
                  <a:pt x="1005" y="1096"/>
                </a:cubicBezTo>
                <a:cubicBezTo>
                  <a:pt x="746" y="1550"/>
                  <a:pt x="498" y="2014"/>
                  <a:pt x="249" y="2468"/>
                </a:cubicBezTo>
                <a:cubicBezTo>
                  <a:pt x="174" y="2608"/>
                  <a:pt x="109" y="2738"/>
                  <a:pt x="44" y="2878"/>
                </a:cubicBezTo>
                <a:cubicBezTo>
                  <a:pt x="1" y="2954"/>
                  <a:pt x="22" y="2997"/>
                  <a:pt x="109" y="3029"/>
                </a:cubicBezTo>
                <a:cubicBezTo>
                  <a:pt x="152" y="3040"/>
                  <a:pt x="206" y="3051"/>
                  <a:pt x="260" y="3062"/>
                </a:cubicBezTo>
                <a:cubicBezTo>
                  <a:pt x="368" y="3062"/>
                  <a:pt x="476" y="3008"/>
                  <a:pt x="541" y="2921"/>
                </a:cubicBezTo>
                <a:cubicBezTo>
                  <a:pt x="584" y="2857"/>
                  <a:pt x="638" y="2803"/>
                  <a:pt x="670" y="2738"/>
                </a:cubicBezTo>
                <a:cubicBezTo>
                  <a:pt x="1005" y="2273"/>
                  <a:pt x="1340" y="1798"/>
                  <a:pt x="1686" y="1334"/>
                </a:cubicBezTo>
                <a:cubicBezTo>
                  <a:pt x="1880" y="1085"/>
                  <a:pt x="2053" y="815"/>
                  <a:pt x="2172" y="513"/>
                </a:cubicBezTo>
                <a:cubicBezTo>
                  <a:pt x="2226" y="394"/>
                  <a:pt x="2258" y="264"/>
                  <a:pt x="2247" y="135"/>
                </a:cubicBezTo>
                <a:cubicBezTo>
                  <a:pt x="2237" y="48"/>
                  <a:pt x="2193" y="16"/>
                  <a:pt x="2107" y="5"/>
                </a:cubicBezTo>
                <a:cubicBezTo>
                  <a:pt x="2088" y="2"/>
                  <a:pt x="2069" y="0"/>
                  <a:pt x="205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0" name="Google Shape;1840;p42"/>
          <p:cNvSpPr/>
          <p:nvPr/>
        </p:nvSpPr>
        <p:spPr>
          <a:xfrm flipH="1" rot="3507919">
            <a:off x="4535835" y="3646924"/>
            <a:ext cx="470471" cy="180167"/>
          </a:xfrm>
          <a:custGeom>
            <a:rect b="b" l="l" r="r" t="t"/>
            <a:pathLst>
              <a:path extrusionOk="0" h="1510" w="3943">
                <a:moveTo>
                  <a:pt x="3683" y="0"/>
                </a:moveTo>
                <a:lnTo>
                  <a:pt x="3672" y="22"/>
                </a:lnTo>
                <a:lnTo>
                  <a:pt x="3586" y="22"/>
                </a:lnTo>
                <a:cubicBezTo>
                  <a:pt x="3467" y="44"/>
                  <a:pt x="3348" y="65"/>
                  <a:pt x="3230" y="98"/>
                </a:cubicBezTo>
                <a:cubicBezTo>
                  <a:pt x="2495" y="281"/>
                  <a:pt x="1771" y="530"/>
                  <a:pt x="1069" y="843"/>
                </a:cubicBezTo>
                <a:cubicBezTo>
                  <a:pt x="767" y="972"/>
                  <a:pt x="454" y="1091"/>
                  <a:pt x="151" y="1232"/>
                </a:cubicBezTo>
                <a:cubicBezTo>
                  <a:pt x="86" y="1253"/>
                  <a:pt x="0" y="1286"/>
                  <a:pt x="11" y="1372"/>
                </a:cubicBezTo>
                <a:cubicBezTo>
                  <a:pt x="22" y="1458"/>
                  <a:pt x="108" y="1480"/>
                  <a:pt x="184" y="1491"/>
                </a:cubicBezTo>
                <a:cubicBezTo>
                  <a:pt x="236" y="1503"/>
                  <a:pt x="290" y="1509"/>
                  <a:pt x="345" y="1509"/>
                </a:cubicBezTo>
                <a:cubicBezTo>
                  <a:pt x="436" y="1509"/>
                  <a:pt x="528" y="1492"/>
                  <a:pt x="616" y="1458"/>
                </a:cubicBezTo>
                <a:cubicBezTo>
                  <a:pt x="1069" y="1307"/>
                  <a:pt x="1534" y="1188"/>
                  <a:pt x="1998" y="1070"/>
                </a:cubicBezTo>
                <a:cubicBezTo>
                  <a:pt x="2614" y="908"/>
                  <a:pt x="3197" y="648"/>
                  <a:pt x="3737" y="314"/>
                </a:cubicBezTo>
                <a:cubicBezTo>
                  <a:pt x="3791" y="270"/>
                  <a:pt x="3845" y="227"/>
                  <a:pt x="3888" y="173"/>
                </a:cubicBezTo>
                <a:cubicBezTo>
                  <a:pt x="3942" y="141"/>
                  <a:pt x="3921" y="65"/>
                  <a:pt x="3867" y="54"/>
                </a:cubicBezTo>
                <a:cubicBezTo>
                  <a:pt x="3802" y="33"/>
                  <a:pt x="3748" y="11"/>
                  <a:pt x="368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1" name="Google Shape;1841;p42"/>
          <p:cNvSpPr/>
          <p:nvPr/>
        </p:nvSpPr>
        <p:spPr>
          <a:xfrm flipH="1" rot="3507919">
            <a:off x="3796133" y="3374387"/>
            <a:ext cx="99392" cy="364987"/>
          </a:xfrm>
          <a:custGeom>
            <a:rect b="b" l="l" r="r" t="t"/>
            <a:pathLst>
              <a:path extrusionOk="0" h="3059" w="833">
                <a:moveTo>
                  <a:pt x="594" y="0"/>
                </a:moveTo>
                <a:cubicBezTo>
                  <a:pt x="491" y="0"/>
                  <a:pt x="428" y="37"/>
                  <a:pt x="390" y="132"/>
                </a:cubicBezTo>
                <a:cubicBezTo>
                  <a:pt x="271" y="445"/>
                  <a:pt x="184" y="769"/>
                  <a:pt x="152" y="1104"/>
                </a:cubicBezTo>
                <a:cubicBezTo>
                  <a:pt x="109" y="1493"/>
                  <a:pt x="76" y="1871"/>
                  <a:pt x="44" y="2260"/>
                </a:cubicBezTo>
                <a:cubicBezTo>
                  <a:pt x="22" y="2476"/>
                  <a:pt x="12" y="2681"/>
                  <a:pt x="1" y="2886"/>
                </a:cubicBezTo>
                <a:cubicBezTo>
                  <a:pt x="1" y="2940"/>
                  <a:pt x="22" y="2994"/>
                  <a:pt x="76" y="3016"/>
                </a:cubicBezTo>
                <a:cubicBezTo>
                  <a:pt x="126" y="3045"/>
                  <a:pt x="179" y="3058"/>
                  <a:pt x="233" y="3058"/>
                </a:cubicBezTo>
                <a:cubicBezTo>
                  <a:pt x="378" y="3058"/>
                  <a:pt x="517" y="2958"/>
                  <a:pt x="541" y="2800"/>
                </a:cubicBezTo>
                <a:lnTo>
                  <a:pt x="541" y="2789"/>
                </a:lnTo>
                <a:cubicBezTo>
                  <a:pt x="606" y="2476"/>
                  <a:pt x="660" y="2173"/>
                  <a:pt x="714" y="1860"/>
                </a:cubicBezTo>
                <a:cubicBezTo>
                  <a:pt x="779" y="1471"/>
                  <a:pt x="822" y="1072"/>
                  <a:pt x="833" y="672"/>
                </a:cubicBezTo>
                <a:cubicBezTo>
                  <a:pt x="833" y="542"/>
                  <a:pt x="822" y="413"/>
                  <a:pt x="822" y="272"/>
                </a:cubicBezTo>
                <a:cubicBezTo>
                  <a:pt x="822" y="240"/>
                  <a:pt x="811" y="208"/>
                  <a:pt x="811" y="175"/>
                </a:cubicBezTo>
                <a:cubicBezTo>
                  <a:pt x="789" y="56"/>
                  <a:pt x="746" y="13"/>
                  <a:pt x="638" y="2"/>
                </a:cubicBezTo>
                <a:cubicBezTo>
                  <a:pt x="623" y="1"/>
                  <a:pt x="608" y="0"/>
                  <a:pt x="59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2" name="Google Shape;1842;p42"/>
          <p:cNvSpPr/>
          <p:nvPr/>
        </p:nvSpPr>
        <p:spPr>
          <a:xfrm flipH="1" rot="3507919">
            <a:off x="4233641" y="3653456"/>
            <a:ext cx="425488" cy="252711"/>
          </a:xfrm>
          <a:custGeom>
            <a:rect b="b" l="l" r="r" t="t"/>
            <a:pathLst>
              <a:path extrusionOk="0" h="2118" w="3566">
                <a:moveTo>
                  <a:pt x="3349" y="1"/>
                </a:moveTo>
                <a:cubicBezTo>
                  <a:pt x="3241" y="1"/>
                  <a:pt x="3133" y="22"/>
                  <a:pt x="3036" y="44"/>
                </a:cubicBezTo>
                <a:cubicBezTo>
                  <a:pt x="2755" y="130"/>
                  <a:pt x="2485" y="271"/>
                  <a:pt x="2258" y="444"/>
                </a:cubicBezTo>
                <a:cubicBezTo>
                  <a:pt x="1556" y="919"/>
                  <a:pt x="865" y="1394"/>
                  <a:pt x="163" y="1869"/>
                </a:cubicBezTo>
                <a:cubicBezTo>
                  <a:pt x="131" y="1891"/>
                  <a:pt x="87" y="1923"/>
                  <a:pt x="55" y="1956"/>
                </a:cubicBezTo>
                <a:cubicBezTo>
                  <a:pt x="1" y="1999"/>
                  <a:pt x="1" y="2042"/>
                  <a:pt x="66" y="2064"/>
                </a:cubicBezTo>
                <a:cubicBezTo>
                  <a:pt x="120" y="2085"/>
                  <a:pt x="185" y="2107"/>
                  <a:pt x="249" y="2118"/>
                </a:cubicBezTo>
                <a:cubicBezTo>
                  <a:pt x="303" y="2118"/>
                  <a:pt x="357" y="2107"/>
                  <a:pt x="401" y="2085"/>
                </a:cubicBezTo>
                <a:cubicBezTo>
                  <a:pt x="519" y="2042"/>
                  <a:pt x="638" y="1999"/>
                  <a:pt x="746" y="1934"/>
                </a:cubicBezTo>
                <a:cubicBezTo>
                  <a:pt x="1405" y="1556"/>
                  <a:pt x="2053" y="1178"/>
                  <a:pt x="2701" y="789"/>
                </a:cubicBezTo>
                <a:cubicBezTo>
                  <a:pt x="2993" y="627"/>
                  <a:pt x="3252" y="422"/>
                  <a:pt x="3490" y="184"/>
                </a:cubicBezTo>
                <a:cubicBezTo>
                  <a:pt x="3565" y="87"/>
                  <a:pt x="3554" y="44"/>
                  <a:pt x="3436" y="12"/>
                </a:cubicBezTo>
                <a:cubicBezTo>
                  <a:pt x="3414" y="1"/>
                  <a:pt x="3382" y="1"/>
                  <a:pt x="334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3" name="Google Shape;1843;p42"/>
          <p:cNvSpPr/>
          <p:nvPr/>
        </p:nvSpPr>
        <p:spPr>
          <a:xfrm flipH="1" rot="3507919">
            <a:off x="4772906" y="3622897"/>
            <a:ext cx="519510" cy="73618"/>
          </a:xfrm>
          <a:custGeom>
            <a:rect b="b" l="l" r="r" t="t"/>
            <a:pathLst>
              <a:path extrusionOk="0" h="617" w="4354">
                <a:moveTo>
                  <a:pt x="3986" y="1"/>
                </a:moveTo>
                <a:lnTo>
                  <a:pt x="3986" y="12"/>
                </a:lnTo>
                <a:cubicBezTo>
                  <a:pt x="3738" y="22"/>
                  <a:pt x="3500" y="22"/>
                  <a:pt x="3252" y="44"/>
                </a:cubicBezTo>
                <a:cubicBezTo>
                  <a:pt x="2863" y="66"/>
                  <a:pt x="2474" y="66"/>
                  <a:pt x="2085" y="109"/>
                </a:cubicBezTo>
                <a:cubicBezTo>
                  <a:pt x="1567" y="163"/>
                  <a:pt x="1048" y="238"/>
                  <a:pt x="530" y="303"/>
                </a:cubicBezTo>
                <a:cubicBezTo>
                  <a:pt x="390" y="325"/>
                  <a:pt x="238" y="357"/>
                  <a:pt x="109" y="390"/>
                </a:cubicBezTo>
                <a:cubicBezTo>
                  <a:pt x="66" y="400"/>
                  <a:pt x="1" y="422"/>
                  <a:pt x="12" y="487"/>
                </a:cubicBezTo>
                <a:cubicBezTo>
                  <a:pt x="22" y="519"/>
                  <a:pt x="66" y="552"/>
                  <a:pt x="109" y="573"/>
                </a:cubicBezTo>
                <a:cubicBezTo>
                  <a:pt x="181" y="602"/>
                  <a:pt x="253" y="616"/>
                  <a:pt x="328" y="616"/>
                </a:cubicBezTo>
                <a:cubicBezTo>
                  <a:pt x="366" y="616"/>
                  <a:pt x="404" y="613"/>
                  <a:pt x="444" y="606"/>
                </a:cubicBezTo>
                <a:cubicBezTo>
                  <a:pt x="973" y="573"/>
                  <a:pt x="1502" y="562"/>
                  <a:pt x="2031" y="541"/>
                </a:cubicBezTo>
                <a:cubicBezTo>
                  <a:pt x="2604" y="519"/>
                  <a:pt x="3176" y="454"/>
                  <a:pt x="3738" y="346"/>
                </a:cubicBezTo>
                <a:cubicBezTo>
                  <a:pt x="3932" y="314"/>
                  <a:pt x="4116" y="249"/>
                  <a:pt x="4289" y="152"/>
                </a:cubicBezTo>
                <a:cubicBezTo>
                  <a:pt x="4321" y="130"/>
                  <a:pt x="4343" y="98"/>
                  <a:pt x="4354" y="76"/>
                </a:cubicBezTo>
                <a:cubicBezTo>
                  <a:pt x="4321" y="55"/>
                  <a:pt x="4300" y="12"/>
                  <a:pt x="4267" y="12"/>
                </a:cubicBezTo>
                <a:cubicBezTo>
                  <a:pt x="4170" y="1"/>
                  <a:pt x="4084" y="1"/>
                  <a:pt x="398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4" name="Google Shape;1844;p42"/>
          <p:cNvSpPr/>
          <p:nvPr/>
        </p:nvSpPr>
        <p:spPr>
          <a:xfrm>
            <a:off x="2483350" y="3438688"/>
            <a:ext cx="314325" cy="238125"/>
          </a:xfrm>
          <a:custGeom>
            <a:rect b="b" l="l" r="r" t="t"/>
            <a:pathLst>
              <a:path extrusionOk="0" h="9525" w="12573">
                <a:moveTo>
                  <a:pt x="12573" y="9525"/>
                </a:moveTo>
                <a:cubicBezTo>
                  <a:pt x="7585" y="7862"/>
                  <a:pt x="3718" y="3718"/>
                  <a:pt x="0" y="0"/>
                </a:cubicBezTo>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42"/>
          <p:cNvSpPr txBox="1"/>
          <p:nvPr/>
        </p:nvSpPr>
        <p:spPr>
          <a:xfrm>
            <a:off x="5446775" y="1082063"/>
            <a:ext cx="1092000" cy="43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0" i="0" lang="en" sz="700" u="none" cap="none" strike="noStrike">
                <a:solidFill>
                  <a:schemeClr val="dk1"/>
                </a:solidFill>
                <a:latin typeface="Short Stack"/>
                <a:ea typeface="Short Stack"/>
                <a:cs typeface="Short Stack"/>
                <a:sym typeface="Short Stack"/>
              </a:rPr>
              <a:t>TOP LINE</a:t>
            </a:r>
            <a:endParaRPr b="0" i="0" sz="700" u="none" cap="none" strike="noStrike">
              <a:solidFill>
                <a:schemeClr val="dk1"/>
              </a:solidFill>
              <a:latin typeface="Short Stack"/>
              <a:ea typeface="Short Stack"/>
              <a:cs typeface="Short Stack"/>
              <a:sym typeface="Short Stack"/>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1" name="Shape 1511"/>
        <p:cNvGrpSpPr/>
        <p:nvPr/>
      </p:nvGrpSpPr>
      <p:grpSpPr>
        <a:xfrm>
          <a:off x="0" y="0"/>
          <a:ext cx="0" cy="0"/>
          <a:chOff x="0" y="0"/>
          <a:chExt cx="0" cy="0"/>
        </a:xfrm>
      </p:grpSpPr>
      <p:sp>
        <p:nvSpPr>
          <p:cNvPr id="1512" name="Google Shape;1512;p30"/>
          <p:cNvSpPr txBox="1"/>
          <p:nvPr>
            <p:ph type="title"/>
          </p:nvPr>
        </p:nvSpPr>
        <p:spPr>
          <a:xfrm>
            <a:off x="1186800" y="1209600"/>
            <a:ext cx="6823500" cy="2724300"/>
          </a:xfrm>
          <a:prstGeom prst="rect">
            <a:avLst/>
          </a:prstGeom>
          <a:noFill/>
          <a:ln>
            <a:noFill/>
          </a:ln>
          <a:effectLst>
            <a:outerShdw rotWithShape="0" algn="bl" dir="840000" dist="47625">
              <a:srgbClr val="000000">
                <a:alpha val="35686"/>
              </a:srgbClr>
            </a:outerShdw>
          </a:effectLst>
        </p:spPr>
        <p:txBody>
          <a:bodyPr anchorCtr="0" anchor="ctr" bIns="91425" lIns="91425" spcFirstLastPara="1" rIns="91425" wrap="square" tIns="91425">
            <a:spAutoFit/>
          </a:bodyPr>
          <a:lstStyle/>
          <a:p>
            <a:pPr indent="0" lvl="0" marL="0" rtl="0" algn="ctr">
              <a:lnSpc>
                <a:spcPct val="100000"/>
              </a:lnSpc>
              <a:spcBef>
                <a:spcPts val="0"/>
              </a:spcBef>
              <a:spcAft>
                <a:spcPts val="0"/>
              </a:spcAft>
              <a:buSzPts val="3600"/>
              <a:buNone/>
            </a:pPr>
            <a:r>
              <a:rPr lang="en" sz="5500"/>
              <a:t>¿A quién va dirigido el proyecto?</a:t>
            </a:r>
            <a:endParaRPr sz="5500"/>
          </a:p>
        </p:txBody>
      </p:sp>
      <p:sp>
        <p:nvSpPr>
          <p:cNvPr id="1513" name="Google Shape;1513;p30"/>
          <p:cNvSpPr/>
          <p:nvPr/>
        </p:nvSpPr>
        <p:spPr>
          <a:xfrm rot="-317296">
            <a:off x="6214999" y="2930232"/>
            <a:ext cx="599806" cy="258792"/>
          </a:xfrm>
          <a:custGeom>
            <a:rect b="b" l="l" r="r" t="t"/>
            <a:pathLst>
              <a:path extrusionOk="0" h="1678" w="3889">
                <a:moveTo>
                  <a:pt x="2765" y="1"/>
                </a:moveTo>
                <a:cubicBezTo>
                  <a:pt x="2609" y="1"/>
                  <a:pt x="2452" y="20"/>
                  <a:pt x="2301" y="58"/>
                </a:cubicBezTo>
                <a:cubicBezTo>
                  <a:pt x="1491" y="230"/>
                  <a:pt x="767" y="662"/>
                  <a:pt x="216" y="1278"/>
                </a:cubicBezTo>
                <a:cubicBezTo>
                  <a:pt x="151" y="1354"/>
                  <a:pt x="87" y="1429"/>
                  <a:pt x="43" y="1516"/>
                </a:cubicBezTo>
                <a:cubicBezTo>
                  <a:pt x="0" y="1570"/>
                  <a:pt x="33" y="1624"/>
                  <a:pt x="87" y="1624"/>
                </a:cubicBezTo>
                <a:lnTo>
                  <a:pt x="1145" y="1678"/>
                </a:lnTo>
                <a:cubicBezTo>
                  <a:pt x="1523" y="1645"/>
                  <a:pt x="1944" y="1613"/>
                  <a:pt x="2376" y="1570"/>
                </a:cubicBezTo>
                <a:cubicBezTo>
                  <a:pt x="2646" y="1548"/>
                  <a:pt x="2916" y="1472"/>
                  <a:pt x="3176" y="1354"/>
                </a:cubicBezTo>
                <a:cubicBezTo>
                  <a:pt x="3348" y="1278"/>
                  <a:pt x="3500" y="1159"/>
                  <a:pt x="3629" y="1019"/>
                </a:cubicBezTo>
                <a:cubicBezTo>
                  <a:pt x="3888" y="738"/>
                  <a:pt x="3791" y="284"/>
                  <a:pt x="3435" y="144"/>
                </a:cubicBezTo>
                <a:cubicBezTo>
                  <a:pt x="3370" y="112"/>
                  <a:pt x="3305" y="79"/>
                  <a:pt x="3230" y="58"/>
                </a:cubicBezTo>
                <a:cubicBezTo>
                  <a:pt x="3078" y="20"/>
                  <a:pt x="2922" y="1"/>
                  <a:pt x="276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Google Shape;1514;p30"/>
          <p:cNvSpPr/>
          <p:nvPr/>
        </p:nvSpPr>
        <p:spPr>
          <a:xfrm rot="-317296">
            <a:off x="6249438" y="3280659"/>
            <a:ext cx="509889" cy="199106"/>
          </a:xfrm>
          <a:custGeom>
            <a:rect b="b" l="l" r="r" t="t"/>
            <a:pathLst>
              <a:path extrusionOk="0" h="1291" w="3306">
                <a:moveTo>
                  <a:pt x="1835" y="0"/>
                </a:moveTo>
                <a:cubicBezTo>
                  <a:pt x="1796" y="0"/>
                  <a:pt x="1757" y="2"/>
                  <a:pt x="1718" y="4"/>
                </a:cubicBezTo>
                <a:cubicBezTo>
                  <a:pt x="1199" y="26"/>
                  <a:pt x="692" y="144"/>
                  <a:pt x="227" y="360"/>
                </a:cubicBezTo>
                <a:cubicBezTo>
                  <a:pt x="173" y="382"/>
                  <a:pt x="130" y="414"/>
                  <a:pt x="87" y="447"/>
                </a:cubicBezTo>
                <a:cubicBezTo>
                  <a:pt x="1" y="533"/>
                  <a:pt x="11" y="609"/>
                  <a:pt x="119" y="663"/>
                </a:cubicBezTo>
                <a:cubicBezTo>
                  <a:pt x="152" y="684"/>
                  <a:pt x="195" y="706"/>
                  <a:pt x="238" y="717"/>
                </a:cubicBezTo>
                <a:cubicBezTo>
                  <a:pt x="703" y="911"/>
                  <a:pt x="1189" y="1052"/>
                  <a:pt x="1685" y="1160"/>
                </a:cubicBezTo>
                <a:cubicBezTo>
                  <a:pt x="1945" y="1235"/>
                  <a:pt x="2215" y="1278"/>
                  <a:pt x="2496" y="1289"/>
                </a:cubicBezTo>
                <a:cubicBezTo>
                  <a:pt x="2513" y="1290"/>
                  <a:pt x="2530" y="1291"/>
                  <a:pt x="2548" y="1291"/>
                </a:cubicBezTo>
                <a:cubicBezTo>
                  <a:pt x="2701" y="1291"/>
                  <a:pt x="2846" y="1248"/>
                  <a:pt x="2982" y="1170"/>
                </a:cubicBezTo>
                <a:cubicBezTo>
                  <a:pt x="3262" y="998"/>
                  <a:pt x="3306" y="684"/>
                  <a:pt x="3079" y="458"/>
                </a:cubicBezTo>
                <a:cubicBezTo>
                  <a:pt x="2971" y="350"/>
                  <a:pt x="2852" y="263"/>
                  <a:pt x="2722" y="198"/>
                </a:cubicBezTo>
                <a:cubicBezTo>
                  <a:pt x="2445" y="74"/>
                  <a:pt x="2141" y="0"/>
                  <a:pt x="183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5" name="Google Shape;1515;p30"/>
          <p:cNvSpPr/>
          <p:nvPr/>
        </p:nvSpPr>
        <p:spPr>
          <a:xfrm rot="-317296">
            <a:off x="6245662" y="3507054"/>
            <a:ext cx="295045" cy="360736"/>
          </a:xfrm>
          <a:custGeom>
            <a:rect b="b" l="l" r="r" t="t"/>
            <a:pathLst>
              <a:path extrusionOk="0" h="2339" w="1913">
                <a:moveTo>
                  <a:pt x="68" y="0"/>
                </a:moveTo>
                <a:cubicBezTo>
                  <a:pt x="31" y="0"/>
                  <a:pt x="0" y="24"/>
                  <a:pt x="0" y="69"/>
                </a:cubicBezTo>
                <a:cubicBezTo>
                  <a:pt x="0" y="112"/>
                  <a:pt x="0" y="166"/>
                  <a:pt x="0" y="209"/>
                </a:cubicBezTo>
                <a:cubicBezTo>
                  <a:pt x="65" y="458"/>
                  <a:pt x="119" y="706"/>
                  <a:pt x="195" y="944"/>
                </a:cubicBezTo>
                <a:cubicBezTo>
                  <a:pt x="314" y="1322"/>
                  <a:pt x="508" y="1668"/>
                  <a:pt x="756" y="1970"/>
                </a:cubicBezTo>
                <a:cubicBezTo>
                  <a:pt x="875" y="2121"/>
                  <a:pt x="1026" y="2240"/>
                  <a:pt x="1210" y="2305"/>
                </a:cubicBezTo>
                <a:cubicBezTo>
                  <a:pt x="1269" y="2328"/>
                  <a:pt x="1330" y="2338"/>
                  <a:pt x="1390" y="2338"/>
                </a:cubicBezTo>
                <a:cubicBezTo>
                  <a:pt x="1616" y="2338"/>
                  <a:pt x="1829" y="2187"/>
                  <a:pt x="1880" y="1948"/>
                </a:cubicBezTo>
                <a:cubicBezTo>
                  <a:pt x="1901" y="1894"/>
                  <a:pt x="1912" y="1840"/>
                  <a:pt x="1912" y="1786"/>
                </a:cubicBezTo>
                <a:cubicBezTo>
                  <a:pt x="1901" y="1495"/>
                  <a:pt x="1793" y="1225"/>
                  <a:pt x="1610" y="1009"/>
                </a:cubicBezTo>
                <a:cubicBezTo>
                  <a:pt x="1286" y="588"/>
                  <a:pt x="854" y="263"/>
                  <a:pt x="357" y="80"/>
                </a:cubicBezTo>
                <a:cubicBezTo>
                  <a:pt x="314" y="58"/>
                  <a:pt x="270" y="47"/>
                  <a:pt x="227" y="37"/>
                </a:cubicBezTo>
                <a:cubicBezTo>
                  <a:pt x="184" y="37"/>
                  <a:pt x="152" y="26"/>
                  <a:pt x="119" y="15"/>
                </a:cubicBezTo>
                <a:cubicBezTo>
                  <a:pt x="102" y="5"/>
                  <a:pt x="85" y="0"/>
                  <a:pt x="6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p30"/>
          <p:cNvSpPr/>
          <p:nvPr/>
        </p:nvSpPr>
        <p:spPr>
          <a:xfrm>
            <a:off x="2182407" y="1259338"/>
            <a:ext cx="564337" cy="343619"/>
          </a:xfrm>
          <a:custGeom>
            <a:rect b="b" l="l" r="r" t="t"/>
            <a:pathLst>
              <a:path extrusionOk="0" h="2228" w="3659">
                <a:moveTo>
                  <a:pt x="772" y="0"/>
                </a:moveTo>
                <a:cubicBezTo>
                  <a:pt x="759" y="0"/>
                  <a:pt x="746" y="1"/>
                  <a:pt x="732" y="5"/>
                </a:cubicBezTo>
                <a:cubicBezTo>
                  <a:pt x="727" y="5"/>
                  <a:pt x="723" y="5"/>
                  <a:pt x="718" y="5"/>
                </a:cubicBezTo>
                <a:cubicBezTo>
                  <a:pt x="252" y="5"/>
                  <a:pt x="0" y="559"/>
                  <a:pt x="300" y="912"/>
                </a:cubicBezTo>
                <a:cubicBezTo>
                  <a:pt x="397" y="1020"/>
                  <a:pt x="494" y="1117"/>
                  <a:pt x="602" y="1204"/>
                </a:cubicBezTo>
                <a:cubicBezTo>
                  <a:pt x="904" y="1420"/>
                  <a:pt x="1250" y="1582"/>
                  <a:pt x="1607" y="1690"/>
                </a:cubicBezTo>
                <a:lnTo>
                  <a:pt x="3129" y="2154"/>
                </a:lnTo>
                <a:cubicBezTo>
                  <a:pt x="3227" y="2203"/>
                  <a:pt x="3336" y="2227"/>
                  <a:pt x="3444" y="2227"/>
                </a:cubicBezTo>
                <a:cubicBezTo>
                  <a:pt x="3480" y="2227"/>
                  <a:pt x="3516" y="2224"/>
                  <a:pt x="3551" y="2219"/>
                </a:cubicBezTo>
                <a:cubicBezTo>
                  <a:pt x="3626" y="2208"/>
                  <a:pt x="3659" y="2197"/>
                  <a:pt x="3626" y="2111"/>
                </a:cubicBezTo>
                <a:cubicBezTo>
                  <a:pt x="3583" y="2025"/>
                  <a:pt x="3540" y="1938"/>
                  <a:pt x="3486" y="1852"/>
                </a:cubicBezTo>
                <a:cubicBezTo>
                  <a:pt x="3248" y="1506"/>
                  <a:pt x="2957" y="1204"/>
                  <a:pt x="2633" y="945"/>
                </a:cubicBezTo>
                <a:cubicBezTo>
                  <a:pt x="2244" y="610"/>
                  <a:pt x="1812" y="329"/>
                  <a:pt x="1347" y="113"/>
                </a:cubicBezTo>
                <a:cubicBezTo>
                  <a:pt x="1202" y="45"/>
                  <a:pt x="1048" y="3"/>
                  <a:pt x="893" y="3"/>
                </a:cubicBezTo>
                <a:cubicBezTo>
                  <a:pt x="875" y="3"/>
                  <a:pt x="857" y="4"/>
                  <a:pt x="840" y="5"/>
                </a:cubicBezTo>
                <a:cubicBezTo>
                  <a:pt x="818" y="5"/>
                  <a:pt x="796" y="0"/>
                  <a:pt x="77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p30"/>
          <p:cNvSpPr/>
          <p:nvPr/>
        </p:nvSpPr>
        <p:spPr>
          <a:xfrm>
            <a:off x="2182388" y="1705037"/>
            <a:ext cx="506500" cy="212680"/>
          </a:xfrm>
          <a:custGeom>
            <a:rect b="b" l="l" r="r" t="t"/>
            <a:pathLst>
              <a:path extrusionOk="0" h="1379" w="3284">
                <a:moveTo>
                  <a:pt x="1281" y="0"/>
                </a:moveTo>
                <a:cubicBezTo>
                  <a:pt x="947" y="0"/>
                  <a:pt x="616" y="111"/>
                  <a:pt x="357" y="334"/>
                </a:cubicBezTo>
                <a:cubicBezTo>
                  <a:pt x="260" y="409"/>
                  <a:pt x="173" y="506"/>
                  <a:pt x="108" y="625"/>
                </a:cubicBezTo>
                <a:cubicBezTo>
                  <a:pt x="0" y="798"/>
                  <a:pt x="44" y="1025"/>
                  <a:pt x="206" y="1144"/>
                </a:cubicBezTo>
                <a:cubicBezTo>
                  <a:pt x="281" y="1208"/>
                  <a:pt x="378" y="1262"/>
                  <a:pt x="476" y="1295"/>
                </a:cubicBezTo>
                <a:cubicBezTo>
                  <a:pt x="647" y="1352"/>
                  <a:pt x="832" y="1378"/>
                  <a:pt x="1014" y="1378"/>
                </a:cubicBezTo>
                <a:cubicBezTo>
                  <a:pt x="1073" y="1378"/>
                  <a:pt x="1131" y="1376"/>
                  <a:pt x="1189" y="1370"/>
                </a:cubicBezTo>
                <a:cubicBezTo>
                  <a:pt x="1502" y="1360"/>
                  <a:pt x="1815" y="1316"/>
                  <a:pt x="2128" y="1230"/>
                </a:cubicBezTo>
                <a:cubicBezTo>
                  <a:pt x="2463" y="1144"/>
                  <a:pt x="2798" y="1036"/>
                  <a:pt x="3122" y="895"/>
                </a:cubicBezTo>
                <a:cubicBezTo>
                  <a:pt x="3262" y="830"/>
                  <a:pt x="3284" y="733"/>
                  <a:pt x="3165" y="625"/>
                </a:cubicBezTo>
                <a:cubicBezTo>
                  <a:pt x="3100" y="560"/>
                  <a:pt x="3025" y="506"/>
                  <a:pt x="2949" y="463"/>
                </a:cubicBezTo>
                <a:cubicBezTo>
                  <a:pt x="2485" y="204"/>
                  <a:pt x="1977" y="53"/>
                  <a:pt x="1448" y="9"/>
                </a:cubicBezTo>
                <a:cubicBezTo>
                  <a:pt x="1392" y="3"/>
                  <a:pt x="1336" y="0"/>
                  <a:pt x="128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Google Shape;1518;p30"/>
          <p:cNvSpPr/>
          <p:nvPr/>
        </p:nvSpPr>
        <p:spPr>
          <a:xfrm>
            <a:off x="2240925" y="2093205"/>
            <a:ext cx="389437" cy="291798"/>
          </a:xfrm>
          <a:custGeom>
            <a:rect b="b" l="l" r="r" t="t"/>
            <a:pathLst>
              <a:path extrusionOk="0" h="1892" w="2525">
                <a:moveTo>
                  <a:pt x="2254" y="0"/>
                </a:moveTo>
                <a:cubicBezTo>
                  <a:pt x="2168" y="11"/>
                  <a:pt x="2081" y="22"/>
                  <a:pt x="2006" y="32"/>
                </a:cubicBezTo>
                <a:cubicBezTo>
                  <a:pt x="1390" y="151"/>
                  <a:pt x="839" y="432"/>
                  <a:pt x="386" y="853"/>
                </a:cubicBezTo>
                <a:cubicBezTo>
                  <a:pt x="224" y="994"/>
                  <a:pt x="116" y="1177"/>
                  <a:pt x="83" y="1383"/>
                </a:cubicBezTo>
                <a:cubicBezTo>
                  <a:pt x="0" y="1642"/>
                  <a:pt x="196" y="1891"/>
                  <a:pt x="461" y="1891"/>
                </a:cubicBezTo>
                <a:cubicBezTo>
                  <a:pt x="472" y="1891"/>
                  <a:pt x="483" y="1891"/>
                  <a:pt x="494" y="1890"/>
                </a:cubicBezTo>
                <a:cubicBezTo>
                  <a:pt x="537" y="1879"/>
                  <a:pt x="591" y="1879"/>
                  <a:pt x="623" y="1869"/>
                </a:cubicBezTo>
                <a:cubicBezTo>
                  <a:pt x="861" y="1804"/>
                  <a:pt x="1088" y="1696"/>
                  <a:pt x="1282" y="1545"/>
                </a:cubicBezTo>
                <a:cubicBezTo>
                  <a:pt x="1757" y="1177"/>
                  <a:pt x="2157" y="724"/>
                  <a:pt x="2459" y="216"/>
                </a:cubicBezTo>
                <a:cubicBezTo>
                  <a:pt x="2524" y="130"/>
                  <a:pt x="2459" y="11"/>
                  <a:pt x="236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Google Shape;1519;p30"/>
          <p:cNvSpPr/>
          <p:nvPr/>
        </p:nvSpPr>
        <p:spPr>
          <a:xfrm>
            <a:off x="2814116" y="2982107"/>
            <a:ext cx="129241" cy="238751"/>
          </a:xfrm>
          <a:custGeom>
            <a:rect b="b" l="l" r="r" t="t"/>
            <a:pathLst>
              <a:path extrusionOk="0" h="3076" w="1665">
                <a:moveTo>
                  <a:pt x="876" y="1"/>
                </a:moveTo>
                <a:cubicBezTo>
                  <a:pt x="841" y="1"/>
                  <a:pt x="805" y="17"/>
                  <a:pt x="789" y="49"/>
                </a:cubicBezTo>
                <a:cubicBezTo>
                  <a:pt x="768" y="82"/>
                  <a:pt x="757" y="103"/>
                  <a:pt x="746" y="136"/>
                </a:cubicBezTo>
                <a:cubicBezTo>
                  <a:pt x="681" y="298"/>
                  <a:pt x="616" y="470"/>
                  <a:pt x="541" y="643"/>
                </a:cubicBezTo>
                <a:cubicBezTo>
                  <a:pt x="422" y="913"/>
                  <a:pt x="271" y="1162"/>
                  <a:pt x="87" y="1399"/>
                </a:cubicBezTo>
                <a:cubicBezTo>
                  <a:pt x="1" y="1518"/>
                  <a:pt x="12" y="1583"/>
                  <a:pt x="109" y="1691"/>
                </a:cubicBezTo>
                <a:cubicBezTo>
                  <a:pt x="390" y="2015"/>
                  <a:pt x="584" y="2415"/>
                  <a:pt x="670" y="2836"/>
                </a:cubicBezTo>
                <a:cubicBezTo>
                  <a:pt x="681" y="2890"/>
                  <a:pt x="692" y="2933"/>
                  <a:pt x="703" y="2987"/>
                </a:cubicBezTo>
                <a:cubicBezTo>
                  <a:pt x="714" y="3041"/>
                  <a:pt x="757" y="3073"/>
                  <a:pt x="800" y="3073"/>
                </a:cubicBezTo>
                <a:cubicBezTo>
                  <a:pt x="806" y="3075"/>
                  <a:pt x="811" y="3075"/>
                  <a:pt x="817" y="3075"/>
                </a:cubicBezTo>
                <a:cubicBezTo>
                  <a:pt x="865" y="3075"/>
                  <a:pt x="909" y="3035"/>
                  <a:pt x="919" y="2987"/>
                </a:cubicBezTo>
                <a:cubicBezTo>
                  <a:pt x="919" y="2976"/>
                  <a:pt x="930" y="2955"/>
                  <a:pt x="930" y="2933"/>
                </a:cubicBezTo>
                <a:cubicBezTo>
                  <a:pt x="1005" y="2566"/>
                  <a:pt x="1157" y="2209"/>
                  <a:pt x="1373" y="1896"/>
                </a:cubicBezTo>
                <a:cubicBezTo>
                  <a:pt x="1448" y="1788"/>
                  <a:pt x="1535" y="1702"/>
                  <a:pt x="1621" y="1605"/>
                </a:cubicBezTo>
                <a:cubicBezTo>
                  <a:pt x="1643" y="1583"/>
                  <a:pt x="1653" y="1561"/>
                  <a:pt x="1664" y="1540"/>
                </a:cubicBezTo>
                <a:cubicBezTo>
                  <a:pt x="1643" y="1475"/>
                  <a:pt x="1599" y="1410"/>
                  <a:pt x="1567" y="1356"/>
                </a:cubicBezTo>
                <a:cubicBezTo>
                  <a:pt x="1297" y="989"/>
                  <a:pt x="1103" y="578"/>
                  <a:pt x="994" y="136"/>
                </a:cubicBezTo>
                <a:cubicBezTo>
                  <a:pt x="984" y="114"/>
                  <a:pt x="973" y="82"/>
                  <a:pt x="962" y="49"/>
                </a:cubicBezTo>
                <a:cubicBezTo>
                  <a:pt x="946" y="17"/>
                  <a:pt x="911" y="1"/>
                  <a:pt x="87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p30"/>
          <p:cNvSpPr/>
          <p:nvPr/>
        </p:nvSpPr>
        <p:spPr>
          <a:xfrm>
            <a:off x="3075263" y="2898425"/>
            <a:ext cx="113251" cy="188843"/>
          </a:xfrm>
          <a:custGeom>
            <a:rect b="b" l="l" r="r" t="t"/>
            <a:pathLst>
              <a:path extrusionOk="0" h="2433" w="1459">
                <a:moveTo>
                  <a:pt x="775" y="0"/>
                </a:moveTo>
                <a:cubicBezTo>
                  <a:pt x="721" y="0"/>
                  <a:pt x="678" y="31"/>
                  <a:pt x="659" y="78"/>
                </a:cubicBezTo>
                <a:cubicBezTo>
                  <a:pt x="637" y="121"/>
                  <a:pt x="616" y="164"/>
                  <a:pt x="594" y="207"/>
                </a:cubicBezTo>
                <a:cubicBezTo>
                  <a:pt x="475" y="510"/>
                  <a:pt x="303" y="780"/>
                  <a:pt x="76" y="1007"/>
                </a:cubicBezTo>
                <a:cubicBezTo>
                  <a:pt x="43" y="1050"/>
                  <a:pt x="22" y="1093"/>
                  <a:pt x="0" y="1136"/>
                </a:cubicBezTo>
                <a:cubicBezTo>
                  <a:pt x="22" y="1180"/>
                  <a:pt x="43" y="1223"/>
                  <a:pt x="65" y="1255"/>
                </a:cubicBezTo>
                <a:cubicBezTo>
                  <a:pt x="238" y="1568"/>
                  <a:pt x="367" y="1903"/>
                  <a:pt x="443" y="2249"/>
                </a:cubicBezTo>
                <a:cubicBezTo>
                  <a:pt x="454" y="2281"/>
                  <a:pt x="465" y="2324"/>
                  <a:pt x="475" y="2357"/>
                </a:cubicBezTo>
                <a:cubicBezTo>
                  <a:pt x="508" y="2389"/>
                  <a:pt x="540" y="2432"/>
                  <a:pt x="573" y="2432"/>
                </a:cubicBezTo>
                <a:cubicBezTo>
                  <a:pt x="616" y="2432"/>
                  <a:pt x="648" y="2389"/>
                  <a:pt x="681" y="2357"/>
                </a:cubicBezTo>
                <a:cubicBezTo>
                  <a:pt x="702" y="2335"/>
                  <a:pt x="713" y="2303"/>
                  <a:pt x="713" y="2270"/>
                </a:cubicBezTo>
                <a:cubicBezTo>
                  <a:pt x="821" y="1957"/>
                  <a:pt x="1016" y="1687"/>
                  <a:pt x="1253" y="1471"/>
                </a:cubicBezTo>
                <a:cubicBezTo>
                  <a:pt x="1437" y="1288"/>
                  <a:pt x="1458" y="1277"/>
                  <a:pt x="1307" y="1050"/>
                </a:cubicBezTo>
                <a:cubicBezTo>
                  <a:pt x="1156" y="823"/>
                  <a:pt x="1037" y="585"/>
                  <a:pt x="951" y="326"/>
                </a:cubicBezTo>
                <a:cubicBezTo>
                  <a:pt x="929" y="261"/>
                  <a:pt x="918" y="175"/>
                  <a:pt x="897" y="110"/>
                </a:cubicBezTo>
                <a:cubicBezTo>
                  <a:pt x="886" y="56"/>
                  <a:pt x="864" y="13"/>
                  <a:pt x="799" y="2"/>
                </a:cubicBezTo>
                <a:cubicBezTo>
                  <a:pt x="791" y="1"/>
                  <a:pt x="783" y="0"/>
                  <a:pt x="77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1" name="Google Shape;1521;p30"/>
          <p:cNvSpPr/>
          <p:nvPr/>
        </p:nvSpPr>
        <p:spPr>
          <a:xfrm>
            <a:off x="6556694" y="2133061"/>
            <a:ext cx="175807" cy="292313"/>
          </a:xfrm>
          <a:custGeom>
            <a:rect b="b" l="l" r="r" t="t"/>
            <a:pathLst>
              <a:path extrusionOk="0" h="2248" w="1352">
                <a:moveTo>
                  <a:pt x="757" y="1"/>
                </a:moveTo>
                <a:cubicBezTo>
                  <a:pt x="681" y="1"/>
                  <a:pt x="649" y="44"/>
                  <a:pt x="627" y="98"/>
                </a:cubicBezTo>
                <a:cubicBezTo>
                  <a:pt x="595" y="184"/>
                  <a:pt x="573" y="260"/>
                  <a:pt x="541" y="346"/>
                </a:cubicBezTo>
                <a:cubicBezTo>
                  <a:pt x="433" y="627"/>
                  <a:pt x="325" y="919"/>
                  <a:pt x="66" y="1113"/>
                </a:cubicBezTo>
                <a:cubicBezTo>
                  <a:pt x="1" y="1167"/>
                  <a:pt x="1" y="1264"/>
                  <a:pt x="66" y="1318"/>
                </a:cubicBezTo>
                <a:cubicBezTo>
                  <a:pt x="87" y="1351"/>
                  <a:pt x="120" y="1372"/>
                  <a:pt x="152" y="1405"/>
                </a:cubicBezTo>
                <a:cubicBezTo>
                  <a:pt x="314" y="1545"/>
                  <a:pt x="433" y="1740"/>
                  <a:pt x="498" y="1945"/>
                </a:cubicBezTo>
                <a:cubicBezTo>
                  <a:pt x="519" y="2020"/>
                  <a:pt x="552" y="2096"/>
                  <a:pt x="573" y="2161"/>
                </a:cubicBezTo>
                <a:cubicBezTo>
                  <a:pt x="595" y="2215"/>
                  <a:pt x="638" y="2247"/>
                  <a:pt x="692" y="2247"/>
                </a:cubicBezTo>
                <a:cubicBezTo>
                  <a:pt x="757" y="2247"/>
                  <a:pt x="779" y="2204"/>
                  <a:pt x="800" y="2150"/>
                </a:cubicBezTo>
                <a:cubicBezTo>
                  <a:pt x="822" y="2064"/>
                  <a:pt x="833" y="1977"/>
                  <a:pt x="865" y="1891"/>
                </a:cubicBezTo>
                <a:cubicBezTo>
                  <a:pt x="930" y="1696"/>
                  <a:pt x="1005" y="1502"/>
                  <a:pt x="1211" y="1383"/>
                </a:cubicBezTo>
                <a:cubicBezTo>
                  <a:pt x="1243" y="1372"/>
                  <a:pt x="1265" y="1351"/>
                  <a:pt x="1286" y="1329"/>
                </a:cubicBezTo>
                <a:cubicBezTo>
                  <a:pt x="1308" y="1297"/>
                  <a:pt x="1329" y="1253"/>
                  <a:pt x="1351" y="1221"/>
                </a:cubicBezTo>
                <a:cubicBezTo>
                  <a:pt x="1329" y="1178"/>
                  <a:pt x="1308" y="1145"/>
                  <a:pt x="1286" y="1102"/>
                </a:cubicBezTo>
                <a:cubicBezTo>
                  <a:pt x="1232" y="994"/>
                  <a:pt x="1167" y="897"/>
                  <a:pt x="1103" y="789"/>
                </a:cubicBezTo>
                <a:cubicBezTo>
                  <a:pt x="962" y="595"/>
                  <a:pt x="876" y="357"/>
                  <a:pt x="854" y="119"/>
                </a:cubicBezTo>
                <a:cubicBezTo>
                  <a:pt x="854" y="55"/>
                  <a:pt x="811" y="11"/>
                  <a:pt x="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2" name="Google Shape;1522;p30"/>
          <p:cNvSpPr/>
          <p:nvPr/>
        </p:nvSpPr>
        <p:spPr>
          <a:xfrm>
            <a:off x="6857550" y="2052813"/>
            <a:ext cx="129224" cy="188622"/>
          </a:xfrm>
          <a:custGeom>
            <a:rect b="b" l="l" r="r" t="t"/>
            <a:pathLst>
              <a:path extrusionOk="0" h="2681" w="1837">
                <a:moveTo>
                  <a:pt x="963" y="0"/>
                </a:moveTo>
                <a:cubicBezTo>
                  <a:pt x="895" y="0"/>
                  <a:pt x="830" y="50"/>
                  <a:pt x="810" y="109"/>
                </a:cubicBezTo>
                <a:cubicBezTo>
                  <a:pt x="616" y="509"/>
                  <a:pt x="367" y="876"/>
                  <a:pt x="76" y="1211"/>
                </a:cubicBezTo>
                <a:cubicBezTo>
                  <a:pt x="43" y="1265"/>
                  <a:pt x="22" y="1319"/>
                  <a:pt x="0" y="1373"/>
                </a:cubicBezTo>
                <a:cubicBezTo>
                  <a:pt x="32" y="1438"/>
                  <a:pt x="65" y="1492"/>
                  <a:pt x="108" y="1557"/>
                </a:cubicBezTo>
                <a:cubicBezTo>
                  <a:pt x="389" y="1838"/>
                  <a:pt x="594" y="2183"/>
                  <a:pt x="724" y="2561"/>
                </a:cubicBezTo>
                <a:cubicBezTo>
                  <a:pt x="734" y="2626"/>
                  <a:pt x="788" y="2680"/>
                  <a:pt x="853" y="2680"/>
                </a:cubicBezTo>
                <a:cubicBezTo>
                  <a:pt x="940" y="2680"/>
                  <a:pt x="961" y="2626"/>
                  <a:pt x="994" y="2561"/>
                </a:cubicBezTo>
                <a:cubicBezTo>
                  <a:pt x="1059" y="2421"/>
                  <a:pt x="1113" y="2280"/>
                  <a:pt x="1188" y="2140"/>
                </a:cubicBezTo>
                <a:cubicBezTo>
                  <a:pt x="1318" y="1902"/>
                  <a:pt x="1501" y="1697"/>
                  <a:pt x="1728" y="1546"/>
                </a:cubicBezTo>
                <a:cubicBezTo>
                  <a:pt x="1815" y="1492"/>
                  <a:pt x="1836" y="1438"/>
                  <a:pt x="1771" y="1352"/>
                </a:cubicBezTo>
                <a:cubicBezTo>
                  <a:pt x="1728" y="1287"/>
                  <a:pt x="1663" y="1222"/>
                  <a:pt x="1599" y="1157"/>
                </a:cubicBezTo>
                <a:cubicBezTo>
                  <a:pt x="1447" y="995"/>
                  <a:pt x="1329" y="811"/>
                  <a:pt x="1253" y="595"/>
                </a:cubicBezTo>
                <a:cubicBezTo>
                  <a:pt x="1199" y="455"/>
                  <a:pt x="1156" y="304"/>
                  <a:pt x="1113" y="153"/>
                </a:cubicBezTo>
                <a:cubicBezTo>
                  <a:pt x="1102" y="77"/>
                  <a:pt x="1059" y="12"/>
                  <a:pt x="983" y="1"/>
                </a:cubicBezTo>
                <a:cubicBezTo>
                  <a:pt x="976" y="0"/>
                  <a:pt x="970" y="0"/>
                  <a:pt x="9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p30"/>
          <p:cNvSpPr/>
          <p:nvPr/>
        </p:nvSpPr>
        <p:spPr>
          <a:xfrm flipH="1" rot="10800000">
            <a:off x="3368900" y="1042413"/>
            <a:ext cx="136200" cy="245277"/>
          </a:xfrm>
          <a:custGeom>
            <a:rect b="b" l="l" r="r" t="t"/>
            <a:pathLst>
              <a:path extrusionOk="0" h="2675" w="1772">
                <a:moveTo>
                  <a:pt x="951" y="492"/>
                </a:moveTo>
                <a:cubicBezTo>
                  <a:pt x="1124" y="772"/>
                  <a:pt x="1210" y="1107"/>
                  <a:pt x="1502" y="1291"/>
                </a:cubicBezTo>
                <a:cubicBezTo>
                  <a:pt x="1307" y="1615"/>
                  <a:pt x="1102" y="1939"/>
                  <a:pt x="908" y="2274"/>
                </a:cubicBezTo>
                <a:lnTo>
                  <a:pt x="875" y="2209"/>
                </a:lnTo>
                <a:cubicBezTo>
                  <a:pt x="757" y="1928"/>
                  <a:pt x="605" y="1680"/>
                  <a:pt x="411" y="1453"/>
                </a:cubicBezTo>
                <a:cubicBezTo>
                  <a:pt x="389" y="1431"/>
                  <a:pt x="400" y="1377"/>
                  <a:pt x="400" y="1356"/>
                </a:cubicBezTo>
                <a:cubicBezTo>
                  <a:pt x="411" y="1334"/>
                  <a:pt x="433" y="1313"/>
                  <a:pt x="443" y="1302"/>
                </a:cubicBezTo>
                <a:cubicBezTo>
                  <a:pt x="649" y="1053"/>
                  <a:pt x="821" y="772"/>
                  <a:pt x="951" y="492"/>
                </a:cubicBezTo>
                <a:close/>
                <a:moveTo>
                  <a:pt x="926" y="0"/>
                </a:moveTo>
                <a:cubicBezTo>
                  <a:pt x="824" y="0"/>
                  <a:pt x="727" y="56"/>
                  <a:pt x="681" y="157"/>
                </a:cubicBezTo>
                <a:cubicBezTo>
                  <a:pt x="573" y="373"/>
                  <a:pt x="465" y="600"/>
                  <a:pt x="346" y="805"/>
                </a:cubicBezTo>
                <a:cubicBezTo>
                  <a:pt x="249" y="978"/>
                  <a:pt x="141" y="1140"/>
                  <a:pt x="44" y="1302"/>
                </a:cubicBezTo>
                <a:cubicBezTo>
                  <a:pt x="1" y="1356"/>
                  <a:pt x="1" y="1431"/>
                  <a:pt x="44" y="1485"/>
                </a:cubicBezTo>
                <a:cubicBezTo>
                  <a:pt x="206" y="1701"/>
                  <a:pt x="346" y="1950"/>
                  <a:pt x="454" y="2198"/>
                </a:cubicBezTo>
                <a:cubicBezTo>
                  <a:pt x="497" y="2306"/>
                  <a:pt x="551" y="2414"/>
                  <a:pt x="605" y="2522"/>
                </a:cubicBezTo>
                <a:cubicBezTo>
                  <a:pt x="645" y="2612"/>
                  <a:pt x="741" y="2675"/>
                  <a:pt x="841" y="2675"/>
                </a:cubicBezTo>
                <a:cubicBezTo>
                  <a:pt x="849" y="2675"/>
                  <a:pt x="857" y="2674"/>
                  <a:pt x="865" y="2673"/>
                </a:cubicBezTo>
                <a:cubicBezTo>
                  <a:pt x="872" y="2674"/>
                  <a:pt x="879" y="2675"/>
                  <a:pt x="886" y="2675"/>
                </a:cubicBezTo>
                <a:cubicBezTo>
                  <a:pt x="974" y="2675"/>
                  <a:pt x="1051" y="2613"/>
                  <a:pt x="1081" y="2533"/>
                </a:cubicBezTo>
                <a:cubicBezTo>
                  <a:pt x="1081" y="2501"/>
                  <a:pt x="1091" y="2479"/>
                  <a:pt x="1113" y="2447"/>
                </a:cubicBezTo>
                <a:cubicBezTo>
                  <a:pt x="1275" y="2187"/>
                  <a:pt x="1437" y="1917"/>
                  <a:pt x="1588" y="1647"/>
                </a:cubicBezTo>
                <a:cubicBezTo>
                  <a:pt x="1653" y="1539"/>
                  <a:pt x="1707" y="1421"/>
                  <a:pt x="1761" y="1302"/>
                </a:cubicBezTo>
                <a:cubicBezTo>
                  <a:pt x="1772" y="1280"/>
                  <a:pt x="1761" y="1248"/>
                  <a:pt x="1750" y="1226"/>
                </a:cubicBezTo>
                <a:cubicBezTo>
                  <a:pt x="1729" y="1172"/>
                  <a:pt x="1685" y="1140"/>
                  <a:pt x="1664" y="1097"/>
                </a:cubicBezTo>
                <a:cubicBezTo>
                  <a:pt x="1459" y="783"/>
                  <a:pt x="1286" y="459"/>
                  <a:pt x="1135" y="124"/>
                </a:cubicBezTo>
                <a:cubicBezTo>
                  <a:pt x="1113" y="81"/>
                  <a:pt x="1081" y="49"/>
                  <a:pt x="1048" y="27"/>
                </a:cubicBezTo>
                <a:cubicBezTo>
                  <a:pt x="1008" y="9"/>
                  <a:pt x="967" y="0"/>
                  <a:pt x="92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p30"/>
          <p:cNvSpPr/>
          <p:nvPr/>
        </p:nvSpPr>
        <p:spPr>
          <a:xfrm>
            <a:off x="2669088" y="3768898"/>
            <a:ext cx="137025" cy="173858"/>
          </a:xfrm>
          <a:custGeom>
            <a:rect b="b" l="l" r="r" t="t"/>
            <a:pathLst>
              <a:path extrusionOk="0" h="1893" w="1492">
                <a:moveTo>
                  <a:pt x="773" y="1"/>
                </a:moveTo>
                <a:cubicBezTo>
                  <a:pt x="768" y="1"/>
                  <a:pt x="762" y="1"/>
                  <a:pt x="757" y="2"/>
                </a:cubicBezTo>
                <a:cubicBezTo>
                  <a:pt x="703" y="2"/>
                  <a:pt x="692" y="46"/>
                  <a:pt x="692" y="89"/>
                </a:cubicBezTo>
                <a:lnTo>
                  <a:pt x="692" y="564"/>
                </a:lnTo>
                <a:lnTo>
                  <a:pt x="670" y="575"/>
                </a:lnTo>
                <a:cubicBezTo>
                  <a:pt x="649" y="542"/>
                  <a:pt x="616" y="521"/>
                  <a:pt x="584" y="499"/>
                </a:cubicBezTo>
                <a:cubicBezTo>
                  <a:pt x="444" y="402"/>
                  <a:pt x="292" y="305"/>
                  <a:pt x="152" y="218"/>
                </a:cubicBezTo>
                <a:cubicBezTo>
                  <a:pt x="134" y="214"/>
                  <a:pt x="116" y="211"/>
                  <a:pt x="99" y="211"/>
                </a:cubicBezTo>
                <a:cubicBezTo>
                  <a:pt x="75" y="211"/>
                  <a:pt x="52" y="217"/>
                  <a:pt x="33" y="229"/>
                </a:cubicBezTo>
                <a:cubicBezTo>
                  <a:pt x="1" y="272"/>
                  <a:pt x="33" y="326"/>
                  <a:pt x="55" y="348"/>
                </a:cubicBezTo>
                <a:cubicBezTo>
                  <a:pt x="87" y="370"/>
                  <a:pt x="109" y="391"/>
                  <a:pt x="130" y="413"/>
                </a:cubicBezTo>
                <a:lnTo>
                  <a:pt x="562" y="802"/>
                </a:lnTo>
                <a:lnTo>
                  <a:pt x="627" y="856"/>
                </a:lnTo>
                <a:cubicBezTo>
                  <a:pt x="454" y="1018"/>
                  <a:pt x="292" y="1169"/>
                  <a:pt x="130" y="1320"/>
                </a:cubicBezTo>
                <a:cubicBezTo>
                  <a:pt x="87" y="1353"/>
                  <a:pt x="22" y="1396"/>
                  <a:pt x="66" y="1450"/>
                </a:cubicBezTo>
                <a:cubicBezTo>
                  <a:pt x="79" y="1466"/>
                  <a:pt x="94" y="1473"/>
                  <a:pt x="110" y="1473"/>
                </a:cubicBezTo>
                <a:cubicBezTo>
                  <a:pt x="145" y="1473"/>
                  <a:pt x="183" y="1440"/>
                  <a:pt x="206" y="1417"/>
                </a:cubicBezTo>
                <a:cubicBezTo>
                  <a:pt x="336" y="1320"/>
                  <a:pt x="465" y="1223"/>
                  <a:pt x="595" y="1126"/>
                </a:cubicBezTo>
                <a:lnTo>
                  <a:pt x="681" y="1050"/>
                </a:lnTo>
                <a:cubicBezTo>
                  <a:pt x="692" y="1245"/>
                  <a:pt x="703" y="1428"/>
                  <a:pt x="714" y="1601"/>
                </a:cubicBezTo>
                <a:cubicBezTo>
                  <a:pt x="714" y="1677"/>
                  <a:pt x="724" y="1763"/>
                  <a:pt x="746" y="1839"/>
                </a:cubicBezTo>
                <a:cubicBezTo>
                  <a:pt x="757" y="1871"/>
                  <a:pt x="778" y="1893"/>
                  <a:pt x="800" y="1893"/>
                </a:cubicBezTo>
                <a:cubicBezTo>
                  <a:pt x="822" y="1893"/>
                  <a:pt x="854" y="1871"/>
                  <a:pt x="865" y="1849"/>
                </a:cubicBezTo>
                <a:cubicBezTo>
                  <a:pt x="876" y="1795"/>
                  <a:pt x="886" y="1752"/>
                  <a:pt x="886" y="1709"/>
                </a:cubicBezTo>
                <a:cubicBezTo>
                  <a:pt x="886" y="1525"/>
                  <a:pt x="897" y="1331"/>
                  <a:pt x="897" y="1147"/>
                </a:cubicBezTo>
                <a:cubicBezTo>
                  <a:pt x="908" y="1126"/>
                  <a:pt x="908" y="1104"/>
                  <a:pt x="908" y="1072"/>
                </a:cubicBezTo>
                <a:cubicBezTo>
                  <a:pt x="994" y="1137"/>
                  <a:pt x="1081" y="1212"/>
                  <a:pt x="1156" y="1277"/>
                </a:cubicBezTo>
                <a:cubicBezTo>
                  <a:pt x="1232" y="1331"/>
                  <a:pt x="1308" y="1374"/>
                  <a:pt x="1383" y="1417"/>
                </a:cubicBezTo>
                <a:cubicBezTo>
                  <a:pt x="1391" y="1423"/>
                  <a:pt x="1400" y="1425"/>
                  <a:pt x="1409" y="1425"/>
                </a:cubicBezTo>
                <a:cubicBezTo>
                  <a:pt x="1437" y="1425"/>
                  <a:pt x="1467" y="1407"/>
                  <a:pt x="1491" y="1407"/>
                </a:cubicBezTo>
                <a:cubicBezTo>
                  <a:pt x="1480" y="1374"/>
                  <a:pt x="1491" y="1331"/>
                  <a:pt x="1470" y="1309"/>
                </a:cubicBezTo>
                <a:cubicBezTo>
                  <a:pt x="1416" y="1245"/>
                  <a:pt x="1362" y="1191"/>
                  <a:pt x="1308" y="1147"/>
                </a:cubicBezTo>
                <a:lnTo>
                  <a:pt x="962" y="813"/>
                </a:lnTo>
                <a:cubicBezTo>
                  <a:pt x="1059" y="737"/>
                  <a:pt x="1146" y="661"/>
                  <a:pt x="1243" y="586"/>
                </a:cubicBezTo>
                <a:cubicBezTo>
                  <a:pt x="1308" y="521"/>
                  <a:pt x="1372" y="456"/>
                  <a:pt x="1437" y="391"/>
                </a:cubicBezTo>
                <a:cubicBezTo>
                  <a:pt x="1470" y="359"/>
                  <a:pt x="1459" y="316"/>
                  <a:pt x="1470" y="283"/>
                </a:cubicBezTo>
                <a:lnTo>
                  <a:pt x="1470" y="283"/>
                </a:lnTo>
                <a:cubicBezTo>
                  <a:pt x="1460" y="286"/>
                  <a:pt x="1450" y="287"/>
                  <a:pt x="1440" y="287"/>
                </a:cubicBezTo>
                <a:cubicBezTo>
                  <a:pt x="1423" y="287"/>
                  <a:pt x="1406" y="284"/>
                  <a:pt x="1391" y="284"/>
                </a:cubicBezTo>
                <a:cubicBezTo>
                  <a:pt x="1376" y="284"/>
                  <a:pt x="1363" y="286"/>
                  <a:pt x="1351" y="294"/>
                </a:cubicBezTo>
                <a:cubicBezTo>
                  <a:pt x="1254" y="359"/>
                  <a:pt x="1167" y="424"/>
                  <a:pt x="1070" y="499"/>
                </a:cubicBezTo>
                <a:cubicBezTo>
                  <a:pt x="1016" y="542"/>
                  <a:pt x="951" y="586"/>
                  <a:pt x="886" y="640"/>
                </a:cubicBezTo>
                <a:cubicBezTo>
                  <a:pt x="876" y="542"/>
                  <a:pt x="876" y="456"/>
                  <a:pt x="865" y="359"/>
                </a:cubicBezTo>
                <a:cubicBezTo>
                  <a:pt x="865" y="272"/>
                  <a:pt x="854" y="175"/>
                  <a:pt x="843" y="78"/>
                </a:cubicBezTo>
                <a:cubicBezTo>
                  <a:pt x="834" y="39"/>
                  <a:pt x="815" y="1"/>
                  <a:pt x="77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5" name="Google Shape;1525;p30"/>
          <p:cNvSpPr/>
          <p:nvPr/>
        </p:nvSpPr>
        <p:spPr>
          <a:xfrm>
            <a:off x="3704450" y="1127763"/>
            <a:ext cx="1735094" cy="75563"/>
          </a:xfrm>
          <a:custGeom>
            <a:rect b="b" l="l" r="r" t="t"/>
            <a:pathLst>
              <a:path extrusionOk="0" h="930" w="21355">
                <a:moveTo>
                  <a:pt x="3474" y="0"/>
                </a:moveTo>
                <a:cubicBezTo>
                  <a:pt x="2434" y="0"/>
                  <a:pt x="1395" y="13"/>
                  <a:pt x="357" y="49"/>
                </a:cubicBezTo>
                <a:cubicBezTo>
                  <a:pt x="1" y="49"/>
                  <a:pt x="1" y="568"/>
                  <a:pt x="357" y="568"/>
                </a:cubicBezTo>
                <a:cubicBezTo>
                  <a:pt x="3781" y="762"/>
                  <a:pt x="7227" y="719"/>
                  <a:pt x="10651" y="762"/>
                </a:cubicBezTo>
                <a:lnTo>
                  <a:pt x="15727" y="827"/>
                </a:lnTo>
                <a:cubicBezTo>
                  <a:pt x="16883" y="842"/>
                  <a:pt x="18077" y="930"/>
                  <a:pt x="19255" y="930"/>
                </a:cubicBezTo>
                <a:cubicBezTo>
                  <a:pt x="19828" y="930"/>
                  <a:pt x="20397" y="909"/>
                  <a:pt x="20955" y="849"/>
                </a:cubicBezTo>
                <a:cubicBezTo>
                  <a:pt x="21354" y="849"/>
                  <a:pt x="21354" y="244"/>
                  <a:pt x="20955" y="244"/>
                </a:cubicBezTo>
                <a:cubicBezTo>
                  <a:pt x="20224" y="148"/>
                  <a:pt x="19471" y="122"/>
                  <a:pt x="18716" y="122"/>
                </a:cubicBezTo>
                <a:cubicBezTo>
                  <a:pt x="17829" y="122"/>
                  <a:pt x="16937" y="158"/>
                  <a:pt x="16069" y="158"/>
                </a:cubicBezTo>
                <a:cubicBezTo>
                  <a:pt x="16005" y="158"/>
                  <a:pt x="15942" y="158"/>
                  <a:pt x="15878" y="157"/>
                </a:cubicBezTo>
                <a:lnTo>
                  <a:pt x="10651" y="93"/>
                </a:lnTo>
                <a:cubicBezTo>
                  <a:pt x="8264" y="70"/>
                  <a:pt x="5867" y="0"/>
                  <a:pt x="347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6" name="Google Shape;1526;p30"/>
          <p:cNvSpPr/>
          <p:nvPr/>
        </p:nvSpPr>
        <p:spPr>
          <a:xfrm>
            <a:off x="2680963" y="1013718"/>
            <a:ext cx="113251" cy="165284"/>
          </a:xfrm>
          <a:custGeom>
            <a:rect b="b" l="l" r="r" t="t"/>
            <a:pathLst>
              <a:path extrusionOk="0" h="2681" w="1837">
                <a:moveTo>
                  <a:pt x="963" y="0"/>
                </a:moveTo>
                <a:cubicBezTo>
                  <a:pt x="895" y="0"/>
                  <a:pt x="830" y="50"/>
                  <a:pt x="810" y="109"/>
                </a:cubicBezTo>
                <a:cubicBezTo>
                  <a:pt x="616" y="509"/>
                  <a:pt x="367" y="876"/>
                  <a:pt x="76" y="1211"/>
                </a:cubicBezTo>
                <a:cubicBezTo>
                  <a:pt x="43" y="1265"/>
                  <a:pt x="22" y="1319"/>
                  <a:pt x="0" y="1373"/>
                </a:cubicBezTo>
                <a:cubicBezTo>
                  <a:pt x="32" y="1438"/>
                  <a:pt x="65" y="1492"/>
                  <a:pt x="108" y="1557"/>
                </a:cubicBezTo>
                <a:cubicBezTo>
                  <a:pt x="389" y="1838"/>
                  <a:pt x="594" y="2183"/>
                  <a:pt x="724" y="2561"/>
                </a:cubicBezTo>
                <a:cubicBezTo>
                  <a:pt x="734" y="2626"/>
                  <a:pt x="788" y="2680"/>
                  <a:pt x="853" y="2680"/>
                </a:cubicBezTo>
                <a:cubicBezTo>
                  <a:pt x="940" y="2680"/>
                  <a:pt x="961" y="2626"/>
                  <a:pt x="994" y="2561"/>
                </a:cubicBezTo>
                <a:cubicBezTo>
                  <a:pt x="1059" y="2421"/>
                  <a:pt x="1113" y="2280"/>
                  <a:pt x="1188" y="2140"/>
                </a:cubicBezTo>
                <a:cubicBezTo>
                  <a:pt x="1318" y="1902"/>
                  <a:pt x="1501" y="1697"/>
                  <a:pt x="1728" y="1546"/>
                </a:cubicBezTo>
                <a:cubicBezTo>
                  <a:pt x="1815" y="1492"/>
                  <a:pt x="1836" y="1438"/>
                  <a:pt x="1771" y="1352"/>
                </a:cubicBezTo>
                <a:cubicBezTo>
                  <a:pt x="1728" y="1287"/>
                  <a:pt x="1663" y="1222"/>
                  <a:pt x="1599" y="1157"/>
                </a:cubicBezTo>
                <a:cubicBezTo>
                  <a:pt x="1447" y="995"/>
                  <a:pt x="1329" y="811"/>
                  <a:pt x="1253" y="595"/>
                </a:cubicBezTo>
                <a:cubicBezTo>
                  <a:pt x="1199" y="455"/>
                  <a:pt x="1156" y="304"/>
                  <a:pt x="1113" y="153"/>
                </a:cubicBezTo>
                <a:cubicBezTo>
                  <a:pt x="1102" y="77"/>
                  <a:pt x="1059" y="12"/>
                  <a:pt x="983" y="1"/>
                </a:cubicBezTo>
                <a:cubicBezTo>
                  <a:pt x="976" y="0"/>
                  <a:pt x="970" y="0"/>
                  <a:pt x="9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p30"/>
          <p:cNvSpPr/>
          <p:nvPr/>
        </p:nvSpPr>
        <p:spPr>
          <a:xfrm>
            <a:off x="2900694" y="1013723"/>
            <a:ext cx="175807" cy="292313"/>
          </a:xfrm>
          <a:custGeom>
            <a:rect b="b" l="l" r="r" t="t"/>
            <a:pathLst>
              <a:path extrusionOk="0" h="2248" w="1352">
                <a:moveTo>
                  <a:pt x="757" y="1"/>
                </a:moveTo>
                <a:cubicBezTo>
                  <a:pt x="681" y="1"/>
                  <a:pt x="649" y="44"/>
                  <a:pt x="627" y="98"/>
                </a:cubicBezTo>
                <a:cubicBezTo>
                  <a:pt x="595" y="184"/>
                  <a:pt x="573" y="260"/>
                  <a:pt x="541" y="346"/>
                </a:cubicBezTo>
                <a:cubicBezTo>
                  <a:pt x="433" y="627"/>
                  <a:pt x="325" y="919"/>
                  <a:pt x="66" y="1113"/>
                </a:cubicBezTo>
                <a:cubicBezTo>
                  <a:pt x="1" y="1167"/>
                  <a:pt x="1" y="1264"/>
                  <a:pt x="66" y="1318"/>
                </a:cubicBezTo>
                <a:cubicBezTo>
                  <a:pt x="87" y="1351"/>
                  <a:pt x="120" y="1372"/>
                  <a:pt x="152" y="1405"/>
                </a:cubicBezTo>
                <a:cubicBezTo>
                  <a:pt x="314" y="1545"/>
                  <a:pt x="433" y="1740"/>
                  <a:pt x="498" y="1945"/>
                </a:cubicBezTo>
                <a:cubicBezTo>
                  <a:pt x="519" y="2020"/>
                  <a:pt x="552" y="2096"/>
                  <a:pt x="573" y="2161"/>
                </a:cubicBezTo>
                <a:cubicBezTo>
                  <a:pt x="595" y="2215"/>
                  <a:pt x="638" y="2247"/>
                  <a:pt x="692" y="2247"/>
                </a:cubicBezTo>
                <a:cubicBezTo>
                  <a:pt x="757" y="2247"/>
                  <a:pt x="779" y="2204"/>
                  <a:pt x="800" y="2150"/>
                </a:cubicBezTo>
                <a:cubicBezTo>
                  <a:pt x="822" y="2064"/>
                  <a:pt x="833" y="1977"/>
                  <a:pt x="865" y="1891"/>
                </a:cubicBezTo>
                <a:cubicBezTo>
                  <a:pt x="930" y="1696"/>
                  <a:pt x="1005" y="1502"/>
                  <a:pt x="1211" y="1383"/>
                </a:cubicBezTo>
                <a:cubicBezTo>
                  <a:pt x="1243" y="1372"/>
                  <a:pt x="1265" y="1351"/>
                  <a:pt x="1286" y="1329"/>
                </a:cubicBezTo>
                <a:cubicBezTo>
                  <a:pt x="1308" y="1297"/>
                  <a:pt x="1329" y="1253"/>
                  <a:pt x="1351" y="1221"/>
                </a:cubicBezTo>
                <a:cubicBezTo>
                  <a:pt x="1329" y="1178"/>
                  <a:pt x="1308" y="1145"/>
                  <a:pt x="1286" y="1102"/>
                </a:cubicBezTo>
                <a:cubicBezTo>
                  <a:pt x="1232" y="994"/>
                  <a:pt x="1167" y="897"/>
                  <a:pt x="1103" y="789"/>
                </a:cubicBezTo>
                <a:cubicBezTo>
                  <a:pt x="962" y="595"/>
                  <a:pt x="876" y="357"/>
                  <a:pt x="854" y="119"/>
                </a:cubicBezTo>
                <a:cubicBezTo>
                  <a:pt x="854" y="55"/>
                  <a:pt x="811" y="11"/>
                  <a:pt x="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p30"/>
          <p:cNvSpPr/>
          <p:nvPr/>
        </p:nvSpPr>
        <p:spPr>
          <a:xfrm>
            <a:off x="2795475" y="772100"/>
            <a:ext cx="136196" cy="205601"/>
          </a:xfrm>
          <a:custGeom>
            <a:rect b="b" l="l" r="r" t="t"/>
            <a:pathLst>
              <a:path extrusionOk="0" h="2675" w="1772">
                <a:moveTo>
                  <a:pt x="951" y="492"/>
                </a:moveTo>
                <a:cubicBezTo>
                  <a:pt x="1124" y="772"/>
                  <a:pt x="1210" y="1107"/>
                  <a:pt x="1502" y="1291"/>
                </a:cubicBezTo>
                <a:cubicBezTo>
                  <a:pt x="1307" y="1615"/>
                  <a:pt x="1102" y="1939"/>
                  <a:pt x="908" y="2274"/>
                </a:cubicBezTo>
                <a:lnTo>
                  <a:pt x="875" y="2209"/>
                </a:lnTo>
                <a:cubicBezTo>
                  <a:pt x="757" y="1928"/>
                  <a:pt x="605" y="1680"/>
                  <a:pt x="411" y="1453"/>
                </a:cubicBezTo>
                <a:cubicBezTo>
                  <a:pt x="389" y="1431"/>
                  <a:pt x="400" y="1377"/>
                  <a:pt x="400" y="1356"/>
                </a:cubicBezTo>
                <a:cubicBezTo>
                  <a:pt x="411" y="1334"/>
                  <a:pt x="433" y="1313"/>
                  <a:pt x="443" y="1302"/>
                </a:cubicBezTo>
                <a:cubicBezTo>
                  <a:pt x="649" y="1053"/>
                  <a:pt x="821" y="772"/>
                  <a:pt x="951" y="492"/>
                </a:cubicBezTo>
                <a:close/>
                <a:moveTo>
                  <a:pt x="926" y="0"/>
                </a:moveTo>
                <a:cubicBezTo>
                  <a:pt x="824" y="0"/>
                  <a:pt x="727" y="56"/>
                  <a:pt x="681" y="157"/>
                </a:cubicBezTo>
                <a:cubicBezTo>
                  <a:pt x="573" y="373"/>
                  <a:pt x="465" y="600"/>
                  <a:pt x="346" y="805"/>
                </a:cubicBezTo>
                <a:cubicBezTo>
                  <a:pt x="249" y="978"/>
                  <a:pt x="141" y="1140"/>
                  <a:pt x="44" y="1302"/>
                </a:cubicBezTo>
                <a:cubicBezTo>
                  <a:pt x="1" y="1356"/>
                  <a:pt x="1" y="1431"/>
                  <a:pt x="44" y="1485"/>
                </a:cubicBezTo>
                <a:cubicBezTo>
                  <a:pt x="206" y="1701"/>
                  <a:pt x="346" y="1950"/>
                  <a:pt x="454" y="2198"/>
                </a:cubicBezTo>
                <a:cubicBezTo>
                  <a:pt x="497" y="2306"/>
                  <a:pt x="551" y="2414"/>
                  <a:pt x="605" y="2522"/>
                </a:cubicBezTo>
                <a:cubicBezTo>
                  <a:pt x="645" y="2612"/>
                  <a:pt x="741" y="2675"/>
                  <a:pt x="841" y="2675"/>
                </a:cubicBezTo>
                <a:cubicBezTo>
                  <a:pt x="849" y="2675"/>
                  <a:pt x="857" y="2674"/>
                  <a:pt x="865" y="2673"/>
                </a:cubicBezTo>
                <a:cubicBezTo>
                  <a:pt x="872" y="2674"/>
                  <a:pt x="879" y="2675"/>
                  <a:pt x="886" y="2675"/>
                </a:cubicBezTo>
                <a:cubicBezTo>
                  <a:pt x="974" y="2675"/>
                  <a:pt x="1051" y="2613"/>
                  <a:pt x="1081" y="2533"/>
                </a:cubicBezTo>
                <a:cubicBezTo>
                  <a:pt x="1081" y="2501"/>
                  <a:pt x="1091" y="2479"/>
                  <a:pt x="1113" y="2447"/>
                </a:cubicBezTo>
                <a:cubicBezTo>
                  <a:pt x="1275" y="2187"/>
                  <a:pt x="1437" y="1917"/>
                  <a:pt x="1588" y="1647"/>
                </a:cubicBezTo>
                <a:cubicBezTo>
                  <a:pt x="1653" y="1539"/>
                  <a:pt x="1707" y="1421"/>
                  <a:pt x="1761" y="1302"/>
                </a:cubicBezTo>
                <a:cubicBezTo>
                  <a:pt x="1772" y="1280"/>
                  <a:pt x="1761" y="1248"/>
                  <a:pt x="1750" y="1226"/>
                </a:cubicBezTo>
                <a:cubicBezTo>
                  <a:pt x="1729" y="1172"/>
                  <a:pt x="1685" y="1140"/>
                  <a:pt x="1664" y="1097"/>
                </a:cubicBezTo>
                <a:cubicBezTo>
                  <a:pt x="1459" y="783"/>
                  <a:pt x="1286" y="459"/>
                  <a:pt x="1135" y="124"/>
                </a:cubicBezTo>
                <a:cubicBezTo>
                  <a:pt x="1113" y="81"/>
                  <a:pt x="1081" y="49"/>
                  <a:pt x="1048" y="27"/>
                </a:cubicBezTo>
                <a:cubicBezTo>
                  <a:pt x="1008" y="9"/>
                  <a:pt x="967" y="0"/>
                  <a:pt x="92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9" name="Google Shape;1529;p30"/>
          <p:cNvSpPr/>
          <p:nvPr/>
        </p:nvSpPr>
        <p:spPr>
          <a:xfrm>
            <a:off x="7032701" y="3595036"/>
            <a:ext cx="137025" cy="173858"/>
          </a:xfrm>
          <a:custGeom>
            <a:rect b="b" l="l" r="r" t="t"/>
            <a:pathLst>
              <a:path extrusionOk="0" h="1893" w="1492">
                <a:moveTo>
                  <a:pt x="773" y="1"/>
                </a:moveTo>
                <a:cubicBezTo>
                  <a:pt x="768" y="1"/>
                  <a:pt x="762" y="1"/>
                  <a:pt x="757" y="2"/>
                </a:cubicBezTo>
                <a:cubicBezTo>
                  <a:pt x="703" y="2"/>
                  <a:pt x="692" y="46"/>
                  <a:pt x="692" y="89"/>
                </a:cubicBezTo>
                <a:lnTo>
                  <a:pt x="692" y="564"/>
                </a:lnTo>
                <a:lnTo>
                  <a:pt x="670" y="575"/>
                </a:lnTo>
                <a:cubicBezTo>
                  <a:pt x="649" y="542"/>
                  <a:pt x="616" y="521"/>
                  <a:pt x="584" y="499"/>
                </a:cubicBezTo>
                <a:cubicBezTo>
                  <a:pt x="444" y="402"/>
                  <a:pt x="292" y="305"/>
                  <a:pt x="152" y="218"/>
                </a:cubicBezTo>
                <a:cubicBezTo>
                  <a:pt x="134" y="214"/>
                  <a:pt x="116" y="211"/>
                  <a:pt x="99" y="211"/>
                </a:cubicBezTo>
                <a:cubicBezTo>
                  <a:pt x="75" y="211"/>
                  <a:pt x="52" y="217"/>
                  <a:pt x="33" y="229"/>
                </a:cubicBezTo>
                <a:cubicBezTo>
                  <a:pt x="1" y="272"/>
                  <a:pt x="33" y="326"/>
                  <a:pt x="55" y="348"/>
                </a:cubicBezTo>
                <a:cubicBezTo>
                  <a:pt x="87" y="370"/>
                  <a:pt x="109" y="391"/>
                  <a:pt x="130" y="413"/>
                </a:cubicBezTo>
                <a:lnTo>
                  <a:pt x="562" y="802"/>
                </a:lnTo>
                <a:lnTo>
                  <a:pt x="627" y="856"/>
                </a:lnTo>
                <a:cubicBezTo>
                  <a:pt x="454" y="1018"/>
                  <a:pt x="292" y="1169"/>
                  <a:pt x="130" y="1320"/>
                </a:cubicBezTo>
                <a:cubicBezTo>
                  <a:pt x="87" y="1353"/>
                  <a:pt x="22" y="1396"/>
                  <a:pt x="66" y="1450"/>
                </a:cubicBezTo>
                <a:cubicBezTo>
                  <a:pt x="79" y="1466"/>
                  <a:pt x="94" y="1473"/>
                  <a:pt x="110" y="1473"/>
                </a:cubicBezTo>
                <a:cubicBezTo>
                  <a:pt x="145" y="1473"/>
                  <a:pt x="183" y="1440"/>
                  <a:pt x="206" y="1417"/>
                </a:cubicBezTo>
                <a:cubicBezTo>
                  <a:pt x="336" y="1320"/>
                  <a:pt x="465" y="1223"/>
                  <a:pt x="595" y="1126"/>
                </a:cubicBezTo>
                <a:lnTo>
                  <a:pt x="681" y="1050"/>
                </a:lnTo>
                <a:cubicBezTo>
                  <a:pt x="692" y="1245"/>
                  <a:pt x="703" y="1428"/>
                  <a:pt x="714" y="1601"/>
                </a:cubicBezTo>
                <a:cubicBezTo>
                  <a:pt x="714" y="1677"/>
                  <a:pt x="724" y="1763"/>
                  <a:pt x="746" y="1839"/>
                </a:cubicBezTo>
                <a:cubicBezTo>
                  <a:pt x="757" y="1871"/>
                  <a:pt x="778" y="1893"/>
                  <a:pt x="800" y="1893"/>
                </a:cubicBezTo>
                <a:cubicBezTo>
                  <a:pt x="822" y="1893"/>
                  <a:pt x="854" y="1871"/>
                  <a:pt x="865" y="1849"/>
                </a:cubicBezTo>
                <a:cubicBezTo>
                  <a:pt x="876" y="1795"/>
                  <a:pt x="886" y="1752"/>
                  <a:pt x="886" y="1709"/>
                </a:cubicBezTo>
                <a:cubicBezTo>
                  <a:pt x="886" y="1525"/>
                  <a:pt x="897" y="1331"/>
                  <a:pt x="897" y="1147"/>
                </a:cubicBezTo>
                <a:cubicBezTo>
                  <a:pt x="908" y="1126"/>
                  <a:pt x="908" y="1104"/>
                  <a:pt x="908" y="1072"/>
                </a:cubicBezTo>
                <a:cubicBezTo>
                  <a:pt x="994" y="1137"/>
                  <a:pt x="1081" y="1212"/>
                  <a:pt x="1156" y="1277"/>
                </a:cubicBezTo>
                <a:cubicBezTo>
                  <a:pt x="1232" y="1331"/>
                  <a:pt x="1308" y="1374"/>
                  <a:pt x="1383" y="1417"/>
                </a:cubicBezTo>
                <a:cubicBezTo>
                  <a:pt x="1391" y="1423"/>
                  <a:pt x="1400" y="1425"/>
                  <a:pt x="1409" y="1425"/>
                </a:cubicBezTo>
                <a:cubicBezTo>
                  <a:pt x="1437" y="1425"/>
                  <a:pt x="1467" y="1407"/>
                  <a:pt x="1491" y="1407"/>
                </a:cubicBezTo>
                <a:cubicBezTo>
                  <a:pt x="1480" y="1374"/>
                  <a:pt x="1491" y="1331"/>
                  <a:pt x="1470" y="1309"/>
                </a:cubicBezTo>
                <a:cubicBezTo>
                  <a:pt x="1416" y="1245"/>
                  <a:pt x="1362" y="1191"/>
                  <a:pt x="1308" y="1147"/>
                </a:cubicBezTo>
                <a:lnTo>
                  <a:pt x="962" y="813"/>
                </a:lnTo>
                <a:cubicBezTo>
                  <a:pt x="1059" y="737"/>
                  <a:pt x="1146" y="661"/>
                  <a:pt x="1243" y="586"/>
                </a:cubicBezTo>
                <a:cubicBezTo>
                  <a:pt x="1308" y="521"/>
                  <a:pt x="1372" y="456"/>
                  <a:pt x="1437" y="391"/>
                </a:cubicBezTo>
                <a:cubicBezTo>
                  <a:pt x="1470" y="359"/>
                  <a:pt x="1459" y="316"/>
                  <a:pt x="1470" y="283"/>
                </a:cubicBezTo>
                <a:lnTo>
                  <a:pt x="1470" y="283"/>
                </a:lnTo>
                <a:cubicBezTo>
                  <a:pt x="1460" y="286"/>
                  <a:pt x="1450" y="287"/>
                  <a:pt x="1440" y="287"/>
                </a:cubicBezTo>
                <a:cubicBezTo>
                  <a:pt x="1423" y="287"/>
                  <a:pt x="1406" y="284"/>
                  <a:pt x="1391" y="284"/>
                </a:cubicBezTo>
                <a:cubicBezTo>
                  <a:pt x="1376" y="284"/>
                  <a:pt x="1363" y="286"/>
                  <a:pt x="1351" y="294"/>
                </a:cubicBezTo>
                <a:cubicBezTo>
                  <a:pt x="1254" y="359"/>
                  <a:pt x="1167" y="424"/>
                  <a:pt x="1070" y="499"/>
                </a:cubicBezTo>
                <a:cubicBezTo>
                  <a:pt x="1016" y="542"/>
                  <a:pt x="951" y="586"/>
                  <a:pt x="886" y="640"/>
                </a:cubicBezTo>
                <a:cubicBezTo>
                  <a:pt x="876" y="542"/>
                  <a:pt x="876" y="456"/>
                  <a:pt x="865" y="359"/>
                </a:cubicBezTo>
                <a:cubicBezTo>
                  <a:pt x="865" y="272"/>
                  <a:pt x="854" y="175"/>
                  <a:pt x="843" y="78"/>
                </a:cubicBezTo>
                <a:cubicBezTo>
                  <a:pt x="834" y="39"/>
                  <a:pt x="815" y="1"/>
                  <a:pt x="77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Google Shape;1530;p30"/>
          <p:cNvSpPr/>
          <p:nvPr/>
        </p:nvSpPr>
        <p:spPr>
          <a:xfrm>
            <a:off x="5705676" y="598236"/>
            <a:ext cx="137025" cy="173858"/>
          </a:xfrm>
          <a:custGeom>
            <a:rect b="b" l="l" r="r" t="t"/>
            <a:pathLst>
              <a:path extrusionOk="0" h="1893" w="1492">
                <a:moveTo>
                  <a:pt x="773" y="1"/>
                </a:moveTo>
                <a:cubicBezTo>
                  <a:pt x="768" y="1"/>
                  <a:pt x="762" y="1"/>
                  <a:pt x="757" y="2"/>
                </a:cubicBezTo>
                <a:cubicBezTo>
                  <a:pt x="703" y="2"/>
                  <a:pt x="692" y="46"/>
                  <a:pt x="692" y="89"/>
                </a:cubicBezTo>
                <a:lnTo>
                  <a:pt x="692" y="564"/>
                </a:lnTo>
                <a:lnTo>
                  <a:pt x="670" y="575"/>
                </a:lnTo>
                <a:cubicBezTo>
                  <a:pt x="649" y="542"/>
                  <a:pt x="616" y="521"/>
                  <a:pt x="584" y="499"/>
                </a:cubicBezTo>
                <a:cubicBezTo>
                  <a:pt x="444" y="402"/>
                  <a:pt x="292" y="305"/>
                  <a:pt x="152" y="218"/>
                </a:cubicBezTo>
                <a:cubicBezTo>
                  <a:pt x="134" y="214"/>
                  <a:pt x="116" y="211"/>
                  <a:pt x="99" y="211"/>
                </a:cubicBezTo>
                <a:cubicBezTo>
                  <a:pt x="75" y="211"/>
                  <a:pt x="52" y="217"/>
                  <a:pt x="33" y="229"/>
                </a:cubicBezTo>
                <a:cubicBezTo>
                  <a:pt x="1" y="272"/>
                  <a:pt x="33" y="326"/>
                  <a:pt x="55" y="348"/>
                </a:cubicBezTo>
                <a:cubicBezTo>
                  <a:pt x="87" y="370"/>
                  <a:pt x="109" y="391"/>
                  <a:pt x="130" y="413"/>
                </a:cubicBezTo>
                <a:lnTo>
                  <a:pt x="562" y="802"/>
                </a:lnTo>
                <a:lnTo>
                  <a:pt x="627" y="856"/>
                </a:lnTo>
                <a:cubicBezTo>
                  <a:pt x="454" y="1018"/>
                  <a:pt x="292" y="1169"/>
                  <a:pt x="130" y="1320"/>
                </a:cubicBezTo>
                <a:cubicBezTo>
                  <a:pt x="87" y="1353"/>
                  <a:pt x="22" y="1396"/>
                  <a:pt x="66" y="1450"/>
                </a:cubicBezTo>
                <a:cubicBezTo>
                  <a:pt x="79" y="1466"/>
                  <a:pt x="94" y="1473"/>
                  <a:pt x="110" y="1473"/>
                </a:cubicBezTo>
                <a:cubicBezTo>
                  <a:pt x="145" y="1473"/>
                  <a:pt x="183" y="1440"/>
                  <a:pt x="206" y="1417"/>
                </a:cubicBezTo>
                <a:cubicBezTo>
                  <a:pt x="336" y="1320"/>
                  <a:pt x="465" y="1223"/>
                  <a:pt x="595" y="1126"/>
                </a:cubicBezTo>
                <a:lnTo>
                  <a:pt x="681" y="1050"/>
                </a:lnTo>
                <a:cubicBezTo>
                  <a:pt x="692" y="1245"/>
                  <a:pt x="703" y="1428"/>
                  <a:pt x="714" y="1601"/>
                </a:cubicBezTo>
                <a:cubicBezTo>
                  <a:pt x="714" y="1677"/>
                  <a:pt x="724" y="1763"/>
                  <a:pt x="746" y="1839"/>
                </a:cubicBezTo>
                <a:cubicBezTo>
                  <a:pt x="757" y="1871"/>
                  <a:pt x="778" y="1893"/>
                  <a:pt x="800" y="1893"/>
                </a:cubicBezTo>
                <a:cubicBezTo>
                  <a:pt x="822" y="1893"/>
                  <a:pt x="854" y="1871"/>
                  <a:pt x="865" y="1849"/>
                </a:cubicBezTo>
                <a:cubicBezTo>
                  <a:pt x="876" y="1795"/>
                  <a:pt x="886" y="1752"/>
                  <a:pt x="886" y="1709"/>
                </a:cubicBezTo>
                <a:cubicBezTo>
                  <a:pt x="886" y="1525"/>
                  <a:pt x="897" y="1331"/>
                  <a:pt x="897" y="1147"/>
                </a:cubicBezTo>
                <a:cubicBezTo>
                  <a:pt x="908" y="1126"/>
                  <a:pt x="908" y="1104"/>
                  <a:pt x="908" y="1072"/>
                </a:cubicBezTo>
                <a:cubicBezTo>
                  <a:pt x="994" y="1137"/>
                  <a:pt x="1081" y="1212"/>
                  <a:pt x="1156" y="1277"/>
                </a:cubicBezTo>
                <a:cubicBezTo>
                  <a:pt x="1232" y="1331"/>
                  <a:pt x="1308" y="1374"/>
                  <a:pt x="1383" y="1417"/>
                </a:cubicBezTo>
                <a:cubicBezTo>
                  <a:pt x="1391" y="1423"/>
                  <a:pt x="1400" y="1425"/>
                  <a:pt x="1409" y="1425"/>
                </a:cubicBezTo>
                <a:cubicBezTo>
                  <a:pt x="1437" y="1425"/>
                  <a:pt x="1467" y="1407"/>
                  <a:pt x="1491" y="1407"/>
                </a:cubicBezTo>
                <a:cubicBezTo>
                  <a:pt x="1480" y="1374"/>
                  <a:pt x="1491" y="1331"/>
                  <a:pt x="1470" y="1309"/>
                </a:cubicBezTo>
                <a:cubicBezTo>
                  <a:pt x="1416" y="1245"/>
                  <a:pt x="1362" y="1191"/>
                  <a:pt x="1308" y="1147"/>
                </a:cubicBezTo>
                <a:lnTo>
                  <a:pt x="962" y="813"/>
                </a:lnTo>
                <a:cubicBezTo>
                  <a:pt x="1059" y="737"/>
                  <a:pt x="1146" y="661"/>
                  <a:pt x="1243" y="586"/>
                </a:cubicBezTo>
                <a:cubicBezTo>
                  <a:pt x="1308" y="521"/>
                  <a:pt x="1372" y="456"/>
                  <a:pt x="1437" y="391"/>
                </a:cubicBezTo>
                <a:cubicBezTo>
                  <a:pt x="1470" y="359"/>
                  <a:pt x="1459" y="316"/>
                  <a:pt x="1470" y="283"/>
                </a:cubicBezTo>
                <a:lnTo>
                  <a:pt x="1470" y="283"/>
                </a:lnTo>
                <a:cubicBezTo>
                  <a:pt x="1460" y="286"/>
                  <a:pt x="1450" y="287"/>
                  <a:pt x="1440" y="287"/>
                </a:cubicBezTo>
                <a:cubicBezTo>
                  <a:pt x="1423" y="287"/>
                  <a:pt x="1406" y="284"/>
                  <a:pt x="1391" y="284"/>
                </a:cubicBezTo>
                <a:cubicBezTo>
                  <a:pt x="1376" y="284"/>
                  <a:pt x="1363" y="286"/>
                  <a:pt x="1351" y="294"/>
                </a:cubicBezTo>
                <a:cubicBezTo>
                  <a:pt x="1254" y="359"/>
                  <a:pt x="1167" y="424"/>
                  <a:pt x="1070" y="499"/>
                </a:cubicBezTo>
                <a:cubicBezTo>
                  <a:pt x="1016" y="542"/>
                  <a:pt x="951" y="586"/>
                  <a:pt x="886" y="640"/>
                </a:cubicBezTo>
                <a:cubicBezTo>
                  <a:pt x="876" y="542"/>
                  <a:pt x="876" y="456"/>
                  <a:pt x="865" y="359"/>
                </a:cubicBezTo>
                <a:cubicBezTo>
                  <a:pt x="865" y="272"/>
                  <a:pt x="854" y="175"/>
                  <a:pt x="843" y="78"/>
                </a:cubicBezTo>
                <a:cubicBezTo>
                  <a:pt x="834" y="39"/>
                  <a:pt x="815" y="1"/>
                  <a:pt x="77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p30"/>
          <p:cNvSpPr/>
          <p:nvPr/>
        </p:nvSpPr>
        <p:spPr>
          <a:xfrm>
            <a:off x="5960000" y="1070738"/>
            <a:ext cx="129224" cy="188622"/>
          </a:xfrm>
          <a:custGeom>
            <a:rect b="b" l="l" r="r" t="t"/>
            <a:pathLst>
              <a:path extrusionOk="0" h="2681" w="1837">
                <a:moveTo>
                  <a:pt x="963" y="0"/>
                </a:moveTo>
                <a:cubicBezTo>
                  <a:pt x="895" y="0"/>
                  <a:pt x="830" y="50"/>
                  <a:pt x="810" y="109"/>
                </a:cubicBezTo>
                <a:cubicBezTo>
                  <a:pt x="616" y="509"/>
                  <a:pt x="367" y="876"/>
                  <a:pt x="76" y="1211"/>
                </a:cubicBezTo>
                <a:cubicBezTo>
                  <a:pt x="43" y="1265"/>
                  <a:pt x="22" y="1319"/>
                  <a:pt x="0" y="1373"/>
                </a:cubicBezTo>
                <a:cubicBezTo>
                  <a:pt x="32" y="1438"/>
                  <a:pt x="65" y="1492"/>
                  <a:pt x="108" y="1557"/>
                </a:cubicBezTo>
                <a:cubicBezTo>
                  <a:pt x="389" y="1838"/>
                  <a:pt x="594" y="2183"/>
                  <a:pt x="724" y="2561"/>
                </a:cubicBezTo>
                <a:cubicBezTo>
                  <a:pt x="734" y="2626"/>
                  <a:pt x="788" y="2680"/>
                  <a:pt x="853" y="2680"/>
                </a:cubicBezTo>
                <a:cubicBezTo>
                  <a:pt x="940" y="2680"/>
                  <a:pt x="961" y="2626"/>
                  <a:pt x="994" y="2561"/>
                </a:cubicBezTo>
                <a:cubicBezTo>
                  <a:pt x="1059" y="2421"/>
                  <a:pt x="1113" y="2280"/>
                  <a:pt x="1188" y="2140"/>
                </a:cubicBezTo>
                <a:cubicBezTo>
                  <a:pt x="1318" y="1902"/>
                  <a:pt x="1501" y="1697"/>
                  <a:pt x="1728" y="1546"/>
                </a:cubicBezTo>
                <a:cubicBezTo>
                  <a:pt x="1815" y="1492"/>
                  <a:pt x="1836" y="1438"/>
                  <a:pt x="1771" y="1352"/>
                </a:cubicBezTo>
                <a:cubicBezTo>
                  <a:pt x="1728" y="1287"/>
                  <a:pt x="1663" y="1222"/>
                  <a:pt x="1599" y="1157"/>
                </a:cubicBezTo>
                <a:cubicBezTo>
                  <a:pt x="1447" y="995"/>
                  <a:pt x="1329" y="811"/>
                  <a:pt x="1253" y="595"/>
                </a:cubicBezTo>
                <a:cubicBezTo>
                  <a:pt x="1199" y="455"/>
                  <a:pt x="1156" y="304"/>
                  <a:pt x="1113" y="153"/>
                </a:cubicBezTo>
                <a:cubicBezTo>
                  <a:pt x="1102" y="77"/>
                  <a:pt x="1059" y="12"/>
                  <a:pt x="983" y="1"/>
                </a:cubicBezTo>
                <a:cubicBezTo>
                  <a:pt x="976" y="0"/>
                  <a:pt x="970" y="0"/>
                  <a:pt x="9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5" name="Shape 1535"/>
        <p:cNvGrpSpPr/>
        <p:nvPr/>
      </p:nvGrpSpPr>
      <p:grpSpPr>
        <a:xfrm>
          <a:off x="0" y="0"/>
          <a:ext cx="0" cy="0"/>
          <a:chOff x="0" y="0"/>
          <a:chExt cx="0" cy="0"/>
        </a:xfrm>
      </p:grpSpPr>
      <p:sp>
        <p:nvSpPr>
          <p:cNvPr id="1536" name="Google Shape;1536;p31"/>
          <p:cNvSpPr/>
          <p:nvPr/>
        </p:nvSpPr>
        <p:spPr>
          <a:xfrm rot="1093255">
            <a:off x="4855656" y="1623731"/>
            <a:ext cx="289073" cy="174216"/>
          </a:xfrm>
          <a:custGeom>
            <a:rect b="b" l="l" r="r" t="t"/>
            <a:pathLst>
              <a:path extrusionOk="0" h="2800" w="4646">
                <a:moveTo>
                  <a:pt x="449" y="1"/>
                </a:moveTo>
                <a:cubicBezTo>
                  <a:pt x="281" y="1"/>
                  <a:pt x="180" y="84"/>
                  <a:pt x="98" y="273"/>
                </a:cubicBezTo>
                <a:cubicBezTo>
                  <a:pt x="1" y="500"/>
                  <a:pt x="185" y="586"/>
                  <a:pt x="325" y="683"/>
                </a:cubicBezTo>
                <a:cubicBezTo>
                  <a:pt x="617" y="899"/>
                  <a:pt x="930" y="1094"/>
                  <a:pt x="1221" y="1310"/>
                </a:cubicBezTo>
                <a:cubicBezTo>
                  <a:pt x="1999" y="1882"/>
                  <a:pt x="2842" y="2368"/>
                  <a:pt x="3727" y="2757"/>
                </a:cubicBezTo>
                <a:cubicBezTo>
                  <a:pt x="3800" y="2786"/>
                  <a:pt x="3875" y="2799"/>
                  <a:pt x="3950" y="2799"/>
                </a:cubicBezTo>
                <a:cubicBezTo>
                  <a:pt x="4301" y="2799"/>
                  <a:pt x="4645" y="2505"/>
                  <a:pt x="4645" y="2087"/>
                </a:cubicBezTo>
                <a:cubicBezTo>
                  <a:pt x="4591" y="2001"/>
                  <a:pt x="4537" y="1915"/>
                  <a:pt x="4472" y="1828"/>
                </a:cubicBezTo>
                <a:cubicBezTo>
                  <a:pt x="4138" y="1396"/>
                  <a:pt x="3673" y="1115"/>
                  <a:pt x="3187" y="867"/>
                </a:cubicBezTo>
                <a:cubicBezTo>
                  <a:pt x="2377" y="446"/>
                  <a:pt x="1502" y="240"/>
                  <a:pt x="627" y="24"/>
                </a:cubicBezTo>
                <a:cubicBezTo>
                  <a:pt x="560" y="9"/>
                  <a:pt x="502" y="1"/>
                  <a:pt x="44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7" name="Google Shape;1537;p31"/>
          <p:cNvSpPr/>
          <p:nvPr/>
        </p:nvSpPr>
        <p:spPr>
          <a:xfrm rot="1093255">
            <a:off x="5050185" y="1226929"/>
            <a:ext cx="232578" cy="185851"/>
          </a:xfrm>
          <a:custGeom>
            <a:rect b="b" l="l" r="r" t="t"/>
            <a:pathLst>
              <a:path extrusionOk="0" h="2987" w="3738">
                <a:moveTo>
                  <a:pt x="3089" y="0"/>
                </a:moveTo>
                <a:cubicBezTo>
                  <a:pt x="2873" y="54"/>
                  <a:pt x="2679" y="119"/>
                  <a:pt x="2474" y="206"/>
                </a:cubicBezTo>
                <a:cubicBezTo>
                  <a:pt x="1534" y="692"/>
                  <a:pt x="864" y="1480"/>
                  <a:pt x="205" y="2290"/>
                </a:cubicBezTo>
                <a:cubicBezTo>
                  <a:pt x="87" y="2431"/>
                  <a:pt x="0" y="2593"/>
                  <a:pt x="173" y="2776"/>
                </a:cubicBezTo>
                <a:cubicBezTo>
                  <a:pt x="309" y="2918"/>
                  <a:pt x="409" y="2987"/>
                  <a:pt x="522" y="2987"/>
                </a:cubicBezTo>
                <a:cubicBezTo>
                  <a:pt x="597" y="2987"/>
                  <a:pt x="678" y="2956"/>
                  <a:pt x="778" y="2895"/>
                </a:cubicBezTo>
                <a:cubicBezTo>
                  <a:pt x="1696" y="2366"/>
                  <a:pt x="2506" y="1707"/>
                  <a:pt x="3338" y="1059"/>
                </a:cubicBezTo>
                <a:cubicBezTo>
                  <a:pt x="3403" y="994"/>
                  <a:pt x="3467" y="918"/>
                  <a:pt x="3521" y="843"/>
                </a:cubicBezTo>
                <a:cubicBezTo>
                  <a:pt x="3608" y="713"/>
                  <a:pt x="3737" y="573"/>
                  <a:pt x="3629" y="411"/>
                </a:cubicBezTo>
                <a:cubicBezTo>
                  <a:pt x="3500" y="216"/>
                  <a:pt x="3370" y="22"/>
                  <a:pt x="308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8" name="Google Shape;1538;p31"/>
          <p:cNvSpPr/>
          <p:nvPr/>
        </p:nvSpPr>
        <p:spPr>
          <a:xfrm rot="1093255">
            <a:off x="4959832" y="1445257"/>
            <a:ext cx="224551" cy="68317"/>
          </a:xfrm>
          <a:custGeom>
            <a:rect b="b" l="l" r="r" t="t"/>
            <a:pathLst>
              <a:path extrusionOk="0" h="1098" w="3609">
                <a:moveTo>
                  <a:pt x="2599" y="1"/>
                </a:moveTo>
                <a:cubicBezTo>
                  <a:pt x="1832" y="1"/>
                  <a:pt x="1085" y="163"/>
                  <a:pt x="346" y="364"/>
                </a:cubicBezTo>
                <a:cubicBezTo>
                  <a:pt x="184" y="407"/>
                  <a:pt x="1" y="677"/>
                  <a:pt x="22" y="806"/>
                </a:cubicBezTo>
                <a:cubicBezTo>
                  <a:pt x="55" y="947"/>
                  <a:pt x="282" y="1098"/>
                  <a:pt x="465" y="1098"/>
                </a:cubicBezTo>
                <a:lnTo>
                  <a:pt x="1437" y="1098"/>
                </a:lnTo>
                <a:cubicBezTo>
                  <a:pt x="1761" y="1098"/>
                  <a:pt x="2090" y="1088"/>
                  <a:pt x="2421" y="1088"/>
                </a:cubicBezTo>
                <a:cubicBezTo>
                  <a:pt x="2586" y="1088"/>
                  <a:pt x="2751" y="1091"/>
                  <a:pt x="2917" y="1098"/>
                </a:cubicBezTo>
                <a:cubicBezTo>
                  <a:pt x="3252" y="1098"/>
                  <a:pt x="3446" y="914"/>
                  <a:pt x="3576" y="644"/>
                </a:cubicBezTo>
                <a:cubicBezTo>
                  <a:pt x="3608" y="569"/>
                  <a:pt x="3608" y="493"/>
                  <a:pt x="3576" y="418"/>
                </a:cubicBezTo>
                <a:cubicBezTo>
                  <a:pt x="3468" y="202"/>
                  <a:pt x="3263" y="50"/>
                  <a:pt x="3025" y="18"/>
                </a:cubicBezTo>
                <a:cubicBezTo>
                  <a:pt x="2882" y="6"/>
                  <a:pt x="2740" y="1"/>
                  <a:pt x="259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9" name="Google Shape;1539;p31"/>
          <p:cNvSpPr/>
          <p:nvPr/>
        </p:nvSpPr>
        <p:spPr>
          <a:xfrm>
            <a:off x="8168652" y="448177"/>
            <a:ext cx="122" cy="147"/>
          </a:xfrm>
          <a:custGeom>
            <a:rect b="b" l="l" r="r" t="t"/>
            <a:pathLst>
              <a:path extrusionOk="0" h="1" w="1">
                <a:moveTo>
                  <a:pt x="0" y="0"/>
                </a:moveTo>
                <a:lnTo>
                  <a:pt x="0" y="0"/>
                </a:lnTo>
                <a:close/>
              </a:path>
            </a:pathLst>
          </a:custGeom>
          <a:solidFill>
            <a:srgbClr val="FFE6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0" name="Google Shape;1540;p31"/>
          <p:cNvSpPr/>
          <p:nvPr/>
        </p:nvSpPr>
        <p:spPr>
          <a:xfrm>
            <a:off x="8168652" y="448177"/>
            <a:ext cx="122" cy="147"/>
          </a:xfrm>
          <a:custGeom>
            <a:rect b="b" l="l" r="r" t="t"/>
            <a:pathLst>
              <a:path extrusionOk="0" h="1" w="1">
                <a:moveTo>
                  <a:pt x="0" y="0"/>
                </a:moveTo>
                <a:lnTo>
                  <a:pt x="0" y="0"/>
                </a:lnTo>
                <a:close/>
              </a:path>
            </a:pathLst>
          </a:custGeom>
          <a:solidFill>
            <a:srgbClr val="FFE6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1" name="Google Shape;1541;p31"/>
          <p:cNvSpPr/>
          <p:nvPr/>
        </p:nvSpPr>
        <p:spPr>
          <a:xfrm>
            <a:off x="-95898" y="437203"/>
            <a:ext cx="555516" cy="664022"/>
          </a:xfrm>
          <a:custGeom>
            <a:rect b="b" l="l" r="r" t="t"/>
            <a:pathLst>
              <a:path extrusionOk="0" h="4494" w="4760">
                <a:moveTo>
                  <a:pt x="4653" y="1"/>
                </a:moveTo>
                <a:cubicBezTo>
                  <a:pt x="4586" y="1"/>
                  <a:pt x="4560" y="67"/>
                  <a:pt x="4480" y="240"/>
                </a:cubicBezTo>
                <a:cubicBezTo>
                  <a:pt x="4387" y="466"/>
                  <a:pt x="4267" y="692"/>
                  <a:pt x="4134" y="918"/>
                </a:cubicBezTo>
                <a:cubicBezTo>
                  <a:pt x="4041" y="1038"/>
                  <a:pt x="3935" y="1170"/>
                  <a:pt x="3829" y="1277"/>
                </a:cubicBezTo>
                <a:cubicBezTo>
                  <a:pt x="3696" y="1410"/>
                  <a:pt x="3550" y="1516"/>
                  <a:pt x="3390" y="1596"/>
                </a:cubicBezTo>
                <a:cubicBezTo>
                  <a:pt x="3069" y="1751"/>
                  <a:pt x="2721" y="1832"/>
                  <a:pt x="2368" y="1832"/>
                </a:cubicBezTo>
                <a:cubicBezTo>
                  <a:pt x="2297" y="1832"/>
                  <a:pt x="2225" y="1829"/>
                  <a:pt x="2154" y="1822"/>
                </a:cubicBezTo>
                <a:cubicBezTo>
                  <a:pt x="2047" y="1822"/>
                  <a:pt x="1941" y="1809"/>
                  <a:pt x="1875" y="1795"/>
                </a:cubicBezTo>
                <a:cubicBezTo>
                  <a:pt x="1795" y="1782"/>
                  <a:pt x="1688" y="1769"/>
                  <a:pt x="1595" y="1742"/>
                </a:cubicBezTo>
                <a:lnTo>
                  <a:pt x="1356" y="1689"/>
                </a:lnTo>
                <a:cubicBezTo>
                  <a:pt x="1263" y="1649"/>
                  <a:pt x="1157" y="1609"/>
                  <a:pt x="1064" y="1583"/>
                </a:cubicBezTo>
                <a:lnTo>
                  <a:pt x="891" y="1516"/>
                </a:lnTo>
                <a:lnTo>
                  <a:pt x="1037" y="2194"/>
                </a:lnTo>
                <a:cubicBezTo>
                  <a:pt x="1050" y="2247"/>
                  <a:pt x="1050" y="2300"/>
                  <a:pt x="1050" y="2340"/>
                </a:cubicBezTo>
                <a:lnTo>
                  <a:pt x="1077" y="2500"/>
                </a:lnTo>
                <a:cubicBezTo>
                  <a:pt x="1077" y="2566"/>
                  <a:pt x="1077" y="2646"/>
                  <a:pt x="1077" y="2726"/>
                </a:cubicBezTo>
                <a:lnTo>
                  <a:pt x="1077" y="2779"/>
                </a:lnTo>
                <a:cubicBezTo>
                  <a:pt x="1077" y="2859"/>
                  <a:pt x="1077" y="2938"/>
                  <a:pt x="1064" y="3018"/>
                </a:cubicBezTo>
                <a:lnTo>
                  <a:pt x="1064" y="3045"/>
                </a:lnTo>
                <a:cubicBezTo>
                  <a:pt x="1024" y="3337"/>
                  <a:pt x="891" y="3616"/>
                  <a:pt x="705" y="3856"/>
                </a:cubicBezTo>
                <a:cubicBezTo>
                  <a:pt x="572" y="4002"/>
                  <a:pt x="412" y="4135"/>
                  <a:pt x="240" y="4228"/>
                </a:cubicBezTo>
                <a:lnTo>
                  <a:pt x="160" y="4268"/>
                </a:lnTo>
                <a:cubicBezTo>
                  <a:pt x="53" y="4334"/>
                  <a:pt x="0" y="4374"/>
                  <a:pt x="14" y="4427"/>
                </a:cubicBezTo>
                <a:cubicBezTo>
                  <a:pt x="14" y="4454"/>
                  <a:pt x="40" y="4494"/>
                  <a:pt x="120" y="4494"/>
                </a:cubicBezTo>
                <a:cubicBezTo>
                  <a:pt x="186" y="4480"/>
                  <a:pt x="266" y="4467"/>
                  <a:pt x="333" y="4454"/>
                </a:cubicBezTo>
                <a:cubicBezTo>
                  <a:pt x="559" y="4374"/>
                  <a:pt x="771" y="4241"/>
                  <a:pt x="944" y="4082"/>
                </a:cubicBezTo>
                <a:cubicBezTo>
                  <a:pt x="1210" y="3816"/>
                  <a:pt x="1383" y="3470"/>
                  <a:pt x="1449" y="3111"/>
                </a:cubicBezTo>
                <a:cubicBezTo>
                  <a:pt x="1462" y="3005"/>
                  <a:pt x="1476" y="2899"/>
                  <a:pt x="1476" y="2792"/>
                </a:cubicBezTo>
                <a:lnTo>
                  <a:pt x="1476" y="2739"/>
                </a:lnTo>
                <a:cubicBezTo>
                  <a:pt x="1489" y="2646"/>
                  <a:pt x="1489" y="2553"/>
                  <a:pt x="1476" y="2460"/>
                </a:cubicBezTo>
                <a:lnTo>
                  <a:pt x="1462" y="2300"/>
                </a:lnTo>
                <a:cubicBezTo>
                  <a:pt x="1462" y="2247"/>
                  <a:pt x="1462" y="2194"/>
                  <a:pt x="1449" y="2141"/>
                </a:cubicBezTo>
                <a:lnTo>
                  <a:pt x="1449" y="2141"/>
                </a:lnTo>
                <a:lnTo>
                  <a:pt x="1502" y="2154"/>
                </a:lnTo>
                <a:cubicBezTo>
                  <a:pt x="1609" y="2181"/>
                  <a:pt x="1715" y="2194"/>
                  <a:pt x="1821" y="2207"/>
                </a:cubicBezTo>
                <a:cubicBezTo>
                  <a:pt x="1914" y="2234"/>
                  <a:pt x="2008" y="2234"/>
                  <a:pt x="2127" y="2247"/>
                </a:cubicBezTo>
                <a:lnTo>
                  <a:pt x="2313" y="2247"/>
                </a:lnTo>
                <a:cubicBezTo>
                  <a:pt x="2338" y="2248"/>
                  <a:pt x="2362" y="2248"/>
                  <a:pt x="2387" y="2248"/>
                </a:cubicBezTo>
                <a:cubicBezTo>
                  <a:pt x="2801" y="2248"/>
                  <a:pt x="3212" y="2142"/>
                  <a:pt x="3576" y="1941"/>
                </a:cubicBezTo>
                <a:cubicBezTo>
                  <a:pt x="3762" y="1835"/>
                  <a:pt x="3948" y="1702"/>
                  <a:pt x="4095" y="1543"/>
                </a:cubicBezTo>
                <a:cubicBezTo>
                  <a:pt x="4227" y="1410"/>
                  <a:pt x="4334" y="1250"/>
                  <a:pt x="4427" y="1091"/>
                </a:cubicBezTo>
                <a:cubicBezTo>
                  <a:pt x="4719" y="532"/>
                  <a:pt x="4759" y="120"/>
                  <a:pt x="4719" y="41"/>
                </a:cubicBezTo>
                <a:lnTo>
                  <a:pt x="4693" y="14"/>
                </a:lnTo>
                <a:lnTo>
                  <a:pt x="465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2" name="Google Shape;1542;p31"/>
          <p:cNvSpPr/>
          <p:nvPr/>
        </p:nvSpPr>
        <p:spPr>
          <a:xfrm>
            <a:off x="1031908" y="-49946"/>
            <a:ext cx="263870" cy="892012"/>
          </a:xfrm>
          <a:custGeom>
            <a:rect b="b" l="l" r="r" t="t"/>
            <a:pathLst>
              <a:path extrusionOk="0" h="6037" w="2261">
                <a:moveTo>
                  <a:pt x="2087" y="1"/>
                </a:moveTo>
                <a:cubicBezTo>
                  <a:pt x="2021" y="14"/>
                  <a:pt x="2008" y="81"/>
                  <a:pt x="1981" y="307"/>
                </a:cubicBezTo>
                <a:lnTo>
                  <a:pt x="1981" y="360"/>
                </a:lnTo>
                <a:cubicBezTo>
                  <a:pt x="1968" y="559"/>
                  <a:pt x="1928" y="772"/>
                  <a:pt x="1875" y="985"/>
                </a:cubicBezTo>
                <a:cubicBezTo>
                  <a:pt x="1808" y="1304"/>
                  <a:pt x="1662" y="1596"/>
                  <a:pt x="1463" y="1849"/>
                </a:cubicBezTo>
                <a:cubicBezTo>
                  <a:pt x="1343" y="1982"/>
                  <a:pt x="1197" y="2088"/>
                  <a:pt x="1024" y="2168"/>
                </a:cubicBezTo>
                <a:cubicBezTo>
                  <a:pt x="931" y="2194"/>
                  <a:pt x="838" y="2234"/>
                  <a:pt x="745" y="2247"/>
                </a:cubicBezTo>
                <a:lnTo>
                  <a:pt x="705" y="2247"/>
                </a:lnTo>
                <a:lnTo>
                  <a:pt x="27" y="2314"/>
                </a:lnTo>
                <a:lnTo>
                  <a:pt x="0" y="2301"/>
                </a:lnTo>
                <a:lnTo>
                  <a:pt x="200" y="2527"/>
                </a:lnTo>
                <a:cubicBezTo>
                  <a:pt x="240" y="2593"/>
                  <a:pt x="293" y="2646"/>
                  <a:pt x="346" y="2699"/>
                </a:cubicBezTo>
                <a:lnTo>
                  <a:pt x="373" y="2739"/>
                </a:lnTo>
                <a:cubicBezTo>
                  <a:pt x="386" y="2753"/>
                  <a:pt x="412" y="2779"/>
                  <a:pt x="426" y="2806"/>
                </a:cubicBezTo>
                <a:lnTo>
                  <a:pt x="479" y="2872"/>
                </a:lnTo>
                <a:cubicBezTo>
                  <a:pt x="519" y="2939"/>
                  <a:pt x="572" y="3018"/>
                  <a:pt x="625" y="3112"/>
                </a:cubicBezTo>
                <a:cubicBezTo>
                  <a:pt x="838" y="3457"/>
                  <a:pt x="957" y="3856"/>
                  <a:pt x="984" y="4255"/>
                </a:cubicBezTo>
                <a:cubicBezTo>
                  <a:pt x="997" y="4587"/>
                  <a:pt x="918" y="4906"/>
                  <a:pt x="758" y="5185"/>
                </a:cubicBezTo>
                <a:cubicBezTo>
                  <a:pt x="652" y="5385"/>
                  <a:pt x="519" y="5557"/>
                  <a:pt x="359" y="5730"/>
                </a:cubicBezTo>
                <a:cubicBezTo>
                  <a:pt x="213" y="5877"/>
                  <a:pt x="147" y="5956"/>
                  <a:pt x="186" y="6009"/>
                </a:cubicBezTo>
                <a:cubicBezTo>
                  <a:pt x="200" y="6023"/>
                  <a:pt x="226" y="6036"/>
                  <a:pt x="253" y="6036"/>
                </a:cubicBezTo>
                <a:cubicBezTo>
                  <a:pt x="266" y="6036"/>
                  <a:pt x="333" y="6036"/>
                  <a:pt x="519" y="5916"/>
                </a:cubicBezTo>
                <a:cubicBezTo>
                  <a:pt x="731" y="5757"/>
                  <a:pt x="904" y="5584"/>
                  <a:pt x="1051" y="5371"/>
                </a:cubicBezTo>
                <a:cubicBezTo>
                  <a:pt x="1157" y="5212"/>
                  <a:pt x="1237" y="5052"/>
                  <a:pt x="1290" y="4880"/>
                </a:cubicBezTo>
                <a:cubicBezTo>
                  <a:pt x="1356" y="4680"/>
                  <a:pt x="1383" y="4467"/>
                  <a:pt x="1383" y="4255"/>
                </a:cubicBezTo>
                <a:cubicBezTo>
                  <a:pt x="1370" y="3776"/>
                  <a:pt x="1237" y="3298"/>
                  <a:pt x="984" y="2886"/>
                </a:cubicBezTo>
                <a:lnTo>
                  <a:pt x="984" y="2899"/>
                </a:lnTo>
                <a:cubicBezTo>
                  <a:pt x="931" y="2819"/>
                  <a:pt x="891" y="2739"/>
                  <a:pt x="838" y="2660"/>
                </a:cubicBezTo>
                <a:cubicBezTo>
                  <a:pt x="957" y="2633"/>
                  <a:pt x="1077" y="2593"/>
                  <a:pt x="1197" y="2540"/>
                </a:cubicBezTo>
                <a:cubicBezTo>
                  <a:pt x="1409" y="2434"/>
                  <a:pt x="1609" y="2287"/>
                  <a:pt x="1755" y="2101"/>
                </a:cubicBezTo>
                <a:cubicBezTo>
                  <a:pt x="1994" y="1796"/>
                  <a:pt x="2154" y="1437"/>
                  <a:pt x="2207" y="1051"/>
                </a:cubicBezTo>
                <a:cubicBezTo>
                  <a:pt x="2247" y="799"/>
                  <a:pt x="2260" y="559"/>
                  <a:pt x="2234" y="307"/>
                </a:cubicBezTo>
                <a:cubicBezTo>
                  <a:pt x="2194" y="1"/>
                  <a:pt x="2127" y="1"/>
                  <a:pt x="208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3" name="Google Shape;1543;p31"/>
          <p:cNvSpPr/>
          <p:nvPr/>
        </p:nvSpPr>
        <p:spPr>
          <a:xfrm>
            <a:off x="1216998" y="350323"/>
            <a:ext cx="247881" cy="136232"/>
          </a:xfrm>
          <a:custGeom>
            <a:rect b="b" l="l" r="r" t="t"/>
            <a:pathLst>
              <a:path extrusionOk="0" h="922" w="2124">
                <a:moveTo>
                  <a:pt x="472" y="0"/>
                </a:moveTo>
                <a:cubicBezTo>
                  <a:pt x="332" y="0"/>
                  <a:pt x="194" y="7"/>
                  <a:pt x="63" y="17"/>
                </a:cubicBezTo>
                <a:cubicBezTo>
                  <a:pt x="56" y="13"/>
                  <a:pt x="50" y="11"/>
                  <a:pt x="45" y="11"/>
                </a:cubicBezTo>
                <a:cubicBezTo>
                  <a:pt x="16" y="11"/>
                  <a:pt x="1" y="61"/>
                  <a:pt x="23" y="84"/>
                </a:cubicBezTo>
                <a:cubicBezTo>
                  <a:pt x="209" y="190"/>
                  <a:pt x="408" y="270"/>
                  <a:pt x="621" y="296"/>
                </a:cubicBezTo>
                <a:cubicBezTo>
                  <a:pt x="927" y="349"/>
                  <a:pt x="1139" y="562"/>
                  <a:pt x="1379" y="722"/>
                </a:cubicBezTo>
                <a:cubicBezTo>
                  <a:pt x="1505" y="806"/>
                  <a:pt x="1668" y="922"/>
                  <a:pt x="1811" y="922"/>
                </a:cubicBezTo>
                <a:cubicBezTo>
                  <a:pt x="1895" y="922"/>
                  <a:pt x="1971" y="882"/>
                  <a:pt x="2030" y="775"/>
                </a:cubicBezTo>
                <a:cubicBezTo>
                  <a:pt x="2123" y="589"/>
                  <a:pt x="1791" y="336"/>
                  <a:pt x="1658" y="256"/>
                </a:cubicBezTo>
                <a:cubicBezTo>
                  <a:pt x="1311" y="58"/>
                  <a:pt x="882" y="0"/>
                  <a:pt x="47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4" name="Google Shape;1544;p31"/>
          <p:cNvSpPr/>
          <p:nvPr/>
        </p:nvSpPr>
        <p:spPr>
          <a:xfrm>
            <a:off x="8018321" y="50256"/>
            <a:ext cx="228056" cy="898174"/>
          </a:xfrm>
          <a:custGeom>
            <a:rect b="b" l="l" r="r" t="t"/>
            <a:pathLst>
              <a:path extrusionOk="0" h="6092" w="1875">
                <a:moveTo>
                  <a:pt x="160" y="1"/>
                </a:moveTo>
                <a:cubicBezTo>
                  <a:pt x="133" y="1"/>
                  <a:pt x="93" y="81"/>
                  <a:pt x="67" y="253"/>
                </a:cubicBezTo>
                <a:cubicBezTo>
                  <a:pt x="13" y="493"/>
                  <a:pt x="0" y="732"/>
                  <a:pt x="13" y="971"/>
                </a:cubicBezTo>
                <a:cubicBezTo>
                  <a:pt x="27" y="1357"/>
                  <a:pt x="133" y="1716"/>
                  <a:pt x="346" y="2035"/>
                </a:cubicBezTo>
                <a:cubicBezTo>
                  <a:pt x="465" y="2234"/>
                  <a:pt x="638" y="2394"/>
                  <a:pt x="838" y="2513"/>
                </a:cubicBezTo>
                <a:cubicBezTo>
                  <a:pt x="944" y="2580"/>
                  <a:pt x="1050" y="2633"/>
                  <a:pt x="1170" y="2673"/>
                </a:cubicBezTo>
                <a:lnTo>
                  <a:pt x="1223" y="2686"/>
                </a:lnTo>
                <a:lnTo>
                  <a:pt x="1250" y="2686"/>
                </a:lnTo>
                <a:lnTo>
                  <a:pt x="1210" y="2726"/>
                </a:lnTo>
                <a:cubicBezTo>
                  <a:pt x="1143" y="2806"/>
                  <a:pt x="1077" y="2885"/>
                  <a:pt x="1024" y="2965"/>
                </a:cubicBezTo>
                <a:cubicBezTo>
                  <a:pt x="731" y="3337"/>
                  <a:pt x="558" y="3789"/>
                  <a:pt x="492" y="4255"/>
                </a:cubicBezTo>
                <a:cubicBezTo>
                  <a:pt x="465" y="4467"/>
                  <a:pt x="479" y="4667"/>
                  <a:pt x="519" y="4866"/>
                </a:cubicBezTo>
                <a:cubicBezTo>
                  <a:pt x="558" y="5039"/>
                  <a:pt x="612" y="5212"/>
                  <a:pt x="705" y="5371"/>
                </a:cubicBezTo>
                <a:cubicBezTo>
                  <a:pt x="824" y="5584"/>
                  <a:pt x="971" y="5783"/>
                  <a:pt x="1157" y="5956"/>
                </a:cubicBezTo>
                <a:cubicBezTo>
                  <a:pt x="1273" y="6049"/>
                  <a:pt x="1359" y="6092"/>
                  <a:pt x="1387" y="6092"/>
                </a:cubicBezTo>
                <a:cubicBezTo>
                  <a:pt x="1391" y="6092"/>
                  <a:pt x="1394" y="6091"/>
                  <a:pt x="1396" y="6089"/>
                </a:cubicBezTo>
                <a:cubicBezTo>
                  <a:pt x="1409" y="6076"/>
                  <a:pt x="1356" y="5996"/>
                  <a:pt x="1263" y="5863"/>
                </a:cubicBezTo>
                <a:cubicBezTo>
                  <a:pt x="1117" y="5677"/>
                  <a:pt x="997" y="5478"/>
                  <a:pt x="904" y="5278"/>
                </a:cubicBezTo>
                <a:cubicBezTo>
                  <a:pt x="771" y="4959"/>
                  <a:pt x="718" y="4627"/>
                  <a:pt x="771" y="4294"/>
                </a:cubicBezTo>
                <a:cubicBezTo>
                  <a:pt x="838" y="3882"/>
                  <a:pt x="1010" y="3484"/>
                  <a:pt x="1276" y="3151"/>
                </a:cubicBezTo>
                <a:cubicBezTo>
                  <a:pt x="1329" y="3085"/>
                  <a:pt x="1383" y="3005"/>
                  <a:pt x="1436" y="2939"/>
                </a:cubicBezTo>
                <a:lnTo>
                  <a:pt x="1489" y="2872"/>
                </a:lnTo>
                <a:cubicBezTo>
                  <a:pt x="1529" y="2846"/>
                  <a:pt x="1555" y="2806"/>
                  <a:pt x="1595" y="2766"/>
                </a:cubicBezTo>
                <a:cubicBezTo>
                  <a:pt x="1662" y="2699"/>
                  <a:pt x="1742" y="2633"/>
                  <a:pt x="1821" y="2553"/>
                </a:cubicBezTo>
                <a:lnTo>
                  <a:pt x="1874" y="2500"/>
                </a:lnTo>
                <a:lnTo>
                  <a:pt x="1529" y="2433"/>
                </a:lnTo>
                <a:lnTo>
                  <a:pt x="1356" y="2407"/>
                </a:lnTo>
                <a:lnTo>
                  <a:pt x="1303" y="2394"/>
                </a:lnTo>
                <a:cubicBezTo>
                  <a:pt x="1290" y="2380"/>
                  <a:pt x="1276" y="2380"/>
                  <a:pt x="1263" y="2380"/>
                </a:cubicBezTo>
                <a:cubicBezTo>
                  <a:pt x="1170" y="2340"/>
                  <a:pt x="1077" y="2301"/>
                  <a:pt x="984" y="2261"/>
                </a:cubicBezTo>
                <a:cubicBezTo>
                  <a:pt x="824" y="2154"/>
                  <a:pt x="678" y="2035"/>
                  <a:pt x="572" y="1875"/>
                </a:cubicBezTo>
                <a:cubicBezTo>
                  <a:pt x="386" y="1596"/>
                  <a:pt x="266" y="1277"/>
                  <a:pt x="239" y="958"/>
                </a:cubicBezTo>
                <a:cubicBezTo>
                  <a:pt x="200" y="719"/>
                  <a:pt x="186" y="493"/>
                  <a:pt x="186" y="267"/>
                </a:cubicBezTo>
                <a:cubicBezTo>
                  <a:pt x="186" y="94"/>
                  <a:pt x="186" y="14"/>
                  <a:pt x="16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5" name="Google Shape;1545;p31"/>
          <p:cNvSpPr/>
          <p:nvPr/>
        </p:nvSpPr>
        <p:spPr>
          <a:xfrm>
            <a:off x="7722401" y="435350"/>
            <a:ext cx="279871" cy="133576"/>
          </a:xfrm>
          <a:custGeom>
            <a:rect b="b" l="l" r="r" t="t"/>
            <a:pathLst>
              <a:path extrusionOk="0" h="906" w="2301">
                <a:moveTo>
                  <a:pt x="1887" y="1"/>
                </a:moveTo>
                <a:cubicBezTo>
                  <a:pt x="1551" y="1"/>
                  <a:pt x="1147" y="122"/>
                  <a:pt x="904" y="180"/>
                </a:cubicBezTo>
                <a:cubicBezTo>
                  <a:pt x="652" y="247"/>
                  <a:pt x="0" y="366"/>
                  <a:pt x="173" y="765"/>
                </a:cubicBezTo>
                <a:cubicBezTo>
                  <a:pt x="281" y="866"/>
                  <a:pt x="404" y="905"/>
                  <a:pt x="532" y="905"/>
                </a:cubicBezTo>
                <a:cubicBezTo>
                  <a:pt x="879" y="905"/>
                  <a:pt x="1271" y="618"/>
                  <a:pt x="1543" y="473"/>
                </a:cubicBezTo>
                <a:cubicBezTo>
                  <a:pt x="1729" y="366"/>
                  <a:pt x="1915" y="273"/>
                  <a:pt x="2127" y="220"/>
                </a:cubicBezTo>
                <a:cubicBezTo>
                  <a:pt x="2154" y="220"/>
                  <a:pt x="2260" y="207"/>
                  <a:pt x="2274" y="167"/>
                </a:cubicBezTo>
                <a:cubicBezTo>
                  <a:pt x="2300" y="127"/>
                  <a:pt x="2287" y="87"/>
                  <a:pt x="2220" y="61"/>
                </a:cubicBezTo>
                <a:cubicBezTo>
                  <a:pt x="2127" y="17"/>
                  <a:pt x="2011" y="1"/>
                  <a:pt x="188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6" name="Google Shape;1546;p31"/>
          <p:cNvSpPr/>
          <p:nvPr/>
        </p:nvSpPr>
        <p:spPr>
          <a:xfrm>
            <a:off x="169365" y="258419"/>
            <a:ext cx="746328" cy="742629"/>
          </a:xfrm>
          <a:custGeom>
            <a:rect b="b" l="l" r="r" t="t"/>
            <a:pathLst>
              <a:path extrusionOk="0" h="5026" w="6395">
                <a:moveTo>
                  <a:pt x="4454" y="1"/>
                </a:moveTo>
                <a:cubicBezTo>
                  <a:pt x="4374" y="14"/>
                  <a:pt x="4307" y="28"/>
                  <a:pt x="4241" y="41"/>
                </a:cubicBezTo>
                <a:cubicBezTo>
                  <a:pt x="4108" y="81"/>
                  <a:pt x="3975" y="134"/>
                  <a:pt x="3855" y="214"/>
                </a:cubicBezTo>
                <a:cubicBezTo>
                  <a:pt x="3736" y="280"/>
                  <a:pt x="3629" y="373"/>
                  <a:pt x="3536" y="466"/>
                </a:cubicBezTo>
                <a:cubicBezTo>
                  <a:pt x="3457" y="573"/>
                  <a:pt x="3377" y="679"/>
                  <a:pt x="3324" y="799"/>
                </a:cubicBezTo>
                <a:cubicBezTo>
                  <a:pt x="3270" y="918"/>
                  <a:pt x="3231" y="1038"/>
                  <a:pt x="3204" y="1171"/>
                </a:cubicBezTo>
                <a:cubicBezTo>
                  <a:pt x="3177" y="1290"/>
                  <a:pt x="3177" y="1410"/>
                  <a:pt x="3177" y="1530"/>
                </a:cubicBezTo>
                <a:cubicBezTo>
                  <a:pt x="3191" y="1782"/>
                  <a:pt x="3270" y="2022"/>
                  <a:pt x="3417" y="2208"/>
                </a:cubicBezTo>
                <a:cubicBezTo>
                  <a:pt x="3496" y="2314"/>
                  <a:pt x="3590" y="2394"/>
                  <a:pt x="3709" y="2447"/>
                </a:cubicBezTo>
                <a:cubicBezTo>
                  <a:pt x="3802" y="2500"/>
                  <a:pt x="3895" y="2527"/>
                  <a:pt x="4002" y="2553"/>
                </a:cubicBezTo>
                <a:cubicBezTo>
                  <a:pt x="4101" y="2580"/>
                  <a:pt x="4204" y="2593"/>
                  <a:pt x="4307" y="2593"/>
                </a:cubicBezTo>
                <a:cubicBezTo>
                  <a:pt x="4410" y="2593"/>
                  <a:pt x="4513" y="2580"/>
                  <a:pt x="4613" y="2553"/>
                </a:cubicBezTo>
                <a:lnTo>
                  <a:pt x="4653" y="2553"/>
                </a:lnTo>
                <a:lnTo>
                  <a:pt x="4746" y="2513"/>
                </a:lnTo>
                <a:lnTo>
                  <a:pt x="4786" y="2500"/>
                </a:lnTo>
                <a:lnTo>
                  <a:pt x="4879" y="2447"/>
                </a:lnTo>
                <a:lnTo>
                  <a:pt x="4906" y="2434"/>
                </a:lnTo>
                <a:cubicBezTo>
                  <a:pt x="4932" y="2420"/>
                  <a:pt x="4959" y="2407"/>
                  <a:pt x="4999" y="2380"/>
                </a:cubicBezTo>
                <a:lnTo>
                  <a:pt x="5025" y="2354"/>
                </a:lnTo>
                <a:cubicBezTo>
                  <a:pt x="5052" y="2327"/>
                  <a:pt x="5078" y="2314"/>
                  <a:pt x="5105" y="2287"/>
                </a:cubicBezTo>
                <a:cubicBezTo>
                  <a:pt x="5211" y="2154"/>
                  <a:pt x="5291" y="1995"/>
                  <a:pt x="5304" y="1822"/>
                </a:cubicBezTo>
                <a:cubicBezTo>
                  <a:pt x="5358" y="1530"/>
                  <a:pt x="5225" y="1251"/>
                  <a:pt x="4999" y="1091"/>
                </a:cubicBezTo>
                <a:cubicBezTo>
                  <a:pt x="4906" y="1038"/>
                  <a:pt x="4786" y="1011"/>
                  <a:pt x="4680" y="1011"/>
                </a:cubicBezTo>
                <a:cubicBezTo>
                  <a:pt x="4626" y="1011"/>
                  <a:pt x="4573" y="1011"/>
                  <a:pt x="4520" y="1025"/>
                </a:cubicBezTo>
                <a:lnTo>
                  <a:pt x="4507" y="1025"/>
                </a:lnTo>
                <a:cubicBezTo>
                  <a:pt x="4387" y="1064"/>
                  <a:pt x="4307" y="1091"/>
                  <a:pt x="4321" y="1157"/>
                </a:cubicBezTo>
                <a:cubicBezTo>
                  <a:pt x="4340" y="1205"/>
                  <a:pt x="4372" y="1212"/>
                  <a:pt x="4404" y="1212"/>
                </a:cubicBezTo>
                <a:cubicBezTo>
                  <a:pt x="4416" y="1212"/>
                  <a:pt x="4429" y="1211"/>
                  <a:pt x="4440" y="1211"/>
                </a:cubicBezTo>
                <a:lnTo>
                  <a:pt x="4560" y="1211"/>
                </a:lnTo>
                <a:cubicBezTo>
                  <a:pt x="4666" y="1211"/>
                  <a:pt x="4773" y="1237"/>
                  <a:pt x="4866" y="1304"/>
                </a:cubicBezTo>
                <a:cubicBezTo>
                  <a:pt x="4999" y="1423"/>
                  <a:pt x="5052" y="1596"/>
                  <a:pt x="5012" y="1769"/>
                </a:cubicBezTo>
                <a:cubicBezTo>
                  <a:pt x="4999" y="1875"/>
                  <a:pt x="4945" y="1982"/>
                  <a:pt x="4866" y="2061"/>
                </a:cubicBezTo>
                <a:cubicBezTo>
                  <a:pt x="4866" y="2075"/>
                  <a:pt x="4852" y="2075"/>
                  <a:pt x="4839" y="2088"/>
                </a:cubicBezTo>
                <a:cubicBezTo>
                  <a:pt x="4826" y="2088"/>
                  <a:pt x="4812" y="2101"/>
                  <a:pt x="4812" y="2115"/>
                </a:cubicBezTo>
                <a:lnTo>
                  <a:pt x="4719" y="2154"/>
                </a:lnTo>
                <a:lnTo>
                  <a:pt x="4666" y="2181"/>
                </a:lnTo>
                <a:lnTo>
                  <a:pt x="4626" y="2194"/>
                </a:lnTo>
                <a:lnTo>
                  <a:pt x="4560" y="2221"/>
                </a:lnTo>
                <a:lnTo>
                  <a:pt x="4533" y="2221"/>
                </a:lnTo>
                <a:cubicBezTo>
                  <a:pt x="4472" y="2238"/>
                  <a:pt x="4411" y="2245"/>
                  <a:pt x="4350" y="2245"/>
                </a:cubicBezTo>
                <a:cubicBezTo>
                  <a:pt x="4265" y="2245"/>
                  <a:pt x="4180" y="2231"/>
                  <a:pt x="4095" y="2208"/>
                </a:cubicBezTo>
                <a:cubicBezTo>
                  <a:pt x="4015" y="2194"/>
                  <a:pt x="3948" y="2168"/>
                  <a:pt x="3869" y="2128"/>
                </a:cubicBezTo>
                <a:cubicBezTo>
                  <a:pt x="3802" y="2088"/>
                  <a:pt x="3749" y="2048"/>
                  <a:pt x="3709" y="1982"/>
                </a:cubicBezTo>
                <a:cubicBezTo>
                  <a:pt x="3616" y="1849"/>
                  <a:pt x="3563" y="1689"/>
                  <a:pt x="3563" y="1516"/>
                </a:cubicBezTo>
                <a:cubicBezTo>
                  <a:pt x="3563" y="1423"/>
                  <a:pt x="3563" y="1330"/>
                  <a:pt x="3576" y="1237"/>
                </a:cubicBezTo>
                <a:cubicBezTo>
                  <a:pt x="3590" y="1197"/>
                  <a:pt x="3603" y="1144"/>
                  <a:pt x="3616" y="1104"/>
                </a:cubicBezTo>
                <a:cubicBezTo>
                  <a:pt x="3629" y="1064"/>
                  <a:pt x="3656" y="1011"/>
                  <a:pt x="3669" y="971"/>
                </a:cubicBezTo>
                <a:cubicBezTo>
                  <a:pt x="3709" y="892"/>
                  <a:pt x="3762" y="812"/>
                  <a:pt x="3829" y="745"/>
                </a:cubicBezTo>
                <a:cubicBezTo>
                  <a:pt x="3895" y="679"/>
                  <a:pt x="3975" y="612"/>
                  <a:pt x="4055" y="573"/>
                </a:cubicBezTo>
                <a:cubicBezTo>
                  <a:pt x="4148" y="519"/>
                  <a:pt x="4241" y="480"/>
                  <a:pt x="4334" y="453"/>
                </a:cubicBezTo>
                <a:cubicBezTo>
                  <a:pt x="4387" y="440"/>
                  <a:pt x="4427" y="440"/>
                  <a:pt x="4480" y="426"/>
                </a:cubicBezTo>
                <a:lnTo>
                  <a:pt x="4507" y="426"/>
                </a:lnTo>
                <a:lnTo>
                  <a:pt x="4626" y="440"/>
                </a:lnTo>
                <a:cubicBezTo>
                  <a:pt x="4839" y="466"/>
                  <a:pt x="5065" y="533"/>
                  <a:pt x="5264" y="639"/>
                </a:cubicBezTo>
                <a:cubicBezTo>
                  <a:pt x="5437" y="732"/>
                  <a:pt x="5597" y="878"/>
                  <a:pt x="5716" y="1051"/>
                </a:cubicBezTo>
                <a:lnTo>
                  <a:pt x="5743" y="1091"/>
                </a:lnTo>
                <a:cubicBezTo>
                  <a:pt x="5836" y="1251"/>
                  <a:pt x="5903" y="1423"/>
                  <a:pt x="5929" y="1596"/>
                </a:cubicBezTo>
                <a:cubicBezTo>
                  <a:pt x="5969" y="1782"/>
                  <a:pt x="5969" y="1982"/>
                  <a:pt x="5929" y="2168"/>
                </a:cubicBezTo>
                <a:lnTo>
                  <a:pt x="5929" y="2181"/>
                </a:lnTo>
                <a:cubicBezTo>
                  <a:pt x="5849" y="2646"/>
                  <a:pt x="5650" y="3072"/>
                  <a:pt x="5344" y="3431"/>
                </a:cubicBezTo>
                <a:cubicBezTo>
                  <a:pt x="5198" y="3590"/>
                  <a:pt x="5025" y="3750"/>
                  <a:pt x="4839" y="3883"/>
                </a:cubicBezTo>
                <a:cubicBezTo>
                  <a:pt x="4666" y="4016"/>
                  <a:pt x="4480" y="4135"/>
                  <a:pt x="4294" y="4228"/>
                </a:cubicBezTo>
                <a:lnTo>
                  <a:pt x="4002" y="4374"/>
                </a:lnTo>
                <a:cubicBezTo>
                  <a:pt x="3935" y="4401"/>
                  <a:pt x="3882" y="4414"/>
                  <a:pt x="3816" y="4441"/>
                </a:cubicBezTo>
                <a:lnTo>
                  <a:pt x="3709" y="4467"/>
                </a:lnTo>
                <a:lnTo>
                  <a:pt x="3576" y="4521"/>
                </a:lnTo>
                <a:lnTo>
                  <a:pt x="3430" y="4561"/>
                </a:lnTo>
                <a:lnTo>
                  <a:pt x="3324" y="4574"/>
                </a:lnTo>
                <a:cubicBezTo>
                  <a:pt x="3270" y="4600"/>
                  <a:pt x="3204" y="4614"/>
                  <a:pt x="3151" y="4614"/>
                </a:cubicBezTo>
                <a:cubicBezTo>
                  <a:pt x="2920" y="4649"/>
                  <a:pt x="2684" y="4667"/>
                  <a:pt x="2450" y="4667"/>
                </a:cubicBezTo>
                <a:cubicBezTo>
                  <a:pt x="2333" y="4667"/>
                  <a:pt x="2216" y="4662"/>
                  <a:pt x="2101" y="4654"/>
                </a:cubicBezTo>
                <a:cubicBezTo>
                  <a:pt x="1596" y="4600"/>
                  <a:pt x="1090" y="4481"/>
                  <a:pt x="612" y="4295"/>
                </a:cubicBezTo>
                <a:cubicBezTo>
                  <a:pt x="479" y="4241"/>
                  <a:pt x="373" y="4188"/>
                  <a:pt x="293" y="4162"/>
                </a:cubicBezTo>
                <a:cubicBezTo>
                  <a:pt x="226" y="4122"/>
                  <a:pt x="147" y="4082"/>
                  <a:pt x="67" y="4069"/>
                </a:cubicBezTo>
                <a:lnTo>
                  <a:pt x="27" y="4069"/>
                </a:lnTo>
                <a:lnTo>
                  <a:pt x="0" y="4122"/>
                </a:lnTo>
                <a:lnTo>
                  <a:pt x="0" y="4148"/>
                </a:lnTo>
                <a:cubicBezTo>
                  <a:pt x="27" y="4241"/>
                  <a:pt x="333" y="4414"/>
                  <a:pt x="506" y="4507"/>
                </a:cubicBezTo>
                <a:cubicBezTo>
                  <a:pt x="997" y="4760"/>
                  <a:pt x="1516" y="4919"/>
                  <a:pt x="2061" y="4999"/>
                </a:cubicBezTo>
                <a:cubicBezTo>
                  <a:pt x="2234" y="5012"/>
                  <a:pt x="2420" y="5026"/>
                  <a:pt x="2606" y="5026"/>
                </a:cubicBezTo>
                <a:cubicBezTo>
                  <a:pt x="2805" y="5026"/>
                  <a:pt x="3005" y="5012"/>
                  <a:pt x="3191" y="4986"/>
                </a:cubicBezTo>
                <a:cubicBezTo>
                  <a:pt x="3257" y="4986"/>
                  <a:pt x="3337" y="4959"/>
                  <a:pt x="3403" y="4946"/>
                </a:cubicBezTo>
                <a:lnTo>
                  <a:pt x="3510" y="4919"/>
                </a:lnTo>
                <a:lnTo>
                  <a:pt x="3669" y="4893"/>
                </a:lnTo>
                <a:lnTo>
                  <a:pt x="3829" y="4840"/>
                </a:lnTo>
                <a:lnTo>
                  <a:pt x="3935" y="4800"/>
                </a:lnTo>
                <a:cubicBezTo>
                  <a:pt x="4002" y="4787"/>
                  <a:pt x="4081" y="4760"/>
                  <a:pt x="4148" y="4733"/>
                </a:cubicBezTo>
                <a:lnTo>
                  <a:pt x="4467" y="4587"/>
                </a:lnTo>
                <a:cubicBezTo>
                  <a:pt x="4919" y="4374"/>
                  <a:pt x="5318" y="4069"/>
                  <a:pt x="5650" y="3696"/>
                </a:cubicBezTo>
                <a:cubicBezTo>
                  <a:pt x="6009" y="3284"/>
                  <a:pt x="6248" y="2806"/>
                  <a:pt x="6341" y="2274"/>
                </a:cubicBezTo>
                <a:lnTo>
                  <a:pt x="6341" y="2221"/>
                </a:lnTo>
                <a:cubicBezTo>
                  <a:pt x="6381" y="1982"/>
                  <a:pt x="6394" y="1756"/>
                  <a:pt x="6368" y="1516"/>
                </a:cubicBezTo>
                <a:cubicBezTo>
                  <a:pt x="6328" y="1277"/>
                  <a:pt x="6235" y="1051"/>
                  <a:pt x="6115" y="852"/>
                </a:cubicBezTo>
                <a:lnTo>
                  <a:pt x="6075" y="799"/>
                </a:lnTo>
                <a:cubicBezTo>
                  <a:pt x="5929" y="573"/>
                  <a:pt x="5716" y="386"/>
                  <a:pt x="5464" y="254"/>
                </a:cubicBezTo>
                <a:cubicBezTo>
                  <a:pt x="5225" y="121"/>
                  <a:pt x="4959" y="41"/>
                  <a:pt x="4680" y="14"/>
                </a:cubicBezTo>
                <a:lnTo>
                  <a:pt x="457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7" name="Google Shape;1547;p31"/>
          <p:cNvSpPr/>
          <p:nvPr/>
        </p:nvSpPr>
        <p:spPr>
          <a:xfrm>
            <a:off x="456335" y="21863"/>
            <a:ext cx="290245" cy="166079"/>
          </a:xfrm>
          <a:custGeom>
            <a:rect b="b" l="l" r="r" t="t"/>
            <a:pathLst>
              <a:path extrusionOk="0" h="1124" w="2487">
                <a:moveTo>
                  <a:pt x="1715" y="1"/>
                </a:moveTo>
                <a:cubicBezTo>
                  <a:pt x="1545" y="1"/>
                  <a:pt x="1373" y="21"/>
                  <a:pt x="1210" y="60"/>
                </a:cubicBezTo>
                <a:lnTo>
                  <a:pt x="1131" y="87"/>
                </a:lnTo>
                <a:cubicBezTo>
                  <a:pt x="1104" y="87"/>
                  <a:pt x="1077" y="100"/>
                  <a:pt x="1051" y="113"/>
                </a:cubicBezTo>
                <a:lnTo>
                  <a:pt x="891" y="166"/>
                </a:lnTo>
                <a:cubicBezTo>
                  <a:pt x="612" y="273"/>
                  <a:pt x="360" y="459"/>
                  <a:pt x="173" y="685"/>
                </a:cubicBezTo>
                <a:cubicBezTo>
                  <a:pt x="80" y="778"/>
                  <a:pt x="14" y="911"/>
                  <a:pt x="1" y="1044"/>
                </a:cubicBezTo>
                <a:cubicBezTo>
                  <a:pt x="14" y="1070"/>
                  <a:pt x="27" y="1097"/>
                  <a:pt x="54" y="1110"/>
                </a:cubicBezTo>
                <a:cubicBezTo>
                  <a:pt x="67" y="1123"/>
                  <a:pt x="80" y="1123"/>
                  <a:pt x="94" y="1123"/>
                </a:cubicBezTo>
                <a:cubicBezTo>
                  <a:pt x="160" y="1123"/>
                  <a:pt x="213" y="1070"/>
                  <a:pt x="333" y="990"/>
                </a:cubicBezTo>
                <a:lnTo>
                  <a:pt x="413" y="924"/>
                </a:lnTo>
                <a:cubicBezTo>
                  <a:pt x="612" y="778"/>
                  <a:pt x="825" y="658"/>
                  <a:pt x="1051" y="565"/>
                </a:cubicBezTo>
                <a:lnTo>
                  <a:pt x="1184" y="512"/>
                </a:lnTo>
                <a:cubicBezTo>
                  <a:pt x="1197" y="512"/>
                  <a:pt x="1224" y="499"/>
                  <a:pt x="1237" y="499"/>
                </a:cubicBezTo>
                <a:lnTo>
                  <a:pt x="1277" y="485"/>
                </a:lnTo>
                <a:lnTo>
                  <a:pt x="1303" y="472"/>
                </a:lnTo>
                <a:cubicBezTo>
                  <a:pt x="1569" y="419"/>
                  <a:pt x="1822" y="379"/>
                  <a:pt x="2088" y="379"/>
                </a:cubicBezTo>
                <a:cubicBezTo>
                  <a:pt x="2327" y="366"/>
                  <a:pt x="2447" y="352"/>
                  <a:pt x="2460" y="259"/>
                </a:cubicBezTo>
                <a:cubicBezTo>
                  <a:pt x="2460" y="233"/>
                  <a:pt x="2486" y="126"/>
                  <a:pt x="2074" y="33"/>
                </a:cubicBezTo>
                <a:cubicBezTo>
                  <a:pt x="1958" y="11"/>
                  <a:pt x="1837" y="1"/>
                  <a:pt x="171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8" name="Google Shape;1548;p31"/>
          <p:cNvSpPr/>
          <p:nvPr/>
        </p:nvSpPr>
        <p:spPr>
          <a:xfrm>
            <a:off x="8340025" y="248700"/>
            <a:ext cx="677601" cy="728771"/>
          </a:xfrm>
          <a:custGeom>
            <a:rect b="b" l="l" r="r" t="t"/>
            <a:pathLst>
              <a:path extrusionOk="0" h="4943" w="5571">
                <a:moveTo>
                  <a:pt x="3476" y="1"/>
                </a:moveTo>
                <a:cubicBezTo>
                  <a:pt x="3191" y="1"/>
                  <a:pt x="2904" y="33"/>
                  <a:pt x="2633" y="104"/>
                </a:cubicBezTo>
                <a:lnTo>
                  <a:pt x="2486" y="144"/>
                </a:lnTo>
                <a:cubicBezTo>
                  <a:pt x="2340" y="184"/>
                  <a:pt x="2194" y="250"/>
                  <a:pt x="2061" y="316"/>
                </a:cubicBezTo>
                <a:cubicBezTo>
                  <a:pt x="1848" y="396"/>
                  <a:pt x="1662" y="503"/>
                  <a:pt x="1476" y="622"/>
                </a:cubicBezTo>
                <a:cubicBezTo>
                  <a:pt x="1064" y="875"/>
                  <a:pt x="718" y="1220"/>
                  <a:pt x="452" y="1619"/>
                </a:cubicBezTo>
                <a:cubicBezTo>
                  <a:pt x="160" y="2045"/>
                  <a:pt x="0" y="2550"/>
                  <a:pt x="0" y="3068"/>
                </a:cubicBezTo>
                <a:lnTo>
                  <a:pt x="0" y="3135"/>
                </a:lnTo>
                <a:cubicBezTo>
                  <a:pt x="0" y="3361"/>
                  <a:pt x="40" y="3587"/>
                  <a:pt x="120" y="3799"/>
                </a:cubicBezTo>
                <a:cubicBezTo>
                  <a:pt x="200" y="4012"/>
                  <a:pt x="333" y="4211"/>
                  <a:pt x="492" y="4371"/>
                </a:cubicBezTo>
                <a:lnTo>
                  <a:pt x="532" y="4411"/>
                </a:lnTo>
                <a:cubicBezTo>
                  <a:pt x="718" y="4597"/>
                  <a:pt x="944" y="4730"/>
                  <a:pt x="1197" y="4823"/>
                </a:cubicBezTo>
                <a:cubicBezTo>
                  <a:pt x="1317" y="4863"/>
                  <a:pt x="1449" y="4903"/>
                  <a:pt x="1582" y="4929"/>
                </a:cubicBezTo>
                <a:cubicBezTo>
                  <a:pt x="1649" y="4929"/>
                  <a:pt x="1715" y="4942"/>
                  <a:pt x="1782" y="4942"/>
                </a:cubicBezTo>
                <a:lnTo>
                  <a:pt x="2008" y="4942"/>
                </a:lnTo>
                <a:cubicBezTo>
                  <a:pt x="2274" y="4903"/>
                  <a:pt x="2526" y="4783"/>
                  <a:pt x="2726" y="4610"/>
                </a:cubicBezTo>
                <a:cubicBezTo>
                  <a:pt x="2925" y="4437"/>
                  <a:pt x="3071" y="4225"/>
                  <a:pt x="3138" y="3972"/>
                </a:cubicBezTo>
                <a:cubicBezTo>
                  <a:pt x="3217" y="3733"/>
                  <a:pt x="3231" y="3494"/>
                  <a:pt x="3191" y="3254"/>
                </a:cubicBezTo>
                <a:cubicBezTo>
                  <a:pt x="3151" y="3015"/>
                  <a:pt x="3031" y="2789"/>
                  <a:pt x="2845" y="2629"/>
                </a:cubicBezTo>
                <a:cubicBezTo>
                  <a:pt x="2805" y="2590"/>
                  <a:pt x="2752" y="2563"/>
                  <a:pt x="2699" y="2536"/>
                </a:cubicBezTo>
                <a:cubicBezTo>
                  <a:pt x="2659" y="2510"/>
                  <a:pt x="2606" y="2483"/>
                  <a:pt x="2553" y="2470"/>
                </a:cubicBezTo>
                <a:cubicBezTo>
                  <a:pt x="2460" y="2430"/>
                  <a:pt x="2353" y="2403"/>
                  <a:pt x="2260" y="2390"/>
                </a:cubicBezTo>
                <a:cubicBezTo>
                  <a:pt x="2197" y="2382"/>
                  <a:pt x="2134" y="2377"/>
                  <a:pt x="2071" y="2377"/>
                </a:cubicBezTo>
                <a:cubicBezTo>
                  <a:pt x="1936" y="2377"/>
                  <a:pt x="1803" y="2398"/>
                  <a:pt x="1675" y="2443"/>
                </a:cubicBezTo>
                <a:cubicBezTo>
                  <a:pt x="1596" y="2470"/>
                  <a:pt x="1516" y="2510"/>
                  <a:pt x="1436" y="2563"/>
                </a:cubicBezTo>
                <a:cubicBezTo>
                  <a:pt x="1356" y="2616"/>
                  <a:pt x="1290" y="2683"/>
                  <a:pt x="1223" y="2749"/>
                </a:cubicBezTo>
                <a:cubicBezTo>
                  <a:pt x="1130" y="2895"/>
                  <a:pt x="1077" y="3055"/>
                  <a:pt x="1077" y="3214"/>
                </a:cubicBezTo>
                <a:cubicBezTo>
                  <a:pt x="1064" y="3361"/>
                  <a:pt x="1091" y="3507"/>
                  <a:pt x="1157" y="3626"/>
                </a:cubicBezTo>
                <a:cubicBezTo>
                  <a:pt x="1223" y="3746"/>
                  <a:pt x="1303" y="3826"/>
                  <a:pt x="1410" y="3892"/>
                </a:cubicBezTo>
                <a:cubicBezTo>
                  <a:pt x="1503" y="3932"/>
                  <a:pt x="1596" y="3959"/>
                  <a:pt x="1702" y="3959"/>
                </a:cubicBezTo>
                <a:cubicBezTo>
                  <a:pt x="1755" y="3959"/>
                  <a:pt x="1808" y="3959"/>
                  <a:pt x="1862" y="3945"/>
                </a:cubicBezTo>
                <a:lnTo>
                  <a:pt x="1888" y="3945"/>
                </a:lnTo>
                <a:cubicBezTo>
                  <a:pt x="1994" y="3906"/>
                  <a:pt x="2088" y="3879"/>
                  <a:pt x="2061" y="3813"/>
                </a:cubicBezTo>
                <a:cubicBezTo>
                  <a:pt x="2042" y="3765"/>
                  <a:pt x="2009" y="3758"/>
                  <a:pt x="1978" y="3758"/>
                </a:cubicBezTo>
                <a:cubicBezTo>
                  <a:pt x="1965" y="3758"/>
                  <a:pt x="1953" y="3759"/>
                  <a:pt x="1941" y="3759"/>
                </a:cubicBezTo>
                <a:lnTo>
                  <a:pt x="1822" y="3759"/>
                </a:lnTo>
                <a:cubicBezTo>
                  <a:pt x="1715" y="3759"/>
                  <a:pt x="1622" y="3733"/>
                  <a:pt x="1542" y="3680"/>
                </a:cubicBezTo>
                <a:cubicBezTo>
                  <a:pt x="1476" y="3640"/>
                  <a:pt x="1436" y="3587"/>
                  <a:pt x="1396" y="3520"/>
                </a:cubicBezTo>
                <a:cubicBezTo>
                  <a:pt x="1370" y="3427"/>
                  <a:pt x="1356" y="3334"/>
                  <a:pt x="1370" y="3241"/>
                </a:cubicBezTo>
                <a:cubicBezTo>
                  <a:pt x="1370" y="3135"/>
                  <a:pt x="1410" y="3028"/>
                  <a:pt x="1476" y="2948"/>
                </a:cubicBezTo>
                <a:cubicBezTo>
                  <a:pt x="1516" y="2909"/>
                  <a:pt x="1556" y="2869"/>
                  <a:pt x="1609" y="2842"/>
                </a:cubicBezTo>
                <a:cubicBezTo>
                  <a:pt x="1662" y="2816"/>
                  <a:pt x="1715" y="2789"/>
                  <a:pt x="1782" y="2762"/>
                </a:cubicBezTo>
                <a:cubicBezTo>
                  <a:pt x="1868" y="2737"/>
                  <a:pt x="1959" y="2722"/>
                  <a:pt x="2049" y="2722"/>
                </a:cubicBezTo>
                <a:cubicBezTo>
                  <a:pt x="2098" y="2722"/>
                  <a:pt x="2147" y="2726"/>
                  <a:pt x="2194" y="2736"/>
                </a:cubicBezTo>
                <a:cubicBezTo>
                  <a:pt x="2274" y="2749"/>
                  <a:pt x="2340" y="2776"/>
                  <a:pt x="2420" y="2802"/>
                </a:cubicBezTo>
                <a:cubicBezTo>
                  <a:pt x="2446" y="2816"/>
                  <a:pt x="2486" y="2842"/>
                  <a:pt x="2526" y="2855"/>
                </a:cubicBezTo>
                <a:cubicBezTo>
                  <a:pt x="2539" y="2869"/>
                  <a:pt x="2566" y="2882"/>
                  <a:pt x="2579" y="2909"/>
                </a:cubicBezTo>
                <a:lnTo>
                  <a:pt x="2606" y="2922"/>
                </a:lnTo>
                <a:cubicBezTo>
                  <a:pt x="2805" y="3095"/>
                  <a:pt x="2872" y="3494"/>
                  <a:pt x="2765" y="3852"/>
                </a:cubicBezTo>
                <a:cubicBezTo>
                  <a:pt x="2712" y="4025"/>
                  <a:pt x="2606" y="4185"/>
                  <a:pt x="2473" y="4304"/>
                </a:cubicBezTo>
                <a:cubicBezTo>
                  <a:pt x="2314" y="4424"/>
                  <a:pt x="2127" y="4504"/>
                  <a:pt x="1928" y="4544"/>
                </a:cubicBezTo>
                <a:lnTo>
                  <a:pt x="1822" y="4544"/>
                </a:lnTo>
                <a:cubicBezTo>
                  <a:pt x="1755" y="4530"/>
                  <a:pt x="1702" y="4530"/>
                  <a:pt x="1649" y="4517"/>
                </a:cubicBezTo>
                <a:cubicBezTo>
                  <a:pt x="1542" y="4504"/>
                  <a:pt x="1436" y="4477"/>
                  <a:pt x="1330" y="4437"/>
                </a:cubicBezTo>
                <a:cubicBezTo>
                  <a:pt x="1144" y="4371"/>
                  <a:pt x="971" y="4265"/>
                  <a:pt x="825" y="4118"/>
                </a:cubicBezTo>
                <a:lnTo>
                  <a:pt x="785" y="4092"/>
                </a:lnTo>
                <a:cubicBezTo>
                  <a:pt x="678" y="3959"/>
                  <a:pt x="572" y="3813"/>
                  <a:pt x="519" y="3653"/>
                </a:cubicBezTo>
                <a:cubicBezTo>
                  <a:pt x="452" y="3480"/>
                  <a:pt x="426" y="3307"/>
                  <a:pt x="413" y="3135"/>
                </a:cubicBezTo>
                <a:lnTo>
                  <a:pt x="413" y="3068"/>
                </a:lnTo>
                <a:cubicBezTo>
                  <a:pt x="426" y="2643"/>
                  <a:pt x="559" y="2217"/>
                  <a:pt x="798" y="1858"/>
                </a:cubicBezTo>
                <a:cubicBezTo>
                  <a:pt x="1037" y="1500"/>
                  <a:pt x="1343" y="1194"/>
                  <a:pt x="1689" y="968"/>
                </a:cubicBezTo>
                <a:cubicBezTo>
                  <a:pt x="1862" y="848"/>
                  <a:pt x="2034" y="755"/>
                  <a:pt x="2220" y="675"/>
                </a:cubicBezTo>
                <a:cubicBezTo>
                  <a:pt x="2340" y="609"/>
                  <a:pt x="2460" y="556"/>
                  <a:pt x="2593" y="516"/>
                </a:cubicBezTo>
                <a:cubicBezTo>
                  <a:pt x="2646" y="503"/>
                  <a:pt x="2686" y="489"/>
                  <a:pt x="2739" y="463"/>
                </a:cubicBezTo>
                <a:cubicBezTo>
                  <a:pt x="3017" y="393"/>
                  <a:pt x="3296" y="354"/>
                  <a:pt x="3583" y="354"/>
                </a:cubicBezTo>
                <a:cubicBezTo>
                  <a:pt x="3625" y="354"/>
                  <a:pt x="3667" y="355"/>
                  <a:pt x="3709" y="356"/>
                </a:cubicBezTo>
                <a:cubicBezTo>
                  <a:pt x="3975" y="383"/>
                  <a:pt x="4241" y="449"/>
                  <a:pt x="4494" y="556"/>
                </a:cubicBezTo>
                <a:cubicBezTo>
                  <a:pt x="4680" y="635"/>
                  <a:pt x="4866" y="742"/>
                  <a:pt x="5039" y="861"/>
                </a:cubicBezTo>
                <a:cubicBezTo>
                  <a:pt x="5172" y="955"/>
                  <a:pt x="5278" y="1034"/>
                  <a:pt x="5344" y="1101"/>
                </a:cubicBezTo>
                <a:cubicBezTo>
                  <a:pt x="5411" y="1154"/>
                  <a:pt x="5464" y="1194"/>
                  <a:pt x="5504" y="1194"/>
                </a:cubicBezTo>
                <a:lnTo>
                  <a:pt x="5517" y="1194"/>
                </a:lnTo>
                <a:lnTo>
                  <a:pt x="5557" y="1167"/>
                </a:lnTo>
                <a:lnTo>
                  <a:pt x="5557" y="1141"/>
                </a:lnTo>
                <a:cubicBezTo>
                  <a:pt x="5570" y="1048"/>
                  <a:pt x="5411" y="848"/>
                  <a:pt x="5185" y="662"/>
                </a:cubicBezTo>
                <a:cubicBezTo>
                  <a:pt x="4786" y="303"/>
                  <a:pt x="4281" y="77"/>
                  <a:pt x="3749" y="11"/>
                </a:cubicBezTo>
                <a:cubicBezTo>
                  <a:pt x="3659" y="4"/>
                  <a:pt x="3568" y="1"/>
                  <a:pt x="347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9" name="Google Shape;1549;p31"/>
          <p:cNvSpPr/>
          <p:nvPr/>
        </p:nvSpPr>
        <p:spPr>
          <a:xfrm>
            <a:off x="8419204" y="117928"/>
            <a:ext cx="300913" cy="165717"/>
          </a:xfrm>
          <a:custGeom>
            <a:rect b="b" l="l" r="r" t="t"/>
            <a:pathLst>
              <a:path extrusionOk="0" h="1124" w="2474">
                <a:moveTo>
                  <a:pt x="1695" y="1"/>
                </a:moveTo>
                <a:cubicBezTo>
                  <a:pt x="1525" y="1"/>
                  <a:pt x="1354" y="22"/>
                  <a:pt x="1184" y="60"/>
                </a:cubicBezTo>
                <a:lnTo>
                  <a:pt x="1104" y="87"/>
                </a:lnTo>
                <a:lnTo>
                  <a:pt x="1038" y="100"/>
                </a:lnTo>
                <a:lnTo>
                  <a:pt x="878" y="167"/>
                </a:lnTo>
                <a:cubicBezTo>
                  <a:pt x="599" y="273"/>
                  <a:pt x="360" y="446"/>
                  <a:pt x="160" y="672"/>
                </a:cubicBezTo>
                <a:cubicBezTo>
                  <a:pt x="67" y="765"/>
                  <a:pt x="1" y="898"/>
                  <a:pt x="1" y="1044"/>
                </a:cubicBezTo>
                <a:cubicBezTo>
                  <a:pt x="1" y="1071"/>
                  <a:pt x="14" y="1084"/>
                  <a:pt x="41" y="1110"/>
                </a:cubicBezTo>
                <a:cubicBezTo>
                  <a:pt x="54" y="1110"/>
                  <a:pt x="67" y="1124"/>
                  <a:pt x="81" y="1124"/>
                </a:cubicBezTo>
                <a:cubicBezTo>
                  <a:pt x="134" y="1124"/>
                  <a:pt x="200" y="1071"/>
                  <a:pt x="320" y="977"/>
                </a:cubicBezTo>
                <a:lnTo>
                  <a:pt x="400" y="924"/>
                </a:lnTo>
                <a:cubicBezTo>
                  <a:pt x="586" y="765"/>
                  <a:pt x="798" y="645"/>
                  <a:pt x="1024" y="565"/>
                </a:cubicBezTo>
                <a:lnTo>
                  <a:pt x="1171" y="512"/>
                </a:lnTo>
                <a:cubicBezTo>
                  <a:pt x="1184" y="499"/>
                  <a:pt x="1197" y="499"/>
                  <a:pt x="1211" y="499"/>
                </a:cubicBezTo>
                <a:lnTo>
                  <a:pt x="1250" y="486"/>
                </a:lnTo>
                <a:lnTo>
                  <a:pt x="1290" y="472"/>
                </a:lnTo>
                <a:cubicBezTo>
                  <a:pt x="1543" y="406"/>
                  <a:pt x="1809" y="379"/>
                  <a:pt x="2075" y="366"/>
                </a:cubicBezTo>
                <a:cubicBezTo>
                  <a:pt x="2301" y="353"/>
                  <a:pt x="2420" y="353"/>
                  <a:pt x="2447" y="260"/>
                </a:cubicBezTo>
                <a:cubicBezTo>
                  <a:pt x="2447" y="220"/>
                  <a:pt x="2473" y="113"/>
                  <a:pt x="2061" y="34"/>
                </a:cubicBezTo>
                <a:cubicBezTo>
                  <a:pt x="1939" y="11"/>
                  <a:pt x="1817" y="1"/>
                  <a:pt x="169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0" name="Google Shape;1550;p31"/>
          <p:cNvSpPr/>
          <p:nvPr/>
        </p:nvSpPr>
        <p:spPr>
          <a:xfrm>
            <a:off x="8821791" y="9123"/>
            <a:ext cx="525685" cy="815463"/>
          </a:xfrm>
          <a:custGeom>
            <a:rect b="b" l="l" r="r" t="t"/>
            <a:pathLst>
              <a:path extrusionOk="0" h="5531" w="4322">
                <a:moveTo>
                  <a:pt x="94" y="1"/>
                </a:moveTo>
                <a:lnTo>
                  <a:pt x="41" y="27"/>
                </a:lnTo>
                <a:lnTo>
                  <a:pt x="41" y="41"/>
                </a:lnTo>
                <a:cubicBezTo>
                  <a:pt x="1" y="107"/>
                  <a:pt x="67" y="267"/>
                  <a:pt x="107" y="320"/>
                </a:cubicBezTo>
                <a:cubicBezTo>
                  <a:pt x="214" y="532"/>
                  <a:pt x="360" y="718"/>
                  <a:pt x="546" y="878"/>
                </a:cubicBezTo>
                <a:cubicBezTo>
                  <a:pt x="852" y="1091"/>
                  <a:pt x="1197" y="1224"/>
                  <a:pt x="1569" y="1237"/>
                </a:cubicBezTo>
                <a:lnTo>
                  <a:pt x="1968" y="1237"/>
                </a:lnTo>
                <a:cubicBezTo>
                  <a:pt x="2048" y="1224"/>
                  <a:pt x="2141" y="1210"/>
                  <a:pt x="2221" y="1184"/>
                </a:cubicBezTo>
                <a:lnTo>
                  <a:pt x="2460" y="1131"/>
                </a:lnTo>
                <a:lnTo>
                  <a:pt x="2460" y="1131"/>
                </a:lnTo>
                <a:cubicBezTo>
                  <a:pt x="2434" y="1263"/>
                  <a:pt x="2394" y="1370"/>
                  <a:pt x="2367" y="1476"/>
                </a:cubicBezTo>
                <a:lnTo>
                  <a:pt x="2354" y="1529"/>
                </a:lnTo>
                <a:cubicBezTo>
                  <a:pt x="2340" y="1649"/>
                  <a:pt x="2314" y="1755"/>
                  <a:pt x="2301" y="1875"/>
                </a:cubicBezTo>
                <a:cubicBezTo>
                  <a:pt x="2274" y="1995"/>
                  <a:pt x="2261" y="2114"/>
                  <a:pt x="2247" y="2221"/>
                </a:cubicBezTo>
                <a:lnTo>
                  <a:pt x="2247" y="2274"/>
                </a:lnTo>
                <a:cubicBezTo>
                  <a:pt x="2208" y="2806"/>
                  <a:pt x="2261" y="3351"/>
                  <a:pt x="2434" y="3842"/>
                </a:cubicBezTo>
                <a:cubicBezTo>
                  <a:pt x="2513" y="4082"/>
                  <a:pt x="2633" y="4294"/>
                  <a:pt x="2766" y="4494"/>
                </a:cubicBezTo>
                <a:cubicBezTo>
                  <a:pt x="2872" y="4667"/>
                  <a:pt x="3018" y="4813"/>
                  <a:pt x="3165" y="4959"/>
                </a:cubicBezTo>
                <a:cubicBezTo>
                  <a:pt x="3391" y="5158"/>
                  <a:pt x="3630" y="5318"/>
                  <a:pt x="3909" y="5438"/>
                </a:cubicBezTo>
                <a:cubicBezTo>
                  <a:pt x="4002" y="5477"/>
                  <a:pt x="4095" y="5517"/>
                  <a:pt x="4201" y="5531"/>
                </a:cubicBezTo>
                <a:cubicBezTo>
                  <a:pt x="4228" y="5531"/>
                  <a:pt x="4268" y="5517"/>
                  <a:pt x="4281" y="5491"/>
                </a:cubicBezTo>
                <a:cubicBezTo>
                  <a:pt x="4321" y="5411"/>
                  <a:pt x="4255" y="5358"/>
                  <a:pt x="4095" y="5265"/>
                </a:cubicBezTo>
                <a:cubicBezTo>
                  <a:pt x="3856" y="5105"/>
                  <a:pt x="3617" y="4906"/>
                  <a:pt x="3417" y="4706"/>
                </a:cubicBezTo>
                <a:cubicBezTo>
                  <a:pt x="3284" y="4573"/>
                  <a:pt x="3178" y="4427"/>
                  <a:pt x="3085" y="4281"/>
                </a:cubicBezTo>
                <a:cubicBezTo>
                  <a:pt x="2965" y="4095"/>
                  <a:pt x="2885" y="3909"/>
                  <a:pt x="2819" y="3709"/>
                </a:cubicBezTo>
                <a:cubicBezTo>
                  <a:pt x="2673" y="3231"/>
                  <a:pt x="2633" y="2739"/>
                  <a:pt x="2686" y="2260"/>
                </a:cubicBezTo>
                <a:lnTo>
                  <a:pt x="2686" y="2247"/>
                </a:lnTo>
                <a:cubicBezTo>
                  <a:pt x="2699" y="2141"/>
                  <a:pt x="2713" y="2048"/>
                  <a:pt x="2726" y="1928"/>
                </a:cubicBezTo>
                <a:cubicBezTo>
                  <a:pt x="2739" y="1822"/>
                  <a:pt x="2766" y="1715"/>
                  <a:pt x="2779" y="1609"/>
                </a:cubicBezTo>
                <a:lnTo>
                  <a:pt x="2779" y="1596"/>
                </a:lnTo>
                <a:cubicBezTo>
                  <a:pt x="2806" y="1489"/>
                  <a:pt x="2832" y="1370"/>
                  <a:pt x="2872" y="1237"/>
                </a:cubicBezTo>
                <a:lnTo>
                  <a:pt x="2872" y="1224"/>
                </a:lnTo>
                <a:cubicBezTo>
                  <a:pt x="2872" y="1197"/>
                  <a:pt x="2885" y="1170"/>
                  <a:pt x="2912" y="1117"/>
                </a:cubicBezTo>
                <a:lnTo>
                  <a:pt x="2925" y="1077"/>
                </a:lnTo>
                <a:cubicBezTo>
                  <a:pt x="2939" y="1038"/>
                  <a:pt x="2952" y="984"/>
                  <a:pt x="2965" y="944"/>
                </a:cubicBezTo>
                <a:cubicBezTo>
                  <a:pt x="2992" y="865"/>
                  <a:pt x="3032" y="772"/>
                  <a:pt x="3072" y="692"/>
                </a:cubicBezTo>
                <a:cubicBezTo>
                  <a:pt x="3085" y="652"/>
                  <a:pt x="3098" y="599"/>
                  <a:pt x="3125" y="559"/>
                </a:cubicBezTo>
                <a:lnTo>
                  <a:pt x="3165" y="439"/>
                </a:lnTo>
                <a:lnTo>
                  <a:pt x="2354" y="732"/>
                </a:lnTo>
                <a:lnTo>
                  <a:pt x="2128" y="785"/>
                </a:lnTo>
                <a:cubicBezTo>
                  <a:pt x="2061" y="798"/>
                  <a:pt x="1995" y="812"/>
                  <a:pt x="1928" y="825"/>
                </a:cubicBezTo>
                <a:lnTo>
                  <a:pt x="1849" y="838"/>
                </a:lnTo>
                <a:cubicBezTo>
                  <a:pt x="1782" y="851"/>
                  <a:pt x="1702" y="851"/>
                  <a:pt x="1636" y="851"/>
                </a:cubicBezTo>
                <a:lnTo>
                  <a:pt x="1583" y="851"/>
                </a:lnTo>
                <a:cubicBezTo>
                  <a:pt x="1290" y="851"/>
                  <a:pt x="985" y="772"/>
                  <a:pt x="732" y="612"/>
                </a:cubicBezTo>
                <a:cubicBezTo>
                  <a:pt x="572" y="492"/>
                  <a:pt x="426" y="360"/>
                  <a:pt x="293" y="200"/>
                </a:cubicBezTo>
                <a:lnTo>
                  <a:pt x="240" y="134"/>
                </a:lnTo>
                <a:cubicBezTo>
                  <a:pt x="174" y="41"/>
                  <a:pt x="147" y="1"/>
                  <a:pt x="9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Google Shape;1551;p31"/>
          <p:cNvSpPr/>
          <p:nvPr/>
        </p:nvSpPr>
        <p:spPr>
          <a:xfrm>
            <a:off x="8383689" y="928364"/>
            <a:ext cx="514252" cy="266857"/>
          </a:xfrm>
          <a:custGeom>
            <a:rect b="b" l="l" r="r" t="t"/>
            <a:pathLst>
              <a:path extrusionOk="0" h="1810" w="4228">
                <a:moveTo>
                  <a:pt x="4121" y="0"/>
                </a:moveTo>
                <a:cubicBezTo>
                  <a:pt x="4068" y="0"/>
                  <a:pt x="4028" y="53"/>
                  <a:pt x="3962" y="160"/>
                </a:cubicBezTo>
                <a:cubicBezTo>
                  <a:pt x="3882" y="266"/>
                  <a:pt x="3789" y="386"/>
                  <a:pt x="3696" y="492"/>
                </a:cubicBezTo>
                <a:cubicBezTo>
                  <a:pt x="3364" y="824"/>
                  <a:pt x="2951" y="1064"/>
                  <a:pt x="2500" y="1210"/>
                </a:cubicBezTo>
                <a:lnTo>
                  <a:pt x="2460" y="1223"/>
                </a:lnTo>
                <a:lnTo>
                  <a:pt x="2353" y="1263"/>
                </a:lnTo>
                <a:lnTo>
                  <a:pt x="2234" y="1290"/>
                </a:lnTo>
                <a:lnTo>
                  <a:pt x="2127" y="1316"/>
                </a:lnTo>
                <a:lnTo>
                  <a:pt x="2074" y="1329"/>
                </a:lnTo>
                <a:cubicBezTo>
                  <a:pt x="1842" y="1383"/>
                  <a:pt x="1606" y="1409"/>
                  <a:pt x="1371" y="1409"/>
                </a:cubicBezTo>
                <a:cubicBezTo>
                  <a:pt x="1137" y="1409"/>
                  <a:pt x="904" y="1383"/>
                  <a:pt x="678" y="1329"/>
                </a:cubicBezTo>
                <a:cubicBezTo>
                  <a:pt x="532" y="1303"/>
                  <a:pt x="399" y="1263"/>
                  <a:pt x="280" y="1210"/>
                </a:cubicBezTo>
                <a:cubicBezTo>
                  <a:pt x="213" y="1183"/>
                  <a:pt x="160" y="1157"/>
                  <a:pt x="93" y="1157"/>
                </a:cubicBezTo>
                <a:cubicBezTo>
                  <a:pt x="67" y="1157"/>
                  <a:pt x="40" y="1157"/>
                  <a:pt x="27" y="1183"/>
                </a:cubicBezTo>
                <a:cubicBezTo>
                  <a:pt x="14" y="1197"/>
                  <a:pt x="0" y="1223"/>
                  <a:pt x="14" y="1250"/>
                </a:cubicBezTo>
                <a:cubicBezTo>
                  <a:pt x="27" y="1329"/>
                  <a:pt x="226" y="1529"/>
                  <a:pt x="572" y="1662"/>
                </a:cubicBezTo>
                <a:cubicBezTo>
                  <a:pt x="835" y="1757"/>
                  <a:pt x="1119" y="1810"/>
                  <a:pt x="1396" y="1810"/>
                </a:cubicBezTo>
                <a:cubicBezTo>
                  <a:pt x="1427" y="1810"/>
                  <a:pt x="1458" y="1809"/>
                  <a:pt x="1489" y="1808"/>
                </a:cubicBezTo>
                <a:cubicBezTo>
                  <a:pt x="1715" y="1808"/>
                  <a:pt x="1941" y="1781"/>
                  <a:pt x="2167" y="1742"/>
                </a:cubicBezTo>
                <a:lnTo>
                  <a:pt x="2220" y="1728"/>
                </a:lnTo>
                <a:lnTo>
                  <a:pt x="2340" y="1702"/>
                </a:lnTo>
                <a:lnTo>
                  <a:pt x="2460" y="1662"/>
                </a:lnTo>
                <a:lnTo>
                  <a:pt x="2593" y="1622"/>
                </a:lnTo>
                <a:lnTo>
                  <a:pt x="2646" y="1609"/>
                </a:lnTo>
                <a:cubicBezTo>
                  <a:pt x="3164" y="1436"/>
                  <a:pt x="3616" y="1117"/>
                  <a:pt x="3948" y="691"/>
                </a:cubicBezTo>
                <a:cubicBezTo>
                  <a:pt x="4174" y="386"/>
                  <a:pt x="4228" y="120"/>
                  <a:pt x="4188" y="27"/>
                </a:cubicBezTo>
                <a:cubicBezTo>
                  <a:pt x="4174" y="13"/>
                  <a:pt x="4161" y="0"/>
                  <a:pt x="41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Google Shape;1552;p31"/>
          <p:cNvSpPr/>
          <p:nvPr/>
        </p:nvSpPr>
        <p:spPr>
          <a:xfrm>
            <a:off x="610515" y="5169484"/>
            <a:ext cx="35498" cy="35805"/>
          </a:xfrm>
          <a:custGeom>
            <a:rect b="b" l="l" r="r" t="t"/>
            <a:pathLst>
              <a:path extrusionOk="0" h="350" w="347">
                <a:moveTo>
                  <a:pt x="174" y="1"/>
                </a:moveTo>
                <a:cubicBezTo>
                  <a:pt x="87" y="1"/>
                  <a:pt x="1" y="61"/>
                  <a:pt x="1" y="180"/>
                </a:cubicBezTo>
                <a:cubicBezTo>
                  <a:pt x="1" y="293"/>
                  <a:pt x="87" y="350"/>
                  <a:pt x="174" y="350"/>
                </a:cubicBezTo>
                <a:cubicBezTo>
                  <a:pt x="260" y="350"/>
                  <a:pt x="346" y="293"/>
                  <a:pt x="346" y="180"/>
                </a:cubicBezTo>
                <a:cubicBezTo>
                  <a:pt x="346" y="61"/>
                  <a:pt x="260" y="1"/>
                  <a:pt x="174" y="1"/>
                </a:cubicBezTo>
                <a:close/>
              </a:path>
            </a:pathLst>
          </a:custGeom>
          <a:solidFill>
            <a:srgbClr val="66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53" name="Google Shape;1553;p31"/>
          <p:cNvGrpSpPr/>
          <p:nvPr/>
        </p:nvGrpSpPr>
        <p:grpSpPr>
          <a:xfrm>
            <a:off x="646025" y="2397238"/>
            <a:ext cx="4410079" cy="2304876"/>
            <a:chOff x="0" y="3289350"/>
            <a:chExt cx="4410079" cy="2304876"/>
          </a:xfrm>
        </p:grpSpPr>
        <p:sp>
          <p:nvSpPr>
            <p:cNvPr id="1554" name="Google Shape;1554;p31"/>
            <p:cNvSpPr/>
            <p:nvPr/>
          </p:nvSpPr>
          <p:spPr>
            <a:xfrm>
              <a:off x="88386" y="3289350"/>
              <a:ext cx="368587" cy="223014"/>
            </a:xfrm>
            <a:custGeom>
              <a:rect b="b" l="l" r="r" t="t"/>
              <a:pathLst>
                <a:path extrusionOk="0" h="2180" w="3603">
                  <a:moveTo>
                    <a:pt x="159" y="0"/>
                  </a:moveTo>
                  <a:cubicBezTo>
                    <a:pt x="120" y="0"/>
                    <a:pt x="93" y="9"/>
                    <a:pt x="80" y="29"/>
                  </a:cubicBezTo>
                  <a:cubicBezTo>
                    <a:pt x="0" y="175"/>
                    <a:pt x="638" y="667"/>
                    <a:pt x="1529" y="1225"/>
                  </a:cubicBezTo>
                  <a:lnTo>
                    <a:pt x="1662" y="1305"/>
                  </a:lnTo>
                  <a:lnTo>
                    <a:pt x="1795" y="1385"/>
                  </a:lnTo>
                  <a:cubicBezTo>
                    <a:pt x="2555" y="1843"/>
                    <a:pt x="3184" y="2179"/>
                    <a:pt x="3420" y="2179"/>
                  </a:cubicBezTo>
                  <a:cubicBezTo>
                    <a:pt x="3464" y="2179"/>
                    <a:pt x="3495" y="2168"/>
                    <a:pt x="3510" y="2142"/>
                  </a:cubicBezTo>
                  <a:cubicBezTo>
                    <a:pt x="3603" y="1996"/>
                    <a:pt x="2951" y="1504"/>
                    <a:pt x="2074" y="946"/>
                  </a:cubicBezTo>
                  <a:lnTo>
                    <a:pt x="1928" y="866"/>
                  </a:lnTo>
                  <a:lnTo>
                    <a:pt x="1795" y="786"/>
                  </a:lnTo>
                  <a:cubicBezTo>
                    <a:pt x="1033" y="320"/>
                    <a:pt x="388" y="0"/>
                    <a:pt x="15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5" name="Google Shape;1555;p31"/>
            <p:cNvSpPr/>
            <p:nvPr/>
          </p:nvSpPr>
          <p:spPr>
            <a:xfrm>
              <a:off x="65266" y="4314887"/>
              <a:ext cx="201326" cy="74577"/>
            </a:xfrm>
            <a:custGeom>
              <a:rect b="b" l="l" r="r" t="t"/>
              <a:pathLst>
                <a:path extrusionOk="0" h="729" w="1968">
                  <a:moveTo>
                    <a:pt x="1810" y="0"/>
                  </a:moveTo>
                  <a:cubicBezTo>
                    <a:pt x="1653" y="0"/>
                    <a:pt x="1359" y="73"/>
                    <a:pt x="1010" y="186"/>
                  </a:cubicBezTo>
                  <a:lnTo>
                    <a:pt x="931" y="213"/>
                  </a:lnTo>
                  <a:lnTo>
                    <a:pt x="851" y="239"/>
                  </a:lnTo>
                  <a:cubicBezTo>
                    <a:pt x="359" y="412"/>
                    <a:pt x="0" y="585"/>
                    <a:pt x="27" y="691"/>
                  </a:cubicBezTo>
                  <a:cubicBezTo>
                    <a:pt x="34" y="717"/>
                    <a:pt x="69" y="728"/>
                    <a:pt x="127" y="728"/>
                  </a:cubicBezTo>
                  <a:cubicBezTo>
                    <a:pt x="279" y="728"/>
                    <a:pt x="587" y="648"/>
                    <a:pt x="944" y="532"/>
                  </a:cubicBezTo>
                  <a:lnTo>
                    <a:pt x="1024" y="505"/>
                  </a:lnTo>
                  <a:lnTo>
                    <a:pt x="1103" y="479"/>
                  </a:lnTo>
                  <a:cubicBezTo>
                    <a:pt x="1595" y="306"/>
                    <a:pt x="1968" y="133"/>
                    <a:pt x="1928" y="40"/>
                  </a:cubicBezTo>
                  <a:cubicBezTo>
                    <a:pt x="1916" y="13"/>
                    <a:pt x="1875" y="0"/>
                    <a:pt x="181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6" name="Google Shape;1556;p31"/>
            <p:cNvSpPr/>
            <p:nvPr/>
          </p:nvSpPr>
          <p:spPr>
            <a:xfrm>
              <a:off x="0" y="4751699"/>
              <a:ext cx="376771" cy="251556"/>
            </a:xfrm>
            <a:custGeom>
              <a:rect b="b" l="l" r="r" t="t"/>
              <a:pathLst>
                <a:path extrusionOk="0" h="2459" w="3683">
                  <a:moveTo>
                    <a:pt x="3552" y="0"/>
                  </a:moveTo>
                  <a:cubicBezTo>
                    <a:pt x="3450" y="0"/>
                    <a:pt x="3272" y="57"/>
                    <a:pt x="3044" y="157"/>
                  </a:cubicBezTo>
                  <a:cubicBezTo>
                    <a:pt x="2858" y="250"/>
                    <a:pt x="2659" y="343"/>
                    <a:pt x="2486" y="449"/>
                  </a:cubicBezTo>
                  <a:cubicBezTo>
                    <a:pt x="2273" y="569"/>
                    <a:pt x="2047" y="702"/>
                    <a:pt x="1808" y="861"/>
                  </a:cubicBezTo>
                  <a:lnTo>
                    <a:pt x="1662" y="954"/>
                  </a:lnTo>
                  <a:lnTo>
                    <a:pt x="1515" y="1047"/>
                  </a:lnTo>
                  <a:cubicBezTo>
                    <a:pt x="1289" y="1220"/>
                    <a:pt x="1077" y="1366"/>
                    <a:pt x="877" y="1526"/>
                  </a:cubicBezTo>
                  <a:cubicBezTo>
                    <a:pt x="691" y="1672"/>
                    <a:pt x="532" y="1818"/>
                    <a:pt x="399" y="1938"/>
                  </a:cubicBezTo>
                  <a:cubicBezTo>
                    <a:pt x="133" y="2177"/>
                    <a:pt x="0" y="2363"/>
                    <a:pt x="53" y="2430"/>
                  </a:cubicBezTo>
                  <a:cubicBezTo>
                    <a:pt x="66" y="2450"/>
                    <a:pt x="88" y="2459"/>
                    <a:pt x="119" y="2459"/>
                  </a:cubicBezTo>
                  <a:cubicBezTo>
                    <a:pt x="212" y="2459"/>
                    <a:pt x="385" y="2374"/>
                    <a:pt x="625" y="2244"/>
                  </a:cubicBezTo>
                  <a:cubicBezTo>
                    <a:pt x="784" y="2151"/>
                    <a:pt x="957" y="2031"/>
                    <a:pt x="1157" y="1911"/>
                  </a:cubicBezTo>
                  <a:cubicBezTo>
                    <a:pt x="1369" y="1778"/>
                    <a:pt x="1582" y="1632"/>
                    <a:pt x="1808" y="1486"/>
                  </a:cubicBezTo>
                  <a:lnTo>
                    <a:pt x="1954" y="1380"/>
                  </a:lnTo>
                  <a:lnTo>
                    <a:pt x="2087" y="1300"/>
                  </a:lnTo>
                  <a:cubicBezTo>
                    <a:pt x="2326" y="1140"/>
                    <a:pt x="2539" y="994"/>
                    <a:pt x="2725" y="848"/>
                  </a:cubicBezTo>
                  <a:cubicBezTo>
                    <a:pt x="2925" y="715"/>
                    <a:pt x="3097" y="595"/>
                    <a:pt x="3244" y="476"/>
                  </a:cubicBezTo>
                  <a:cubicBezTo>
                    <a:pt x="3523" y="263"/>
                    <a:pt x="3682" y="104"/>
                    <a:pt x="3642" y="37"/>
                  </a:cubicBezTo>
                  <a:cubicBezTo>
                    <a:pt x="3630" y="12"/>
                    <a:pt x="3599" y="0"/>
                    <a:pt x="355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7" name="Google Shape;1557;p31"/>
            <p:cNvSpPr/>
            <p:nvPr/>
          </p:nvSpPr>
          <p:spPr>
            <a:xfrm>
              <a:off x="436506" y="4674362"/>
              <a:ext cx="61278" cy="53298"/>
            </a:xfrm>
            <a:custGeom>
              <a:rect b="b" l="l" r="r" t="t"/>
              <a:pathLst>
                <a:path extrusionOk="0" h="521" w="599">
                  <a:moveTo>
                    <a:pt x="354" y="0"/>
                  </a:moveTo>
                  <a:cubicBezTo>
                    <a:pt x="316" y="0"/>
                    <a:pt x="273" y="8"/>
                    <a:pt x="226" y="22"/>
                  </a:cubicBezTo>
                  <a:cubicBezTo>
                    <a:pt x="213" y="22"/>
                    <a:pt x="213" y="22"/>
                    <a:pt x="213" y="35"/>
                  </a:cubicBezTo>
                  <a:lnTo>
                    <a:pt x="186" y="35"/>
                  </a:lnTo>
                  <a:cubicBezTo>
                    <a:pt x="53" y="89"/>
                    <a:pt x="0" y="248"/>
                    <a:pt x="80" y="368"/>
                  </a:cubicBezTo>
                  <a:cubicBezTo>
                    <a:pt x="119" y="466"/>
                    <a:pt x="210" y="521"/>
                    <a:pt x="303" y="521"/>
                  </a:cubicBezTo>
                  <a:cubicBezTo>
                    <a:pt x="335" y="521"/>
                    <a:pt x="368" y="514"/>
                    <a:pt x="399" y="501"/>
                  </a:cubicBezTo>
                  <a:lnTo>
                    <a:pt x="439" y="501"/>
                  </a:lnTo>
                  <a:cubicBezTo>
                    <a:pt x="545" y="434"/>
                    <a:pt x="598" y="301"/>
                    <a:pt x="558" y="182"/>
                  </a:cubicBezTo>
                  <a:cubicBezTo>
                    <a:pt x="529" y="55"/>
                    <a:pt x="458" y="0"/>
                    <a:pt x="35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8" name="Google Shape;1558;p31"/>
            <p:cNvSpPr/>
            <p:nvPr/>
          </p:nvSpPr>
          <p:spPr>
            <a:xfrm>
              <a:off x="654094" y="4972662"/>
              <a:ext cx="228231" cy="230686"/>
            </a:xfrm>
            <a:custGeom>
              <a:rect b="b" l="l" r="r" t="t"/>
              <a:pathLst>
                <a:path extrusionOk="0" h="2255" w="2231">
                  <a:moveTo>
                    <a:pt x="2209" y="0"/>
                  </a:moveTo>
                  <a:cubicBezTo>
                    <a:pt x="2208" y="0"/>
                    <a:pt x="2207" y="2"/>
                    <a:pt x="2207" y="4"/>
                  </a:cubicBezTo>
                  <a:cubicBezTo>
                    <a:pt x="2200" y="11"/>
                    <a:pt x="2193" y="11"/>
                    <a:pt x="2187" y="11"/>
                  </a:cubicBezTo>
                  <a:cubicBezTo>
                    <a:pt x="2180" y="11"/>
                    <a:pt x="2174" y="11"/>
                    <a:pt x="2167" y="17"/>
                  </a:cubicBezTo>
                  <a:cubicBezTo>
                    <a:pt x="2140" y="31"/>
                    <a:pt x="2114" y="31"/>
                    <a:pt x="2100" y="57"/>
                  </a:cubicBezTo>
                  <a:cubicBezTo>
                    <a:pt x="2034" y="84"/>
                    <a:pt x="1954" y="137"/>
                    <a:pt x="1848" y="217"/>
                  </a:cubicBezTo>
                  <a:cubicBezTo>
                    <a:pt x="1741" y="296"/>
                    <a:pt x="1622" y="376"/>
                    <a:pt x="1462" y="483"/>
                  </a:cubicBezTo>
                  <a:cubicBezTo>
                    <a:pt x="1316" y="589"/>
                    <a:pt x="1183" y="735"/>
                    <a:pt x="1037" y="868"/>
                  </a:cubicBezTo>
                  <a:lnTo>
                    <a:pt x="957" y="961"/>
                  </a:lnTo>
                  <a:lnTo>
                    <a:pt x="877" y="1054"/>
                  </a:lnTo>
                  <a:cubicBezTo>
                    <a:pt x="731" y="1214"/>
                    <a:pt x="598" y="1360"/>
                    <a:pt x="505" y="1493"/>
                  </a:cubicBezTo>
                  <a:cubicBezTo>
                    <a:pt x="399" y="1626"/>
                    <a:pt x="293" y="1745"/>
                    <a:pt x="226" y="1852"/>
                  </a:cubicBezTo>
                  <a:cubicBezTo>
                    <a:pt x="80" y="2064"/>
                    <a:pt x="0" y="2211"/>
                    <a:pt x="40" y="2251"/>
                  </a:cubicBezTo>
                  <a:cubicBezTo>
                    <a:pt x="44" y="2253"/>
                    <a:pt x="50" y="2255"/>
                    <a:pt x="56" y="2255"/>
                  </a:cubicBezTo>
                  <a:cubicBezTo>
                    <a:pt x="108" y="2255"/>
                    <a:pt x="222" y="2163"/>
                    <a:pt x="399" y="1998"/>
                  </a:cubicBezTo>
                  <a:cubicBezTo>
                    <a:pt x="492" y="1918"/>
                    <a:pt x="598" y="1799"/>
                    <a:pt x="718" y="1666"/>
                  </a:cubicBezTo>
                  <a:cubicBezTo>
                    <a:pt x="838" y="1533"/>
                    <a:pt x="957" y="1400"/>
                    <a:pt x="1103" y="1267"/>
                  </a:cubicBezTo>
                  <a:lnTo>
                    <a:pt x="1183" y="1174"/>
                  </a:lnTo>
                  <a:lnTo>
                    <a:pt x="1263" y="1081"/>
                  </a:lnTo>
                  <a:cubicBezTo>
                    <a:pt x="1409" y="948"/>
                    <a:pt x="1529" y="815"/>
                    <a:pt x="1648" y="695"/>
                  </a:cubicBezTo>
                  <a:cubicBezTo>
                    <a:pt x="1768" y="562"/>
                    <a:pt x="1901" y="483"/>
                    <a:pt x="1981" y="389"/>
                  </a:cubicBezTo>
                  <a:cubicBezTo>
                    <a:pt x="2061" y="310"/>
                    <a:pt x="2127" y="230"/>
                    <a:pt x="2193" y="137"/>
                  </a:cubicBezTo>
                  <a:cubicBezTo>
                    <a:pt x="2207" y="110"/>
                    <a:pt x="2220" y="84"/>
                    <a:pt x="2220" y="44"/>
                  </a:cubicBezTo>
                  <a:cubicBezTo>
                    <a:pt x="2231" y="22"/>
                    <a:pt x="2215" y="0"/>
                    <a:pt x="220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p31"/>
            <p:cNvSpPr/>
            <p:nvPr/>
          </p:nvSpPr>
          <p:spPr>
            <a:xfrm>
              <a:off x="1183078" y="5076392"/>
              <a:ext cx="149665" cy="384136"/>
            </a:xfrm>
            <a:custGeom>
              <a:rect b="b" l="l" r="r" t="t"/>
              <a:pathLst>
                <a:path extrusionOk="0" h="3755" w="1463">
                  <a:moveTo>
                    <a:pt x="1356" y="0"/>
                  </a:moveTo>
                  <a:cubicBezTo>
                    <a:pt x="1316" y="0"/>
                    <a:pt x="1276" y="40"/>
                    <a:pt x="1223" y="120"/>
                  </a:cubicBezTo>
                  <a:cubicBezTo>
                    <a:pt x="1197" y="173"/>
                    <a:pt x="1183" y="226"/>
                    <a:pt x="1157" y="279"/>
                  </a:cubicBezTo>
                  <a:cubicBezTo>
                    <a:pt x="1143" y="333"/>
                    <a:pt x="1117" y="399"/>
                    <a:pt x="1077" y="479"/>
                  </a:cubicBezTo>
                  <a:cubicBezTo>
                    <a:pt x="971" y="771"/>
                    <a:pt x="824" y="1197"/>
                    <a:pt x="625" y="1675"/>
                  </a:cubicBezTo>
                  <a:cubicBezTo>
                    <a:pt x="612" y="1715"/>
                    <a:pt x="598" y="1768"/>
                    <a:pt x="572" y="1808"/>
                  </a:cubicBezTo>
                  <a:cubicBezTo>
                    <a:pt x="558" y="1861"/>
                    <a:pt x="532" y="1914"/>
                    <a:pt x="519" y="1954"/>
                  </a:cubicBezTo>
                  <a:cubicBezTo>
                    <a:pt x="359" y="2353"/>
                    <a:pt x="213" y="2765"/>
                    <a:pt x="93" y="3191"/>
                  </a:cubicBezTo>
                  <a:cubicBezTo>
                    <a:pt x="0" y="3523"/>
                    <a:pt x="0" y="3722"/>
                    <a:pt x="80" y="3749"/>
                  </a:cubicBezTo>
                  <a:cubicBezTo>
                    <a:pt x="88" y="3753"/>
                    <a:pt x="96" y="3755"/>
                    <a:pt x="104" y="3755"/>
                  </a:cubicBezTo>
                  <a:cubicBezTo>
                    <a:pt x="183" y="3755"/>
                    <a:pt x="295" y="3588"/>
                    <a:pt x="439" y="3324"/>
                  </a:cubicBezTo>
                  <a:cubicBezTo>
                    <a:pt x="651" y="2951"/>
                    <a:pt x="838" y="2553"/>
                    <a:pt x="997" y="2140"/>
                  </a:cubicBezTo>
                  <a:cubicBezTo>
                    <a:pt x="1024" y="2101"/>
                    <a:pt x="1037" y="2047"/>
                    <a:pt x="1064" y="1994"/>
                  </a:cubicBezTo>
                  <a:cubicBezTo>
                    <a:pt x="1077" y="1954"/>
                    <a:pt x="1090" y="1901"/>
                    <a:pt x="1117" y="1848"/>
                  </a:cubicBezTo>
                  <a:cubicBezTo>
                    <a:pt x="1276" y="1436"/>
                    <a:pt x="1383" y="997"/>
                    <a:pt x="1449" y="559"/>
                  </a:cubicBezTo>
                  <a:cubicBezTo>
                    <a:pt x="1462" y="479"/>
                    <a:pt x="1462" y="399"/>
                    <a:pt x="1462" y="333"/>
                  </a:cubicBezTo>
                  <a:cubicBezTo>
                    <a:pt x="1462" y="266"/>
                    <a:pt x="1449" y="213"/>
                    <a:pt x="1436" y="146"/>
                  </a:cubicBezTo>
                  <a:cubicBezTo>
                    <a:pt x="1436" y="67"/>
                    <a:pt x="1396" y="14"/>
                    <a:pt x="13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p31"/>
            <p:cNvSpPr/>
            <p:nvPr/>
          </p:nvSpPr>
          <p:spPr>
            <a:xfrm>
              <a:off x="1872465" y="5228714"/>
              <a:ext cx="65370" cy="315596"/>
            </a:xfrm>
            <a:custGeom>
              <a:rect b="b" l="l" r="r" t="t"/>
              <a:pathLst>
                <a:path extrusionOk="0" h="3085" w="639">
                  <a:moveTo>
                    <a:pt x="439" y="0"/>
                  </a:moveTo>
                  <a:cubicBezTo>
                    <a:pt x="346" y="0"/>
                    <a:pt x="293" y="173"/>
                    <a:pt x="240" y="425"/>
                  </a:cubicBezTo>
                  <a:cubicBezTo>
                    <a:pt x="213" y="558"/>
                    <a:pt x="200" y="705"/>
                    <a:pt x="160" y="877"/>
                  </a:cubicBezTo>
                  <a:cubicBezTo>
                    <a:pt x="134" y="1064"/>
                    <a:pt x="107" y="1250"/>
                    <a:pt x="94" y="1462"/>
                  </a:cubicBezTo>
                  <a:cubicBezTo>
                    <a:pt x="94" y="1502"/>
                    <a:pt x="94" y="1542"/>
                    <a:pt x="81" y="1582"/>
                  </a:cubicBezTo>
                  <a:cubicBezTo>
                    <a:pt x="67" y="1622"/>
                    <a:pt x="81" y="1662"/>
                    <a:pt x="67" y="1702"/>
                  </a:cubicBezTo>
                  <a:cubicBezTo>
                    <a:pt x="1" y="2340"/>
                    <a:pt x="54" y="2885"/>
                    <a:pt x="134" y="3084"/>
                  </a:cubicBezTo>
                  <a:lnTo>
                    <a:pt x="346" y="3084"/>
                  </a:lnTo>
                  <a:cubicBezTo>
                    <a:pt x="453" y="2885"/>
                    <a:pt x="506" y="2366"/>
                    <a:pt x="586" y="1728"/>
                  </a:cubicBezTo>
                  <a:cubicBezTo>
                    <a:pt x="586" y="1688"/>
                    <a:pt x="586" y="1648"/>
                    <a:pt x="599" y="1609"/>
                  </a:cubicBezTo>
                  <a:cubicBezTo>
                    <a:pt x="612" y="1569"/>
                    <a:pt x="599" y="1529"/>
                    <a:pt x="612" y="1489"/>
                  </a:cubicBezTo>
                  <a:cubicBezTo>
                    <a:pt x="626" y="1276"/>
                    <a:pt x="639" y="1077"/>
                    <a:pt x="639" y="904"/>
                  </a:cubicBezTo>
                  <a:cubicBezTo>
                    <a:pt x="639" y="744"/>
                    <a:pt x="639" y="585"/>
                    <a:pt x="612" y="425"/>
                  </a:cubicBezTo>
                  <a:cubicBezTo>
                    <a:pt x="586" y="160"/>
                    <a:pt x="532" y="0"/>
                    <a:pt x="43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p31"/>
            <p:cNvSpPr/>
            <p:nvPr/>
          </p:nvSpPr>
          <p:spPr>
            <a:xfrm>
              <a:off x="2455871" y="5083963"/>
              <a:ext cx="219024" cy="377794"/>
            </a:xfrm>
            <a:custGeom>
              <a:rect b="b" l="l" r="r" t="t"/>
              <a:pathLst>
                <a:path extrusionOk="0" h="3693" w="2141">
                  <a:moveTo>
                    <a:pt x="108" y="0"/>
                  </a:moveTo>
                  <a:cubicBezTo>
                    <a:pt x="98" y="0"/>
                    <a:pt x="89" y="2"/>
                    <a:pt x="80" y="6"/>
                  </a:cubicBezTo>
                  <a:cubicBezTo>
                    <a:pt x="1" y="33"/>
                    <a:pt x="40" y="245"/>
                    <a:pt x="147" y="578"/>
                  </a:cubicBezTo>
                  <a:cubicBezTo>
                    <a:pt x="200" y="777"/>
                    <a:pt x="280" y="963"/>
                    <a:pt x="359" y="1163"/>
                  </a:cubicBezTo>
                  <a:cubicBezTo>
                    <a:pt x="452" y="1375"/>
                    <a:pt x="559" y="1601"/>
                    <a:pt x="692" y="1840"/>
                  </a:cubicBezTo>
                  <a:cubicBezTo>
                    <a:pt x="718" y="1894"/>
                    <a:pt x="745" y="1947"/>
                    <a:pt x="772" y="1987"/>
                  </a:cubicBezTo>
                  <a:lnTo>
                    <a:pt x="838" y="2133"/>
                  </a:lnTo>
                  <a:cubicBezTo>
                    <a:pt x="1358" y="3034"/>
                    <a:pt x="1794" y="3693"/>
                    <a:pt x="1959" y="3693"/>
                  </a:cubicBezTo>
                  <a:cubicBezTo>
                    <a:pt x="1967" y="3693"/>
                    <a:pt x="1975" y="3691"/>
                    <a:pt x="1981" y="3688"/>
                  </a:cubicBezTo>
                  <a:cubicBezTo>
                    <a:pt x="2141" y="3608"/>
                    <a:pt x="1808" y="2837"/>
                    <a:pt x="1303" y="1880"/>
                  </a:cubicBezTo>
                  <a:cubicBezTo>
                    <a:pt x="1277" y="1840"/>
                    <a:pt x="1250" y="1787"/>
                    <a:pt x="1224" y="1747"/>
                  </a:cubicBezTo>
                  <a:lnTo>
                    <a:pt x="1144" y="1601"/>
                  </a:lnTo>
                  <a:cubicBezTo>
                    <a:pt x="1024" y="1362"/>
                    <a:pt x="891" y="1149"/>
                    <a:pt x="785" y="950"/>
                  </a:cubicBezTo>
                  <a:cubicBezTo>
                    <a:pt x="665" y="750"/>
                    <a:pt x="572" y="564"/>
                    <a:pt x="492" y="431"/>
                  </a:cubicBezTo>
                  <a:cubicBezTo>
                    <a:pt x="324" y="167"/>
                    <a:pt x="199" y="0"/>
                    <a:pt x="10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p31"/>
            <p:cNvSpPr/>
            <p:nvPr/>
          </p:nvSpPr>
          <p:spPr>
            <a:xfrm>
              <a:off x="3254104" y="5051841"/>
              <a:ext cx="282962" cy="308844"/>
            </a:xfrm>
            <a:custGeom>
              <a:rect b="b" l="l" r="r" t="t"/>
              <a:pathLst>
                <a:path extrusionOk="0" h="3019" w="2766">
                  <a:moveTo>
                    <a:pt x="40" y="1"/>
                  </a:moveTo>
                  <a:cubicBezTo>
                    <a:pt x="27" y="1"/>
                    <a:pt x="18" y="5"/>
                    <a:pt x="14" y="14"/>
                  </a:cubicBezTo>
                  <a:cubicBezTo>
                    <a:pt x="1" y="28"/>
                    <a:pt x="27" y="81"/>
                    <a:pt x="80" y="147"/>
                  </a:cubicBezTo>
                  <a:cubicBezTo>
                    <a:pt x="134" y="227"/>
                    <a:pt x="227" y="320"/>
                    <a:pt x="346" y="440"/>
                  </a:cubicBezTo>
                  <a:cubicBezTo>
                    <a:pt x="572" y="679"/>
                    <a:pt x="865" y="1038"/>
                    <a:pt x="1210" y="1437"/>
                  </a:cubicBezTo>
                  <a:lnTo>
                    <a:pt x="1317" y="1556"/>
                  </a:lnTo>
                  <a:lnTo>
                    <a:pt x="1410" y="1676"/>
                  </a:lnTo>
                  <a:cubicBezTo>
                    <a:pt x="1583" y="1889"/>
                    <a:pt x="1755" y="2061"/>
                    <a:pt x="1915" y="2221"/>
                  </a:cubicBezTo>
                  <a:lnTo>
                    <a:pt x="2340" y="2633"/>
                  </a:lnTo>
                  <a:cubicBezTo>
                    <a:pt x="2460" y="2753"/>
                    <a:pt x="2553" y="2846"/>
                    <a:pt x="2606" y="2912"/>
                  </a:cubicBezTo>
                  <a:cubicBezTo>
                    <a:pt x="2673" y="2979"/>
                    <a:pt x="2699" y="3019"/>
                    <a:pt x="2726" y="3019"/>
                  </a:cubicBezTo>
                  <a:cubicBezTo>
                    <a:pt x="2752" y="3019"/>
                    <a:pt x="2766" y="2952"/>
                    <a:pt x="2726" y="2859"/>
                  </a:cubicBezTo>
                  <a:cubicBezTo>
                    <a:pt x="2673" y="2726"/>
                    <a:pt x="2606" y="2606"/>
                    <a:pt x="2513" y="2500"/>
                  </a:cubicBezTo>
                  <a:cubicBezTo>
                    <a:pt x="2420" y="2354"/>
                    <a:pt x="2274" y="2208"/>
                    <a:pt x="2128" y="2035"/>
                  </a:cubicBezTo>
                  <a:cubicBezTo>
                    <a:pt x="1981" y="1862"/>
                    <a:pt x="1822" y="1676"/>
                    <a:pt x="1649" y="1477"/>
                  </a:cubicBezTo>
                  <a:lnTo>
                    <a:pt x="1556" y="1357"/>
                  </a:lnTo>
                  <a:lnTo>
                    <a:pt x="1450" y="1237"/>
                  </a:lnTo>
                  <a:cubicBezTo>
                    <a:pt x="1157" y="892"/>
                    <a:pt x="838" y="573"/>
                    <a:pt x="492" y="280"/>
                  </a:cubicBezTo>
                  <a:cubicBezTo>
                    <a:pt x="399" y="187"/>
                    <a:pt x="280" y="107"/>
                    <a:pt x="160" y="54"/>
                  </a:cubicBezTo>
                  <a:cubicBezTo>
                    <a:pt x="107" y="19"/>
                    <a:pt x="66" y="1"/>
                    <a:pt x="4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p31"/>
            <p:cNvSpPr/>
            <p:nvPr/>
          </p:nvSpPr>
          <p:spPr>
            <a:xfrm>
              <a:off x="3755876" y="4791084"/>
              <a:ext cx="300660" cy="251760"/>
            </a:xfrm>
            <a:custGeom>
              <a:rect b="b" l="l" r="r" t="t"/>
              <a:pathLst>
                <a:path extrusionOk="0" h="2461" w="2939">
                  <a:moveTo>
                    <a:pt x="127" y="1"/>
                  </a:moveTo>
                  <a:cubicBezTo>
                    <a:pt x="100" y="1"/>
                    <a:pt x="80" y="8"/>
                    <a:pt x="67" y="24"/>
                  </a:cubicBezTo>
                  <a:cubicBezTo>
                    <a:pt x="1" y="91"/>
                    <a:pt x="107" y="250"/>
                    <a:pt x="307" y="490"/>
                  </a:cubicBezTo>
                  <a:cubicBezTo>
                    <a:pt x="572" y="809"/>
                    <a:pt x="865" y="1101"/>
                    <a:pt x="1184" y="1367"/>
                  </a:cubicBezTo>
                  <a:lnTo>
                    <a:pt x="1290" y="1460"/>
                  </a:lnTo>
                  <a:cubicBezTo>
                    <a:pt x="1330" y="1500"/>
                    <a:pt x="1370" y="1526"/>
                    <a:pt x="1410" y="1553"/>
                  </a:cubicBezTo>
                  <a:cubicBezTo>
                    <a:pt x="1609" y="1712"/>
                    <a:pt x="1795" y="1845"/>
                    <a:pt x="1981" y="1965"/>
                  </a:cubicBezTo>
                  <a:cubicBezTo>
                    <a:pt x="2168" y="2071"/>
                    <a:pt x="2314" y="2151"/>
                    <a:pt x="2447" y="2231"/>
                  </a:cubicBezTo>
                  <a:cubicBezTo>
                    <a:pt x="2580" y="2297"/>
                    <a:pt x="2659" y="2351"/>
                    <a:pt x="2726" y="2404"/>
                  </a:cubicBezTo>
                  <a:cubicBezTo>
                    <a:pt x="2770" y="2437"/>
                    <a:pt x="2813" y="2460"/>
                    <a:pt x="2850" y="2460"/>
                  </a:cubicBezTo>
                  <a:cubicBezTo>
                    <a:pt x="2858" y="2460"/>
                    <a:pt x="2865" y="2459"/>
                    <a:pt x="2872" y="2457"/>
                  </a:cubicBezTo>
                  <a:cubicBezTo>
                    <a:pt x="2912" y="2444"/>
                    <a:pt x="2939" y="2377"/>
                    <a:pt x="2912" y="2271"/>
                  </a:cubicBezTo>
                  <a:cubicBezTo>
                    <a:pt x="2859" y="2138"/>
                    <a:pt x="2779" y="2032"/>
                    <a:pt x="2686" y="1925"/>
                  </a:cubicBezTo>
                  <a:cubicBezTo>
                    <a:pt x="2540" y="1792"/>
                    <a:pt x="2407" y="1673"/>
                    <a:pt x="2247" y="1566"/>
                  </a:cubicBezTo>
                  <a:cubicBezTo>
                    <a:pt x="2101" y="1447"/>
                    <a:pt x="1915" y="1300"/>
                    <a:pt x="1729" y="1154"/>
                  </a:cubicBezTo>
                  <a:cubicBezTo>
                    <a:pt x="1702" y="1128"/>
                    <a:pt x="1662" y="1101"/>
                    <a:pt x="1623" y="1061"/>
                  </a:cubicBezTo>
                  <a:lnTo>
                    <a:pt x="1516" y="968"/>
                  </a:lnTo>
                  <a:cubicBezTo>
                    <a:pt x="1144" y="676"/>
                    <a:pt x="825" y="383"/>
                    <a:pt x="559" y="210"/>
                  </a:cubicBezTo>
                  <a:cubicBezTo>
                    <a:pt x="367" y="79"/>
                    <a:pt x="213" y="1"/>
                    <a:pt x="12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Google Shape;1564;p31"/>
            <p:cNvSpPr/>
            <p:nvPr/>
          </p:nvSpPr>
          <p:spPr>
            <a:xfrm>
              <a:off x="4049676" y="4395088"/>
              <a:ext cx="360403" cy="31406"/>
            </a:xfrm>
            <a:custGeom>
              <a:rect b="b" l="l" r="r" t="t"/>
              <a:pathLst>
                <a:path extrusionOk="0" h="307" w="3523">
                  <a:moveTo>
                    <a:pt x="1635" y="0"/>
                  </a:moveTo>
                  <a:cubicBezTo>
                    <a:pt x="705" y="14"/>
                    <a:pt x="0" y="67"/>
                    <a:pt x="0" y="160"/>
                  </a:cubicBezTo>
                  <a:cubicBezTo>
                    <a:pt x="0" y="266"/>
                    <a:pt x="705" y="306"/>
                    <a:pt x="1635" y="306"/>
                  </a:cubicBezTo>
                  <a:lnTo>
                    <a:pt x="1901" y="306"/>
                  </a:lnTo>
                  <a:cubicBezTo>
                    <a:pt x="2818" y="293"/>
                    <a:pt x="3523" y="240"/>
                    <a:pt x="3523" y="133"/>
                  </a:cubicBezTo>
                  <a:cubicBezTo>
                    <a:pt x="3523" y="27"/>
                    <a:pt x="2818" y="0"/>
                    <a:pt x="190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5" name="Google Shape;1565;p31"/>
            <p:cNvSpPr/>
            <p:nvPr/>
          </p:nvSpPr>
          <p:spPr>
            <a:xfrm>
              <a:off x="3852445" y="4035409"/>
              <a:ext cx="368689" cy="101379"/>
            </a:xfrm>
            <a:custGeom>
              <a:rect b="b" l="l" r="r" t="t"/>
              <a:pathLst>
                <a:path extrusionOk="0" h="991" w="3604">
                  <a:moveTo>
                    <a:pt x="3339" y="0"/>
                  </a:moveTo>
                  <a:cubicBezTo>
                    <a:pt x="3054" y="0"/>
                    <a:pt x="2510" y="123"/>
                    <a:pt x="1875" y="273"/>
                  </a:cubicBezTo>
                  <a:lnTo>
                    <a:pt x="1742" y="313"/>
                  </a:lnTo>
                  <a:lnTo>
                    <a:pt x="1596" y="339"/>
                  </a:lnTo>
                  <a:cubicBezTo>
                    <a:pt x="1144" y="446"/>
                    <a:pt x="745" y="539"/>
                    <a:pt x="453" y="618"/>
                  </a:cubicBezTo>
                  <a:cubicBezTo>
                    <a:pt x="173" y="698"/>
                    <a:pt x="1" y="751"/>
                    <a:pt x="1" y="844"/>
                  </a:cubicBezTo>
                  <a:cubicBezTo>
                    <a:pt x="1" y="938"/>
                    <a:pt x="187" y="977"/>
                    <a:pt x="492" y="991"/>
                  </a:cubicBezTo>
                  <a:cubicBezTo>
                    <a:pt x="905" y="991"/>
                    <a:pt x="1317" y="938"/>
                    <a:pt x="1715" y="844"/>
                  </a:cubicBezTo>
                  <a:lnTo>
                    <a:pt x="1848" y="818"/>
                  </a:lnTo>
                  <a:lnTo>
                    <a:pt x="1995" y="778"/>
                  </a:lnTo>
                  <a:cubicBezTo>
                    <a:pt x="2925" y="539"/>
                    <a:pt x="3603" y="220"/>
                    <a:pt x="3550" y="73"/>
                  </a:cubicBezTo>
                  <a:cubicBezTo>
                    <a:pt x="3534" y="22"/>
                    <a:pt x="3460" y="0"/>
                    <a:pt x="333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p31"/>
            <p:cNvSpPr/>
            <p:nvPr/>
          </p:nvSpPr>
          <p:spPr>
            <a:xfrm>
              <a:off x="606423" y="5225952"/>
              <a:ext cx="39590" cy="34987"/>
            </a:xfrm>
            <a:custGeom>
              <a:rect b="b" l="l" r="r" t="t"/>
              <a:pathLst>
                <a:path extrusionOk="0" h="342" w="387">
                  <a:moveTo>
                    <a:pt x="214" y="0"/>
                  </a:moveTo>
                  <a:cubicBezTo>
                    <a:pt x="67" y="0"/>
                    <a:pt x="1" y="187"/>
                    <a:pt x="107" y="293"/>
                  </a:cubicBezTo>
                  <a:cubicBezTo>
                    <a:pt x="137" y="327"/>
                    <a:pt x="176" y="342"/>
                    <a:pt x="215" y="342"/>
                  </a:cubicBezTo>
                  <a:cubicBezTo>
                    <a:pt x="300" y="342"/>
                    <a:pt x="386" y="273"/>
                    <a:pt x="386" y="173"/>
                  </a:cubicBezTo>
                  <a:cubicBezTo>
                    <a:pt x="386" y="80"/>
                    <a:pt x="307" y="0"/>
                    <a:pt x="2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p31"/>
            <p:cNvSpPr/>
            <p:nvPr/>
          </p:nvSpPr>
          <p:spPr>
            <a:xfrm>
              <a:off x="1901006" y="5156594"/>
              <a:ext cx="34168" cy="25984"/>
            </a:xfrm>
            <a:custGeom>
              <a:rect b="b" l="l" r="r" t="t"/>
              <a:pathLst>
                <a:path extrusionOk="0" h="254" w="334">
                  <a:moveTo>
                    <a:pt x="174" y="1"/>
                  </a:moveTo>
                  <a:cubicBezTo>
                    <a:pt x="81" y="1"/>
                    <a:pt x="1" y="54"/>
                    <a:pt x="1" y="120"/>
                  </a:cubicBezTo>
                  <a:cubicBezTo>
                    <a:pt x="1" y="187"/>
                    <a:pt x="81" y="253"/>
                    <a:pt x="174" y="253"/>
                  </a:cubicBezTo>
                  <a:cubicBezTo>
                    <a:pt x="253" y="253"/>
                    <a:pt x="333" y="187"/>
                    <a:pt x="333" y="120"/>
                  </a:cubicBezTo>
                  <a:cubicBezTo>
                    <a:pt x="333" y="54"/>
                    <a:pt x="253" y="1"/>
                    <a:pt x="17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p31"/>
            <p:cNvSpPr/>
            <p:nvPr/>
          </p:nvSpPr>
          <p:spPr>
            <a:xfrm>
              <a:off x="2672130" y="5544201"/>
              <a:ext cx="58516" cy="50025"/>
            </a:xfrm>
            <a:custGeom>
              <a:rect b="b" l="l" r="r" t="t"/>
              <a:pathLst>
                <a:path extrusionOk="0" h="489" w="572">
                  <a:moveTo>
                    <a:pt x="332" y="0"/>
                  </a:moveTo>
                  <a:cubicBezTo>
                    <a:pt x="106" y="0"/>
                    <a:pt x="0" y="266"/>
                    <a:pt x="160" y="412"/>
                  </a:cubicBezTo>
                  <a:cubicBezTo>
                    <a:pt x="208" y="465"/>
                    <a:pt x="270" y="489"/>
                    <a:pt x="331" y="489"/>
                  </a:cubicBezTo>
                  <a:cubicBezTo>
                    <a:pt x="454" y="489"/>
                    <a:pt x="572" y="394"/>
                    <a:pt x="572" y="253"/>
                  </a:cubicBezTo>
                  <a:cubicBezTo>
                    <a:pt x="572" y="106"/>
                    <a:pt x="465" y="0"/>
                    <a:pt x="33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9" name="Google Shape;1569;p31"/>
            <p:cNvSpPr/>
            <p:nvPr/>
          </p:nvSpPr>
          <p:spPr>
            <a:xfrm>
              <a:off x="3976226" y="4400203"/>
              <a:ext cx="28644" cy="24859"/>
            </a:xfrm>
            <a:custGeom>
              <a:rect b="b" l="l" r="r" t="t"/>
              <a:pathLst>
                <a:path extrusionOk="0" h="243" w="280">
                  <a:moveTo>
                    <a:pt x="153" y="1"/>
                  </a:moveTo>
                  <a:cubicBezTo>
                    <a:pt x="126" y="1"/>
                    <a:pt x="100" y="10"/>
                    <a:pt x="80" y="30"/>
                  </a:cubicBezTo>
                  <a:cubicBezTo>
                    <a:pt x="0" y="110"/>
                    <a:pt x="53" y="243"/>
                    <a:pt x="160" y="243"/>
                  </a:cubicBezTo>
                  <a:cubicBezTo>
                    <a:pt x="226" y="243"/>
                    <a:pt x="279" y="190"/>
                    <a:pt x="279" y="123"/>
                  </a:cubicBezTo>
                  <a:cubicBezTo>
                    <a:pt x="279" y="49"/>
                    <a:pt x="215" y="1"/>
                    <a:pt x="15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0" name="Google Shape;1570;p31"/>
            <p:cNvSpPr/>
            <p:nvPr/>
          </p:nvSpPr>
          <p:spPr>
            <a:xfrm>
              <a:off x="3746362" y="3708362"/>
              <a:ext cx="28644" cy="25677"/>
            </a:xfrm>
            <a:custGeom>
              <a:rect b="b" l="l" r="r" t="t"/>
              <a:pathLst>
                <a:path extrusionOk="0" h="251" w="280">
                  <a:moveTo>
                    <a:pt x="160" y="0"/>
                  </a:moveTo>
                  <a:cubicBezTo>
                    <a:pt x="54" y="0"/>
                    <a:pt x="1" y="133"/>
                    <a:pt x="67" y="213"/>
                  </a:cubicBezTo>
                  <a:cubicBezTo>
                    <a:pt x="93" y="239"/>
                    <a:pt x="125" y="251"/>
                    <a:pt x="156" y="251"/>
                  </a:cubicBezTo>
                  <a:cubicBezTo>
                    <a:pt x="220" y="251"/>
                    <a:pt x="280" y="201"/>
                    <a:pt x="280" y="120"/>
                  </a:cubicBezTo>
                  <a:cubicBezTo>
                    <a:pt x="280" y="54"/>
                    <a:pt x="227" y="0"/>
                    <a:pt x="16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Google Shape;1571;p31"/>
            <p:cNvSpPr/>
            <p:nvPr/>
          </p:nvSpPr>
          <p:spPr>
            <a:xfrm>
              <a:off x="3157534" y="4952612"/>
              <a:ext cx="58618" cy="49206"/>
            </a:xfrm>
            <a:custGeom>
              <a:rect b="b" l="l" r="r" t="t"/>
              <a:pathLst>
                <a:path extrusionOk="0" h="481" w="573">
                  <a:moveTo>
                    <a:pt x="333" y="1"/>
                  </a:moveTo>
                  <a:cubicBezTo>
                    <a:pt x="120" y="1"/>
                    <a:pt x="1" y="253"/>
                    <a:pt x="160" y="413"/>
                  </a:cubicBezTo>
                  <a:cubicBezTo>
                    <a:pt x="207" y="459"/>
                    <a:pt x="266" y="480"/>
                    <a:pt x="324" y="480"/>
                  </a:cubicBezTo>
                  <a:cubicBezTo>
                    <a:pt x="449" y="480"/>
                    <a:pt x="572" y="385"/>
                    <a:pt x="572" y="240"/>
                  </a:cubicBezTo>
                  <a:cubicBezTo>
                    <a:pt x="572" y="107"/>
                    <a:pt x="466" y="1"/>
                    <a:pt x="33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72" name="Google Shape;1572;p31"/>
          <p:cNvSpPr/>
          <p:nvPr/>
        </p:nvSpPr>
        <p:spPr>
          <a:xfrm rot="10800000">
            <a:off x="4932248" y="1453685"/>
            <a:ext cx="69462" cy="126647"/>
          </a:xfrm>
          <a:custGeom>
            <a:rect b="b" l="l" r="r" t="t"/>
            <a:pathLst>
              <a:path extrusionOk="0" h="1238" w="679">
                <a:moveTo>
                  <a:pt x="380" y="0"/>
                </a:moveTo>
                <a:cubicBezTo>
                  <a:pt x="340" y="0"/>
                  <a:pt x="297" y="31"/>
                  <a:pt x="253" y="108"/>
                </a:cubicBezTo>
                <a:cubicBezTo>
                  <a:pt x="160" y="267"/>
                  <a:pt x="107" y="440"/>
                  <a:pt x="67" y="626"/>
                </a:cubicBezTo>
                <a:cubicBezTo>
                  <a:pt x="27" y="825"/>
                  <a:pt x="0" y="1025"/>
                  <a:pt x="0" y="1237"/>
                </a:cubicBezTo>
                <a:cubicBezTo>
                  <a:pt x="14" y="1078"/>
                  <a:pt x="40" y="932"/>
                  <a:pt x="67" y="786"/>
                </a:cubicBezTo>
                <a:cubicBezTo>
                  <a:pt x="107" y="613"/>
                  <a:pt x="160" y="440"/>
                  <a:pt x="253" y="280"/>
                </a:cubicBezTo>
                <a:cubicBezTo>
                  <a:pt x="297" y="199"/>
                  <a:pt x="340" y="167"/>
                  <a:pt x="381" y="167"/>
                </a:cubicBezTo>
                <a:cubicBezTo>
                  <a:pt x="486" y="167"/>
                  <a:pt x="574" y="385"/>
                  <a:pt x="612" y="520"/>
                </a:cubicBezTo>
                <a:cubicBezTo>
                  <a:pt x="639" y="626"/>
                  <a:pt x="652" y="746"/>
                  <a:pt x="665" y="852"/>
                </a:cubicBezTo>
                <a:cubicBezTo>
                  <a:pt x="678" y="679"/>
                  <a:pt x="652" y="520"/>
                  <a:pt x="612" y="347"/>
                </a:cubicBezTo>
                <a:cubicBezTo>
                  <a:pt x="573" y="212"/>
                  <a:pt x="486" y="0"/>
                  <a:pt x="38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3" name="Google Shape;1573;p31"/>
          <p:cNvSpPr/>
          <p:nvPr/>
        </p:nvSpPr>
        <p:spPr>
          <a:xfrm>
            <a:off x="3275893" y="-134664"/>
            <a:ext cx="1432" cy="20562"/>
          </a:xfrm>
          <a:custGeom>
            <a:rect b="b" l="l" r="r" t="t"/>
            <a:pathLst>
              <a:path extrusionOk="0" h="201" w="14">
                <a:moveTo>
                  <a:pt x="14" y="1"/>
                </a:moveTo>
                <a:cubicBezTo>
                  <a:pt x="14" y="67"/>
                  <a:pt x="14" y="134"/>
                  <a:pt x="0" y="200"/>
                </a:cubicBezTo>
                <a:lnTo>
                  <a:pt x="14" y="200"/>
                </a:lnTo>
                <a:lnTo>
                  <a:pt x="1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4" name="Google Shape;1574;p31"/>
          <p:cNvSpPr/>
          <p:nvPr/>
        </p:nvSpPr>
        <p:spPr>
          <a:xfrm>
            <a:off x="2784964" y="599733"/>
            <a:ext cx="102" cy="73554"/>
          </a:xfrm>
          <a:custGeom>
            <a:rect b="b" l="l" r="r" t="t"/>
            <a:pathLst>
              <a:path extrusionOk="0" h="719" w="1">
                <a:moveTo>
                  <a:pt x="0" y="0"/>
                </a:moveTo>
                <a:lnTo>
                  <a:pt x="0" y="718"/>
                </a:lnTo>
                <a:lnTo>
                  <a:pt x="0" y="652"/>
                </a:lnTo>
                <a:cubicBezTo>
                  <a:pt x="0" y="439"/>
                  <a:pt x="0" y="226"/>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5" name="Google Shape;1575;p31"/>
          <p:cNvSpPr/>
          <p:nvPr/>
        </p:nvSpPr>
        <p:spPr>
          <a:xfrm>
            <a:off x="3263617" y="3169866"/>
            <a:ext cx="72224" cy="102"/>
          </a:xfrm>
          <a:custGeom>
            <a:rect b="b" l="l" r="r" t="t"/>
            <a:pathLst>
              <a:path extrusionOk="0" fill="none" h="1" w="706">
                <a:moveTo>
                  <a:pt x="705" y="0"/>
                </a:moveTo>
                <a:lnTo>
                  <a:pt x="1" y="0"/>
                </a:lnTo>
              </a:path>
            </a:pathLst>
          </a:custGeom>
          <a:noFill/>
          <a:ln cap="flat" cmpd="sng" w="9525">
            <a:solidFill>
              <a:schemeClr val="lt1"/>
            </a:solidFill>
            <a:prstDash val="solid"/>
            <a:miter lim="1329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6" name="Google Shape;1576;p31"/>
          <p:cNvSpPr/>
          <p:nvPr/>
        </p:nvSpPr>
        <p:spPr>
          <a:xfrm>
            <a:off x="9821081" y="779310"/>
            <a:ext cx="22745" cy="17840"/>
          </a:xfrm>
          <a:custGeom>
            <a:rect b="b" l="l" r="r" t="t"/>
            <a:pathLst>
              <a:path extrusionOk="0" h="121" w="187">
                <a:moveTo>
                  <a:pt x="160" y="1"/>
                </a:moveTo>
                <a:lnTo>
                  <a:pt x="0" y="54"/>
                </a:lnTo>
                <a:lnTo>
                  <a:pt x="13" y="120"/>
                </a:lnTo>
                <a:cubicBezTo>
                  <a:pt x="13" y="120"/>
                  <a:pt x="186" y="81"/>
                  <a:pt x="186" y="67"/>
                </a:cubicBezTo>
                <a:lnTo>
                  <a:pt x="16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Google Shape;1577;p31"/>
          <p:cNvSpPr/>
          <p:nvPr/>
        </p:nvSpPr>
        <p:spPr>
          <a:xfrm>
            <a:off x="9790310" y="791105"/>
            <a:ext cx="22745" cy="13859"/>
          </a:xfrm>
          <a:custGeom>
            <a:rect b="b" l="l" r="r" t="t"/>
            <a:pathLst>
              <a:path extrusionOk="0" h="94" w="187">
                <a:moveTo>
                  <a:pt x="147" y="1"/>
                </a:moveTo>
                <a:cubicBezTo>
                  <a:pt x="120" y="1"/>
                  <a:pt x="107" y="14"/>
                  <a:pt x="80" y="14"/>
                </a:cubicBezTo>
                <a:lnTo>
                  <a:pt x="0" y="27"/>
                </a:lnTo>
                <a:lnTo>
                  <a:pt x="14" y="94"/>
                </a:lnTo>
                <a:lnTo>
                  <a:pt x="94" y="80"/>
                </a:lnTo>
                <a:cubicBezTo>
                  <a:pt x="120" y="80"/>
                  <a:pt x="147" y="67"/>
                  <a:pt x="160" y="67"/>
                </a:cubicBezTo>
                <a:lnTo>
                  <a:pt x="187" y="67"/>
                </a:lnTo>
                <a:lnTo>
                  <a:pt x="17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8" name="Google Shape;1578;p31"/>
          <p:cNvSpPr/>
          <p:nvPr/>
        </p:nvSpPr>
        <p:spPr>
          <a:xfrm>
            <a:off x="9759538" y="797002"/>
            <a:ext cx="21164" cy="11942"/>
          </a:xfrm>
          <a:custGeom>
            <a:rect b="b" l="l" r="r" t="t"/>
            <a:pathLst>
              <a:path extrusionOk="0" h="81" w="174">
                <a:moveTo>
                  <a:pt x="160" y="0"/>
                </a:moveTo>
                <a:lnTo>
                  <a:pt x="81" y="14"/>
                </a:lnTo>
                <a:lnTo>
                  <a:pt x="1" y="14"/>
                </a:lnTo>
                <a:lnTo>
                  <a:pt x="1" y="80"/>
                </a:lnTo>
                <a:lnTo>
                  <a:pt x="81" y="80"/>
                </a:lnTo>
                <a:lnTo>
                  <a:pt x="174" y="67"/>
                </a:lnTo>
                <a:lnTo>
                  <a:pt x="16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9" name="Google Shape;1579;p31"/>
          <p:cNvSpPr/>
          <p:nvPr/>
        </p:nvSpPr>
        <p:spPr>
          <a:xfrm>
            <a:off x="9727307" y="800983"/>
            <a:ext cx="21042" cy="9878"/>
          </a:xfrm>
          <a:custGeom>
            <a:rect b="b" l="l" r="r" t="t"/>
            <a:pathLst>
              <a:path extrusionOk="0" h="67" w="173">
                <a:moveTo>
                  <a:pt x="0" y="0"/>
                </a:moveTo>
                <a:lnTo>
                  <a:pt x="0" y="67"/>
                </a:lnTo>
                <a:lnTo>
                  <a:pt x="173" y="67"/>
                </a:lnTo>
                <a:lnTo>
                  <a:pt x="17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Google Shape;1580;p31"/>
          <p:cNvSpPr/>
          <p:nvPr/>
        </p:nvSpPr>
        <p:spPr>
          <a:xfrm>
            <a:off x="9694954" y="798919"/>
            <a:ext cx="22745" cy="10026"/>
          </a:xfrm>
          <a:custGeom>
            <a:rect b="b" l="l" r="r" t="t"/>
            <a:pathLst>
              <a:path extrusionOk="0" h="68" w="187">
                <a:moveTo>
                  <a:pt x="0" y="1"/>
                </a:moveTo>
                <a:lnTo>
                  <a:pt x="0" y="67"/>
                </a:lnTo>
                <a:lnTo>
                  <a:pt x="186" y="67"/>
                </a:lnTo>
                <a:lnTo>
                  <a:pt x="18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Google Shape;1581;p31"/>
          <p:cNvSpPr/>
          <p:nvPr/>
        </p:nvSpPr>
        <p:spPr>
          <a:xfrm>
            <a:off x="9662601" y="793021"/>
            <a:ext cx="22745" cy="13859"/>
          </a:xfrm>
          <a:custGeom>
            <a:rect b="b" l="l" r="r" t="t"/>
            <a:pathLst>
              <a:path extrusionOk="0" h="94" w="187">
                <a:moveTo>
                  <a:pt x="14" y="1"/>
                </a:moveTo>
                <a:lnTo>
                  <a:pt x="0" y="67"/>
                </a:lnTo>
                <a:lnTo>
                  <a:pt x="173" y="94"/>
                </a:lnTo>
                <a:lnTo>
                  <a:pt x="186" y="27"/>
                </a:lnTo>
                <a:lnTo>
                  <a:pt x="1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2" name="Google Shape;1582;p31"/>
          <p:cNvSpPr/>
          <p:nvPr/>
        </p:nvSpPr>
        <p:spPr>
          <a:xfrm>
            <a:off x="9631829" y="783291"/>
            <a:ext cx="22745" cy="15776"/>
          </a:xfrm>
          <a:custGeom>
            <a:rect b="b" l="l" r="r" t="t"/>
            <a:pathLst>
              <a:path extrusionOk="0" h="107" w="187">
                <a:moveTo>
                  <a:pt x="14" y="0"/>
                </a:moveTo>
                <a:lnTo>
                  <a:pt x="1" y="67"/>
                </a:lnTo>
                <a:lnTo>
                  <a:pt x="174" y="107"/>
                </a:lnTo>
                <a:lnTo>
                  <a:pt x="187" y="54"/>
                </a:lnTo>
                <a:lnTo>
                  <a:pt x="1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3" name="Google Shape;1583;p31"/>
          <p:cNvSpPr/>
          <p:nvPr/>
        </p:nvSpPr>
        <p:spPr>
          <a:xfrm>
            <a:off x="9601179" y="771496"/>
            <a:ext cx="22745" cy="17840"/>
          </a:xfrm>
          <a:custGeom>
            <a:rect b="b" l="l" r="r" t="t"/>
            <a:pathLst>
              <a:path extrusionOk="0" h="121" w="187">
                <a:moveTo>
                  <a:pt x="27" y="1"/>
                </a:moveTo>
                <a:lnTo>
                  <a:pt x="0" y="67"/>
                </a:lnTo>
                <a:lnTo>
                  <a:pt x="160" y="120"/>
                </a:lnTo>
                <a:lnTo>
                  <a:pt x="186" y="54"/>
                </a:lnTo>
                <a:lnTo>
                  <a:pt x="2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4" name="Google Shape;1584;p31"/>
          <p:cNvSpPr txBox="1"/>
          <p:nvPr>
            <p:ph idx="1" type="subTitle"/>
          </p:nvPr>
        </p:nvSpPr>
        <p:spPr>
          <a:xfrm>
            <a:off x="1031900" y="842075"/>
            <a:ext cx="3938100" cy="33246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SzPts val="2100"/>
              <a:buNone/>
            </a:pPr>
            <a:r>
              <a:rPr lang="en" sz="1700"/>
              <a:t>Nuestro proyecto va dirigido a todos aquellos estudiantes que necesiten orientación para resolver sus dudas, realizar trámites y mantenerlos informados, puesto a que mostramos también avisos importantes dentro de la página. Al iniciar este proyecto nos gustaría enfocarnos en nuestro centro universitario, pero existe una posibilidad de que se pueda implementar en otro centros de la UdeG.</a:t>
            </a:r>
            <a:endParaRPr sz="1700"/>
          </a:p>
        </p:txBody>
      </p:sp>
      <p:sp>
        <p:nvSpPr>
          <p:cNvPr id="1585" name="Google Shape;1585;p31"/>
          <p:cNvSpPr txBox="1"/>
          <p:nvPr>
            <p:ph type="title"/>
          </p:nvPr>
        </p:nvSpPr>
        <p:spPr>
          <a:xfrm>
            <a:off x="5363022" y="1101225"/>
            <a:ext cx="3225900" cy="985200"/>
          </a:xfrm>
          <a:prstGeom prst="rect">
            <a:avLst/>
          </a:prstGeom>
          <a:noFill/>
          <a:ln>
            <a:noFill/>
          </a:ln>
        </p:spPr>
        <p:txBody>
          <a:bodyPr anchorCtr="0" anchor="b" bIns="91425" lIns="91425" spcFirstLastPara="1" rIns="91425" wrap="square" tIns="91425">
            <a:spAutoFit/>
          </a:bodyPr>
          <a:lstStyle/>
          <a:p>
            <a:pPr indent="0" lvl="0" marL="0" rtl="0" algn="ctr">
              <a:lnSpc>
                <a:spcPct val="100000"/>
              </a:lnSpc>
              <a:spcBef>
                <a:spcPts val="0"/>
              </a:spcBef>
              <a:spcAft>
                <a:spcPts val="0"/>
              </a:spcAft>
              <a:buSzPts val="4200"/>
              <a:buNone/>
            </a:pPr>
            <a:r>
              <a:rPr lang="en" sz="2600"/>
              <a:t>En CUCEI actualmente hay:</a:t>
            </a:r>
            <a:endParaRPr sz="2600"/>
          </a:p>
        </p:txBody>
      </p:sp>
      <p:sp>
        <p:nvSpPr>
          <p:cNvPr id="1586" name="Google Shape;1586;p31"/>
          <p:cNvSpPr/>
          <p:nvPr/>
        </p:nvSpPr>
        <p:spPr>
          <a:xfrm>
            <a:off x="5586675" y="2166900"/>
            <a:ext cx="2582100" cy="8097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7" name="Google Shape;1587;p31"/>
          <p:cNvSpPr txBox="1"/>
          <p:nvPr>
            <p:ph idx="4294967295" type="title"/>
          </p:nvPr>
        </p:nvSpPr>
        <p:spPr>
          <a:xfrm>
            <a:off x="5978025" y="2225400"/>
            <a:ext cx="1799400" cy="6927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SzPts val="3300"/>
              <a:buNone/>
            </a:pPr>
            <a:r>
              <a:rPr lang="en"/>
              <a:t>16 905</a:t>
            </a:r>
            <a:endParaRPr/>
          </a:p>
        </p:txBody>
      </p:sp>
      <p:sp>
        <p:nvSpPr>
          <p:cNvPr id="1588" name="Google Shape;1588;p31"/>
          <p:cNvSpPr txBox="1"/>
          <p:nvPr>
            <p:ph type="title"/>
          </p:nvPr>
        </p:nvSpPr>
        <p:spPr>
          <a:xfrm>
            <a:off x="5434847" y="3057075"/>
            <a:ext cx="3225900" cy="985200"/>
          </a:xfrm>
          <a:prstGeom prst="rect">
            <a:avLst/>
          </a:prstGeom>
          <a:noFill/>
          <a:ln>
            <a:noFill/>
          </a:ln>
        </p:spPr>
        <p:txBody>
          <a:bodyPr anchorCtr="0" anchor="b" bIns="91425" lIns="91425" spcFirstLastPara="1" rIns="91425" wrap="square" tIns="91425">
            <a:spAutoFit/>
          </a:bodyPr>
          <a:lstStyle/>
          <a:p>
            <a:pPr indent="0" lvl="0" marL="0" rtl="0" algn="ctr">
              <a:lnSpc>
                <a:spcPct val="100000"/>
              </a:lnSpc>
              <a:spcBef>
                <a:spcPts val="0"/>
              </a:spcBef>
              <a:spcAft>
                <a:spcPts val="0"/>
              </a:spcAft>
              <a:buSzPts val="4200"/>
              <a:buNone/>
            </a:pPr>
            <a:r>
              <a:rPr lang="en" sz="2600"/>
              <a:t>Alumnos de Licenciatura</a:t>
            </a:r>
            <a:endParaRPr sz="2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2" name="Shape 1592"/>
        <p:cNvGrpSpPr/>
        <p:nvPr/>
      </p:nvGrpSpPr>
      <p:grpSpPr>
        <a:xfrm>
          <a:off x="0" y="0"/>
          <a:ext cx="0" cy="0"/>
          <a:chOff x="0" y="0"/>
          <a:chExt cx="0" cy="0"/>
        </a:xfrm>
      </p:grpSpPr>
      <p:cxnSp>
        <p:nvCxnSpPr>
          <p:cNvPr id="1593" name="Google Shape;1593;p32"/>
          <p:cNvCxnSpPr/>
          <p:nvPr/>
        </p:nvCxnSpPr>
        <p:spPr>
          <a:xfrm>
            <a:off x="-58437" y="3278550"/>
            <a:ext cx="9258300" cy="40200"/>
          </a:xfrm>
          <a:prstGeom prst="straightConnector1">
            <a:avLst/>
          </a:prstGeom>
          <a:noFill/>
          <a:ln cap="flat" cmpd="sng" w="28575">
            <a:solidFill>
              <a:schemeClr val="accent2"/>
            </a:solidFill>
            <a:prstDash val="solid"/>
            <a:round/>
            <a:headEnd len="med" w="med" type="oval"/>
            <a:tailEnd len="sm" w="sm" type="none"/>
          </a:ln>
        </p:spPr>
      </p:cxnSp>
      <p:sp>
        <p:nvSpPr>
          <p:cNvPr id="1594" name="Google Shape;1594;p32"/>
          <p:cNvSpPr txBox="1"/>
          <p:nvPr>
            <p:ph type="title"/>
          </p:nvPr>
        </p:nvSpPr>
        <p:spPr>
          <a:xfrm>
            <a:off x="434925" y="1390775"/>
            <a:ext cx="7683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300"/>
              <a:buNone/>
            </a:pPr>
            <a:r>
              <a:rPr lang="en"/>
              <a:t>En otros centros universitarios:</a:t>
            </a:r>
            <a:endParaRPr>
              <a:latin typeface="Leckerli One"/>
              <a:ea typeface="Leckerli One"/>
              <a:cs typeface="Leckerli One"/>
              <a:sym typeface="Leckerli One"/>
            </a:endParaRPr>
          </a:p>
        </p:txBody>
      </p:sp>
      <p:sp>
        <p:nvSpPr>
          <p:cNvPr id="1595" name="Google Shape;1595;p32"/>
          <p:cNvSpPr/>
          <p:nvPr/>
        </p:nvSpPr>
        <p:spPr>
          <a:xfrm>
            <a:off x="111313" y="2873713"/>
            <a:ext cx="1349400" cy="8478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6" name="Google Shape;1596;p32"/>
          <p:cNvSpPr txBox="1"/>
          <p:nvPr/>
        </p:nvSpPr>
        <p:spPr>
          <a:xfrm>
            <a:off x="111313" y="2922836"/>
            <a:ext cx="1349400" cy="738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n" sz="3600" u="none" cap="none" strike="noStrike">
                <a:solidFill>
                  <a:schemeClr val="dk2"/>
                </a:solidFill>
                <a:latin typeface="Leckerli One"/>
                <a:ea typeface="Leckerli One"/>
                <a:cs typeface="Leckerli One"/>
                <a:sym typeface="Leckerli One"/>
              </a:rPr>
              <a:t>7323</a:t>
            </a:r>
            <a:endParaRPr b="1" i="0" sz="3600" u="none" cap="none" strike="noStrike">
              <a:solidFill>
                <a:schemeClr val="dk2"/>
              </a:solidFill>
              <a:latin typeface="Leckerli One"/>
              <a:ea typeface="Leckerli One"/>
              <a:cs typeface="Leckerli One"/>
              <a:sym typeface="Leckerli One"/>
            </a:endParaRPr>
          </a:p>
        </p:txBody>
      </p:sp>
      <p:sp>
        <p:nvSpPr>
          <p:cNvPr id="1597" name="Google Shape;1597;p32"/>
          <p:cNvSpPr/>
          <p:nvPr/>
        </p:nvSpPr>
        <p:spPr>
          <a:xfrm>
            <a:off x="1769788" y="2853338"/>
            <a:ext cx="1523700" cy="8478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8" name="Google Shape;1598;p32"/>
          <p:cNvSpPr txBox="1"/>
          <p:nvPr/>
        </p:nvSpPr>
        <p:spPr>
          <a:xfrm>
            <a:off x="1576438" y="2830250"/>
            <a:ext cx="1910400" cy="908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n" sz="3600" u="none" cap="none" strike="noStrike">
                <a:solidFill>
                  <a:schemeClr val="dk2"/>
                </a:solidFill>
                <a:latin typeface="Leckerli One"/>
                <a:ea typeface="Leckerli One"/>
                <a:cs typeface="Leckerli One"/>
                <a:sym typeface="Leckerli One"/>
              </a:rPr>
              <a:t>6967</a:t>
            </a:r>
            <a:endParaRPr b="1" i="0" sz="3600" u="none" cap="none" strike="noStrike">
              <a:solidFill>
                <a:schemeClr val="dk2"/>
              </a:solidFill>
              <a:latin typeface="Leckerli One"/>
              <a:ea typeface="Leckerli One"/>
              <a:cs typeface="Leckerli One"/>
              <a:sym typeface="Leckerli One"/>
            </a:endParaRPr>
          </a:p>
        </p:txBody>
      </p:sp>
      <p:sp>
        <p:nvSpPr>
          <p:cNvPr id="1599" name="Google Shape;1599;p32"/>
          <p:cNvSpPr/>
          <p:nvPr/>
        </p:nvSpPr>
        <p:spPr>
          <a:xfrm>
            <a:off x="3498238" y="2863075"/>
            <a:ext cx="1737000" cy="8478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0" name="Google Shape;1600;p32"/>
          <p:cNvSpPr txBox="1"/>
          <p:nvPr/>
        </p:nvSpPr>
        <p:spPr>
          <a:xfrm>
            <a:off x="3486838" y="2825825"/>
            <a:ext cx="1806900" cy="908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n" sz="3600" u="none" cap="none" strike="noStrike">
                <a:solidFill>
                  <a:schemeClr val="dk2"/>
                </a:solidFill>
                <a:latin typeface="Leckerli One"/>
                <a:ea typeface="Leckerli One"/>
                <a:cs typeface="Leckerli One"/>
                <a:sym typeface="Leckerli One"/>
              </a:rPr>
              <a:t>20798</a:t>
            </a:r>
            <a:endParaRPr b="1" i="0" sz="3600" u="none" cap="none" strike="noStrike">
              <a:solidFill>
                <a:schemeClr val="dk2"/>
              </a:solidFill>
              <a:latin typeface="Leckerli One"/>
              <a:ea typeface="Leckerli One"/>
              <a:cs typeface="Leckerli One"/>
              <a:sym typeface="Leckerli One"/>
            </a:endParaRPr>
          </a:p>
        </p:txBody>
      </p:sp>
      <p:sp>
        <p:nvSpPr>
          <p:cNvPr id="1601" name="Google Shape;1601;p32"/>
          <p:cNvSpPr txBox="1"/>
          <p:nvPr/>
        </p:nvSpPr>
        <p:spPr>
          <a:xfrm>
            <a:off x="111313" y="2254575"/>
            <a:ext cx="1349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chemeClr val="dk1"/>
                </a:solidFill>
                <a:latin typeface="Leckerli One"/>
                <a:ea typeface="Leckerli One"/>
                <a:cs typeface="Leckerli One"/>
                <a:sym typeface="Leckerli One"/>
              </a:rPr>
              <a:t>CUAAD</a:t>
            </a:r>
            <a:endParaRPr b="0" i="0" sz="2000" u="none" cap="none" strike="noStrike">
              <a:solidFill>
                <a:schemeClr val="dk1"/>
              </a:solidFill>
              <a:latin typeface="Leckerli One"/>
              <a:ea typeface="Leckerli One"/>
              <a:cs typeface="Leckerli One"/>
              <a:sym typeface="Leckerli One"/>
            </a:endParaRPr>
          </a:p>
        </p:txBody>
      </p:sp>
      <p:sp>
        <p:nvSpPr>
          <p:cNvPr id="1602" name="Google Shape;1602;p32"/>
          <p:cNvSpPr txBox="1"/>
          <p:nvPr/>
        </p:nvSpPr>
        <p:spPr>
          <a:xfrm>
            <a:off x="6883150" y="1307663"/>
            <a:ext cx="2047800" cy="738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Leckerli One"/>
                <a:ea typeface="Leckerli One"/>
                <a:cs typeface="Leckerli One"/>
                <a:sym typeface="Leckerli One"/>
              </a:rPr>
              <a:t>CICLO 2020-2021</a:t>
            </a:r>
            <a:endParaRPr b="0" i="0" sz="1800" u="none" cap="none" strike="noStrike">
              <a:solidFill>
                <a:schemeClr val="dk1"/>
              </a:solidFill>
              <a:latin typeface="Leckerli One"/>
              <a:ea typeface="Leckerli One"/>
              <a:cs typeface="Leckerli One"/>
              <a:sym typeface="Leckerli One"/>
            </a:endParaRPr>
          </a:p>
        </p:txBody>
      </p:sp>
      <p:sp>
        <p:nvSpPr>
          <p:cNvPr id="1603" name="Google Shape;1603;p32"/>
          <p:cNvSpPr txBox="1"/>
          <p:nvPr/>
        </p:nvSpPr>
        <p:spPr>
          <a:xfrm>
            <a:off x="1576437" y="2237750"/>
            <a:ext cx="1910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chemeClr val="dk1"/>
                </a:solidFill>
                <a:latin typeface="Leckerli One"/>
                <a:ea typeface="Leckerli One"/>
                <a:cs typeface="Leckerli One"/>
                <a:sym typeface="Leckerli One"/>
              </a:rPr>
              <a:t>CUCBA</a:t>
            </a:r>
            <a:endParaRPr b="0" i="0" sz="2000" u="none" cap="none" strike="noStrike">
              <a:solidFill>
                <a:schemeClr val="dk1"/>
              </a:solidFill>
              <a:latin typeface="Leckerli One"/>
              <a:ea typeface="Leckerli One"/>
              <a:cs typeface="Leckerli One"/>
              <a:sym typeface="Leckerli One"/>
            </a:endParaRPr>
          </a:p>
        </p:txBody>
      </p:sp>
      <p:sp>
        <p:nvSpPr>
          <p:cNvPr id="1604" name="Google Shape;1604;p32"/>
          <p:cNvSpPr/>
          <p:nvPr/>
        </p:nvSpPr>
        <p:spPr>
          <a:xfrm rot="-9793562">
            <a:off x="6733503" y="1408480"/>
            <a:ext cx="158669" cy="244154"/>
          </a:xfrm>
          <a:custGeom>
            <a:rect b="b" l="l" r="r" t="t"/>
            <a:pathLst>
              <a:path extrusionOk="0" h="2628" w="1708">
                <a:moveTo>
                  <a:pt x="1535" y="1"/>
                </a:moveTo>
                <a:cubicBezTo>
                  <a:pt x="1413" y="1"/>
                  <a:pt x="1292" y="33"/>
                  <a:pt x="1189" y="89"/>
                </a:cubicBezTo>
                <a:cubicBezTo>
                  <a:pt x="713" y="305"/>
                  <a:pt x="346" y="694"/>
                  <a:pt x="152" y="1169"/>
                </a:cubicBezTo>
                <a:cubicBezTo>
                  <a:pt x="44" y="1396"/>
                  <a:pt x="1" y="1655"/>
                  <a:pt x="44" y="1904"/>
                </a:cubicBezTo>
                <a:cubicBezTo>
                  <a:pt x="87" y="2228"/>
                  <a:pt x="249" y="2487"/>
                  <a:pt x="584" y="2595"/>
                </a:cubicBezTo>
                <a:cubicBezTo>
                  <a:pt x="638" y="2606"/>
                  <a:pt x="692" y="2617"/>
                  <a:pt x="746" y="2628"/>
                </a:cubicBezTo>
                <a:lnTo>
                  <a:pt x="811" y="2628"/>
                </a:lnTo>
                <a:cubicBezTo>
                  <a:pt x="1102" y="2552"/>
                  <a:pt x="1178" y="2466"/>
                  <a:pt x="1199" y="2163"/>
                </a:cubicBezTo>
                <a:cubicBezTo>
                  <a:pt x="1210" y="2012"/>
                  <a:pt x="1210" y="1850"/>
                  <a:pt x="1199" y="1699"/>
                </a:cubicBezTo>
                <a:cubicBezTo>
                  <a:pt x="1156" y="1169"/>
                  <a:pt x="1307" y="640"/>
                  <a:pt x="1610" y="197"/>
                </a:cubicBezTo>
                <a:cubicBezTo>
                  <a:pt x="1621" y="176"/>
                  <a:pt x="1642" y="143"/>
                  <a:pt x="1653" y="111"/>
                </a:cubicBezTo>
                <a:cubicBezTo>
                  <a:pt x="1707" y="35"/>
                  <a:pt x="1696" y="3"/>
                  <a:pt x="1588" y="3"/>
                </a:cubicBezTo>
                <a:cubicBezTo>
                  <a:pt x="1570" y="2"/>
                  <a:pt x="1553" y="1"/>
                  <a:pt x="153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5" name="Google Shape;1605;p32"/>
          <p:cNvSpPr/>
          <p:nvPr/>
        </p:nvSpPr>
        <p:spPr>
          <a:xfrm rot="9348724">
            <a:off x="6554620" y="1710662"/>
            <a:ext cx="516419" cy="314255"/>
          </a:xfrm>
          <a:custGeom>
            <a:rect b="b" l="l" r="r" t="t"/>
            <a:pathLst>
              <a:path extrusionOk="0" h="4128" w="6784">
                <a:moveTo>
                  <a:pt x="1313" y="1"/>
                </a:moveTo>
                <a:cubicBezTo>
                  <a:pt x="1019" y="1"/>
                  <a:pt x="728" y="101"/>
                  <a:pt x="497" y="291"/>
                </a:cubicBezTo>
                <a:cubicBezTo>
                  <a:pt x="108" y="594"/>
                  <a:pt x="0" y="1026"/>
                  <a:pt x="76" y="1490"/>
                </a:cubicBezTo>
                <a:cubicBezTo>
                  <a:pt x="173" y="2041"/>
                  <a:pt x="454" y="2549"/>
                  <a:pt x="886" y="2905"/>
                </a:cubicBezTo>
                <a:cubicBezTo>
                  <a:pt x="1210" y="3175"/>
                  <a:pt x="1566" y="3402"/>
                  <a:pt x="1955" y="3564"/>
                </a:cubicBezTo>
                <a:cubicBezTo>
                  <a:pt x="2827" y="3933"/>
                  <a:pt x="3767" y="4127"/>
                  <a:pt x="4720" y="4127"/>
                </a:cubicBezTo>
                <a:cubicBezTo>
                  <a:pt x="4771" y="4127"/>
                  <a:pt x="4821" y="4127"/>
                  <a:pt x="4871" y="4126"/>
                </a:cubicBezTo>
                <a:cubicBezTo>
                  <a:pt x="4911" y="4126"/>
                  <a:pt x="4951" y="4127"/>
                  <a:pt x="4991" y="4127"/>
                </a:cubicBezTo>
                <a:cubicBezTo>
                  <a:pt x="5428" y="4127"/>
                  <a:pt x="5872" y="4073"/>
                  <a:pt x="6297" y="3974"/>
                </a:cubicBezTo>
                <a:cubicBezTo>
                  <a:pt x="6448" y="3942"/>
                  <a:pt x="6589" y="3888"/>
                  <a:pt x="6707" y="3802"/>
                </a:cubicBezTo>
                <a:cubicBezTo>
                  <a:pt x="6772" y="3769"/>
                  <a:pt x="6783" y="3737"/>
                  <a:pt x="6751" y="3694"/>
                </a:cubicBezTo>
                <a:cubicBezTo>
                  <a:pt x="6707" y="3640"/>
                  <a:pt x="6643" y="3618"/>
                  <a:pt x="6578" y="3618"/>
                </a:cubicBezTo>
                <a:cubicBezTo>
                  <a:pt x="6448" y="3618"/>
                  <a:pt x="6319" y="3607"/>
                  <a:pt x="6200" y="3586"/>
                </a:cubicBezTo>
                <a:cubicBezTo>
                  <a:pt x="5703" y="3478"/>
                  <a:pt x="5249" y="3272"/>
                  <a:pt x="4850" y="2959"/>
                </a:cubicBezTo>
                <a:cubicBezTo>
                  <a:pt x="4407" y="2613"/>
                  <a:pt x="3996" y="2225"/>
                  <a:pt x="3640" y="1793"/>
                </a:cubicBezTo>
                <a:cubicBezTo>
                  <a:pt x="3316" y="1436"/>
                  <a:pt x="3003" y="1069"/>
                  <a:pt x="2668" y="712"/>
                </a:cubicBezTo>
                <a:cubicBezTo>
                  <a:pt x="2430" y="453"/>
                  <a:pt x="2149" y="248"/>
                  <a:pt x="1825" y="108"/>
                </a:cubicBezTo>
                <a:cubicBezTo>
                  <a:pt x="1661" y="35"/>
                  <a:pt x="1486" y="1"/>
                  <a:pt x="131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6" name="Google Shape;1606;p32"/>
          <p:cNvSpPr/>
          <p:nvPr/>
        </p:nvSpPr>
        <p:spPr>
          <a:xfrm rot="9348668">
            <a:off x="6412201" y="1223747"/>
            <a:ext cx="423527" cy="322283"/>
          </a:xfrm>
          <a:custGeom>
            <a:rect b="b" l="l" r="r" t="t"/>
            <a:pathLst>
              <a:path extrusionOk="0" h="3469" w="4559">
                <a:moveTo>
                  <a:pt x="3796" y="1"/>
                </a:moveTo>
                <a:cubicBezTo>
                  <a:pt x="2987" y="1"/>
                  <a:pt x="2195" y="216"/>
                  <a:pt x="1502" y="622"/>
                </a:cubicBezTo>
                <a:cubicBezTo>
                  <a:pt x="919" y="946"/>
                  <a:pt x="454" y="1443"/>
                  <a:pt x="174" y="2037"/>
                </a:cubicBezTo>
                <a:cubicBezTo>
                  <a:pt x="66" y="2253"/>
                  <a:pt x="12" y="2480"/>
                  <a:pt x="1" y="2706"/>
                </a:cubicBezTo>
                <a:cubicBezTo>
                  <a:pt x="12" y="2782"/>
                  <a:pt x="12" y="2847"/>
                  <a:pt x="22" y="2912"/>
                </a:cubicBezTo>
                <a:cubicBezTo>
                  <a:pt x="51" y="3231"/>
                  <a:pt x="323" y="3468"/>
                  <a:pt x="628" y="3468"/>
                </a:cubicBezTo>
                <a:cubicBezTo>
                  <a:pt x="674" y="3468"/>
                  <a:pt x="721" y="3463"/>
                  <a:pt x="768" y="3452"/>
                </a:cubicBezTo>
                <a:cubicBezTo>
                  <a:pt x="1048" y="3409"/>
                  <a:pt x="1297" y="3279"/>
                  <a:pt x="1491" y="3085"/>
                </a:cubicBezTo>
                <a:cubicBezTo>
                  <a:pt x="1740" y="2825"/>
                  <a:pt x="1988" y="2555"/>
                  <a:pt x="2226" y="2274"/>
                </a:cubicBezTo>
                <a:cubicBezTo>
                  <a:pt x="2582" y="1799"/>
                  <a:pt x="2982" y="1346"/>
                  <a:pt x="3403" y="924"/>
                </a:cubicBezTo>
                <a:cubicBezTo>
                  <a:pt x="3695" y="633"/>
                  <a:pt x="4040" y="406"/>
                  <a:pt x="4418" y="265"/>
                </a:cubicBezTo>
                <a:cubicBezTo>
                  <a:pt x="4451" y="255"/>
                  <a:pt x="4472" y="244"/>
                  <a:pt x="4505" y="233"/>
                </a:cubicBezTo>
                <a:cubicBezTo>
                  <a:pt x="4548" y="201"/>
                  <a:pt x="4559" y="157"/>
                  <a:pt x="4516" y="125"/>
                </a:cubicBezTo>
                <a:cubicBezTo>
                  <a:pt x="4472" y="93"/>
                  <a:pt x="4418" y="71"/>
                  <a:pt x="4364" y="60"/>
                </a:cubicBezTo>
                <a:cubicBezTo>
                  <a:pt x="4246" y="39"/>
                  <a:pt x="4138" y="17"/>
                  <a:pt x="4019" y="6"/>
                </a:cubicBezTo>
                <a:cubicBezTo>
                  <a:pt x="3945" y="3"/>
                  <a:pt x="3870" y="1"/>
                  <a:pt x="379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7" name="Google Shape;1607;p32"/>
          <p:cNvSpPr/>
          <p:nvPr/>
        </p:nvSpPr>
        <p:spPr>
          <a:xfrm>
            <a:off x="5371287" y="2823525"/>
            <a:ext cx="1705800" cy="8478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8" name="Google Shape;1608;p32"/>
          <p:cNvSpPr txBox="1"/>
          <p:nvPr/>
        </p:nvSpPr>
        <p:spPr>
          <a:xfrm>
            <a:off x="5320737" y="2877975"/>
            <a:ext cx="1806900" cy="738900"/>
          </a:xfrm>
          <a:prstGeom prst="rect">
            <a:avLst/>
          </a:prstGeom>
          <a:noFill/>
          <a:ln>
            <a:noFill/>
          </a:ln>
        </p:spPr>
        <p:txBody>
          <a:bodyPr anchorCtr="0" anchor="ctr"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600"/>
              <a:buFont typeface="Arial"/>
              <a:buNone/>
            </a:pPr>
            <a:r>
              <a:rPr b="1" i="0" lang="en" sz="3600" u="none" cap="none" strike="noStrike">
                <a:solidFill>
                  <a:schemeClr val="dk2"/>
                </a:solidFill>
                <a:latin typeface="Leckerli One"/>
                <a:ea typeface="Leckerli One"/>
                <a:cs typeface="Leckerli One"/>
                <a:sym typeface="Leckerli One"/>
              </a:rPr>
              <a:t>13407</a:t>
            </a:r>
            <a:endParaRPr b="1" i="0" sz="3600" u="none" cap="none" strike="noStrike">
              <a:solidFill>
                <a:schemeClr val="dk2"/>
              </a:solidFill>
              <a:latin typeface="Leckerli One"/>
              <a:ea typeface="Leckerli One"/>
              <a:cs typeface="Leckerli One"/>
              <a:sym typeface="Leckerli One"/>
            </a:endParaRPr>
          </a:p>
        </p:txBody>
      </p:sp>
      <p:sp>
        <p:nvSpPr>
          <p:cNvPr id="1609" name="Google Shape;1609;p32"/>
          <p:cNvSpPr/>
          <p:nvPr/>
        </p:nvSpPr>
        <p:spPr>
          <a:xfrm>
            <a:off x="7319863" y="2874750"/>
            <a:ext cx="1705800" cy="8478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0" name="Google Shape;1610;p32"/>
          <p:cNvSpPr txBox="1"/>
          <p:nvPr/>
        </p:nvSpPr>
        <p:spPr>
          <a:xfrm>
            <a:off x="7154636" y="2823200"/>
            <a:ext cx="2047800" cy="908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n" sz="3600" u="none" cap="none" strike="noStrike">
                <a:solidFill>
                  <a:schemeClr val="dk2"/>
                </a:solidFill>
                <a:latin typeface="Leckerli One"/>
                <a:ea typeface="Leckerli One"/>
                <a:cs typeface="Leckerli One"/>
                <a:sym typeface="Leckerli One"/>
              </a:rPr>
              <a:t>12462</a:t>
            </a:r>
            <a:endParaRPr b="1" i="0" sz="3600" u="none" cap="none" strike="noStrike">
              <a:solidFill>
                <a:schemeClr val="dk2"/>
              </a:solidFill>
              <a:latin typeface="Leckerli One"/>
              <a:ea typeface="Leckerli One"/>
              <a:cs typeface="Leckerli One"/>
              <a:sym typeface="Leckerli One"/>
            </a:endParaRPr>
          </a:p>
        </p:txBody>
      </p:sp>
      <p:sp>
        <p:nvSpPr>
          <p:cNvPr id="1611" name="Google Shape;1611;p32"/>
          <p:cNvSpPr txBox="1"/>
          <p:nvPr/>
        </p:nvSpPr>
        <p:spPr>
          <a:xfrm>
            <a:off x="3583738" y="2242175"/>
            <a:ext cx="1737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chemeClr val="dk1"/>
                </a:solidFill>
                <a:latin typeface="Leckerli One"/>
                <a:ea typeface="Leckerli One"/>
                <a:cs typeface="Leckerli One"/>
                <a:sym typeface="Leckerli One"/>
              </a:rPr>
              <a:t>CUCEA</a:t>
            </a:r>
            <a:endParaRPr b="0" i="0" sz="2000" u="none" cap="none" strike="noStrike">
              <a:solidFill>
                <a:schemeClr val="dk1"/>
              </a:solidFill>
              <a:latin typeface="Leckerli One"/>
              <a:ea typeface="Leckerli One"/>
              <a:cs typeface="Leckerli One"/>
              <a:sym typeface="Leckerli One"/>
            </a:endParaRPr>
          </a:p>
        </p:txBody>
      </p:sp>
      <p:sp>
        <p:nvSpPr>
          <p:cNvPr id="1612" name="Google Shape;1612;p32"/>
          <p:cNvSpPr txBox="1"/>
          <p:nvPr/>
        </p:nvSpPr>
        <p:spPr>
          <a:xfrm>
            <a:off x="5355688" y="2223925"/>
            <a:ext cx="1737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chemeClr val="dk1"/>
                </a:solidFill>
                <a:latin typeface="Leckerli One"/>
                <a:ea typeface="Leckerli One"/>
                <a:cs typeface="Leckerli One"/>
                <a:sym typeface="Leckerli One"/>
              </a:rPr>
              <a:t>CUCS</a:t>
            </a:r>
            <a:endParaRPr b="0" i="0" sz="2000" u="none" cap="none" strike="noStrike">
              <a:solidFill>
                <a:schemeClr val="dk1"/>
              </a:solidFill>
              <a:latin typeface="Leckerli One"/>
              <a:ea typeface="Leckerli One"/>
              <a:cs typeface="Leckerli One"/>
              <a:sym typeface="Leckerli One"/>
            </a:endParaRPr>
          </a:p>
        </p:txBody>
      </p:sp>
      <p:sp>
        <p:nvSpPr>
          <p:cNvPr id="1613" name="Google Shape;1613;p32"/>
          <p:cNvSpPr txBox="1"/>
          <p:nvPr/>
        </p:nvSpPr>
        <p:spPr>
          <a:xfrm>
            <a:off x="7193938" y="2242175"/>
            <a:ext cx="1737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chemeClr val="dk1"/>
                </a:solidFill>
                <a:latin typeface="Leckerli One"/>
                <a:ea typeface="Leckerli One"/>
                <a:cs typeface="Leckerli One"/>
                <a:sym typeface="Leckerli One"/>
              </a:rPr>
              <a:t>CUCSH</a:t>
            </a:r>
            <a:endParaRPr b="0" i="0" sz="2000" u="none" cap="none" strike="noStrike">
              <a:solidFill>
                <a:schemeClr val="dk1"/>
              </a:solidFill>
              <a:latin typeface="Leckerli One"/>
              <a:ea typeface="Leckerli One"/>
              <a:cs typeface="Leckerli One"/>
              <a:sym typeface="Leckerli On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7" name="Shape 1617"/>
        <p:cNvGrpSpPr/>
        <p:nvPr/>
      </p:nvGrpSpPr>
      <p:grpSpPr>
        <a:xfrm>
          <a:off x="0" y="0"/>
          <a:ext cx="0" cy="0"/>
          <a:chOff x="0" y="0"/>
          <a:chExt cx="0" cy="0"/>
        </a:xfrm>
      </p:grpSpPr>
      <p:sp>
        <p:nvSpPr>
          <p:cNvPr id="1618" name="Google Shape;1618;p33"/>
          <p:cNvSpPr txBox="1"/>
          <p:nvPr>
            <p:ph type="title"/>
          </p:nvPr>
        </p:nvSpPr>
        <p:spPr>
          <a:xfrm>
            <a:off x="2035025" y="1671988"/>
            <a:ext cx="4953000" cy="1518600"/>
          </a:xfrm>
          <a:prstGeom prst="rect">
            <a:avLst/>
          </a:prstGeom>
          <a:noFill/>
          <a:ln>
            <a:noFill/>
          </a:ln>
          <a:effectLst>
            <a:outerShdw rotWithShape="0" algn="bl" dir="1920000" dist="47625">
              <a:srgbClr val="000000">
                <a:alpha val="28627"/>
              </a:srgbClr>
            </a:outerShdw>
          </a:effectLst>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2000"/>
              <a:buNone/>
            </a:pPr>
            <a:r>
              <a:rPr lang="en" sz="8000"/>
              <a:t>77,862</a:t>
            </a:r>
            <a:endParaRPr sz="8000"/>
          </a:p>
        </p:txBody>
      </p:sp>
      <p:sp>
        <p:nvSpPr>
          <p:cNvPr id="1619" name="Google Shape;1619;p33"/>
          <p:cNvSpPr/>
          <p:nvPr/>
        </p:nvSpPr>
        <p:spPr>
          <a:xfrm rot="7191982">
            <a:off x="4040864" y="1025803"/>
            <a:ext cx="348187" cy="457988"/>
          </a:xfrm>
          <a:custGeom>
            <a:rect b="b" l="l" r="r" t="t"/>
            <a:pathLst>
              <a:path extrusionOk="0" h="3062" w="2259">
                <a:moveTo>
                  <a:pt x="2050" y="0"/>
                </a:moveTo>
                <a:cubicBezTo>
                  <a:pt x="1940" y="0"/>
                  <a:pt x="1835" y="52"/>
                  <a:pt x="1761" y="135"/>
                </a:cubicBezTo>
                <a:cubicBezTo>
                  <a:pt x="1470" y="426"/>
                  <a:pt x="1221" y="740"/>
                  <a:pt x="1005" y="1096"/>
                </a:cubicBezTo>
                <a:cubicBezTo>
                  <a:pt x="746" y="1550"/>
                  <a:pt x="498" y="2014"/>
                  <a:pt x="249" y="2468"/>
                </a:cubicBezTo>
                <a:cubicBezTo>
                  <a:pt x="174" y="2608"/>
                  <a:pt x="109" y="2738"/>
                  <a:pt x="44" y="2878"/>
                </a:cubicBezTo>
                <a:cubicBezTo>
                  <a:pt x="1" y="2954"/>
                  <a:pt x="22" y="2997"/>
                  <a:pt x="109" y="3029"/>
                </a:cubicBezTo>
                <a:cubicBezTo>
                  <a:pt x="152" y="3040"/>
                  <a:pt x="206" y="3051"/>
                  <a:pt x="260" y="3062"/>
                </a:cubicBezTo>
                <a:cubicBezTo>
                  <a:pt x="368" y="3062"/>
                  <a:pt x="476" y="3008"/>
                  <a:pt x="541" y="2921"/>
                </a:cubicBezTo>
                <a:cubicBezTo>
                  <a:pt x="584" y="2857"/>
                  <a:pt x="638" y="2803"/>
                  <a:pt x="670" y="2738"/>
                </a:cubicBezTo>
                <a:cubicBezTo>
                  <a:pt x="1005" y="2273"/>
                  <a:pt x="1340" y="1798"/>
                  <a:pt x="1686" y="1334"/>
                </a:cubicBezTo>
                <a:cubicBezTo>
                  <a:pt x="1880" y="1085"/>
                  <a:pt x="2053" y="815"/>
                  <a:pt x="2172" y="513"/>
                </a:cubicBezTo>
                <a:cubicBezTo>
                  <a:pt x="2226" y="394"/>
                  <a:pt x="2258" y="264"/>
                  <a:pt x="2247" y="135"/>
                </a:cubicBezTo>
                <a:cubicBezTo>
                  <a:pt x="2237" y="48"/>
                  <a:pt x="2193" y="16"/>
                  <a:pt x="2107" y="5"/>
                </a:cubicBezTo>
                <a:cubicBezTo>
                  <a:pt x="2088" y="2"/>
                  <a:pt x="2069" y="0"/>
                  <a:pt x="205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0" name="Google Shape;1620;p33"/>
          <p:cNvSpPr/>
          <p:nvPr/>
        </p:nvSpPr>
        <p:spPr>
          <a:xfrm rot="7191982">
            <a:off x="4685048" y="1141860"/>
            <a:ext cx="607747" cy="225853"/>
          </a:xfrm>
          <a:custGeom>
            <a:rect b="b" l="l" r="r" t="t"/>
            <a:pathLst>
              <a:path extrusionOk="0" h="1510" w="3943">
                <a:moveTo>
                  <a:pt x="3683" y="0"/>
                </a:moveTo>
                <a:lnTo>
                  <a:pt x="3672" y="22"/>
                </a:lnTo>
                <a:lnTo>
                  <a:pt x="3586" y="22"/>
                </a:lnTo>
                <a:cubicBezTo>
                  <a:pt x="3467" y="44"/>
                  <a:pt x="3348" y="65"/>
                  <a:pt x="3230" y="98"/>
                </a:cubicBezTo>
                <a:cubicBezTo>
                  <a:pt x="2495" y="281"/>
                  <a:pt x="1771" y="530"/>
                  <a:pt x="1069" y="843"/>
                </a:cubicBezTo>
                <a:cubicBezTo>
                  <a:pt x="767" y="972"/>
                  <a:pt x="454" y="1091"/>
                  <a:pt x="151" y="1232"/>
                </a:cubicBezTo>
                <a:cubicBezTo>
                  <a:pt x="86" y="1253"/>
                  <a:pt x="0" y="1286"/>
                  <a:pt x="11" y="1372"/>
                </a:cubicBezTo>
                <a:cubicBezTo>
                  <a:pt x="22" y="1458"/>
                  <a:pt x="108" y="1480"/>
                  <a:pt x="184" y="1491"/>
                </a:cubicBezTo>
                <a:cubicBezTo>
                  <a:pt x="236" y="1503"/>
                  <a:pt x="290" y="1509"/>
                  <a:pt x="345" y="1509"/>
                </a:cubicBezTo>
                <a:cubicBezTo>
                  <a:pt x="436" y="1509"/>
                  <a:pt x="528" y="1492"/>
                  <a:pt x="616" y="1458"/>
                </a:cubicBezTo>
                <a:cubicBezTo>
                  <a:pt x="1069" y="1307"/>
                  <a:pt x="1534" y="1188"/>
                  <a:pt x="1998" y="1070"/>
                </a:cubicBezTo>
                <a:cubicBezTo>
                  <a:pt x="2614" y="908"/>
                  <a:pt x="3197" y="648"/>
                  <a:pt x="3737" y="314"/>
                </a:cubicBezTo>
                <a:cubicBezTo>
                  <a:pt x="3791" y="270"/>
                  <a:pt x="3845" y="227"/>
                  <a:pt x="3888" y="173"/>
                </a:cubicBezTo>
                <a:cubicBezTo>
                  <a:pt x="3942" y="141"/>
                  <a:pt x="3921" y="65"/>
                  <a:pt x="3867" y="54"/>
                </a:cubicBezTo>
                <a:cubicBezTo>
                  <a:pt x="3802" y="33"/>
                  <a:pt x="3748" y="11"/>
                  <a:pt x="368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1" name="Google Shape;1621;p33"/>
          <p:cNvSpPr/>
          <p:nvPr/>
        </p:nvSpPr>
        <p:spPr>
          <a:xfrm rot="7191982">
            <a:off x="3786742" y="1262762"/>
            <a:ext cx="128393" cy="457540"/>
          </a:xfrm>
          <a:custGeom>
            <a:rect b="b" l="l" r="r" t="t"/>
            <a:pathLst>
              <a:path extrusionOk="0" h="3059" w="833">
                <a:moveTo>
                  <a:pt x="594" y="0"/>
                </a:moveTo>
                <a:cubicBezTo>
                  <a:pt x="491" y="0"/>
                  <a:pt x="428" y="37"/>
                  <a:pt x="390" y="132"/>
                </a:cubicBezTo>
                <a:cubicBezTo>
                  <a:pt x="271" y="445"/>
                  <a:pt x="184" y="769"/>
                  <a:pt x="152" y="1104"/>
                </a:cubicBezTo>
                <a:cubicBezTo>
                  <a:pt x="109" y="1493"/>
                  <a:pt x="76" y="1871"/>
                  <a:pt x="44" y="2260"/>
                </a:cubicBezTo>
                <a:cubicBezTo>
                  <a:pt x="22" y="2476"/>
                  <a:pt x="12" y="2681"/>
                  <a:pt x="1" y="2886"/>
                </a:cubicBezTo>
                <a:cubicBezTo>
                  <a:pt x="1" y="2940"/>
                  <a:pt x="22" y="2994"/>
                  <a:pt x="76" y="3016"/>
                </a:cubicBezTo>
                <a:cubicBezTo>
                  <a:pt x="126" y="3045"/>
                  <a:pt x="179" y="3058"/>
                  <a:pt x="233" y="3058"/>
                </a:cubicBezTo>
                <a:cubicBezTo>
                  <a:pt x="378" y="3058"/>
                  <a:pt x="517" y="2958"/>
                  <a:pt x="541" y="2800"/>
                </a:cubicBezTo>
                <a:lnTo>
                  <a:pt x="541" y="2789"/>
                </a:lnTo>
                <a:cubicBezTo>
                  <a:pt x="606" y="2476"/>
                  <a:pt x="660" y="2173"/>
                  <a:pt x="714" y="1860"/>
                </a:cubicBezTo>
                <a:cubicBezTo>
                  <a:pt x="779" y="1471"/>
                  <a:pt x="822" y="1072"/>
                  <a:pt x="833" y="672"/>
                </a:cubicBezTo>
                <a:cubicBezTo>
                  <a:pt x="833" y="542"/>
                  <a:pt x="822" y="413"/>
                  <a:pt x="822" y="272"/>
                </a:cubicBezTo>
                <a:cubicBezTo>
                  <a:pt x="822" y="240"/>
                  <a:pt x="811" y="208"/>
                  <a:pt x="811" y="175"/>
                </a:cubicBezTo>
                <a:cubicBezTo>
                  <a:pt x="789" y="56"/>
                  <a:pt x="746" y="13"/>
                  <a:pt x="638" y="2"/>
                </a:cubicBezTo>
                <a:cubicBezTo>
                  <a:pt x="623" y="1"/>
                  <a:pt x="608" y="0"/>
                  <a:pt x="59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2" name="Google Shape;1622;p33"/>
          <p:cNvSpPr/>
          <p:nvPr/>
        </p:nvSpPr>
        <p:spPr>
          <a:xfrm rot="7191982">
            <a:off x="4314761" y="1040131"/>
            <a:ext cx="549638" cy="316793"/>
          </a:xfrm>
          <a:custGeom>
            <a:rect b="b" l="l" r="r" t="t"/>
            <a:pathLst>
              <a:path extrusionOk="0" h="2118" w="3566">
                <a:moveTo>
                  <a:pt x="3349" y="1"/>
                </a:moveTo>
                <a:cubicBezTo>
                  <a:pt x="3241" y="1"/>
                  <a:pt x="3133" y="22"/>
                  <a:pt x="3036" y="44"/>
                </a:cubicBezTo>
                <a:cubicBezTo>
                  <a:pt x="2755" y="130"/>
                  <a:pt x="2485" y="271"/>
                  <a:pt x="2258" y="444"/>
                </a:cubicBezTo>
                <a:cubicBezTo>
                  <a:pt x="1556" y="919"/>
                  <a:pt x="865" y="1394"/>
                  <a:pt x="163" y="1869"/>
                </a:cubicBezTo>
                <a:cubicBezTo>
                  <a:pt x="131" y="1891"/>
                  <a:pt x="87" y="1923"/>
                  <a:pt x="55" y="1956"/>
                </a:cubicBezTo>
                <a:cubicBezTo>
                  <a:pt x="1" y="1999"/>
                  <a:pt x="1" y="2042"/>
                  <a:pt x="66" y="2064"/>
                </a:cubicBezTo>
                <a:cubicBezTo>
                  <a:pt x="120" y="2085"/>
                  <a:pt x="185" y="2107"/>
                  <a:pt x="249" y="2118"/>
                </a:cubicBezTo>
                <a:cubicBezTo>
                  <a:pt x="303" y="2118"/>
                  <a:pt x="357" y="2107"/>
                  <a:pt x="401" y="2085"/>
                </a:cubicBezTo>
                <a:cubicBezTo>
                  <a:pt x="519" y="2042"/>
                  <a:pt x="638" y="1999"/>
                  <a:pt x="746" y="1934"/>
                </a:cubicBezTo>
                <a:cubicBezTo>
                  <a:pt x="1405" y="1556"/>
                  <a:pt x="2053" y="1178"/>
                  <a:pt x="2701" y="789"/>
                </a:cubicBezTo>
                <a:cubicBezTo>
                  <a:pt x="2993" y="627"/>
                  <a:pt x="3252" y="422"/>
                  <a:pt x="3490" y="184"/>
                </a:cubicBezTo>
                <a:cubicBezTo>
                  <a:pt x="3565" y="87"/>
                  <a:pt x="3554" y="44"/>
                  <a:pt x="3436" y="12"/>
                </a:cubicBezTo>
                <a:cubicBezTo>
                  <a:pt x="3414" y="1"/>
                  <a:pt x="3382" y="1"/>
                  <a:pt x="334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3" name="Google Shape;1623;p33"/>
          <p:cNvSpPr/>
          <p:nvPr/>
        </p:nvSpPr>
        <p:spPr>
          <a:xfrm rot="7191982">
            <a:off x="4975111" y="1310242"/>
            <a:ext cx="671095" cy="92286"/>
          </a:xfrm>
          <a:custGeom>
            <a:rect b="b" l="l" r="r" t="t"/>
            <a:pathLst>
              <a:path extrusionOk="0" h="617" w="4354">
                <a:moveTo>
                  <a:pt x="3986" y="1"/>
                </a:moveTo>
                <a:lnTo>
                  <a:pt x="3986" y="12"/>
                </a:lnTo>
                <a:cubicBezTo>
                  <a:pt x="3738" y="22"/>
                  <a:pt x="3500" y="22"/>
                  <a:pt x="3252" y="44"/>
                </a:cubicBezTo>
                <a:cubicBezTo>
                  <a:pt x="2863" y="66"/>
                  <a:pt x="2474" y="66"/>
                  <a:pt x="2085" y="109"/>
                </a:cubicBezTo>
                <a:cubicBezTo>
                  <a:pt x="1567" y="163"/>
                  <a:pt x="1048" y="238"/>
                  <a:pt x="530" y="303"/>
                </a:cubicBezTo>
                <a:cubicBezTo>
                  <a:pt x="390" y="325"/>
                  <a:pt x="238" y="357"/>
                  <a:pt x="109" y="390"/>
                </a:cubicBezTo>
                <a:cubicBezTo>
                  <a:pt x="66" y="400"/>
                  <a:pt x="1" y="422"/>
                  <a:pt x="12" y="487"/>
                </a:cubicBezTo>
                <a:cubicBezTo>
                  <a:pt x="22" y="519"/>
                  <a:pt x="66" y="552"/>
                  <a:pt x="109" y="573"/>
                </a:cubicBezTo>
                <a:cubicBezTo>
                  <a:pt x="181" y="602"/>
                  <a:pt x="253" y="616"/>
                  <a:pt x="328" y="616"/>
                </a:cubicBezTo>
                <a:cubicBezTo>
                  <a:pt x="366" y="616"/>
                  <a:pt x="404" y="613"/>
                  <a:pt x="444" y="606"/>
                </a:cubicBezTo>
                <a:cubicBezTo>
                  <a:pt x="973" y="573"/>
                  <a:pt x="1502" y="562"/>
                  <a:pt x="2031" y="541"/>
                </a:cubicBezTo>
                <a:cubicBezTo>
                  <a:pt x="2604" y="519"/>
                  <a:pt x="3176" y="454"/>
                  <a:pt x="3738" y="346"/>
                </a:cubicBezTo>
                <a:cubicBezTo>
                  <a:pt x="3932" y="314"/>
                  <a:pt x="4116" y="249"/>
                  <a:pt x="4289" y="152"/>
                </a:cubicBezTo>
                <a:cubicBezTo>
                  <a:pt x="4321" y="130"/>
                  <a:pt x="4343" y="98"/>
                  <a:pt x="4354" y="76"/>
                </a:cubicBezTo>
                <a:cubicBezTo>
                  <a:pt x="4321" y="55"/>
                  <a:pt x="4300" y="12"/>
                  <a:pt x="4267" y="12"/>
                </a:cubicBezTo>
                <a:cubicBezTo>
                  <a:pt x="4170" y="1"/>
                  <a:pt x="4084" y="1"/>
                  <a:pt x="398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4" name="Google Shape;1624;p33"/>
          <p:cNvSpPr/>
          <p:nvPr/>
        </p:nvSpPr>
        <p:spPr>
          <a:xfrm>
            <a:off x="6712001" y="2017560"/>
            <a:ext cx="614827" cy="252057"/>
          </a:xfrm>
          <a:custGeom>
            <a:rect b="b" l="l" r="r" t="t"/>
            <a:pathLst>
              <a:path extrusionOk="0" h="1621" w="3954">
                <a:moveTo>
                  <a:pt x="2832" y="0"/>
                </a:moveTo>
                <a:cubicBezTo>
                  <a:pt x="1703" y="0"/>
                  <a:pt x="868" y="601"/>
                  <a:pt x="97" y="1340"/>
                </a:cubicBezTo>
                <a:cubicBezTo>
                  <a:pt x="0" y="1448"/>
                  <a:pt x="76" y="1610"/>
                  <a:pt x="227" y="1621"/>
                </a:cubicBezTo>
                <a:cubicBezTo>
                  <a:pt x="303" y="1621"/>
                  <a:pt x="378" y="1610"/>
                  <a:pt x="454" y="1578"/>
                </a:cubicBezTo>
                <a:cubicBezTo>
                  <a:pt x="778" y="1502"/>
                  <a:pt x="1113" y="1426"/>
                  <a:pt x="1447" y="1383"/>
                </a:cubicBezTo>
                <a:cubicBezTo>
                  <a:pt x="1966" y="1318"/>
                  <a:pt x="2495" y="1318"/>
                  <a:pt x="3024" y="1275"/>
                </a:cubicBezTo>
                <a:cubicBezTo>
                  <a:pt x="3284" y="1264"/>
                  <a:pt x="3532" y="1178"/>
                  <a:pt x="3748" y="1027"/>
                </a:cubicBezTo>
                <a:cubicBezTo>
                  <a:pt x="3878" y="930"/>
                  <a:pt x="3953" y="778"/>
                  <a:pt x="3942" y="627"/>
                </a:cubicBezTo>
                <a:cubicBezTo>
                  <a:pt x="3921" y="400"/>
                  <a:pt x="3780" y="206"/>
                  <a:pt x="3564" y="141"/>
                </a:cubicBezTo>
                <a:cubicBezTo>
                  <a:pt x="3338" y="55"/>
                  <a:pt x="3100" y="11"/>
                  <a:pt x="2862" y="1"/>
                </a:cubicBezTo>
                <a:cubicBezTo>
                  <a:pt x="2852" y="1"/>
                  <a:pt x="2842" y="0"/>
                  <a:pt x="283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5" name="Google Shape;1625;p33"/>
          <p:cNvSpPr/>
          <p:nvPr/>
        </p:nvSpPr>
        <p:spPr>
          <a:xfrm>
            <a:off x="1517125" y="2070200"/>
            <a:ext cx="480480" cy="241950"/>
          </a:xfrm>
          <a:custGeom>
            <a:rect b="b" l="l" r="r" t="t"/>
            <a:pathLst>
              <a:path extrusionOk="0" h="1556" w="3090">
                <a:moveTo>
                  <a:pt x="1308" y="0"/>
                </a:moveTo>
                <a:cubicBezTo>
                  <a:pt x="940" y="0"/>
                  <a:pt x="584" y="119"/>
                  <a:pt x="303" y="367"/>
                </a:cubicBezTo>
                <a:cubicBezTo>
                  <a:pt x="1" y="594"/>
                  <a:pt x="22" y="1037"/>
                  <a:pt x="325" y="1253"/>
                </a:cubicBezTo>
                <a:cubicBezTo>
                  <a:pt x="422" y="1329"/>
                  <a:pt x="541" y="1383"/>
                  <a:pt x="660" y="1415"/>
                </a:cubicBezTo>
                <a:cubicBezTo>
                  <a:pt x="876" y="1458"/>
                  <a:pt x="1081" y="1480"/>
                  <a:pt x="1297" y="1491"/>
                </a:cubicBezTo>
                <a:cubicBezTo>
                  <a:pt x="1707" y="1502"/>
                  <a:pt x="2128" y="1512"/>
                  <a:pt x="2539" y="1523"/>
                </a:cubicBezTo>
                <a:cubicBezTo>
                  <a:pt x="2658" y="1523"/>
                  <a:pt x="2798" y="1556"/>
                  <a:pt x="2906" y="1556"/>
                </a:cubicBezTo>
                <a:cubicBezTo>
                  <a:pt x="3014" y="1556"/>
                  <a:pt x="3090" y="1491"/>
                  <a:pt x="3068" y="1372"/>
                </a:cubicBezTo>
                <a:cubicBezTo>
                  <a:pt x="3036" y="1221"/>
                  <a:pt x="2982" y="1080"/>
                  <a:pt x="2917" y="940"/>
                </a:cubicBezTo>
                <a:cubicBezTo>
                  <a:pt x="2582" y="270"/>
                  <a:pt x="1988" y="43"/>
                  <a:pt x="130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6" name="Google Shape;1626;p33"/>
          <p:cNvSpPr/>
          <p:nvPr/>
        </p:nvSpPr>
        <p:spPr>
          <a:xfrm>
            <a:off x="1616174" y="2364084"/>
            <a:ext cx="357949" cy="255167"/>
          </a:xfrm>
          <a:custGeom>
            <a:rect b="b" l="l" r="r" t="t"/>
            <a:pathLst>
              <a:path extrusionOk="0" h="1641" w="2302">
                <a:moveTo>
                  <a:pt x="1481" y="0"/>
                </a:moveTo>
                <a:cubicBezTo>
                  <a:pt x="1027" y="22"/>
                  <a:pt x="606" y="216"/>
                  <a:pt x="293" y="540"/>
                </a:cubicBezTo>
                <a:cubicBezTo>
                  <a:pt x="174" y="681"/>
                  <a:pt x="98" y="854"/>
                  <a:pt x="55" y="1026"/>
                </a:cubicBezTo>
                <a:cubicBezTo>
                  <a:pt x="1" y="1243"/>
                  <a:pt x="98" y="1469"/>
                  <a:pt x="293" y="1577"/>
                </a:cubicBezTo>
                <a:cubicBezTo>
                  <a:pt x="361" y="1622"/>
                  <a:pt x="429" y="1640"/>
                  <a:pt x="497" y="1640"/>
                </a:cubicBezTo>
                <a:cubicBezTo>
                  <a:pt x="611" y="1640"/>
                  <a:pt x="724" y="1587"/>
                  <a:pt x="833" y="1513"/>
                </a:cubicBezTo>
                <a:cubicBezTo>
                  <a:pt x="865" y="1491"/>
                  <a:pt x="897" y="1469"/>
                  <a:pt x="930" y="1448"/>
                </a:cubicBezTo>
                <a:cubicBezTo>
                  <a:pt x="1329" y="1167"/>
                  <a:pt x="1740" y="875"/>
                  <a:pt x="2140" y="594"/>
                </a:cubicBezTo>
                <a:cubicBezTo>
                  <a:pt x="2280" y="497"/>
                  <a:pt x="2302" y="432"/>
                  <a:pt x="2204" y="303"/>
                </a:cubicBezTo>
                <a:cubicBezTo>
                  <a:pt x="2161" y="238"/>
                  <a:pt x="2107" y="195"/>
                  <a:pt x="2042" y="162"/>
                </a:cubicBezTo>
                <a:cubicBezTo>
                  <a:pt x="1859" y="98"/>
                  <a:pt x="1675" y="54"/>
                  <a:pt x="148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7" name="Google Shape;1627;p33"/>
          <p:cNvSpPr/>
          <p:nvPr/>
        </p:nvSpPr>
        <p:spPr>
          <a:xfrm>
            <a:off x="6712008" y="2342004"/>
            <a:ext cx="403199" cy="203232"/>
          </a:xfrm>
          <a:custGeom>
            <a:rect b="b" l="l" r="r" t="t"/>
            <a:pathLst>
              <a:path extrusionOk="0" h="1307" w="2593">
                <a:moveTo>
                  <a:pt x="1128" y="0"/>
                </a:moveTo>
                <a:cubicBezTo>
                  <a:pt x="806" y="0"/>
                  <a:pt x="484" y="82"/>
                  <a:pt x="163" y="229"/>
                </a:cubicBezTo>
                <a:cubicBezTo>
                  <a:pt x="98" y="261"/>
                  <a:pt x="1" y="337"/>
                  <a:pt x="11" y="391"/>
                </a:cubicBezTo>
                <a:cubicBezTo>
                  <a:pt x="22" y="456"/>
                  <a:pt x="109" y="531"/>
                  <a:pt x="173" y="564"/>
                </a:cubicBezTo>
                <a:cubicBezTo>
                  <a:pt x="325" y="628"/>
                  <a:pt x="487" y="672"/>
                  <a:pt x="627" y="736"/>
                </a:cubicBezTo>
                <a:cubicBezTo>
                  <a:pt x="1016" y="909"/>
                  <a:pt x="1383" y="1082"/>
                  <a:pt x="1772" y="1244"/>
                </a:cubicBezTo>
                <a:cubicBezTo>
                  <a:pt x="1884" y="1284"/>
                  <a:pt x="1996" y="1306"/>
                  <a:pt x="2113" y="1306"/>
                </a:cubicBezTo>
                <a:cubicBezTo>
                  <a:pt x="2153" y="1306"/>
                  <a:pt x="2195" y="1304"/>
                  <a:pt x="2236" y="1298"/>
                </a:cubicBezTo>
                <a:cubicBezTo>
                  <a:pt x="2452" y="1287"/>
                  <a:pt x="2560" y="1125"/>
                  <a:pt x="2593" y="898"/>
                </a:cubicBezTo>
                <a:cubicBezTo>
                  <a:pt x="2550" y="769"/>
                  <a:pt x="2496" y="650"/>
                  <a:pt x="2420" y="542"/>
                </a:cubicBezTo>
                <a:cubicBezTo>
                  <a:pt x="2301" y="412"/>
                  <a:pt x="2161" y="304"/>
                  <a:pt x="2010" y="218"/>
                </a:cubicBezTo>
                <a:cubicBezTo>
                  <a:pt x="1716" y="68"/>
                  <a:pt x="1422" y="0"/>
                  <a:pt x="112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8" name="Google Shape;1628;p33"/>
          <p:cNvSpPr/>
          <p:nvPr/>
        </p:nvSpPr>
        <p:spPr>
          <a:xfrm>
            <a:off x="3732913" y="3282350"/>
            <a:ext cx="1735094" cy="75563"/>
          </a:xfrm>
          <a:custGeom>
            <a:rect b="b" l="l" r="r" t="t"/>
            <a:pathLst>
              <a:path extrusionOk="0" h="930" w="21355">
                <a:moveTo>
                  <a:pt x="3474" y="0"/>
                </a:moveTo>
                <a:cubicBezTo>
                  <a:pt x="2434" y="0"/>
                  <a:pt x="1395" y="13"/>
                  <a:pt x="357" y="49"/>
                </a:cubicBezTo>
                <a:cubicBezTo>
                  <a:pt x="1" y="49"/>
                  <a:pt x="1" y="568"/>
                  <a:pt x="357" y="568"/>
                </a:cubicBezTo>
                <a:cubicBezTo>
                  <a:pt x="3781" y="762"/>
                  <a:pt x="7227" y="719"/>
                  <a:pt x="10651" y="762"/>
                </a:cubicBezTo>
                <a:lnTo>
                  <a:pt x="15727" y="827"/>
                </a:lnTo>
                <a:cubicBezTo>
                  <a:pt x="16883" y="842"/>
                  <a:pt x="18077" y="930"/>
                  <a:pt x="19255" y="930"/>
                </a:cubicBezTo>
                <a:cubicBezTo>
                  <a:pt x="19828" y="930"/>
                  <a:pt x="20397" y="909"/>
                  <a:pt x="20955" y="849"/>
                </a:cubicBezTo>
                <a:cubicBezTo>
                  <a:pt x="21354" y="849"/>
                  <a:pt x="21354" y="244"/>
                  <a:pt x="20955" y="244"/>
                </a:cubicBezTo>
                <a:cubicBezTo>
                  <a:pt x="20224" y="148"/>
                  <a:pt x="19471" y="122"/>
                  <a:pt x="18716" y="122"/>
                </a:cubicBezTo>
                <a:cubicBezTo>
                  <a:pt x="17829" y="122"/>
                  <a:pt x="16937" y="158"/>
                  <a:pt x="16069" y="158"/>
                </a:cubicBezTo>
                <a:cubicBezTo>
                  <a:pt x="16005" y="158"/>
                  <a:pt x="15942" y="158"/>
                  <a:pt x="15878" y="157"/>
                </a:cubicBezTo>
                <a:lnTo>
                  <a:pt x="10651" y="93"/>
                </a:lnTo>
                <a:cubicBezTo>
                  <a:pt x="8264" y="70"/>
                  <a:pt x="5867" y="0"/>
                  <a:pt x="347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9" name="Google Shape;1629;p33"/>
          <p:cNvSpPr/>
          <p:nvPr/>
        </p:nvSpPr>
        <p:spPr>
          <a:xfrm>
            <a:off x="6712000" y="1739575"/>
            <a:ext cx="136196" cy="205601"/>
          </a:xfrm>
          <a:custGeom>
            <a:rect b="b" l="l" r="r" t="t"/>
            <a:pathLst>
              <a:path extrusionOk="0" h="2675" w="1772">
                <a:moveTo>
                  <a:pt x="951" y="492"/>
                </a:moveTo>
                <a:cubicBezTo>
                  <a:pt x="1124" y="772"/>
                  <a:pt x="1210" y="1107"/>
                  <a:pt x="1502" y="1291"/>
                </a:cubicBezTo>
                <a:cubicBezTo>
                  <a:pt x="1307" y="1615"/>
                  <a:pt x="1102" y="1939"/>
                  <a:pt x="908" y="2274"/>
                </a:cubicBezTo>
                <a:lnTo>
                  <a:pt x="875" y="2209"/>
                </a:lnTo>
                <a:cubicBezTo>
                  <a:pt x="757" y="1928"/>
                  <a:pt x="605" y="1680"/>
                  <a:pt x="411" y="1453"/>
                </a:cubicBezTo>
                <a:cubicBezTo>
                  <a:pt x="389" y="1431"/>
                  <a:pt x="400" y="1377"/>
                  <a:pt x="400" y="1356"/>
                </a:cubicBezTo>
                <a:cubicBezTo>
                  <a:pt x="411" y="1334"/>
                  <a:pt x="433" y="1313"/>
                  <a:pt x="443" y="1302"/>
                </a:cubicBezTo>
                <a:cubicBezTo>
                  <a:pt x="649" y="1053"/>
                  <a:pt x="821" y="772"/>
                  <a:pt x="951" y="492"/>
                </a:cubicBezTo>
                <a:close/>
                <a:moveTo>
                  <a:pt x="926" y="0"/>
                </a:moveTo>
                <a:cubicBezTo>
                  <a:pt x="824" y="0"/>
                  <a:pt x="727" y="56"/>
                  <a:pt x="681" y="157"/>
                </a:cubicBezTo>
                <a:cubicBezTo>
                  <a:pt x="573" y="373"/>
                  <a:pt x="465" y="600"/>
                  <a:pt x="346" y="805"/>
                </a:cubicBezTo>
                <a:cubicBezTo>
                  <a:pt x="249" y="978"/>
                  <a:pt x="141" y="1140"/>
                  <a:pt x="44" y="1302"/>
                </a:cubicBezTo>
                <a:cubicBezTo>
                  <a:pt x="1" y="1356"/>
                  <a:pt x="1" y="1431"/>
                  <a:pt x="44" y="1485"/>
                </a:cubicBezTo>
                <a:cubicBezTo>
                  <a:pt x="206" y="1701"/>
                  <a:pt x="346" y="1950"/>
                  <a:pt x="454" y="2198"/>
                </a:cubicBezTo>
                <a:cubicBezTo>
                  <a:pt x="497" y="2306"/>
                  <a:pt x="551" y="2414"/>
                  <a:pt x="605" y="2522"/>
                </a:cubicBezTo>
                <a:cubicBezTo>
                  <a:pt x="645" y="2612"/>
                  <a:pt x="741" y="2675"/>
                  <a:pt x="841" y="2675"/>
                </a:cubicBezTo>
                <a:cubicBezTo>
                  <a:pt x="849" y="2675"/>
                  <a:pt x="857" y="2674"/>
                  <a:pt x="865" y="2673"/>
                </a:cubicBezTo>
                <a:cubicBezTo>
                  <a:pt x="872" y="2674"/>
                  <a:pt x="879" y="2675"/>
                  <a:pt x="886" y="2675"/>
                </a:cubicBezTo>
                <a:cubicBezTo>
                  <a:pt x="974" y="2675"/>
                  <a:pt x="1051" y="2613"/>
                  <a:pt x="1081" y="2533"/>
                </a:cubicBezTo>
                <a:cubicBezTo>
                  <a:pt x="1081" y="2501"/>
                  <a:pt x="1091" y="2479"/>
                  <a:pt x="1113" y="2447"/>
                </a:cubicBezTo>
                <a:cubicBezTo>
                  <a:pt x="1275" y="2187"/>
                  <a:pt x="1437" y="1917"/>
                  <a:pt x="1588" y="1647"/>
                </a:cubicBezTo>
                <a:cubicBezTo>
                  <a:pt x="1653" y="1539"/>
                  <a:pt x="1707" y="1421"/>
                  <a:pt x="1761" y="1302"/>
                </a:cubicBezTo>
                <a:cubicBezTo>
                  <a:pt x="1772" y="1280"/>
                  <a:pt x="1761" y="1248"/>
                  <a:pt x="1750" y="1226"/>
                </a:cubicBezTo>
                <a:cubicBezTo>
                  <a:pt x="1729" y="1172"/>
                  <a:pt x="1685" y="1140"/>
                  <a:pt x="1664" y="1097"/>
                </a:cubicBezTo>
                <a:cubicBezTo>
                  <a:pt x="1459" y="783"/>
                  <a:pt x="1286" y="459"/>
                  <a:pt x="1135" y="124"/>
                </a:cubicBezTo>
                <a:cubicBezTo>
                  <a:pt x="1113" y="81"/>
                  <a:pt x="1081" y="49"/>
                  <a:pt x="1048" y="27"/>
                </a:cubicBezTo>
                <a:cubicBezTo>
                  <a:pt x="1008" y="9"/>
                  <a:pt x="967" y="0"/>
                  <a:pt x="92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0" name="Google Shape;1630;p33"/>
          <p:cNvSpPr/>
          <p:nvPr/>
        </p:nvSpPr>
        <p:spPr>
          <a:xfrm>
            <a:off x="1860566" y="2819640"/>
            <a:ext cx="137041" cy="204755"/>
          </a:xfrm>
          <a:custGeom>
            <a:rect b="b" l="l" r="r" t="t"/>
            <a:pathLst>
              <a:path extrusionOk="0" h="2664" w="1783">
                <a:moveTo>
                  <a:pt x="1102" y="455"/>
                </a:moveTo>
                <a:cubicBezTo>
                  <a:pt x="1242" y="736"/>
                  <a:pt x="1264" y="1060"/>
                  <a:pt x="1448" y="1320"/>
                </a:cubicBezTo>
                <a:lnTo>
                  <a:pt x="951" y="2270"/>
                </a:lnTo>
                <a:cubicBezTo>
                  <a:pt x="951" y="2270"/>
                  <a:pt x="940" y="2259"/>
                  <a:pt x="940" y="2259"/>
                </a:cubicBezTo>
                <a:cubicBezTo>
                  <a:pt x="821" y="2022"/>
                  <a:pt x="659" y="1816"/>
                  <a:pt x="476" y="1633"/>
                </a:cubicBezTo>
                <a:cubicBezTo>
                  <a:pt x="422" y="1600"/>
                  <a:pt x="411" y="1525"/>
                  <a:pt x="454" y="1471"/>
                </a:cubicBezTo>
                <a:lnTo>
                  <a:pt x="1102" y="455"/>
                </a:lnTo>
                <a:close/>
                <a:moveTo>
                  <a:pt x="1119" y="0"/>
                </a:moveTo>
                <a:cubicBezTo>
                  <a:pt x="1027" y="0"/>
                  <a:pt x="940" y="47"/>
                  <a:pt x="886" y="131"/>
                </a:cubicBezTo>
                <a:cubicBezTo>
                  <a:pt x="821" y="218"/>
                  <a:pt x="756" y="315"/>
                  <a:pt x="702" y="412"/>
                </a:cubicBezTo>
                <a:cubicBezTo>
                  <a:pt x="497" y="736"/>
                  <a:pt x="281" y="1071"/>
                  <a:pt x="76" y="1406"/>
                </a:cubicBezTo>
                <a:cubicBezTo>
                  <a:pt x="0" y="1492"/>
                  <a:pt x="11" y="1633"/>
                  <a:pt x="108" y="1698"/>
                </a:cubicBezTo>
                <a:cubicBezTo>
                  <a:pt x="206" y="1795"/>
                  <a:pt x="303" y="1903"/>
                  <a:pt x="378" y="2011"/>
                </a:cubicBezTo>
                <a:cubicBezTo>
                  <a:pt x="497" y="2184"/>
                  <a:pt x="594" y="2356"/>
                  <a:pt x="692" y="2529"/>
                </a:cubicBezTo>
                <a:cubicBezTo>
                  <a:pt x="741" y="2608"/>
                  <a:pt x="818" y="2660"/>
                  <a:pt x="905" y="2660"/>
                </a:cubicBezTo>
                <a:cubicBezTo>
                  <a:pt x="913" y="2660"/>
                  <a:pt x="921" y="2660"/>
                  <a:pt x="929" y="2659"/>
                </a:cubicBezTo>
                <a:cubicBezTo>
                  <a:pt x="945" y="2662"/>
                  <a:pt x="961" y="2664"/>
                  <a:pt x="976" y="2664"/>
                </a:cubicBezTo>
                <a:cubicBezTo>
                  <a:pt x="1067" y="2664"/>
                  <a:pt x="1152" y="2611"/>
                  <a:pt x="1188" y="2518"/>
                </a:cubicBezTo>
                <a:cubicBezTo>
                  <a:pt x="1210" y="2475"/>
                  <a:pt x="1232" y="2432"/>
                  <a:pt x="1253" y="2378"/>
                </a:cubicBezTo>
                <a:cubicBezTo>
                  <a:pt x="1404" y="2086"/>
                  <a:pt x="1556" y="1795"/>
                  <a:pt x="1696" y="1503"/>
                </a:cubicBezTo>
                <a:cubicBezTo>
                  <a:pt x="1728" y="1460"/>
                  <a:pt x="1739" y="1417"/>
                  <a:pt x="1761" y="1363"/>
                </a:cubicBezTo>
                <a:cubicBezTo>
                  <a:pt x="1782" y="1320"/>
                  <a:pt x="1761" y="1266"/>
                  <a:pt x="1707" y="1244"/>
                </a:cubicBezTo>
                <a:cubicBezTo>
                  <a:pt x="1620" y="1222"/>
                  <a:pt x="1599" y="1147"/>
                  <a:pt x="1577" y="1071"/>
                </a:cubicBezTo>
                <a:cubicBezTo>
                  <a:pt x="1491" y="758"/>
                  <a:pt x="1404" y="445"/>
                  <a:pt x="1307" y="131"/>
                </a:cubicBezTo>
                <a:cubicBezTo>
                  <a:pt x="1296" y="88"/>
                  <a:pt x="1264" y="45"/>
                  <a:pt x="1232" y="23"/>
                </a:cubicBezTo>
                <a:cubicBezTo>
                  <a:pt x="1194" y="8"/>
                  <a:pt x="1156" y="0"/>
                  <a:pt x="11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1" name="Google Shape;1631;p33"/>
          <p:cNvSpPr/>
          <p:nvPr/>
        </p:nvSpPr>
        <p:spPr>
          <a:xfrm>
            <a:off x="6722761" y="1310403"/>
            <a:ext cx="114675" cy="145496"/>
          </a:xfrm>
          <a:custGeom>
            <a:rect b="b" l="l" r="r" t="t"/>
            <a:pathLst>
              <a:path extrusionOk="0" h="1893" w="1492">
                <a:moveTo>
                  <a:pt x="773" y="1"/>
                </a:moveTo>
                <a:cubicBezTo>
                  <a:pt x="768" y="1"/>
                  <a:pt x="762" y="1"/>
                  <a:pt x="757" y="2"/>
                </a:cubicBezTo>
                <a:cubicBezTo>
                  <a:pt x="703" y="2"/>
                  <a:pt x="692" y="46"/>
                  <a:pt x="692" y="89"/>
                </a:cubicBezTo>
                <a:lnTo>
                  <a:pt x="692" y="564"/>
                </a:lnTo>
                <a:lnTo>
                  <a:pt x="670" y="575"/>
                </a:lnTo>
                <a:cubicBezTo>
                  <a:pt x="649" y="542"/>
                  <a:pt x="616" y="521"/>
                  <a:pt x="584" y="499"/>
                </a:cubicBezTo>
                <a:cubicBezTo>
                  <a:pt x="444" y="402"/>
                  <a:pt x="292" y="305"/>
                  <a:pt x="152" y="218"/>
                </a:cubicBezTo>
                <a:cubicBezTo>
                  <a:pt x="134" y="214"/>
                  <a:pt x="116" y="211"/>
                  <a:pt x="99" y="211"/>
                </a:cubicBezTo>
                <a:cubicBezTo>
                  <a:pt x="75" y="211"/>
                  <a:pt x="52" y="217"/>
                  <a:pt x="33" y="229"/>
                </a:cubicBezTo>
                <a:cubicBezTo>
                  <a:pt x="1" y="272"/>
                  <a:pt x="33" y="326"/>
                  <a:pt x="55" y="348"/>
                </a:cubicBezTo>
                <a:cubicBezTo>
                  <a:pt x="87" y="370"/>
                  <a:pt x="109" y="391"/>
                  <a:pt x="130" y="413"/>
                </a:cubicBezTo>
                <a:lnTo>
                  <a:pt x="562" y="802"/>
                </a:lnTo>
                <a:lnTo>
                  <a:pt x="627" y="856"/>
                </a:lnTo>
                <a:cubicBezTo>
                  <a:pt x="454" y="1018"/>
                  <a:pt x="292" y="1169"/>
                  <a:pt x="130" y="1320"/>
                </a:cubicBezTo>
                <a:cubicBezTo>
                  <a:pt x="87" y="1353"/>
                  <a:pt x="22" y="1396"/>
                  <a:pt x="66" y="1450"/>
                </a:cubicBezTo>
                <a:cubicBezTo>
                  <a:pt x="79" y="1466"/>
                  <a:pt x="94" y="1473"/>
                  <a:pt x="110" y="1473"/>
                </a:cubicBezTo>
                <a:cubicBezTo>
                  <a:pt x="145" y="1473"/>
                  <a:pt x="183" y="1440"/>
                  <a:pt x="206" y="1417"/>
                </a:cubicBezTo>
                <a:cubicBezTo>
                  <a:pt x="336" y="1320"/>
                  <a:pt x="465" y="1223"/>
                  <a:pt x="595" y="1126"/>
                </a:cubicBezTo>
                <a:lnTo>
                  <a:pt x="681" y="1050"/>
                </a:lnTo>
                <a:cubicBezTo>
                  <a:pt x="692" y="1245"/>
                  <a:pt x="703" y="1428"/>
                  <a:pt x="714" y="1601"/>
                </a:cubicBezTo>
                <a:cubicBezTo>
                  <a:pt x="714" y="1677"/>
                  <a:pt x="724" y="1763"/>
                  <a:pt x="746" y="1839"/>
                </a:cubicBezTo>
                <a:cubicBezTo>
                  <a:pt x="757" y="1871"/>
                  <a:pt x="778" y="1893"/>
                  <a:pt x="800" y="1893"/>
                </a:cubicBezTo>
                <a:cubicBezTo>
                  <a:pt x="822" y="1893"/>
                  <a:pt x="854" y="1871"/>
                  <a:pt x="865" y="1849"/>
                </a:cubicBezTo>
                <a:cubicBezTo>
                  <a:pt x="876" y="1795"/>
                  <a:pt x="886" y="1752"/>
                  <a:pt x="886" y="1709"/>
                </a:cubicBezTo>
                <a:cubicBezTo>
                  <a:pt x="886" y="1525"/>
                  <a:pt x="897" y="1331"/>
                  <a:pt x="897" y="1147"/>
                </a:cubicBezTo>
                <a:cubicBezTo>
                  <a:pt x="908" y="1126"/>
                  <a:pt x="908" y="1104"/>
                  <a:pt x="908" y="1072"/>
                </a:cubicBezTo>
                <a:cubicBezTo>
                  <a:pt x="994" y="1137"/>
                  <a:pt x="1081" y="1212"/>
                  <a:pt x="1156" y="1277"/>
                </a:cubicBezTo>
                <a:cubicBezTo>
                  <a:pt x="1232" y="1331"/>
                  <a:pt x="1308" y="1374"/>
                  <a:pt x="1383" y="1417"/>
                </a:cubicBezTo>
                <a:cubicBezTo>
                  <a:pt x="1391" y="1423"/>
                  <a:pt x="1400" y="1425"/>
                  <a:pt x="1409" y="1425"/>
                </a:cubicBezTo>
                <a:cubicBezTo>
                  <a:pt x="1437" y="1425"/>
                  <a:pt x="1467" y="1407"/>
                  <a:pt x="1491" y="1407"/>
                </a:cubicBezTo>
                <a:cubicBezTo>
                  <a:pt x="1480" y="1374"/>
                  <a:pt x="1491" y="1331"/>
                  <a:pt x="1470" y="1309"/>
                </a:cubicBezTo>
                <a:cubicBezTo>
                  <a:pt x="1416" y="1245"/>
                  <a:pt x="1362" y="1191"/>
                  <a:pt x="1308" y="1147"/>
                </a:cubicBezTo>
                <a:lnTo>
                  <a:pt x="962" y="813"/>
                </a:lnTo>
                <a:cubicBezTo>
                  <a:pt x="1059" y="737"/>
                  <a:pt x="1146" y="661"/>
                  <a:pt x="1243" y="586"/>
                </a:cubicBezTo>
                <a:cubicBezTo>
                  <a:pt x="1308" y="521"/>
                  <a:pt x="1372" y="456"/>
                  <a:pt x="1437" y="391"/>
                </a:cubicBezTo>
                <a:cubicBezTo>
                  <a:pt x="1470" y="359"/>
                  <a:pt x="1459" y="316"/>
                  <a:pt x="1470" y="283"/>
                </a:cubicBezTo>
                <a:lnTo>
                  <a:pt x="1470" y="283"/>
                </a:lnTo>
                <a:cubicBezTo>
                  <a:pt x="1460" y="286"/>
                  <a:pt x="1450" y="287"/>
                  <a:pt x="1440" y="287"/>
                </a:cubicBezTo>
                <a:cubicBezTo>
                  <a:pt x="1423" y="287"/>
                  <a:pt x="1406" y="284"/>
                  <a:pt x="1391" y="284"/>
                </a:cubicBezTo>
                <a:cubicBezTo>
                  <a:pt x="1376" y="284"/>
                  <a:pt x="1363" y="286"/>
                  <a:pt x="1351" y="294"/>
                </a:cubicBezTo>
                <a:cubicBezTo>
                  <a:pt x="1254" y="359"/>
                  <a:pt x="1167" y="424"/>
                  <a:pt x="1070" y="499"/>
                </a:cubicBezTo>
                <a:cubicBezTo>
                  <a:pt x="1016" y="542"/>
                  <a:pt x="951" y="586"/>
                  <a:pt x="886" y="640"/>
                </a:cubicBezTo>
                <a:cubicBezTo>
                  <a:pt x="876" y="542"/>
                  <a:pt x="876" y="456"/>
                  <a:pt x="865" y="359"/>
                </a:cubicBezTo>
                <a:cubicBezTo>
                  <a:pt x="865" y="272"/>
                  <a:pt x="854" y="175"/>
                  <a:pt x="843" y="78"/>
                </a:cubicBezTo>
                <a:cubicBezTo>
                  <a:pt x="834" y="39"/>
                  <a:pt x="815" y="1"/>
                  <a:pt x="77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2" name="Google Shape;1632;p33"/>
          <p:cNvSpPr/>
          <p:nvPr/>
        </p:nvSpPr>
        <p:spPr>
          <a:xfrm>
            <a:off x="6162513" y="1523698"/>
            <a:ext cx="137025" cy="173858"/>
          </a:xfrm>
          <a:custGeom>
            <a:rect b="b" l="l" r="r" t="t"/>
            <a:pathLst>
              <a:path extrusionOk="0" h="1893" w="1492">
                <a:moveTo>
                  <a:pt x="773" y="1"/>
                </a:moveTo>
                <a:cubicBezTo>
                  <a:pt x="768" y="1"/>
                  <a:pt x="762" y="1"/>
                  <a:pt x="757" y="2"/>
                </a:cubicBezTo>
                <a:cubicBezTo>
                  <a:pt x="703" y="2"/>
                  <a:pt x="692" y="46"/>
                  <a:pt x="692" y="89"/>
                </a:cubicBezTo>
                <a:lnTo>
                  <a:pt x="692" y="564"/>
                </a:lnTo>
                <a:lnTo>
                  <a:pt x="670" y="575"/>
                </a:lnTo>
                <a:cubicBezTo>
                  <a:pt x="649" y="542"/>
                  <a:pt x="616" y="521"/>
                  <a:pt x="584" y="499"/>
                </a:cubicBezTo>
                <a:cubicBezTo>
                  <a:pt x="444" y="402"/>
                  <a:pt x="292" y="305"/>
                  <a:pt x="152" y="218"/>
                </a:cubicBezTo>
                <a:cubicBezTo>
                  <a:pt x="134" y="214"/>
                  <a:pt x="116" y="211"/>
                  <a:pt x="99" y="211"/>
                </a:cubicBezTo>
                <a:cubicBezTo>
                  <a:pt x="75" y="211"/>
                  <a:pt x="52" y="217"/>
                  <a:pt x="33" y="229"/>
                </a:cubicBezTo>
                <a:cubicBezTo>
                  <a:pt x="1" y="272"/>
                  <a:pt x="33" y="326"/>
                  <a:pt x="55" y="348"/>
                </a:cubicBezTo>
                <a:cubicBezTo>
                  <a:pt x="87" y="370"/>
                  <a:pt x="109" y="391"/>
                  <a:pt x="130" y="413"/>
                </a:cubicBezTo>
                <a:lnTo>
                  <a:pt x="562" y="802"/>
                </a:lnTo>
                <a:lnTo>
                  <a:pt x="627" y="856"/>
                </a:lnTo>
                <a:cubicBezTo>
                  <a:pt x="454" y="1018"/>
                  <a:pt x="292" y="1169"/>
                  <a:pt x="130" y="1320"/>
                </a:cubicBezTo>
                <a:cubicBezTo>
                  <a:pt x="87" y="1353"/>
                  <a:pt x="22" y="1396"/>
                  <a:pt x="66" y="1450"/>
                </a:cubicBezTo>
                <a:cubicBezTo>
                  <a:pt x="79" y="1466"/>
                  <a:pt x="94" y="1473"/>
                  <a:pt x="110" y="1473"/>
                </a:cubicBezTo>
                <a:cubicBezTo>
                  <a:pt x="145" y="1473"/>
                  <a:pt x="183" y="1440"/>
                  <a:pt x="206" y="1417"/>
                </a:cubicBezTo>
                <a:cubicBezTo>
                  <a:pt x="336" y="1320"/>
                  <a:pt x="465" y="1223"/>
                  <a:pt x="595" y="1126"/>
                </a:cubicBezTo>
                <a:lnTo>
                  <a:pt x="681" y="1050"/>
                </a:lnTo>
                <a:cubicBezTo>
                  <a:pt x="692" y="1245"/>
                  <a:pt x="703" y="1428"/>
                  <a:pt x="714" y="1601"/>
                </a:cubicBezTo>
                <a:cubicBezTo>
                  <a:pt x="714" y="1677"/>
                  <a:pt x="724" y="1763"/>
                  <a:pt x="746" y="1839"/>
                </a:cubicBezTo>
                <a:cubicBezTo>
                  <a:pt x="757" y="1871"/>
                  <a:pt x="778" y="1893"/>
                  <a:pt x="800" y="1893"/>
                </a:cubicBezTo>
                <a:cubicBezTo>
                  <a:pt x="822" y="1893"/>
                  <a:pt x="854" y="1871"/>
                  <a:pt x="865" y="1849"/>
                </a:cubicBezTo>
                <a:cubicBezTo>
                  <a:pt x="876" y="1795"/>
                  <a:pt x="886" y="1752"/>
                  <a:pt x="886" y="1709"/>
                </a:cubicBezTo>
                <a:cubicBezTo>
                  <a:pt x="886" y="1525"/>
                  <a:pt x="897" y="1331"/>
                  <a:pt x="897" y="1147"/>
                </a:cubicBezTo>
                <a:cubicBezTo>
                  <a:pt x="908" y="1126"/>
                  <a:pt x="908" y="1104"/>
                  <a:pt x="908" y="1072"/>
                </a:cubicBezTo>
                <a:cubicBezTo>
                  <a:pt x="994" y="1137"/>
                  <a:pt x="1081" y="1212"/>
                  <a:pt x="1156" y="1277"/>
                </a:cubicBezTo>
                <a:cubicBezTo>
                  <a:pt x="1232" y="1331"/>
                  <a:pt x="1308" y="1374"/>
                  <a:pt x="1383" y="1417"/>
                </a:cubicBezTo>
                <a:cubicBezTo>
                  <a:pt x="1391" y="1423"/>
                  <a:pt x="1400" y="1425"/>
                  <a:pt x="1409" y="1425"/>
                </a:cubicBezTo>
                <a:cubicBezTo>
                  <a:pt x="1437" y="1425"/>
                  <a:pt x="1467" y="1407"/>
                  <a:pt x="1491" y="1407"/>
                </a:cubicBezTo>
                <a:cubicBezTo>
                  <a:pt x="1480" y="1374"/>
                  <a:pt x="1491" y="1331"/>
                  <a:pt x="1470" y="1309"/>
                </a:cubicBezTo>
                <a:cubicBezTo>
                  <a:pt x="1416" y="1245"/>
                  <a:pt x="1362" y="1191"/>
                  <a:pt x="1308" y="1147"/>
                </a:cubicBezTo>
                <a:lnTo>
                  <a:pt x="962" y="813"/>
                </a:lnTo>
                <a:cubicBezTo>
                  <a:pt x="1059" y="737"/>
                  <a:pt x="1146" y="661"/>
                  <a:pt x="1243" y="586"/>
                </a:cubicBezTo>
                <a:cubicBezTo>
                  <a:pt x="1308" y="521"/>
                  <a:pt x="1372" y="456"/>
                  <a:pt x="1437" y="391"/>
                </a:cubicBezTo>
                <a:cubicBezTo>
                  <a:pt x="1470" y="359"/>
                  <a:pt x="1459" y="316"/>
                  <a:pt x="1470" y="283"/>
                </a:cubicBezTo>
                <a:lnTo>
                  <a:pt x="1470" y="283"/>
                </a:lnTo>
                <a:cubicBezTo>
                  <a:pt x="1460" y="286"/>
                  <a:pt x="1450" y="287"/>
                  <a:pt x="1440" y="287"/>
                </a:cubicBezTo>
                <a:cubicBezTo>
                  <a:pt x="1423" y="287"/>
                  <a:pt x="1406" y="284"/>
                  <a:pt x="1391" y="284"/>
                </a:cubicBezTo>
                <a:cubicBezTo>
                  <a:pt x="1376" y="284"/>
                  <a:pt x="1363" y="286"/>
                  <a:pt x="1351" y="294"/>
                </a:cubicBezTo>
                <a:cubicBezTo>
                  <a:pt x="1254" y="359"/>
                  <a:pt x="1167" y="424"/>
                  <a:pt x="1070" y="499"/>
                </a:cubicBezTo>
                <a:cubicBezTo>
                  <a:pt x="1016" y="542"/>
                  <a:pt x="951" y="586"/>
                  <a:pt x="886" y="640"/>
                </a:cubicBezTo>
                <a:cubicBezTo>
                  <a:pt x="876" y="542"/>
                  <a:pt x="876" y="456"/>
                  <a:pt x="865" y="359"/>
                </a:cubicBezTo>
                <a:cubicBezTo>
                  <a:pt x="865" y="272"/>
                  <a:pt x="854" y="175"/>
                  <a:pt x="843" y="78"/>
                </a:cubicBezTo>
                <a:cubicBezTo>
                  <a:pt x="834" y="39"/>
                  <a:pt x="815" y="1"/>
                  <a:pt x="77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3" name="Google Shape;1633;p33"/>
          <p:cNvSpPr/>
          <p:nvPr/>
        </p:nvSpPr>
        <p:spPr>
          <a:xfrm>
            <a:off x="2233326" y="3108498"/>
            <a:ext cx="137025" cy="173858"/>
          </a:xfrm>
          <a:custGeom>
            <a:rect b="b" l="l" r="r" t="t"/>
            <a:pathLst>
              <a:path extrusionOk="0" h="1893" w="1492">
                <a:moveTo>
                  <a:pt x="773" y="1"/>
                </a:moveTo>
                <a:cubicBezTo>
                  <a:pt x="768" y="1"/>
                  <a:pt x="762" y="1"/>
                  <a:pt x="757" y="2"/>
                </a:cubicBezTo>
                <a:cubicBezTo>
                  <a:pt x="703" y="2"/>
                  <a:pt x="692" y="46"/>
                  <a:pt x="692" y="89"/>
                </a:cubicBezTo>
                <a:lnTo>
                  <a:pt x="692" y="564"/>
                </a:lnTo>
                <a:lnTo>
                  <a:pt x="670" y="575"/>
                </a:lnTo>
                <a:cubicBezTo>
                  <a:pt x="649" y="542"/>
                  <a:pt x="616" y="521"/>
                  <a:pt x="584" y="499"/>
                </a:cubicBezTo>
                <a:cubicBezTo>
                  <a:pt x="444" y="402"/>
                  <a:pt x="292" y="305"/>
                  <a:pt x="152" y="218"/>
                </a:cubicBezTo>
                <a:cubicBezTo>
                  <a:pt x="134" y="214"/>
                  <a:pt x="116" y="211"/>
                  <a:pt x="99" y="211"/>
                </a:cubicBezTo>
                <a:cubicBezTo>
                  <a:pt x="75" y="211"/>
                  <a:pt x="52" y="217"/>
                  <a:pt x="33" y="229"/>
                </a:cubicBezTo>
                <a:cubicBezTo>
                  <a:pt x="1" y="272"/>
                  <a:pt x="33" y="326"/>
                  <a:pt x="55" y="348"/>
                </a:cubicBezTo>
                <a:cubicBezTo>
                  <a:pt x="87" y="370"/>
                  <a:pt x="109" y="391"/>
                  <a:pt x="130" y="413"/>
                </a:cubicBezTo>
                <a:lnTo>
                  <a:pt x="562" y="802"/>
                </a:lnTo>
                <a:lnTo>
                  <a:pt x="627" y="856"/>
                </a:lnTo>
                <a:cubicBezTo>
                  <a:pt x="454" y="1018"/>
                  <a:pt x="292" y="1169"/>
                  <a:pt x="130" y="1320"/>
                </a:cubicBezTo>
                <a:cubicBezTo>
                  <a:pt x="87" y="1353"/>
                  <a:pt x="22" y="1396"/>
                  <a:pt x="66" y="1450"/>
                </a:cubicBezTo>
                <a:cubicBezTo>
                  <a:pt x="79" y="1466"/>
                  <a:pt x="94" y="1473"/>
                  <a:pt x="110" y="1473"/>
                </a:cubicBezTo>
                <a:cubicBezTo>
                  <a:pt x="145" y="1473"/>
                  <a:pt x="183" y="1440"/>
                  <a:pt x="206" y="1417"/>
                </a:cubicBezTo>
                <a:cubicBezTo>
                  <a:pt x="336" y="1320"/>
                  <a:pt x="465" y="1223"/>
                  <a:pt x="595" y="1126"/>
                </a:cubicBezTo>
                <a:lnTo>
                  <a:pt x="681" y="1050"/>
                </a:lnTo>
                <a:cubicBezTo>
                  <a:pt x="692" y="1245"/>
                  <a:pt x="703" y="1428"/>
                  <a:pt x="714" y="1601"/>
                </a:cubicBezTo>
                <a:cubicBezTo>
                  <a:pt x="714" y="1677"/>
                  <a:pt x="724" y="1763"/>
                  <a:pt x="746" y="1839"/>
                </a:cubicBezTo>
                <a:cubicBezTo>
                  <a:pt x="757" y="1871"/>
                  <a:pt x="778" y="1893"/>
                  <a:pt x="800" y="1893"/>
                </a:cubicBezTo>
                <a:cubicBezTo>
                  <a:pt x="822" y="1893"/>
                  <a:pt x="854" y="1871"/>
                  <a:pt x="865" y="1849"/>
                </a:cubicBezTo>
                <a:cubicBezTo>
                  <a:pt x="876" y="1795"/>
                  <a:pt x="886" y="1752"/>
                  <a:pt x="886" y="1709"/>
                </a:cubicBezTo>
                <a:cubicBezTo>
                  <a:pt x="886" y="1525"/>
                  <a:pt x="897" y="1331"/>
                  <a:pt x="897" y="1147"/>
                </a:cubicBezTo>
                <a:cubicBezTo>
                  <a:pt x="908" y="1126"/>
                  <a:pt x="908" y="1104"/>
                  <a:pt x="908" y="1072"/>
                </a:cubicBezTo>
                <a:cubicBezTo>
                  <a:pt x="994" y="1137"/>
                  <a:pt x="1081" y="1212"/>
                  <a:pt x="1156" y="1277"/>
                </a:cubicBezTo>
                <a:cubicBezTo>
                  <a:pt x="1232" y="1331"/>
                  <a:pt x="1308" y="1374"/>
                  <a:pt x="1383" y="1417"/>
                </a:cubicBezTo>
                <a:cubicBezTo>
                  <a:pt x="1391" y="1423"/>
                  <a:pt x="1400" y="1425"/>
                  <a:pt x="1409" y="1425"/>
                </a:cubicBezTo>
                <a:cubicBezTo>
                  <a:pt x="1437" y="1425"/>
                  <a:pt x="1467" y="1407"/>
                  <a:pt x="1491" y="1407"/>
                </a:cubicBezTo>
                <a:cubicBezTo>
                  <a:pt x="1480" y="1374"/>
                  <a:pt x="1491" y="1331"/>
                  <a:pt x="1470" y="1309"/>
                </a:cubicBezTo>
                <a:cubicBezTo>
                  <a:pt x="1416" y="1245"/>
                  <a:pt x="1362" y="1191"/>
                  <a:pt x="1308" y="1147"/>
                </a:cubicBezTo>
                <a:lnTo>
                  <a:pt x="962" y="813"/>
                </a:lnTo>
                <a:cubicBezTo>
                  <a:pt x="1059" y="737"/>
                  <a:pt x="1146" y="661"/>
                  <a:pt x="1243" y="586"/>
                </a:cubicBezTo>
                <a:cubicBezTo>
                  <a:pt x="1308" y="521"/>
                  <a:pt x="1372" y="456"/>
                  <a:pt x="1437" y="391"/>
                </a:cubicBezTo>
                <a:cubicBezTo>
                  <a:pt x="1470" y="359"/>
                  <a:pt x="1459" y="316"/>
                  <a:pt x="1470" y="283"/>
                </a:cubicBezTo>
                <a:lnTo>
                  <a:pt x="1470" y="283"/>
                </a:lnTo>
                <a:cubicBezTo>
                  <a:pt x="1460" y="286"/>
                  <a:pt x="1450" y="287"/>
                  <a:pt x="1440" y="287"/>
                </a:cubicBezTo>
                <a:cubicBezTo>
                  <a:pt x="1423" y="287"/>
                  <a:pt x="1406" y="284"/>
                  <a:pt x="1391" y="284"/>
                </a:cubicBezTo>
                <a:cubicBezTo>
                  <a:pt x="1376" y="284"/>
                  <a:pt x="1363" y="286"/>
                  <a:pt x="1351" y="294"/>
                </a:cubicBezTo>
                <a:cubicBezTo>
                  <a:pt x="1254" y="359"/>
                  <a:pt x="1167" y="424"/>
                  <a:pt x="1070" y="499"/>
                </a:cubicBezTo>
                <a:cubicBezTo>
                  <a:pt x="1016" y="542"/>
                  <a:pt x="951" y="586"/>
                  <a:pt x="886" y="640"/>
                </a:cubicBezTo>
                <a:cubicBezTo>
                  <a:pt x="876" y="542"/>
                  <a:pt x="876" y="456"/>
                  <a:pt x="865" y="359"/>
                </a:cubicBezTo>
                <a:cubicBezTo>
                  <a:pt x="865" y="272"/>
                  <a:pt x="854" y="175"/>
                  <a:pt x="843" y="78"/>
                </a:cubicBezTo>
                <a:cubicBezTo>
                  <a:pt x="834" y="39"/>
                  <a:pt x="815" y="1"/>
                  <a:pt x="77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4" name="Google Shape;1634;p33"/>
          <p:cNvSpPr txBox="1"/>
          <p:nvPr>
            <p:ph idx="1" type="subTitle"/>
          </p:nvPr>
        </p:nvSpPr>
        <p:spPr>
          <a:xfrm>
            <a:off x="2123963" y="3528800"/>
            <a:ext cx="4953000" cy="765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200"/>
              </a:spcAft>
              <a:buSzPts val="1800"/>
              <a:buNone/>
            </a:pPr>
            <a:r>
              <a:rPr lang="en"/>
              <a:t>La cantidad de estudiantes en los centros universitarios de la UdeG en Guadalajara.</a:t>
            </a:r>
            <a:endParaRPr/>
          </a:p>
        </p:txBody>
      </p:sp>
      <p:cxnSp>
        <p:nvCxnSpPr>
          <p:cNvPr id="1635" name="Google Shape;1635;p33"/>
          <p:cNvCxnSpPr/>
          <p:nvPr/>
        </p:nvCxnSpPr>
        <p:spPr>
          <a:xfrm>
            <a:off x="2740125" y="2037650"/>
            <a:ext cx="0" cy="958200"/>
          </a:xfrm>
          <a:prstGeom prst="straightConnector1">
            <a:avLst/>
          </a:prstGeom>
          <a:noFill/>
          <a:ln cap="flat" cmpd="sng" w="9525">
            <a:solidFill>
              <a:schemeClr val="dk1"/>
            </a:solidFill>
            <a:prstDash val="solid"/>
            <a:round/>
            <a:headEnd len="sm" w="sm" type="none"/>
            <a:tailEnd len="sm" w="sm" type="none"/>
          </a:ln>
        </p:spPr>
      </p:cxnSp>
      <p:cxnSp>
        <p:nvCxnSpPr>
          <p:cNvPr id="1636" name="Google Shape;1636;p33"/>
          <p:cNvCxnSpPr/>
          <p:nvPr/>
        </p:nvCxnSpPr>
        <p:spPr>
          <a:xfrm>
            <a:off x="2567600" y="2037650"/>
            <a:ext cx="0" cy="958200"/>
          </a:xfrm>
          <a:prstGeom prst="straightConnector1">
            <a:avLst/>
          </a:prstGeom>
          <a:noFill/>
          <a:ln cap="flat" cmpd="sng" w="9525">
            <a:solidFill>
              <a:schemeClr val="dk1"/>
            </a:solidFill>
            <a:prstDash val="solid"/>
            <a:round/>
            <a:headEnd len="sm" w="sm" type="none"/>
            <a:tailEnd len="sm" w="sm" type="none"/>
          </a:ln>
        </p:spPr>
      </p:cxnSp>
      <p:cxnSp>
        <p:nvCxnSpPr>
          <p:cNvPr id="1637" name="Google Shape;1637;p33"/>
          <p:cNvCxnSpPr/>
          <p:nvPr/>
        </p:nvCxnSpPr>
        <p:spPr>
          <a:xfrm>
            <a:off x="2527900" y="2185800"/>
            <a:ext cx="642900" cy="0"/>
          </a:xfrm>
          <a:prstGeom prst="straightConnector1">
            <a:avLst/>
          </a:prstGeom>
          <a:noFill/>
          <a:ln cap="flat" cmpd="sng" w="9525">
            <a:solidFill>
              <a:schemeClr val="dk1"/>
            </a:solidFill>
            <a:prstDash val="solid"/>
            <a:round/>
            <a:headEnd len="sm" w="sm" type="none"/>
            <a:tailEnd len="sm" w="sm" type="none"/>
          </a:ln>
        </p:spPr>
      </p:cxnSp>
      <p:cxnSp>
        <p:nvCxnSpPr>
          <p:cNvPr id="1638" name="Google Shape;1638;p33"/>
          <p:cNvCxnSpPr/>
          <p:nvPr/>
        </p:nvCxnSpPr>
        <p:spPr>
          <a:xfrm>
            <a:off x="2567600" y="2857300"/>
            <a:ext cx="642900" cy="0"/>
          </a:xfrm>
          <a:prstGeom prst="straightConnector1">
            <a:avLst/>
          </a:prstGeom>
          <a:noFill/>
          <a:ln cap="flat" cmpd="sng" w="9525">
            <a:solidFill>
              <a:schemeClr val="dk1"/>
            </a:solidFill>
            <a:prstDash val="solid"/>
            <a:round/>
            <a:headEnd len="sm" w="sm" type="none"/>
            <a:tailEnd len="sm" w="sm" type="none"/>
          </a:ln>
        </p:spPr>
      </p:cxnSp>
      <p:cxnSp>
        <p:nvCxnSpPr>
          <p:cNvPr id="1639" name="Google Shape;1639;p33"/>
          <p:cNvCxnSpPr/>
          <p:nvPr/>
        </p:nvCxnSpPr>
        <p:spPr>
          <a:xfrm>
            <a:off x="2662875" y="2037650"/>
            <a:ext cx="0" cy="958200"/>
          </a:xfrm>
          <a:prstGeom prst="straightConnector1">
            <a:avLst/>
          </a:prstGeom>
          <a:noFill/>
          <a:ln cap="flat" cmpd="sng" w="9525">
            <a:solidFill>
              <a:schemeClr val="dk1"/>
            </a:solidFill>
            <a:prstDash val="solid"/>
            <a:round/>
            <a:headEnd len="sm" w="sm" type="none"/>
            <a:tailEnd len="sm" w="sm" type="none"/>
          </a:ln>
        </p:spPr>
      </p:cxnSp>
      <p:cxnSp>
        <p:nvCxnSpPr>
          <p:cNvPr id="1640" name="Google Shape;1640;p33"/>
          <p:cNvCxnSpPr/>
          <p:nvPr/>
        </p:nvCxnSpPr>
        <p:spPr>
          <a:xfrm>
            <a:off x="2753350" y="2037650"/>
            <a:ext cx="0" cy="958200"/>
          </a:xfrm>
          <a:prstGeom prst="straightConnector1">
            <a:avLst/>
          </a:prstGeom>
          <a:noFill/>
          <a:ln cap="flat" cmpd="sng" w="9525">
            <a:solidFill>
              <a:schemeClr val="dk1"/>
            </a:solidFill>
            <a:prstDash val="solid"/>
            <a:round/>
            <a:headEnd len="sm" w="sm" type="none"/>
            <a:tailEnd len="sm" w="sm" type="none"/>
          </a:ln>
        </p:spPr>
      </p:cxnSp>
      <p:cxnSp>
        <p:nvCxnSpPr>
          <p:cNvPr id="1641" name="Google Shape;1641;p33"/>
          <p:cNvCxnSpPr/>
          <p:nvPr/>
        </p:nvCxnSpPr>
        <p:spPr>
          <a:xfrm>
            <a:off x="2513425" y="2364075"/>
            <a:ext cx="657300" cy="0"/>
          </a:xfrm>
          <a:prstGeom prst="straightConnector1">
            <a:avLst/>
          </a:prstGeom>
          <a:noFill/>
          <a:ln cap="flat" cmpd="sng" w="9525">
            <a:solidFill>
              <a:schemeClr val="dk1"/>
            </a:solidFill>
            <a:prstDash val="solid"/>
            <a:round/>
            <a:headEnd len="sm" w="sm" type="none"/>
            <a:tailEnd len="sm" w="sm" type="none"/>
          </a:ln>
        </p:spPr>
      </p:cxnSp>
      <p:cxnSp>
        <p:nvCxnSpPr>
          <p:cNvPr id="1642" name="Google Shape;1642;p33"/>
          <p:cNvCxnSpPr/>
          <p:nvPr/>
        </p:nvCxnSpPr>
        <p:spPr>
          <a:xfrm>
            <a:off x="2513425" y="2659350"/>
            <a:ext cx="657300" cy="0"/>
          </a:xfrm>
          <a:prstGeom prst="straightConnector1">
            <a:avLst/>
          </a:prstGeom>
          <a:noFill/>
          <a:ln cap="flat" cmpd="sng" w="9525">
            <a:solidFill>
              <a:schemeClr val="dk1"/>
            </a:solidFill>
            <a:prstDash val="solid"/>
            <a:round/>
            <a:headEnd len="sm" w="sm" type="none"/>
            <a:tailEnd len="sm" w="sm" type="none"/>
          </a:ln>
        </p:spPr>
      </p:cxnSp>
      <p:cxnSp>
        <p:nvCxnSpPr>
          <p:cNvPr id="1643" name="Google Shape;1643;p33"/>
          <p:cNvCxnSpPr/>
          <p:nvPr/>
        </p:nvCxnSpPr>
        <p:spPr>
          <a:xfrm>
            <a:off x="6307225" y="2070200"/>
            <a:ext cx="0" cy="872400"/>
          </a:xfrm>
          <a:prstGeom prst="straightConnector1">
            <a:avLst/>
          </a:prstGeom>
          <a:noFill/>
          <a:ln cap="flat" cmpd="sng" w="9525">
            <a:solidFill>
              <a:schemeClr val="dk1"/>
            </a:solidFill>
            <a:prstDash val="solid"/>
            <a:round/>
            <a:headEnd len="sm" w="sm" type="none"/>
            <a:tailEnd len="sm" w="sm" type="none"/>
          </a:ln>
        </p:spPr>
      </p:cxnSp>
      <p:cxnSp>
        <p:nvCxnSpPr>
          <p:cNvPr id="1644" name="Google Shape;1644;p33"/>
          <p:cNvCxnSpPr/>
          <p:nvPr/>
        </p:nvCxnSpPr>
        <p:spPr>
          <a:xfrm>
            <a:off x="5902450" y="2070200"/>
            <a:ext cx="0" cy="872400"/>
          </a:xfrm>
          <a:prstGeom prst="straightConnector1">
            <a:avLst/>
          </a:prstGeom>
          <a:noFill/>
          <a:ln cap="flat" cmpd="sng" w="9525">
            <a:solidFill>
              <a:schemeClr val="dk1"/>
            </a:solidFill>
            <a:prstDash val="solid"/>
            <a:round/>
            <a:headEnd len="sm" w="sm" type="none"/>
            <a:tailEnd len="sm" w="sm" type="none"/>
          </a:ln>
        </p:spPr>
      </p:cxnSp>
      <p:cxnSp>
        <p:nvCxnSpPr>
          <p:cNvPr id="1645" name="Google Shape;1645;p33"/>
          <p:cNvCxnSpPr/>
          <p:nvPr/>
        </p:nvCxnSpPr>
        <p:spPr>
          <a:xfrm>
            <a:off x="6231025" y="2070200"/>
            <a:ext cx="0" cy="872400"/>
          </a:xfrm>
          <a:prstGeom prst="straightConnector1">
            <a:avLst/>
          </a:prstGeom>
          <a:noFill/>
          <a:ln cap="flat" cmpd="sng" w="9525">
            <a:solidFill>
              <a:schemeClr val="dk1"/>
            </a:solidFill>
            <a:prstDash val="solid"/>
            <a:round/>
            <a:headEnd len="sm" w="sm" type="none"/>
            <a:tailEnd len="sm" w="sm" type="none"/>
          </a:ln>
        </p:spPr>
      </p:cxnSp>
      <p:cxnSp>
        <p:nvCxnSpPr>
          <p:cNvPr id="1646" name="Google Shape;1646;p33"/>
          <p:cNvCxnSpPr/>
          <p:nvPr/>
        </p:nvCxnSpPr>
        <p:spPr>
          <a:xfrm>
            <a:off x="6069100" y="2070200"/>
            <a:ext cx="0" cy="872400"/>
          </a:xfrm>
          <a:prstGeom prst="straightConnector1">
            <a:avLst/>
          </a:prstGeom>
          <a:noFill/>
          <a:ln cap="flat" cmpd="sng" w="9525">
            <a:solidFill>
              <a:schemeClr val="dk1"/>
            </a:solidFill>
            <a:prstDash val="solid"/>
            <a:round/>
            <a:headEnd len="sm" w="sm" type="none"/>
            <a:tailEnd len="sm" w="sm" type="none"/>
          </a:ln>
        </p:spPr>
      </p:cxnSp>
      <p:cxnSp>
        <p:nvCxnSpPr>
          <p:cNvPr id="1647" name="Google Shape;1647;p33"/>
          <p:cNvCxnSpPr/>
          <p:nvPr/>
        </p:nvCxnSpPr>
        <p:spPr>
          <a:xfrm>
            <a:off x="5717450" y="2185800"/>
            <a:ext cx="642900" cy="0"/>
          </a:xfrm>
          <a:prstGeom prst="straightConnector1">
            <a:avLst/>
          </a:prstGeom>
          <a:noFill/>
          <a:ln cap="flat" cmpd="sng" w="9525">
            <a:solidFill>
              <a:schemeClr val="dk1"/>
            </a:solidFill>
            <a:prstDash val="solid"/>
            <a:round/>
            <a:headEnd len="sm" w="sm" type="none"/>
            <a:tailEnd len="sm" w="sm" type="none"/>
          </a:ln>
        </p:spPr>
      </p:cxnSp>
      <p:cxnSp>
        <p:nvCxnSpPr>
          <p:cNvPr id="1648" name="Google Shape;1648;p33"/>
          <p:cNvCxnSpPr/>
          <p:nvPr/>
        </p:nvCxnSpPr>
        <p:spPr>
          <a:xfrm>
            <a:off x="5717450" y="2835875"/>
            <a:ext cx="642900" cy="0"/>
          </a:xfrm>
          <a:prstGeom prst="straightConnector1">
            <a:avLst/>
          </a:prstGeom>
          <a:noFill/>
          <a:ln cap="flat" cmpd="sng" w="9525">
            <a:solidFill>
              <a:schemeClr val="dk1"/>
            </a:solidFill>
            <a:prstDash val="solid"/>
            <a:round/>
            <a:headEnd len="sm" w="sm" type="none"/>
            <a:tailEnd len="sm" w="sm" type="none"/>
          </a:ln>
        </p:spPr>
      </p:cxnSp>
      <p:cxnSp>
        <p:nvCxnSpPr>
          <p:cNvPr id="1649" name="Google Shape;1649;p33"/>
          <p:cNvCxnSpPr/>
          <p:nvPr/>
        </p:nvCxnSpPr>
        <p:spPr>
          <a:xfrm>
            <a:off x="5764300" y="2070200"/>
            <a:ext cx="0" cy="872400"/>
          </a:xfrm>
          <a:prstGeom prst="straightConnector1">
            <a:avLst/>
          </a:prstGeom>
          <a:noFill/>
          <a:ln cap="flat" cmpd="sng" w="9525">
            <a:solidFill>
              <a:schemeClr val="dk1"/>
            </a:solidFill>
            <a:prstDash val="solid"/>
            <a:round/>
            <a:headEnd len="sm" w="sm" type="none"/>
            <a:tailEnd len="sm" w="sm" type="none"/>
          </a:ln>
        </p:spPr>
      </p:cxnSp>
      <p:cxnSp>
        <p:nvCxnSpPr>
          <p:cNvPr id="1650" name="Google Shape;1650;p33"/>
          <p:cNvCxnSpPr/>
          <p:nvPr/>
        </p:nvCxnSpPr>
        <p:spPr>
          <a:xfrm>
            <a:off x="6021475" y="2070200"/>
            <a:ext cx="0" cy="872400"/>
          </a:xfrm>
          <a:prstGeom prst="straightConnector1">
            <a:avLst/>
          </a:prstGeom>
          <a:noFill/>
          <a:ln cap="flat" cmpd="sng" w="9525">
            <a:solidFill>
              <a:schemeClr val="dk1"/>
            </a:solidFill>
            <a:prstDash val="solid"/>
            <a:round/>
            <a:headEnd len="sm" w="sm" type="none"/>
            <a:tailEnd len="sm" w="sm" type="none"/>
          </a:ln>
        </p:spPr>
      </p:cxnSp>
      <p:cxnSp>
        <p:nvCxnSpPr>
          <p:cNvPr id="1651" name="Google Shape;1651;p33"/>
          <p:cNvCxnSpPr/>
          <p:nvPr/>
        </p:nvCxnSpPr>
        <p:spPr>
          <a:xfrm>
            <a:off x="6119100" y="2070200"/>
            <a:ext cx="0" cy="872400"/>
          </a:xfrm>
          <a:prstGeom prst="straightConnector1">
            <a:avLst/>
          </a:prstGeom>
          <a:noFill/>
          <a:ln cap="flat" cmpd="sng" w="9525">
            <a:solidFill>
              <a:schemeClr val="dk1"/>
            </a:solidFill>
            <a:prstDash val="solid"/>
            <a:round/>
            <a:headEnd len="sm" w="sm" type="none"/>
            <a:tailEnd len="sm" w="sm" type="none"/>
          </a:ln>
        </p:spPr>
      </p:cxnSp>
      <p:sp>
        <p:nvSpPr>
          <p:cNvPr id="1652" name="Google Shape;1652;p33"/>
          <p:cNvSpPr txBox="1"/>
          <p:nvPr/>
        </p:nvSpPr>
        <p:spPr>
          <a:xfrm>
            <a:off x="5999153" y="2745988"/>
            <a:ext cx="361200" cy="222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chemeClr val="dk1"/>
                </a:solidFill>
                <a:latin typeface="Short Stack"/>
                <a:ea typeface="Short Stack"/>
                <a:cs typeface="Short Stack"/>
                <a:sym typeface="Short Stack"/>
              </a:rPr>
              <a:t>12</a:t>
            </a:r>
            <a:endParaRPr b="0" i="0" sz="700" u="none" cap="none" strike="noStrike">
              <a:solidFill>
                <a:schemeClr val="dk1"/>
              </a:solidFill>
              <a:latin typeface="Short Stack"/>
              <a:ea typeface="Short Stack"/>
              <a:cs typeface="Short Stack"/>
              <a:sym typeface="Short Stack"/>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6" name="Shape 1656"/>
        <p:cNvGrpSpPr/>
        <p:nvPr/>
      </p:nvGrpSpPr>
      <p:grpSpPr>
        <a:xfrm>
          <a:off x="0" y="0"/>
          <a:ext cx="0" cy="0"/>
          <a:chOff x="0" y="0"/>
          <a:chExt cx="0" cy="0"/>
        </a:xfrm>
      </p:grpSpPr>
      <p:cxnSp>
        <p:nvCxnSpPr>
          <p:cNvPr id="1657" name="Google Shape;1657;p34"/>
          <p:cNvCxnSpPr/>
          <p:nvPr/>
        </p:nvCxnSpPr>
        <p:spPr>
          <a:xfrm>
            <a:off x="1780275" y="3405275"/>
            <a:ext cx="5438700" cy="0"/>
          </a:xfrm>
          <a:prstGeom prst="straightConnector1">
            <a:avLst/>
          </a:prstGeom>
          <a:noFill/>
          <a:ln cap="flat" cmpd="sng" w="9525">
            <a:solidFill>
              <a:schemeClr val="dk1"/>
            </a:solidFill>
            <a:prstDash val="solid"/>
            <a:round/>
            <a:headEnd len="sm" w="sm" type="none"/>
            <a:tailEnd len="sm" w="sm" type="none"/>
          </a:ln>
        </p:spPr>
      </p:cxnSp>
      <p:cxnSp>
        <p:nvCxnSpPr>
          <p:cNvPr id="1658" name="Google Shape;1658;p34"/>
          <p:cNvCxnSpPr/>
          <p:nvPr/>
        </p:nvCxnSpPr>
        <p:spPr>
          <a:xfrm>
            <a:off x="1780275" y="2924250"/>
            <a:ext cx="5438700" cy="0"/>
          </a:xfrm>
          <a:prstGeom prst="straightConnector1">
            <a:avLst/>
          </a:prstGeom>
          <a:noFill/>
          <a:ln cap="flat" cmpd="sng" w="9525">
            <a:solidFill>
              <a:schemeClr val="dk1"/>
            </a:solidFill>
            <a:prstDash val="dash"/>
            <a:round/>
            <a:headEnd len="sm" w="sm" type="none"/>
            <a:tailEnd len="sm" w="sm" type="none"/>
          </a:ln>
        </p:spPr>
      </p:cxnSp>
      <p:cxnSp>
        <p:nvCxnSpPr>
          <p:cNvPr id="1659" name="Google Shape;1659;p34"/>
          <p:cNvCxnSpPr/>
          <p:nvPr/>
        </p:nvCxnSpPr>
        <p:spPr>
          <a:xfrm>
            <a:off x="1780275" y="2700425"/>
            <a:ext cx="5438700" cy="0"/>
          </a:xfrm>
          <a:prstGeom prst="straightConnector1">
            <a:avLst/>
          </a:prstGeom>
          <a:noFill/>
          <a:ln cap="flat" cmpd="sng" w="9525">
            <a:solidFill>
              <a:schemeClr val="dk1"/>
            </a:solidFill>
            <a:prstDash val="solid"/>
            <a:round/>
            <a:headEnd len="sm" w="sm" type="none"/>
            <a:tailEnd len="sm" w="sm" type="none"/>
          </a:ln>
        </p:spPr>
      </p:cxnSp>
      <p:cxnSp>
        <p:nvCxnSpPr>
          <p:cNvPr id="1660" name="Google Shape;1660;p34"/>
          <p:cNvCxnSpPr/>
          <p:nvPr/>
        </p:nvCxnSpPr>
        <p:spPr>
          <a:xfrm>
            <a:off x="1780275" y="1833650"/>
            <a:ext cx="5438700" cy="0"/>
          </a:xfrm>
          <a:prstGeom prst="straightConnector1">
            <a:avLst/>
          </a:prstGeom>
          <a:noFill/>
          <a:ln cap="flat" cmpd="sng" w="9525">
            <a:solidFill>
              <a:schemeClr val="dk1"/>
            </a:solidFill>
            <a:prstDash val="dash"/>
            <a:round/>
            <a:headEnd len="sm" w="sm" type="none"/>
            <a:tailEnd len="sm" w="sm" type="none"/>
          </a:ln>
        </p:spPr>
      </p:cxnSp>
      <p:cxnSp>
        <p:nvCxnSpPr>
          <p:cNvPr id="1661" name="Google Shape;1661;p34"/>
          <p:cNvCxnSpPr/>
          <p:nvPr/>
        </p:nvCxnSpPr>
        <p:spPr>
          <a:xfrm>
            <a:off x="1780275" y="2319425"/>
            <a:ext cx="5438700" cy="0"/>
          </a:xfrm>
          <a:prstGeom prst="straightConnector1">
            <a:avLst/>
          </a:prstGeom>
          <a:noFill/>
          <a:ln cap="flat" cmpd="sng" w="9525">
            <a:solidFill>
              <a:schemeClr val="dk1"/>
            </a:solidFill>
            <a:prstDash val="solid"/>
            <a:round/>
            <a:headEnd len="sm" w="sm" type="none"/>
            <a:tailEnd len="sm" w="sm" type="none"/>
          </a:ln>
        </p:spPr>
      </p:cxnSp>
      <p:sp>
        <p:nvSpPr>
          <p:cNvPr id="1662" name="Google Shape;1662;p34"/>
          <p:cNvSpPr txBox="1"/>
          <p:nvPr>
            <p:ph type="title"/>
          </p:nvPr>
        </p:nvSpPr>
        <p:spPr>
          <a:xfrm>
            <a:off x="1773877" y="1762625"/>
            <a:ext cx="5409600" cy="1248600"/>
          </a:xfrm>
          <a:prstGeom prst="rect">
            <a:avLst/>
          </a:prstGeom>
          <a:noFill/>
          <a:ln>
            <a:noFill/>
          </a:ln>
          <a:effectLst>
            <a:outerShdw rotWithShape="0" algn="bl" dir="1020000" dist="38100">
              <a:srgbClr val="000000">
                <a:alpha val="40000"/>
              </a:srgb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990"/>
              <a:buFont typeface="Arial"/>
              <a:buNone/>
            </a:pPr>
            <a:r>
              <a:rPr lang="en" sz="6100"/>
              <a:t>¿Cómo generar recursos?</a:t>
            </a:r>
            <a:endParaRPr sz="6100"/>
          </a:p>
        </p:txBody>
      </p:sp>
      <p:sp>
        <p:nvSpPr>
          <p:cNvPr id="1663" name="Google Shape;1663;p34"/>
          <p:cNvSpPr/>
          <p:nvPr/>
        </p:nvSpPr>
        <p:spPr>
          <a:xfrm rot="-8100000">
            <a:off x="7314435" y="3425909"/>
            <a:ext cx="975769" cy="396750"/>
          </a:xfrm>
          <a:custGeom>
            <a:rect b="b" l="l" r="r" t="t"/>
            <a:pathLst>
              <a:path extrusionOk="0" h="1981" w="4872">
                <a:moveTo>
                  <a:pt x="4828" y="1"/>
                </a:moveTo>
                <a:cubicBezTo>
                  <a:pt x="4720" y="76"/>
                  <a:pt x="4623" y="141"/>
                  <a:pt x="4515" y="206"/>
                </a:cubicBezTo>
                <a:cubicBezTo>
                  <a:pt x="4183" y="360"/>
                  <a:pt x="3824" y="438"/>
                  <a:pt x="3461" y="438"/>
                </a:cubicBezTo>
                <a:cubicBezTo>
                  <a:pt x="3315" y="438"/>
                  <a:pt x="3170" y="425"/>
                  <a:pt x="3024" y="401"/>
                </a:cubicBezTo>
                <a:cubicBezTo>
                  <a:pt x="2636" y="347"/>
                  <a:pt x="2258" y="271"/>
                  <a:pt x="1869" y="195"/>
                </a:cubicBezTo>
                <a:cubicBezTo>
                  <a:pt x="1597" y="143"/>
                  <a:pt x="1324" y="76"/>
                  <a:pt x="1041" y="76"/>
                </a:cubicBezTo>
                <a:cubicBezTo>
                  <a:pt x="975" y="76"/>
                  <a:pt x="909" y="79"/>
                  <a:pt x="843" y="87"/>
                </a:cubicBezTo>
                <a:cubicBezTo>
                  <a:pt x="529" y="130"/>
                  <a:pt x="270" y="260"/>
                  <a:pt x="141" y="573"/>
                </a:cubicBezTo>
                <a:cubicBezTo>
                  <a:pt x="0" y="876"/>
                  <a:pt x="43" y="1221"/>
                  <a:pt x="259" y="1481"/>
                </a:cubicBezTo>
                <a:cubicBezTo>
                  <a:pt x="454" y="1718"/>
                  <a:pt x="735" y="1880"/>
                  <a:pt x="1037" y="1934"/>
                </a:cubicBezTo>
                <a:cubicBezTo>
                  <a:pt x="1208" y="1964"/>
                  <a:pt x="1383" y="1980"/>
                  <a:pt x="1558" y="1980"/>
                </a:cubicBezTo>
                <a:cubicBezTo>
                  <a:pt x="1761" y="1980"/>
                  <a:pt x="1964" y="1959"/>
                  <a:pt x="2160" y="1913"/>
                </a:cubicBezTo>
                <a:cubicBezTo>
                  <a:pt x="3046" y="1761"/>
                  <a:pt x="3867" y="1329"/>
                  <a:pt x="4483" y="660"/>
                </a:cubicBezTo>
                <a:cubicBezTo>
                  <a:pt x="4634" y="509"/>
                  <a:pt x="4753" y="314"/>
                  <a:pt x="4839" y="109"/>
                </a:cubicBezTo>
                <a:cubicBezTo>
                  <a:pt x="4861" y="66"/>
                  <a:pt x="4871" y="12"/>
                  <a:pt x="482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1664" name="Google Shape;1664;p34"/>
          <p:cNvSpPr/>
          <p:nvPr/>
        </p:nvSpPr>
        <p:spPr>
          <a:xfrm rot="-8756114">
            <a:off x="7562002" y="2944666"/>
            <a:ext cx="707587" cy="569188"/>
          </a:xfrm>
          <a:custGeom>
            <a:rect b="b" l="l" r="r" t="t"/>
            <a:pathLst>
              <a:path extrusionOk="0" h="2842" w="3533">
                <a:moveTo>
                  <a:pt x="3462" y="0"/>
                </a:moveTo>
                <a:cubicBezTo>
                  <a:pt x="3441" y="0"/>
                  <a:pt x="3417" y="7"/>
                  <a:pt x="3392" y="22"/>
                </a:cubicBezTo>
                <a:cubicBezTo>
                  <a:pt x="3230" y="130"/>
                  <a:pt x="3057" y="227"/>
                  <a:pt x="2885" y="302"/>
                </a:cubicBezTo>
                <a:cubicBezTo>
                  <a:pt x="2528" y="443"/>
                  <a:pt x="2150" y="572"/>
                  <a:pt x="1783" y="691"/>
                </a:cubicBezTo>
                <a:cubicBezTo>
                  <a:pt x="1437" y="789"/>
                  <a:pt x="1092" y="918"/>
                  <a:pt x="757" y="1069"/>
                </a:cubicBezTo>
                <a:cubicBezTo>
                  <a:pt x="584" y="1145"/>
                  <a:pt x="422" y="1275"/>
                  <a:pt x="303" y="1415"/>
                </a:cubicBezTo>
                <a:cubicBezTo>
                  <a:pt x="12" y="1761"/>
                  <a:pt x="1" y="2182"/>
                  <a:pt x="271" y="2495"/>
                </a:cubicBezTo>
                <a:cubicBezTo>
                  <a:pt x="457" y="2723"/>
                  <a:pt x="723" y="2841"/>
                  <a:pt x="1011" y="2841"/>
                </a:cubicBezTo>
                <a:cubicBezTo>
                  <a:pt x="1023" y="2841"/>
                  <a:pt x="1036" y="2841"/>
                  <a:pt x="1048" y="2841"/>
                </a:cubicBezTo>
                <a:cubicBezTo>
                  <a:pt x="1372" y="2841"/>
                  <a:pt x="1686" y="2743"/>
                  <a:pt x="1945" y="2549"/>
                </a:cubicBezTo>
                <a:cubicBezTo>
                  <a:pt x="2658" y="2041"/>
                  <a:pt x="3198" y="1329"/>
                  <a:pt x="3479" y="497"/>
                </a:cubicBezTo>
                <a:cubicBezTo>
                  <a:pt x="3511" y="367"/>
                  <a:pt x="3533" y="227"/>
                  <a:pt x="3522" y="86"/>
                </a:cubicBezTo>
                <a:cubicBezTo>
                  <a:pt x="3529" y="29"/>
                  <a:pt x="3503" y="0"/>
                  <a:pt x="346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1665" name="Google Shape;1665;p34"/>
          <p:cNvSpPr/>
          <p:nvPr/>
        </p:nvSpPr>
        <p:spPr>
          <a:xfrm rot="-8100000">
            <a:off x="7431836" y="2706740"/>
            <a:ext cx="266374" cy="435002"/>
          </a:xfrm>
          <a:custGeom>
            <a:rect b="b" l="l" r="r" t="t"/>
            <a:pathLst>
              <a:path extrusionOk="0" h="2172" w="1330">
                <a:moveTo>
                  <a:pt x="498" y="0"/>
                </a:moveTo>
                <a:cubicBezTo>
                  <a:pt x="476" y="11"/>
                  <a:pt x="454" y="33"/>
                  <a:pt x="433" y="43"/>
                </a:cubicBezTo>
                <a:cubicBezTo>
                  <a:pt x="152" y="368"/>
                  <a:pt x="1" y="789"/>
                  <a:pt x="11" y="1210"/>
                </a:cubicBezTo>
                <a:cubicBezTo>
                  <a:pt x="33" y="1566"/>
                  <a:pt x="227" y="1890"/>
                  <a:pt x="530" y="2063"/>
                </a:cubicBezTo>
                <a:cubicBezTo>
                  <a:pt x="660" y="2139"/>
                  <a:pt x="800" y="2171"/>
                  <a:pt x="940" y="2171"/>
                </a:cubicBezTo>
                <a:cubicBezTo>
                  <a:pt x="1156" y="2171"/>
                  <a:pt x="1329" y="1988"/>
                  <a:pt x="1329" y="1772"/>
                </a:cubicBezTo>
                <a:cubicBezTo>
                  <a:pt x="1329" y="1631"/>
                  <a:pt x="1297" y="1480"/>
                  <a:pt x="1210" y="1361"/>
                </a:cubicBezTo>
                <a:cubicBezTo>
                  <a:pt x="1102" y="1188"/>
                  <a:pt x="994" y="1016"/>
                  <a:pt x="886" y="843"/>
                </a:cubicBezTo>
                <a:cubicBezTo>
                  <a:pt x="703" y="616"/>
                  <a:pt x="584" y="357"/>
                  <a:pt x="541" y="76"/>
                </a:cubicBezTo>
                <a:cubicBezTo>
                  <a:pt x="541" y="43"/>
                  <a:pt x="519" y="22"/>
                  <a:pt x="49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1666" name="Google Shape;1666;p34"/>
          <p:cNvSpPr/>
          <p:nvPr/>
        </p:nvSpPr>
        <p:spPr>
          <a:xfrm>
            <a:off x="1150362" y="687425"/>
            <a:ext cx="629904" cy="816175"/>
          </a:xfrm>
          <a:custGeom>
            <a:rect b="b" l="l" r="r" t="t"/>
            <a:pathLst>
              <a:path extrusionOk="0" h="4535" w="3500">
                <a:moveTo>
                  <a:pt x="895" y="1"/>
                </a:moveTo>
                <a:cubicBezTo>
                  <a:pt x="708" y="1"/>
                  <a:pt x="524" y="78"/>
                  <a:pt x="389" y="225"/>
                </a:cubicBezTo>
                <a:cubicBezTo>
                  <a:pt x="281" y="344"/>
                  <a:pt x="206" y="474"/>
                  <a:pt x="141" y="614"/>
                </a:cubicBezTo>
                <a:cubicBezTo>
                  <a:pt x="44" y="873"/>
                  <a:pt x="0" y="1143"/>
                  <a:pt x="22" y="1424"/>
                </a:cubicBezTo>
                <a:cubicBezTo>
                  <a:pt x="65" y="1943"/>
                  <a:pt x="227" y="2450"/>
                  <a:pt x="508" y="2904"/>
                </a:cubicBezTo>
                <a:cubicBezTo>
                  <a:pt x="1124" y="3941"/>
                  <a:pt x="2063" y="4449"/>
                  <a:pt x="3241" y="4535"/>
                </a:cubicBezTo>
                <a:lnTo>
                  <a:pt x="3305" y="4535"/>
                </a:lnTo>
                <a:cubicBezTo>
                  <a:pt x="3381" y="4535"/>
                  <a:pt x="3446" y="4535"/>
                  <a:pt x="3478" y="4449"/>
                </a:cubicBezTo>
                <a:cubicBezTo>
                  <a:pt x="3500" y="4395"/>
                  <a:pt x="3457" y="4319"/>
                  <a:pt x="3392" y="4254"/>
                </a:cubicBezTo>
                <a:cubicBezTo>
                  <a:pt x="3295" y="4189"/>
                  <a:pt x="3208" y="4114"/>
                  <a:pt x="3133" y="4027"/>
                </a:cubicBezTo>
                <a:cubicBezTo>
                  <a:pt x="2927" y="3779"/>
                  <a:pt x="2755" y="3509"/>
                  <a:pt x="2636" y="3217"/>
                </a:cubicBezTo>
                <a:cubicBezTo>
                  <a:pt x="2420" y="2699"/>
                  <a:pt x="2247" y="2170"/>
                  <a:pt x="2107" y="1630"/>
                </a:cubicBezTo>
                <a:cubicBezTo>
                  <a:pt x="2020" y="1262"/>
                  <a:pt x="1891" y="906"/>
                  <a:pt x="1707" y="571"/>
                </a:cubicBezTo>
                <a:cubicBezTo>
                  <a:pt x="1610" y="398"/>
                  <a:pt x="1480" y="247"/>
                  <a:pt x="1307" y="139"/>
                </a:cubicBezTo>
                <a:cubicBezTo>
                  <a:pt x="1181" y="46"/>
                  <a:pt x="1037" y="1"/>
                  <a:pt x="89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1667" name="Google Shape;1667;p34"/>
          <p:cNvSpPr/>
          <p:nvPr/>
        </p:nvSpPr>
        <p:spPr>
          <a:xfrm>
            <a:off x="1084195" y="1627627"/>
            <a:ext cx="556115" cy="416996"/>
          </a:xfrm>
          <a:custGeom>
            <a:rect b="b" l="l" r="r" t="t"/>
            <a:pathLst>
              <a:path extrusionOk="0" h="2317" w="3090">
                <a:moveTo>
                  <a:pt x="2172" y="0"/>
                </a:moveTo>
                <a:cubicBezTo>
                  <a:pt x="1988" y="22"/>
                  <a:pt x="1815" y="43"/>
                  <a:pt x="1632" y="87"/>
                </a:cubicBezTo>
                <a:cubicBezTo>
                  <a:pt x="1016" y="227"/>
                  <a:pt x="487" y="616"/>
                  <a:pt x="163" y="1167"/>
                </a:cubicBezTo>
                <a:cubicBezTo>
                  <a:pt x="44" y="1350"/>
                  <a:pt x="1" y="1556"/>
                  <a:pt x="12" y="1772"/>
                </a:cubicBezTo>
                <a:cubicBezTo>
                  <a:pt x="22" y="2031"/>
                  <a:pt x="206" y="2258"/>
                  <a:pt x="465" y="2312"/>
                </a:cubicBezTo>
                <a:cubicBezTo>
                  <a:pt x="493" y="2315"/>
                  <a:pt x="521" y="2316"/>
                  <a:pt x="549" y="2316"/>
                </a:cubicBezTo>
                <a:cubicBezTo>
                  <a:pt x="717" y="2316"/>
                  <a:pt x="887" y="2261"/>
                  <a:pt x="1016" y="2150"/>
                </a:cubicBezTo>
                <a:cubicBezTo>
                  <a:pt x="1221" y="1998"/>
                  <a:pt x="1405" y="1826"/>
                  <a:pt x="1556" y="1620"/>
                </a:cubicBezTo>
                <a:cubicBezTo>
                  <a:pt x="1945" y="1145"/>
                  <a:pt x="2377" y="702"/>
                  <a:pt x="2949" y="443"/>
                </a:cubicBezTo>
                <a:cubicBezTo>
                  <a:pt x="2982" y="421"/>
                  <a:pt x="3014" y="400"/>
                  <a:pt x="3036" y="378"/>
                </a:cubicBezTo>
                <a:cubicBezTo>
                  <a:pt x="3090" y="346"/>
                  <a:pt x="3079" y="259"/>
                  <a:pt x="3025" y="238"/>
                </a:cubicBezTo>
                <a:cubicBezTo>
                  <a:pt x="2766" y="87"/>
                  <a:pt x="2463" y="0"/>
                  <a:pt x="217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1668" name="Google Shape;1668;p34"/>
          <p:cNvSpPr/>
          <p:nvPr/>
        </p:nvSpPr>
        <p:spPr>
          <a:xfrm rot="408303">
            <a:off x="3056139" y="3694995"/>
            <a:ext cx="2845057" cy="749476"/>
          </a:xfrm>
          <a:custGeom>
            <a:rect b="b" l="l" r="r" t="t"/>
            <a:pathLst>
              <a:path extrusionOk="0" h="2285" w="8674">
                <a:moveTo>
                  <a:pt x="6975" y="0"/>
                </a:moveTo>
                <a:cubicBezTo>
                  <a:pt x="6940" y="0"/>
                  <a:pt x="6905" y="1"/>
                  <a:pt x="6870" y="2"/>
                </a:cubicBezTo>
                <a:cubicBezTo>
                  <a:pt x="6842" y="1"/>
                  <a:pt x="6815" y="1"/>
                  <a:pt x="6788" y="1"/>
                </a:cubicBezTo>
                <a:cubicBezTo>
                  <a:pt x="5616" y="1"/>
                  <a:pt x="4446" y="227"/>
                  <a:pt x="3349" y="639"/>
                </a:cubicBezTo>
                <a:cubicBezTo>
                  <a:pt x="2506" y="952"/>
                  <a:pt x="1675" y="1298"/>
                  <a:pt x="843" y="1643"/>
                </a:cubicBezTo>
                <a:cubicBezTo>
                  <a:pt x="605" y="1741"/>
                  <a:pt x="368" y="1849"/>
                  <a:pt x="130" y="1978"/>
                </a:cubicBezTo>
                <a:cubicBezTo>
                  <a:pt x="0" y="2043"/>
                  <a:pt x="0" y="2140"/>
                  <a:pt x="152" y="2216"/>
                </a:cubicBezTo>
                <a:cubicBezTo>
                  <a:pt x="245" y="2262"/>
                  <a:pt x="350" y="2284"/>
                  <a:pt x="455" y="2284"/>
                </a:cubicBezTo>
                <a:cubicBezTo>
                  <a:pt x="520" y="2284"/>
                  <a:pt x="586" y="2276"/>
                  <a:pt x="648" y="2259"/>
                </a:cubicBezTo>
                <a:cubicBezTo>
                  <a:pt x="843" y="2205"/>
                  <a:pt x="1026" y="2130"/>
                  <a:pt x="1210" y="2065"/>
                </a:cubicBezTo>
                <a:cubicBezTo>
                  <a:pt x="2355" y="1687"/>
                  <a:pt x="3489" y="1287"/>
                  <a:pt x="4645" y="909"/>
                </a:cubicBezTo>
                <a:cubicBezTo>
                  <a:pt x="5498" y="628"/>
                  <a:pt x="6384" y="477"/>
                  <a:pt x="7291" y="445"/>
                </a:cubicBezTo>
                <a:cubicBezTo>
                  <a:pt x="7346" y="443"/>
                  <a:pt x="7400" y="442"/>
                  <a:pt x="7454" y="442"/>
                </a:cubicBezTo>
                <a:cubicBezTo>
                  <a:pt x="7731" y="442"/>
                  <a:pt x="7999" y="473"/>
                  <a:pt x="8252" y="617"/>
                </a:cubicBezTo>
                <a:cubicBezTo>
                  <a:pt x="8317" y="650"/>
                  <a:pt x="8382" y="661"/>
                  <a:pt x="8458" y="671"/>
                </a:cubicBezTo>
                <a:lnTo>
                  <a:pt x="8468" y="661"/>
                </a:lnTo>
                <a:cubicBezTo>
                  <a:pt x="8474" y="666"/>
                  <a:pt x="8482" y="669"/>
                  <a:pt x="8491" y="669"/>
                </a:cubicBezTo>
                <a:cubicBezTo>
                  <a:pt x="8501" y="669"/>
                  <a:pt x="8512" y="666"/>
                  <a:pt x="8522" y="661"/>
                </a:cubicBezTo>
                <a:cubicBezTo>
                  <a:pt x="8566" y="639"/>
                  <a:pt x="8641" y="628"/>
                  <a:pt x="8652" y="596"/>
                </a:cubicBezTo>
                <a:cubicBezTo>
                  <a:pt x="8674" y="553"/>
                  <a:pt x="8641" y="488"/>
                  <a:pt x="8609" y="445"/>
                </a:cubicBezTo>
                <a:cubicBezTo>
                  <a:pt x="8576" y="391"/>
                  <a:pt x="8533" y="358"/>
                  <a:pt x="8479" y="326"/>
                </a:cubicBezTo>
                <a:cubicBezTo>
                  <a:pt x="8360" y="261"/>
                  <a:pt x="8242" y="207"/>
                  <a:pt x="8123" y="164"/>
                </a:cubicBezTo>
                <a:cubicBezTo>
                  <a:pt x="7746" y="55"/>
                  <a:pt x="7361" y="0"/>
                  <a:pt x="6975" y="0"/>
                </a:cubicBezTo>
                <a:close/>
              </a:path>
            </a:pathLst>
          </a:custGeom>
          <a:solidFill>
            <a:schemeClr val="dk1"/>
          </a:solidFill>
          <a:ln>
            <a:noFill/>
          </a:ln>
          <a:effectLst>
            <a:outerShdw rotWithShape="0" algn="bl" dir="4080000" dist="47625">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9" name="Google Shape;1669;p34"/>
          <p:cNvSpPr/>
          <p:nvPr/>
        </p:nvSpPr>
        <p:spPr>
          <a:xfrm>
            <a:off x="6575426" y="1104094"/>
            <a:ext cx="103125" cy="187250"/>
          </a:xfrm>
          <a:custGeom>
            <a:rect b="b" l="l" r="r" t="t"/>
            <a:pathLst>
              <a:path extrusionOk="0" h="2453" w="1351">
                <a:moveTo>
                  <a:pt x="789" y="1"/>
                </a:moveTo>
                <a:cubicBezTo>
                  <a:pt x="735" y="1"/>
                  <a:pt x="692" y="33"/>
                  <a:pt x="681" y="87"/>
                </a:cubicBezTo>
                <a:cubicBezTo>
                  <a:pt x="552" y="411"/>
                  <a:pt x="379" y="724"/>
                  <a:pt x="195" y="1016"/>
                </a:cubicBezTo>
                <a:cubicBezTo>
                  <a:pt x="141" y="1102"/>
                  <a:pt x="87" y="1178"/>
                  <a:pt x="44" y="1264"/>
                </a:cubicBezTo>
                <a:cubicBezTo>
                  <a:pt x="1" y="1329"/>
                  <a:pt x="12" y="1416"/>
                  <a:pt x="66" y="1470"/>
                </a:cubicBezTo>
                <a:cubicBezTo>
                  <a:pt x="282" y="1675"/>
                  <a:pt x="444" y="1945"/>
                  <a:pt x="530" y="2226"/>
                </a:cubicBezTo>
                <a:cubicBezTo>
                  <a:pt x="541" y="2280"/>
                  <a:pt x="563" y="2334"/>
                  <a:pt x="595" y="2377"/>
                </a:cubicBezTo>
                <a:cubicBezTo>
                  <a:pt x="617" y="2420"/>
                  <a:pt x="660" y="2442"/>
                  <a:pt x="703" y="2452"/>
                </a:cubicBezTo>
                <a:cubicBezTo>
                  <a:pt x="735" y="2452"/>
                  <a:pt x="779" y="2409"/>
                  <a:pt x="800" y="2377"/>
                </a:cubicBezTo>
                <a:cubicBezTo>
                  <a:pt x="822" y="2355"/>
                  <a:pt x="833" y="2334"/>
                  <a:pt x="833" y="2312"/>
                </a:cubicBezTo>
                <a:cubicBezTo>
                  <a:pt x="930" y="1999"/>
                  <a:pt x="1081" y="1718"/>
                  <a:pt x="1297" y="1480"/>
                </a:cubicBezTo>
                <a:cubicBezTo>
                  <a:pt x="1319" y="1448"/>
                  <a:pt x="1340" y="1405"/>
                  <a:pt x="1351" y="1372"/>
                </a:cubicBezTo>
                <a:cubicBezTo>
                  <a:pt x="1340" y="1329"/>
                  <a:pt x="1319" y="1297"/>
                  <a:pt x="1297" y="1264"/>
                </a:cubicBezTo>
                <a:cubicBezTo>
                  <a:pt x="1254" y="1200"/>
                  <a:pt x="1211" y="1124"/>
                  <a:pt x="1167" y="1059"/>
                </a:cubicBezTo>
                <a:cubicBezTo>
                  <a:pt x="1027" y="757"/>
                  <a:pt x="919" y="433"/>
                  <a:pt x="876" y="109"/>
                </a:cubicBezTo>
                <a:cubicBezTo>
                  <a:pt x="865" y="55"/>
                  <a:pt x="854" y="1"/>
                  <a:pt x="78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0" name="Google Shape;1670;p34"/>
          <p:cNvSpPr/>
          <p:nvPr/>
        </p:nvSpPr>
        <p:spPr>
          <a:xfrm>
            <a:off x="6420850" y="1252678"/>
            <a:ext cx="154579" cy="283562"/>
          </a:xfrm>
          <a:custGeom>
            <a:rect b="b" l="l" r="r" t="t"/>
            <a:pathLst>
              <a:path extrusionOk="0" h="2260" w="1232">
                <a:moveTo>
                  <a:pt x="616" y="0"/>
                </a:moveTo>
                <a:cubicBezTo>
                  <a:pt x="562" y="0"/>
                  <a:pt x="540" y="33"/>
                  <a:pt x="530" y="87"/>
                </a:cubicBezTo>
                <a:cubicBezTo>
                  <a:pt x="519" y="108"/>
                  <a:pt x="508" y="130"/>
                  <a:pt x="508" y="162"/>
                </a:cubicBezTo>
                <a:cubicBezTo>
                  <a:pt x="454" y="508"/>
                  <a:pt x="314" y="832"/>
                  <a:pt x="108" y="1102"/>
                </a:cubicBezTo>
                <a:cubicBezTo>
                  <a:pt x="87" y="1124"/>
                  <a:pt x="65" y="1156"/>
                  <a:pt x="54" y="1178"/>
                </a:cubicBezTo>
                <a:cubicBezTo>
                  <a:pt x="0" y="1243"/>
                  <a:pt x="11" y="1329"/>
                  <a:pt x="87" y="1372"/>
                </a:cubicBezTo>
                <a:cubicBezTo>
                  <a:pt x="184" y="1469"/>
                  <a:pt x="270" y="1577"/>
                  <a:pt x="314" y="1707"/>
                </a:cubicBezTo>
                <a:cubicBezTo>
                  <a:pt x="378" y="1869"/>
                  <a:pt x="443" y="2020"/>
                  <a:pt x="508" y="2171"/>
                </a:cubicBezTo>
                <a:cubicBezTo>
                  <a:pt x="518" y="2220"/>
                  <a:pt x="545" y="2259"/>
                  <a:pt x="597" y="2259"/>
                </a:cubicBezTo>
                <a:cubicBezTo>
                  <a:pt x="603" y="2259"/>
                  <a:pt x="609" y="2259"/>
                  <a:pt x="616" y="2258"/>
                </a:cubicBezTo>
                <a:cubicBezTo>
                  <a:pt x="670" y="2258"/>
                  <a:pt x="703" y="2215"/>
                  <a:pt x="713" y="2150"/>
                </a:cubicBezTo>
                <a:cubicBezTo>
                  <a:pt x="746" y="1901"/>
                  <a:pt x="865" y="1664"/>
                  <a:pt x="1037" y="1480"/>
                </a:cubicBezTo>
                <a:cubicBezTo>
                  <a:pt x="1091" y="1415"/>
                  <a:pt x="1145" y="1340"/>
                  <a:pt x="1199" y="1264"/>
                </a:cubicBezTo>
                <a:cubicBezTo>
                  <a:pt x="1210" y="1243"/>
                  <a:pt x="1221" y="1210"/>
                  <a:pt x="1232" y="1189"/>
                </a:cubicBezTo>
                <a:cubicBezTo>
                  <a:pt x="1221" y="1167"/>
                  <a:pt x="1210" y="1145"/>
                  <a:pt x="1199" y="1124"/>
                </a:cubicBezTo>
                <a:cubicBezTo>
                  <a:pt x="1156" y="1081"/>
                  <a:pt x="1113" y="1048"/>
                  <a:pt x="1081" y="994"/>
                </a:cubicBezTo>
                <a:cubicBezTo>
                  <a:pt x="951" y="811"/>
                  <a:pt x="854" y="605"/>
                  <a:pt x="800" y="378"/>
                </a:cubicBezTo>
                <a:cubicBezTo>
                  <a:pt x="767" y="281"/>
                  <a:pt x="746" y="173"/>
                  <a:pt x="713" y="76"/>
                </a:cubicBezTo>
                <a:cubicBezTo>
                  <a:pt x="703" y="33"/>
                  <a:pt x="670" y="0"/>
                  <a:pt x="61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1" name="Google Shape;1671;p34"/>
          <p:cNvSpPr/>
          <p:nvPr/>
        </p:nvSpPr>
        <p:spPr>
          <a:xfrm>
            <a:off x="2037688" y="3482490"/>
            <a:ext cx="154579" cy="283562"/>
          </a:xfrm>
          <a:custGeom>
            <a:rect b="b" l="l" r="r" t="t"/>
            <a:pathLst>
              <a:path extrusionOk="0" h="2260" w="1232">
                <a:moveTo>
                  <a:pt x="616" y="0"/>
                </a:moveTo>
                <a:cubicBezTo>
                  <a:pt x="562" y="0"/>
                  <a:pt x="540" y="33"/>
                  <a:pt x="530" y="87"/>
                </a:cubicBezTo>
                <a:cubicBezTo>
                  <a:pt x="519" y="108"/>
                  <a:pt x="508" y="130"/>
                  <a:pt x="508" y="162"/>
                </a:cubicBezTo>
                <a:cubicBezTo>
                  <a:pt x="454" y="508"/>
                  <a:pt x="314" y="832"/>
                  <a:pt x="108" y="1102"/>
                </a:cubicBezTo>
                <a:cubicBezTo>
                  <a:pt x="87" y="1124"/>
                  <a:pt x="65" y="1156"/>
                  <a:pt x="54" y="1178"/>
                </a:cubicBezTo>
                <a:cubicBezTo>
                  <a:pt x="0" y="1243"/>
                  <a:pt x="11" y="1329"/>
                  <a:pt x="87" y="1372"/>
                </a:cubicBezTo>
                <a:cubicBezTo>
                  <a:pt x="184" y="1469"/>
                  <a:pt x="270" y="1577"/>
                  <a:pt x="314" y="1707"/>
                </a:cubicBezTo>
                <a:cubicBezTo>
                  <a:pt x="378" y="1869"/>
                  <a:pt x="443" y="2020"/>
                  <a:pt x="508" y="2171"/>
                </a:cubicBezTo>
                <a:cubicBezTo>
                  <a:pt x="518" y="2220"/>
                  <a:pt x="545" y="2259"/>
                  <a:pt x="597" y="2259"/>
                </a:cubicBezTo>
                <a:cubicBezTo>
                  <a:pt x="603" y="2259"/>
                  <a:pt x="609" y="2259"/>
                  <a:pt x="616" y="2258"/>
                </a:cubicBezTo>
                <a:cubicBezTo>
                  <a:pt x="670" y="2258"/>
                  <a:pt x="703" y="2215"/>
                  <a:pt x="713" y="2150"/>
                </a:cubicBezTo>
                <a:cubicBezTo>
                  <a:pt x="746" y="1901"/>
                  <a:pt x="865" y="1664"/>
                  <a:pt x="1037" y="1480"/>
                </a:cubicBezTo>
                <a:cubicBezTo>
                  <a:pt x="1091" y="1415"/>
                  <a:pt x="1145" y="1340"/>
                  <a:pt x="1199" y="1264"/>
                </a:cubicBezTo>
                <a:cubicBezTo>
                  <a:pt x="1210" y="1243"/>
                  <a:pt x="1221" y="1210"/>
                  <a:pt x="1232" y="1189"/>
                </a:cubicBezTo>
                <a:cubicBezTo>
                  <a:pt x="1221" y="1167"/>
                  <a:pt x="1210" y="1145"/>
                  <a:pt x="1199" y="1124"/>
                </a:cubicBezTo>
                <a:cubicBezTo>
                  <a:pt x="1156" y="1081"/>
                  <a:pt x="1113" y="1048"/>
                  <a:pt x="1081" y="994"/>
                </a:cubicBezTo>
                <a:cubicBezTo>
                  <a:pt x="951" y="811"/>
                  <a:pt x="854" y="605"/>
                  <a:pt x="800" y="378"/>
                </a:cubicBezTo>
                <a:cubicBezTo>
                  <a:pt x="767" y="281"/>
                  <a:pt x="746" y="173"/>
                  <a:pt x="713" y="76"/>
                </a:cubicBezTo>
                <a:cubicBezTo>
                  <a:pt x="703" y="33"/>
                  <a:pt x="670" y="0"/>
                  <a:pt x="61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2" name="Google Shape;1672;p34"/>
          <p:cNvSpPr/>
          <p:nvPr/>
        </p:nvSpPr>
        <p:spPr>
          <a:xfrm>
            <a:off x="3640013" y="557325"/>
            <a:ext cx="1863971" cy="552449"/>
          </a:xfrm>
          <a:custGeom>
            <a:rect b="b" l="l" r="r" t="t"/>
            <a:pathLst>
              <a:path extrusionOk="0" h="5842" w="19711">
                <a:moveTo>
                  <a:pt x="7342" y="553"/>
                </a:moveTo>
                <a:cubicBezTo>
                  <a:pt x="7357" y="553"/>
                  <a:pt x="7418" y="584"/>
                  <a:pt x="7524" y="650"/>
                </a:cubicBezTo>
                <a:cubicBezTo>
                  <a:pt x="7670" y="730"/>
                  <a:pt x="7803" y="836"/>
                  <a:pt x="7923" y="956"/>
                </a:cubicBezTo>
                <a:cubicBezTo>
                  <a:pt x="7969" y="991"/>
                  <a:pt x="7995" y="1025"/>
                  <a:pt x="7992" y="1025"/>
                </a:cubicBezTo>
                <a:cubicBezTo>
                  <a:pt x="7992" y="1025"/>
                  <a:pt x="7991" y="1024"/>
                  <a:pt x="7989" y="1023"/>
                </a:cubicBezTo>
                <a:lnTo>
                  <a:pt x="7989" y="1036"/>
                </a:lnTo>
                <a:cubicBezTo>
                  <a:pt x="7856" y="956"/>
                  <a:pt x="7737" y="876"/>
                  <a:pt x="7617" y="783"/>
                </a:cubicBezTo>
                <a:cubicBezTo>
                  <a:pt x="7411" y="635"/>
                  <a:pt x="7318" y="553"/>
                  <a:pt x="7342" y="553"/>
                </a:cubicBezTo>
                <a:close/>
                <a:moveTo>
                  <a:pt x="9677" y="172"/>
                </a:moveTo>
                <a:lnTo>
                  <a:pt x="9771" y="225"/>
                </a:lnTo>
                <a:cubicBezTo>
                  <a:pt x="9837" y="252"/>
                  <a:pt x="9903" y="278"/>
                  <a:pt x="9970" y="318"/>
                </a:cubicBezTo>
                <a:cubicBezTo>
                  <a:pt x="10222" y="504"/>
                  <a:pt x="10435" y="730"/>
                  <a:pt x="10608" y="983"/>
                </a:cubicBezTo>
                <a:lnTo>
                  <a:pt x="10688" y="1116"/>
                </a:lnTo>
                <a:lnTo>
                  <a:pt x="10688" y="1116"/>
                </a:lnTo>
                <a:lnTo>
                  <a:pt x="10555" y="1023"/>
                </a:lnTo>
                <a:cubicBezTo>
                  <a:pt x="10249" y="783"/>
                  <a:pt x="9970" y="517"/>
                  <a:pt x="9704" y="225"/>
                </a:cubicBezTo>
                <a:lnTo>
                  <a:pt x="9677" y="172"/>
                </a:lnTo>
                <a:close/>
                <a:moveTo>
                  <a:pt x="11831" y="252"/>
                </a:moveTo>
                <a:lnTo>
                  <a:pt x="11911" y="305"/>
                </a:lnTo>
                <a:cubicBezTo>
                  <a:pt x="11977" y="358"/>
                  <a:pt x="12044" y="398"/>
                  <a:pt x="12097" y="464"/>
                </a:cubicBezTo>
                <a:cubicBezTo>
                  <a:pt x="12163" y="531"/>
                  <a:pt x="12230" y="610"/>
                  <a:pt x="12296" y="690"/>
                </a:cubicBezTo>
                <a:cubicBezTo>
                  <a:pt x="12429" y="890"/>
                  <a:pt x="12549" y="1089"/>
                  <a:pt x="12642" y="1302"/>
                </a:cubicBezTo>
                <a:lnTo>
                  <a:pt x="12668" y="1368"/>
                </a:lnTo>
                <a:lnTo>
                  <a:pt x="12562" y="1275"/>
                </a:lnTo>
                <a:cubicBezTo>
                  <a:pt x="12283" y="1009"/>
                  <a:pt x="12057" y="703"/>
                  <a:pt x="11884" y="371"/>
                </a:cubicBezTo>
                <a:lnTo>
                  <a:pt x="11831" y="252"/>
                </a:lnTo>
                <a:close/>
                <a:moveTo>
                  <a:pt x="5291" y="1076"/>
                </a:moveTo>
                <a:cubicBezTo>
                  <a:pt x="5450" y="1102"/>
                  <a:pt x="5623" y="1142"/>
                  <a:pt x="5769" y="1222"/>
                </a:cubicBezTo>
                <a:cubicBezTo>
                  <a:pt x="5929" y="1302"/>
                  <a:pt x="6088" y="1408"/>
                  <a:pt x="6221" y="1541"/>
                </a:cubicBezTo>
                <a:cubicBezTo>
                  <a:pt x="6273" y="1592"/>
                  <a:pt x="6292" y="1612"/>
                  <a:pt x="6280" y="1612"/>
                </a:cubicBezTo>
                <a:cubicBezTo>
                  <a:pt x="6276" y="1612"/>
                  <a:pt x="6270" y="1610"/>
                  <a:pt x="6261" y="1607"/>
                </a:cubicBezTo>
                <a:cubicBezTo>
                  <a:pt x="6035" y="1541"/>
                  <a:pt x="5822" y="1448"/>
                  <a:pt x="5610" y="1342"/>
                </a:cubicBezTo>
                <a:lnTo>
                  <a:pt x="5623" y="1342"/>
                </a:lnTo>
                <a:cubicBezTo>
                  <a:pt x="5490" y="1275"/>
                  <a:pt x="5384" y="1182"/>
                  <a:pt x="5291" y="1076"/>
                </a:cubicBezTo>
                <a:close/>
                <a:moveTo>
                  <a:pt x="14342" y="1158"/>
                </a:moveTo>
                <a:cubicBezTo>
                  <a:pt x="14351" y="1158"/>
                  <a:pt x="14379" y="1210"/>
                  <a:pt x="14423" y="1315"/>
                </a:cubicBezTo>
                <a:cubicBezTo>
                  <a:pt x="14450" y="1395"/>
                  <a:pt x="14490" y="1474"/>
                  <a:pt x="14516" y="1554"/>
                </a:cubicBezTo>
                <a:cubicBezTo>
                  <a:pt x="14543" y="1661"/>
                  <a:pt x="14556" y="1767"/>
                  <a:pt x="14583" y="1887"/>
                </a:cubicBezTo>
                <a:cubicBezTo>
                  <a:pt x="14516" y="1754"/>
                  <a:pt x="14463" y="1607"/>
                  <a:pt x="14423" y="1461"/>
                </a:cubicBezTo>
                <a:cubicBezTo>
                  <a:pt x="14353" y="1260"/>
                  <a:pt x="14329" y="1158"/>
                  <a:pt x="14342" y="1158"/>
                </a:cubicBezTo>
                <a:close/>
                <a:moveTo>
                  <a:pt x="3237" y="1978"/>
                </a:moveTo>
                <a:cubicBezTo>
                  <a:pt x="3269" y="1978"/>
                  <a:pt x="3388" y="2014"/>
                  <a:pt x="3589" y="2086"/>
                </a:cubicBezTo>
                <a:cubicBezTo>
                  <a:pt x="3775" y="2152"/>
                  <a:pt x="3961" y="2245"/>
                  <a:pt x="4147" y="2365"/>
                </a:cubicBezTo>
                <a:cubicBezTo>
                  <a:pt x="4158" y="2374"/>
                  <a:pt x="4158" y="2378"/>
                  <a:pt x="4149" y="2378"/>
                </a:cubicBezTo>
                <a:cubicBezTo>
                  <a:pt x="4090" y="2378"/>
                  <a:pt x="3671" y="2214"/>
                  <a:pt x="3430" y="2099"/>
                </a:cubicBezTo>
                <a:cubicBezTo>
                  <a:pt x="3267" y="2018"/>
                  <a:pt x="3204" y="1978"/>
                  <a:pt x="3237" y="1978"/>
                </a:cubicBezTo>
                <a:close/>
                <a:moveTo>
                  <a:pt x="12615" y="1847"/>
                </a:moveTo>
                <a:lnTo>
                  <a:pt x="12615" y="1847"/>
                </a:lnTo>
                <a:cubicBezTo>
                  <a:pt x="12589" y="1887"/>
                  <a:pt x="12562" y="1913"/>
                  <a:pt x="12535" y="1940"/>
                </a:cubicBezTo>
                <a:cubicBezTo>
                  <a:pt x="12403" y="2086"/>
                  <a:pt x="12243" y="2206"/>
                  <a:pt x="12070" y="2325"/>
                </a:cubicBezTo>
                <a:lnTo>
                  <a:pt x="11911" y="2418"/>
                </a:lnTo>
                <a:lnTo>
                  <a:pt x="11911" y="2418"/>
                </a:lnTo>
                <a:lnTo>
                  <a:pt x="12017" y="2325"/>
                </a:lnTo>
                <a:cubicBezTo>
                  <a:pt x="12203" y="2152"/>
                  <a:pt x="12403" y="1993"/>
                  <a:pt x="12615" y="1847"/>
                </a:cubicBezTo>
                <a:close/>
                <a:moveTo>
                  <a:pt x="8438" y="1672"/>
                </a:moveTo>
                <a:cubicBezTo>
                  <a:pt x="8439" y="1672"/>
                  <a:pt x="8440" y="1673"/>
                  <a:pt x="8441" y="1674"/>
                </a:cubicBezTo>
                <a:cubicBezTo>
                  <a:pt x="8428" y="1740"/>
                  <a:pt x="8401" y="1794"/>
                  <a:pt x="8375" y="1847"/>
                </a:cubicBezTo>
                <a:lnTo>
                  <a:pt x="8388" y="1833"/>
                </a:lnTo>
                <a:lnTo>
                  <a:pt x="8388" y="1833"/>
                </a:lnTo>
                <a:cubicBezTo>
                  <a:pt x="8296" y="2006"/>
                  <a:pt x="7984" y="2438"/>
                  <a:pt x="7954" y="2438"/>
                </a:cubicBezTo>
                <a:cubicBezTo>
                  <a:pt x="7950" y="2438"/>
                  <a:pt x="7952" y="2428"/>
                  <a:pt x="7963" y="2405"/>
                </a:cubicBezTo>
                <a:cubicBezTo>
                  <a:pt x="8003" y="2339"/>
                  <a:pt x="8109" y="2139"/>
                  <a:pt x="8189" y="2033"/>
                </a:cubicBezTo>
                <a:cubicBezTo>
                  <a:pt x="8373" y="1751"/>
                  <a:pt x="8421" y="1672"/>
                  <a:pt x="8438" y="1672"/>
                </a:cubicBezTo>
                <a:close/>
                <a:moveTo>
                  <a:pt x="10754" y="1528"/>
                </a:moveTo>
                <a:cubicBezTo>
                  <a:pt x="10754" y="1528"/>
                  <a:pt x="10714" y="1568"/>
                  <a:pt x="10674" y="1621"/>
                </a:cubicBezTo>
                <a:lnTo>
                  <a:pt x="10688" y="1621"/>
                </a:lnTo>
                <a:cubicBezTo>
                  <a:pt x="10502" y="1887"/>
                  <a:pt x="10276" y="2113"/>
                  <a:pt x="10036" y="2312"/>
                </a:cubicBezTo>
                <a:cubicBezTo>
                  <a:pt x="9943" y="2378"/>
                  <a:pt x="9864" y="2432"/>
                  <a:pt x="9757" y="2471"/>
                </a:cubicBezTo>
                <a:cubicBezTo>
                  <a:pt x="9903" y="2259"/>
                  <a:pt x="10076" y="2073"/>
                  <a:pt x="10262" y="1900"/>
                </a:cubicBezTo>
                <a:cubicBezTo>
                  <a:pt x="10409" y="1754"/>
                  <a:pt x="10581" y="1634"/>
                  <a:pt x="10754" y="1528"/>
                </a:cubicBezTo>
                <a:close/>
                <a:moveTo>
                  <a:pt x="16043" y="1920"/>
                </a:moveTo>
                <a:cubicBezTo>
                  <a:pt x="16055" y="1920"/>
                  <a:pt x="16091" y="1980"/>
                  <a:pt x="16165" y="2099"/>
                </a:cubicBezTo>
                <a:cubicBezTo>
                  <a:pt x="16218" y="2206"/>
                  <a:pt x="16258" y="2312"/>
                  <a:pt x="16297" y="2432"/>
                </a:cubicBezTo>
                <a:cubicBezTo>
                  <a:pt x="16351" y="2604"/>
                  <a:pt x="16377" y="2777"/>
                  <a:pt x="16390" y="2950"/>
                </a:cubicBezTo>
                <a:cubicBezTo>
                  <a:pt x="16390" y="2951"/>
                  <a:pt x="16389" y="2951"/>
                  <a:pt x="16388" y="2951"/>
                </a:cubicBezTo>
                <a:cubicBezTo>
                  <a:pt x="16341" y="2951"/>
                  <a:pt x="16136" y="2385"/>
                  <a:pt x="16071" y="2099"/>
                </a:cubicBezTo>
                <a:cubicBezTo>
                  <a:pt x="16045" y="1980"/>
                  <a:pt x="16032" y="1920"/>
                  <a:pt x="16043" y="1920"/>
                </a:cubicBezTo>
                <a:close/>
                <a:moveTo>
                  <a:pt x="14343" y="2525"/>
                </a:moveTo>
                <a:lnTo>
                  <a:pt x="14343" y="2525"/>
                </a:lnTo>
                <a:cubicBezTo>
                  <a:pt x="14290" y="2578"/>
                  <a:pt x="14224" y="2631"/>
                  <a:pt x="14157" y="2671"/>
                </a:cubicBezTo>
                <a:cubicBezTo>
                  <a:pt x="14038" y="2751"/>
                  <a:pt x="13905" y="2830"/>
                  <a:pt x="13772" y="2897"/>
                </a:cubicBezTo>
                <a:lnTo>
                  <a:pt x="13572" y="2990"/>
                </a:lnTo>
                <a:lnTo>
                  <a:pt x="13572" y="2990"/>
                </a:lnTo>
                <a:lnTo>
                  <a:pt x="13732" y="2884"/>
                </a:lnTo>
                <a:cubicBezTo>
                  <a:pt x="13931" y="2751"/>
                  <a:pt x="14131" y="2631"/>
                  <a:pt x="14343" y="2525"/>
                </a:cubicBezTo>
                <a:close/>
                <a:moveTo>
                  <a:pt x="1741" y="2903"/>
                </a:moveTo>
                <a:cubicBezTo>
                  <a:pt x="1798" y="2903"/>
                  <a:pt x="1934" y="2937"/>
                  <a:pt x="2127" y="3003"/>
                </a:cubicBezTo>
                <a:cubicBezTo>
                  <a:pt x="2313" y="3056"/>
                  <a:pt x="2499" y="3136"/>
                  <a:pt x="2672" y="3242"/>
                </a:cubicBezTo>
                <a:lnTo>
                  <a:pt x="2752" y="3282"/>
                </a:lnTo>
                <a:lnTo>
                  <a:pt x="2552" y="3242"/>
                </a:lnTo>
                <a:cubicBezTo>
                  <a:pt x="2300" y="3189"/>
                  <a:pt x="2060" y="3110"/>
                  <a:pt x="1834" y="3003"/>
                </a:cubicBezTo>
                <a:cubicBezTo>
                  <a:pt x="1708" y="2937"/>
                  <a:pt x="1685" y="2903"/>
                  <a:pt x="1741" y="2903"/>
                </a:cubicBezTo>
                <a:close/>
                <a:moveTo>
                  <a:pt x="6394" y="2126"/>
                </a:moveTo>
                <a:lnTo>
                  <a:pt x="6394" y="2126"/>
                </a:lnTo>
                <a:cubicBezTo>
                  <a:pt x="6381" y="2192"/>
                  <a:pt x="6367" y="2259"/>
                  <a:pt x="6354" y="2325"/>
                </a:cubicBezTo>
                <a:cubicBezTo>
                  <a:pt x="6314" y="2525"/>
                  <a:pt x="6261" y="2711"/>
                  <a:pt x="6181" y="2897"/>
                </a:cubicBezTo>
                <a:cubicBezTo>
                  <a:pt x="6115" y="3070"/>
                  <a:pt x="6035" y="3242"/>
                  <a:pt x="5942" y="3402"/>
                </a:cubicBezTo>
                <a:cubicBezTo>
                  <a:pt x="5931" y="3417"/>
                  <a:pt x="5923" y="3427"/>
                  <a:pt x="5918" y="3427"/>
                </a:cubicBezTo>
                <a:cubicBezTo>
                  <a:pt x="5907" y="3427"/>
                  <a:pt x="5917" y="3366"/>
                  <a:pt x="5955" y="3176"/>
                </a:cubicBezTo>
                <a:cubicBezTo>
                  <a:pt x="5995" y="2937"/>
                  <a:pt x="6062" y="2711"/>
                  <a:pt x="6168" y="2498"/>
                </a:cubicBezTo>
                <a:cubicBezTo>
                  <a:pt x="6221" y="2365"/>
                  <a:pt x="6301" y="2245"/>
                  <a:pt x="6394" y="2126"/>
                </a:cubicBezTo>
                <a:close/>
                <a:moveTo>
                  <a:pt x="17707" y="2565"/>
                </a:moveTo>
                <a:cubicBezTo>
                  <a:pt x="17720" y="2631"/>
                  <a:pt x="17720" y="2684"/>
                  <a:pt x="17733" y="2751"/>
                </a:cubicBezTo>
                <a:cubicBezTo>
                  <a:pt x="17746" y="3030"/>
                  <a:pt x="17746" y="3322"/>
                  <a:pt x="17707" y="3601"/>
                </a:cubicBezTo>
                <a:cubicBezTo>
                  <a:pt x="17667" y="3256"/>
                  <a:pt x="17667" y="2910"/>
                  <a:pt x="17707" y="2565"/>
                </a:cubicBezTo>
                <a:close/>
                <a:moveTo>
                  <a:pt x="15965" y="3429"/>
                </a:moveTo>
                <a:lnTo>
                  <a:pt x="15965" y="3429"/>
                </a:lnTo>
                <a:cubicBezTo>
                  <a:pt x="15939" y="3455"/>
                  <a:pt x="15912" y="3482"/>
                  <a:pt x="15885" y="3495"/>
                </a:cubicBezTo>
                <a:cubicBezTo>
                  <a:pt x="15726" y="3601"/>
                  <a:pt x="15540" y="3681"/>
                  <a:pt x="15354" y="3748"/>
                </a:cubicBezTo>
                <a:cubicBezTo>
                  <a:pt x="15314" y="3774"/>
                  <a:pt x="15261" y="3787"/>
                  <a:pt x="15221" y="3801"/>
                </a:cubicBezTo>
                <a:cubicBezTo>
                  <a:pt x="15460" y="3655"/>
                  <a:pt x="15713" y="3535"/>
                  <a:pt x="15965" y="3429"/>
                </a:cubicBezTo>
                <a:close/>
                <a:moveTo>
                  <a:pt x="4467" y="3043"/>
                </a:moveTo>
                <a:cubicBezTo>
                  <a:pt x="4453" y="3123"/>
                  <a:pt x="4440" y="3189"/>
                  <a:pt x="4413" y="3256"/>
                </a:cubicBezTo>
                <a:cubicBezTo>
                  <a:pt x="4387" y="3375"/>
                  <a:pt x="4347" y="3482"/>
                  <a:pt x="4307" y="3588"/>
                </a:cubicBezTo>
                <a:cubicBezTo>
                  <a:pt x="4262" y="3712"/>
                  <a:pt x="4149" y="3914"/>
                  <a:pt x="4141" y="3914"/>
                </a:cubicBezTo>
                <a:cubicBezTo>
                  <a:pt x="4140" y="3914"/>
                  <a:pt x="4142" y="3908"/>
                  <a:pt x="4147" y="3894"/>
                </a:cubicBezTo>
                <a:cubicBezTo>
                  <a:pt x="4147" y="3867"/>
                  <a:pt x="4174" y="3801"/>
                  <a:pt x="4187" y="3748"/>
                </a:cubicBezTo>
                <a:cubicBezTo>
                  <a:pt x="4254" y="3495"/>
                  <a:pt x="4347" y="3269"/>
                  <a:pt x="4467" y="3043"/>
                </a:cubicBezTo>
                <a:close/>
                <a:moveTo>
                  <a:pt x="17584" y="4136"/>
                </a:moveTo>
                <a:cubicBezTo>
                  <a:pt x="17601" y="4136"/>
                  <a:pt x="17599" y="4148"/>
                  <a:pt x="17574" y="4173"/>
                </a:cubicBezTo>
                <a:lnTo>
                  <a:pt x="17560" y="4173"/>
                </a:lnTo>
                <a:cubicBezTo>
                  <a:pt x="17334" y="4346"/>
                  <a:pt x="17082" y="4492"/>
                  <a:pt x="16829" y="4598"/>
                </a:cubicBezTo>
                <a:cubicBezTo>
                  <a:pt x="16700" y="4657"/>
                  <a:pt x="16633" y="4686"/>
                  <a:pt x="16619" y="4686"/>
                </a:cubicBezTo>
                <a:cubicBezTo>
                  <a:pt x="16604" y="4686"/>
                  <a:pt x="16647" y="4653"/>
                  <a:pt x="16736" y="4585"/>
                </a:cubicBezTo>
                <a:cubicBezTo>
                  <a:pt x="16936" y="4439"/>
                  <a:pt x="17135" y="4319"/>
                  <a:pt x="17348" y="4226"/>
                </a:cubicBezTo>
                <a:cubicBezTo>
                  <a:pt x="17472" y="4168"/>
                  <a:pt x="17555" y="4136"/>
                  <a:pt x="17584" y="4136"/>
                </a:cubicBezTo>
                <a:close/>
                <a:moveTo>
                  <a:pt x="2991" y="3841"/>
                </a:moveTo>
                <a:lnTo>
                  <a:pt x="2978" y="4027"/>
                </a:lnTo>
                <a:cubicBezTo>
                  <a:pt x="2951" y="4146"/>
                  <a:pt x="2938" y="4279"/>
                  <a:pt x="2898" y="4399"/>
                </a:cubicBezTo>
                <a:cubicBezTo>
                  <a:pt x="2858" y="4572"/>
                  <a:pt x="2805" y="4745"/>
                  <a:pt x="2738" y="4904"/>
                </a:cubicBezTo>
                <a:cubicBezTo>
                  <a:pt x="2725" y="4904"/>
                  <a:pt x="2818" y="4386"/>
                  <a:pt x="2845" y="4279"/>
                </a:cubicBezTo>
                <a:cubicBezTo>
                  <a:pt x="2845" y="4239"/>
                  <a:pt x="2898" y="4133"/>
                  <a:pt x="2938" y="4027"/>
                </a:cubicBezTo>
                <a:lnTo>
                  <a:pt x="2991" y="3841"/>
                </a:lnTo>
                <a:close/>
                <a:moveTo>
                  <a:pt x="1556" y="4479"/>
                </a:moveTo>
                <a:cubicBezTo>
                  <a:pt x="1569" y="4479"/>
                  <a:pt x="1568" y="4488"/>
                  <a:pt x="1555" y="4505"/>
                </a:cubicBezTo>
                <a:cubicBezTo>
                  <a:pt x="1316" y="4718"/>
                  <a:pt x="1223" y="4798"/>
                  <a:pt x="1090" y="4917"/>
                </a:cubicBezTo>
                <a:cubicBezTo>
                  <a:pt x="877" y="5077"/>
                  <a:pt x="651" y="5236"/>
                  <a:pt x="412" y="5383"/>
                </a:cubicBezTo>
                <a:lnTo>
                  <a:pt x="359" y="5409"/>
                </a:lnTo>
                <a:lnTo>
                  <a:pt x="359" y="5409"/>
                </a:lnTo>
                <a:lnTo>
                  <a:pt x="425" y="5329"/>
                </a:lnTo>
                <a:cubicBezTo>
                  <a:pt x="678" y="5024"/>
                  <a:pt x="970" y="4771"/>
                  <a:pt x="1316" y="4598"/>
                </a:cubicBezTo>
                <a:cubicBezTo>
                  <a:pt x="1451" y="4518"/>
                  <a:pt x="1531" y="4479"/>
                  <a:pt x="1556" y="4479"/>
                </a:cubicBezTo>
                <a:close/>
                <a:moveTo>
                  <a:pt x="9610" y="1"/>
                </a:moveTo>
                <a:cubicBezTo>
                  <a:pt x="9498" y="1"/>
                  <a:pt x="9469" y="67"/>
                  <a:pt x="9545" y="185"/>
                </a:cubicBezTo>
                <a:cubicBezTo>
                  <a:pt x="9837" y="531"/>
                  <a:pt x="10156" y="850"/>
                  <a:pt x="10515" y="1142"/>
                </a:cubicBezTo>
                <a:lnTo>
                  <a:pt x="10568" y="1169"/>
                </a:lnTo>
                <a:lnTo>
                  <a:pt x="10475" y="1155"/>
                </a:lnTo>
                <a:cubicBezTo>
                  <a:pt x="10395" y="1155"/>
                  <a:pt x="10302" y="1142"/>
                  <a:pt x="10209" y="1142"/>
                </a:cubicBezTo>
                <a:lnTo>
                  <a:pt x="9771" y="1142"/>
                </a:lnTo>
                <a:cubicBezTo>
                  <a:pt x="9358" y="1155"/>
                  <a:pt x="8933" y="1182"/>
                  <a:pt x="8521" y="1235"/>
                </a:cubicBezTo>
                <a:cubicBezTo>
                  <a:pt x="8481" y="1195"/>
                  <a:pt x="8454" y="1155"/>
                  <a:pt x="8415" y="1102"/>
                </a:cubicBezTo>
                <a:cubicBezTo>
                  <a:pt x="8228" y="863"/>
                  <a:pt x="8003" y="664"/>
                  <a:pt x="7737" y="504"/>
                </a:cubicBezTo>
                <a:cubicBezTo>
                  <a:pt x="7510" y="378"/>
                  <a:pt x="7211" y="264"/>
                  <a:pt x="7090" y="264"/>
                </a:cubicBezTo>
                <a:cubicBezTo>
                  <a:pt x="7083" y="264"/>
                  <a:pt x="7077" y="264"/>
                  <a:pt x="7072" y="265"/>
                </a:cubicBezTo>
                <a:cubicBezTo>
                  <a:pt x="7019" y="278"/>
                  <a:pt x="7032" y="371"/>
                  <a:pt x="7099" y="451"/>
                </a:cubicBezTo>
                <a:cubicBezTo>
                  <a:pt x="7391" y="743"/>
                  <a:pt x="7723" y="996"/>
                  <a:pt x="8082" y="1195"/>
                </a:cubicBezTo>
                <a:lnTo>
                  <a:pt x="8228" y="1275"/>
                </a:lnTo>
                <a:lnTo>
                  <a:pt x="8135" y="1275"/>
                </a:lnTo>
                <a:cubicBezTo>
                  <a:pt x="8056" y="1275"/>
                  <a:pt x="7630" y="1355"/>
                  <a:pt x="7457" y="1381"/>
                </a:cubicBezTo>
                <a:lnTo>
                  <a:pt x="7245" y="1435"/>
                </a:lnTo>
                <a:cubicBezTo>
                  <a:pt x="7165" y="1448"/>
                  <a:pt x="7059" y="1474"/>
                  <a:pt x="6992" y="1501"/>
                </a:cubicBezTo>
                <a:cubicBezTo>
                  <a:pt x="6939" y="1514"/>
                  <a:pt x="6886" y="1528"/>
                  <a:pt x="6886" y="1528"/>
                </a:cubicBezTo>
                <a:cubicBezTo>
                  <a:pt x="6833" y="1541"/>
                  <a:pt x="6793" y="1541"/>
                  <a:pt x="6740" y="1568"/>
                </a:cubicBezTo>
                <a:cubicBezTo>
                  <a:pt x="6626" y="1596"/>
                  <a:pt x="6569" y="1609"/>
                  <a:pt x="6539" y="1609"/>
                </a:cubicBezTo>
                <a:cubicBezTo>
                  <a:pt x="6513" y="1609"/>
                  <a:pt x="6507" y="1599"/>
                  <a:pt x="6500" y="1581"/>
                </a:cubicBezTo>
                <a:cubicBezTo>
                  <a:pt x="6394" y="1435"/>
                  <a:pt x="6261" y="1315"/>
                  <a:pt x="6115" y="1209"/>
                </a:cubicBezTo>
                <a:cubicBezTo>
                  <a:pt x="5862" y="1023"/>
                  <a:pt x="5583" y="916"/>
                  <a:pt x="5277" y="903"/>
                </a:cubicBezTo>
                <a:cubicBezTo>
                  <a:pt x="5051" y="903"/>
                  <a:pt x="5025" y="943"/>
                  <a:pt x="5171" y="1102"/>
                </a:cubicBezTo>
                <a:cubicBezTo>
                  <a:pt x="5450" y="1381"/>
                  <a:pt x="5796" y="1594"/>
                  <a:pt x="6181" y="1714"/>
                </a:cubicBezTo>
                <a:cubicBezTo>
                  <a:pt x="6208" y="1714"/>
                  <a:pt x="6115" y="1754"/>
                  <a:pt x="5969" y="1807"/>
                </a:cubicBezTo>
                <a:cubicBezTo>
                  <a:pt x="5530" y="1953"/>
                  <a:pt x="5091" y="2139"/>
                  <a:pt x="4679" y="2339"/>
                </a:cubicBezTo>
                <a:lnTo>
                  <a:pt x="4533" y="2405"/>
                </a:lnTo>
                <a:lnTo>
                  <a:pt x="4440" y="2325"/>
                </a:lnTo>
                <a:cubicBezTo>
                  <a:pt x="4081" y="2033"/>
                  <a:pt x="3656" y="1833"/>
                  <a:pt x="3217" y="1767"/>
                </a:cubicBezTo>
                <a:cubicBezTo>
                  <a:pt x="3117" y="1747"/>
                  <a:pt x="3061" y="1737"/>
                  <a:pt x="3024" y="1737"/>
                </a:cubicBezTo>
                <a:cubicBezTo>
                  <a:pt x="2988" y="1737"/>
                  <a:pt x="2971" y="1747"/>
                  <a:pt x="2951" y="1767"/>
                </a:cubicBezTo>
                <a:cubicBezTo>
                  <a:pt x="2831" y="1847"/>
                  <a:pt x="2951" y="1953"/>
                  <a:pt x="3363" y="2166"/>
                </a:cubicBezTo>
                <a:cubicBezTo>
                  <a:pt x="3602" y="2299"/>
                  <a:pt x="3855" y="2405"/>
                  <a:pt x="4121" y="2471"/>
                </a:cubicBezTo>
                <a:cubicBezTo>
                  <a:pt x="4174" y="2485"/>
                  <a:pt x="4227" y="2498"/>
                  <a:pt x="4267" y="2525"/>
                </a:cubicBezTo>
                <a:cubicBezTo>
                  <a:pt x="4134" y="2604"/>
                  <a:pt x="4001" y="2684"/>
                  <a:pt x="3868" y="2751"/>
                </a:cubicBezTo>
                <a:cubicBezTo>
                  <a:pt x="3802" y="2777"/>
                  <a:pt x="3496" y="2950"/>
                  <a:pt x="3456" y="2977"/>
                </a:cubicBezTo>
                <a:lnTo>
                  <a:pt x="3244" y="3110"/>
                </a:lnTo>
                <a:cubicBezTo>
                  <a:pt x="3177" y="3149"/>
                  <a:pt x="3111" y="3189"/>
                  <a:pt x="3044" y="3242"/>
                </a:cubicBezTo>
                <a:cubicBezTo>
                  <a:pt x="2991" y="3216"/>
                  <a:pt x="2938" y="3189"/>
                  <a:pt x="2898" y="3149"/>
                </a:cubicBezTo>
                <a:cubicBezTo>
                  <a:pt x="2712" y="3016"/>
                  <a:pt x="2526" y="2923"/>
                  <a:pt x="2313" y="2857"/>
                </a:cubicBezTo>
                <a:cubicBezTo>
                  <a:pt x="2087" y="2764"/>
                  <a:pt x="1848" y="2724"/>
                  <a:pt x="1595" y="2724"/>
                </a:cubicBezTo>
                <a:cubicBezTo>
                  <a:pt x="1515" y="2737"/>
                  <a:pt x="1436" y="2790"/>
                  <a:pt x="1436" y="2817"/>
                </a:cubicBezTo>
                <a:cubicBezTo>
                  <a:pt x="1409" y="2963"/>
                  <a:pt x="2180" y="3282"/>
                  <a:pt x="2765" y="3362"/>
                </a:cubicBezTo>
                <a:cubicBezTo>
                  <a:pt x="2831" y="3375"/>
                  <a:pt x="2845" y="3375"/>
                  <a:pt x="2818" y="3402"/>
                </a:cubicBezTo>
                <a:cubicBezTo>
                  <a:pt x="2539" y="3588"/>
                  <a:pt x="2273" y="3787"/>
                  <a:pt x="2007" y="4013"/>
                </a:cubicBezTo>
                <a:cubicBezTo>
                  <a:pt x="1914" y="4093"/>
                  <a:pt x="1795" y="4160"/>
                  <a:pt x="1675" y="4200"/>
                </a:cubicBezTo>
                <a:cubicBezTo>
                  <a:pt x="1236" y="4332"/>
                  <a:pt x="837" y="4572"/>
                  <a:pt x="518" y="4891"/>
                </a:cubicBezTo>
                <a:cubicBezTo>
                  <a:pt x="213" y="5197"/>
                  <a:pt x="0" y="5582"/>
                  <a:pt x="80" y="5649"/>
                </a:cubicBezTo>
                <a:cubicBezTo>
                  <a:pt x="93" y="5659"/>
                  <a:pt x="107" y="5665"/>
                  <a:pt x="125" y="5665"/>
                </a:cubicBezTo>
                <a:cubicBezTo>
                  <a:pt x="178" y="5665"/>
                  <a:pt x="271" y="5614"/>
                  <a:pt x="518" y="5476"/>
                </a:cubicBezTo>
                <a:cubicBezTo>
                  <a:pt x="970" y="5210"/>
                  <a:pt x="1383" y="4891"/>
                  <a:pt x="1741" y="4519"/>
                </a:cubicBezTo>
                <a:cubicBezTo>
                  <a:pt x="1848" y="4426"/>
                  <a:pt x="2366" y="4013"/>
                  <a:pt x="2765" y="3734"/>
                </a:cubicBezTo>
                <a:lnTo>
                  <a:pt x="2845" y="3681"/>
                </a:lnTo>
                <a:lnTo>
                  <a:pt x="2778" y="3854"/>
                </a:lnTo>
                <a:cubicBezTo>
                  <a:pt x="2659" y="4133"/>
                  <a:pt x="2579" y="4426"/>
                  <a:pt x="2552" y="4718"/>
                </a:cubicBezTo>
                <a:cubicBezTo>
                  <a:pt x="2499" y="5064"/>
                  <a:pt x="2486" y="5117"/>
                  <a:pt x="2512" y="5183"/>
                </a:cubicBezTo>
                <a:cubicBezTo>
                  <a:pt x="2539" y="5250"/>
                  <a:pt x="2552" y="5263"/>
                  <a:pt x="2592" y="5276"/>
                </a:cubicBezTo>
                <a:cubicBezTo>
                  <a:pt x="2645" y="5276"/>
                  <a:pt x="2659" y="5276"/>
                  <a:pt x="2752" y="5157"/>
                </a:cubicBezTo>
                <a:cubicBezTo>
                  <a:pt x="2871" y="4957"/>
                  <a:pt x="2964" y="4731"/>
                  <a:pt x="3031" y="4492"/>
                </a:cubicBezTo>
                <a:cubicBezTo>
                  <a:pt x="3097" y="4213"/>
                  <a:pt x="3137" y="3920"/>
                  <a:pt x="3164" y="3615"/>
                </a:cubicBezTo>
                <a:lnTo>
                  <a:pt x="3164" y="3482"/>
                </a:lnTo>
                <a:lnTo>
                  <a:pt x="3283" y="3402"/>
                </a:lnTo>
                <a:cubicBezTo>
                  <a:pt x="3403" y="3322"/>
                  <a:pt x="3908" y="3030"/>
                  <a:pt x="4094" y="2937"/>
                </a:cubicBezTo>
                <a:lnTo>
                  <a:pt x="4294" y="2817"/>
                </a:lnTo>
                <a:cubicBezTo>
                  <a:pt x="4320" y="2804"/>
                  <a:pt x="4347" y="2790"/>
                  <a:pt x="4387" y="2777"/>
                </a:cubicBezTo>
                <a:lnTo>
                  <a:pt x="4387" y="2777"/>
                </a:lnTo>
                <a:cubicBezTo>
                  <a:pt x="4360" y="2830"/>
                  <a:pt x="4334" y="2870"/>
                  <a:pt x="4307" y="2910"/>
                </a:cubicBezTo>
                <a:cubicBezTo>
                  <a:pt x="4094" y="3256"/>
                  <a:pt x="3948" y="3655"/>
                  <a:pt x="3882" y="4053"/>
                </a:cubicBezTo>
                <a:cubicBezTo>
                  <a:pt x="3855" y="4266"/>
                  <a:pt x="3868" y="4332"/>
                  <a:pt x="3961" y="4332"/>
                </a:cubicBezTo>
                <a:cubicBezTo>
                  <a:pt x="4001" y="4332"/>
                  <a:pt x="4028" y="4306"/>
                  <a:pt x="4161" y="4120"/>
                </a:cubicBezTo>
                <a:cubicBezTo>
                  <a:pt x="4334" y="3894"/>
                  <a:pt x="4453" y="3628"/>
                  <a:pt x="4546" y="3349"/>
                </a:cubicBezTo>
                <a:cubicBezTo>
                  <a:pt x="4599" y="3123"/>
                  <a:pt x="4653" y="2897"/>
                  <a:pt x="4666" y="2671"/>
                </a:cubicBezTo>
                <a:cubicBezTo>
                  <a:pt x="4865" y="2538"/>
                  <a:pt x="5078" y="2432"/>
                  <a:pt x="5291" y="2352"/>
                </a:cubicBezTo>
                <a:lnTo>
                  <a:pt x="5570" y="2232"/>
                </a:lnTo>
                <a:cubicBezTo>
                  <a:pt x="5783" y="2139"/>
                  <a:pt x="5995" y="2073"/>
                  <a:pt x="6221" y="2019"/>
                </a:cubicBezTo>
                <a:lnTo>
                  <a:pt x="6221" y="2019"/>
                </a:lnTo>
                <a:cubicBezTo>
                  <a:pt x="6062" y="2219"/>
                  <a:pt x="5942" y="2445"/>
                  <a:pt x="5849" y="2684"/>
                </a:cubicBezTo>
                <a:cubicBezTo>
                  <a:pt x="5836" y="2724"/>
                  <a:pt x="5809" y="2804"/>
                  <a:pt x="5796" y="2857"/>
                </a:cubicBezTo>
                <a:cubicBezTo>
                  <a:pt x="5716" y="3149"/>
                  <a:pt x="5676" y="3455"/>
                  <a:pt x="5716" y="3761"/>
                </a:cubicBezTo>
                <a:cubicBezTo>
                  <a:pt x="5726" y="3819"/>
                  <a:pt x="5771" y="3856"/>
                  <a:pt x="5810" y="3856"/>
                </a:cubicBezTo>
                <a:cubicBezTo>
                  <a:pt x="5825" y="3856"/>
                  <a:pt x="5838" y="3851"/>
                  <a:pt x="5849" y="3841"/>
                </a:cubicBezTo>
                <a:cubicBezTo>
                  <a:pt x="5889" y="3801"/>
                  <a:pt x="5969" y="3655"/>
                  <a:pt x="6155" y="3336"/>
                </a:cubicBezTo>
                <a:cubicBezTo>
                  <a:pt x="6354" y="2977"/>
                  <a:pt x="6500" y="2578"/>
                  <a:pt x="6554" y="2166"/>
                </a:cubicBezTo>
                <a:lnTo>
                  <a:pt x="6580" y="1887"/>
                </a:lnTo>
                <a:lnTo>
                  <a:pt x="6780" y="1833"/>
                </a:lnTo>
                <a:lnTo>
                  <a:pt x="7152" y="1740"/>
                </a:lnTo>
                <a:cubicBezTo>
                  <a:pt x="7218" y="1714"/>
                  <a:pt x="7285" y="1700"/>
                  <a:pt x="7364" y="1700"/>
                </a:cubicBezTo>
                <a:cubicBezTo>
                  <a:pt x="7378" y="1700"/>
                  <a:pt x="7391" y="1687"/>
                  <a:pt x="7404" y="1687"/>
                </a:cubicBezTo>
                <a:cubicBezTo>
                  <a:pt x="7683" y="1621"/>
                  <a:pt x="7963" y="1568"/>
                  <a:pt x="8255" y="1528"/>
                </a:cubicBezTo>
                <a:lnTo>
                  <a:pt x="8335" y="1528"/>
                </a:lnTo>
                <a:cubicBezTo>
                  <a:pt x="8335" y="1528"/>
                  <a:pt x="8322" y="1568"/>
                  <a:pt x="8295" y="1594"/>
                </a:cubicBezTo>
                <a:cubicBezTo>
                  <a:pt x="8149" y="1767"/>
                  <a:pt x="8016" y="1966"/>
                  <a:pt x="7896" y="2152"/>
                </a:cubicBezTo>
                <a:cubicBezTo>
                  <a:pt x="7803" y="2325"/>
                  <a:pt x="7723" y="2498"/>
                  <a:pt x="7657" y="2684"/>
                </a:cubicBezTo>
                <a:cubicBezTo>
                  <a:pt x="7590" y="2870"/>
                  <a:pt x="7590" y="2923"/>
                  <a:pt x="7683" y="2937"/>
                </a:cubicBezTo>
                <a:cubicBezTo>
                  <a:pt x="7689" y="2939"/>
                  <a:pt x="7695" y="2940"/>
                  <a:pt x="7700" y="2940"/>
                </a:cubicBezTo>
                <a:cubicBezTo>
                  <a:pt x="7733" y="2940"/>
                  <a:pt x="7769" y="2901"/>
                  <a:pt x="7883" y="2764"/>
                </a:cubicBezTo>
                <a:cubicBezTo>
                  <a:pt x="8082" y="2538"/>
                  <a:pt x="8282" y="2285"/>
                  <a:pt x="8454" y="2033"/>
                </a:cubicBezTo>
                <a:cubicBezTo>
                  <a:pt x="8508" y="1926"/>
                  <a:pt x="8561" y="1807"/>
                  <a:pt x="8614" y="1700"/>
                </a:cubicBezTo>
                <a:cubicBezTo>
                  <a:pt x="8654" y="1581"/>
                  <a:pt x="8694" y="1488"/>
                  <a:pt x="8707" y="1488"/>
                </a:cubicBezTo>
                <a:cubicBezTo>
                  <a:pt x="8827" y="1474"/>
                  <a:pt x="8946" y="1461"/>
                  <a:pt x="9066" y="1461"/>
                </a:cubicBezTo>
                <a:lnTo>
                  <a:pt x="9319" y="1435"/>
                </a:lnTo>
                <a:cubicBezTo>
                  <a:pt x="9511" y="1421"/>
                  <a:pt x="9707" y="1415"/>
                  <a:pt x="9905" y="1415"/>
                </a:cubicBezTo>
                <a:cubicBezTo>
                  <a:pt x="10103" y="1415"/>
                  <a:pt x="10302" y="1421"/>
                  <a:pt x="10502" y="1435"/>
                </a:cubicBezTo>
                <a:cubicBezTo>
                  <a:pt x="10502" y="1435"/>
                  <a:pt x="10475" y="1461"/>
                  <a:pt x="10448" y="1474"/>
                </a:cubicBezTo>
                <a:cubicBezTo>
                  <a:pt x="10236" y="1621"/>
                  <a:pt x="10050" y="1780"/>
                  <a:pt x="9877" y="1966"/>
                </a:cubicBezTo>
                <a:cubicBezTo>
                  <a:pt x="9717" y="2126"/>
                  <a:pt x="9584" y="2312"/>
                  <a:pt x="9505" y="2525"/>
                </a:cubicBezTo>
                <a:cubicBezTo>
                  <a:pt x="9478" y="2618"/>
                  <a:pt x="9478" y="2618"/>
                  <a:pt x="9518" y="2644"/>
                </a:cubicBezTo>
                <a:cubicBezTo>
                  <a:pt x="9545" y="2658"/>
                  <a:pt x="9561" y="2664"/>
                  <a:pt x="9584" y="2664"/>
                </a:cubicBezTo>
                <a:cubicBezTo>
                  <a:pt x="9608" y="2664"/>
                  <a:pt x="9638" y="2658"/>
                  <a:pt x="9691" y="2644"/>
                </a:cubicBezTo>
                <a:cubicBezTo>
                  <a:pt x="10063" y="2498"/>
                  <a:pt x="10382" y="2259"/>
                  <a:pt x="10621" y="1940"/>
                </a:cubicBezTo>
                <a:cubicBezTo>
                  <a:pt x="10714" y="1820"/>
                  <a:pt x="10807" y="1700"/>
                  <a:pt x="10887" y="1568"/>
                </a:cubicBezTo>
                <a:cubicBezTo>
                  <a:pt x="10954" y="1474"/>
                  <a:pt x="10954" y="1474"/>
                  <a:pt x="11033" y="1474"/>
                </a:cubicBezTo>
                <a:cubicBezTo>
                  <a:pt x="11485" y="1514"/>
                  <a:pt x="11951" y="1568"/>
                  <a:pt x="12403" y="1647"/>
                </a:cubicBezTo>
                <a:lnTo>
                  <a:pt x="12549" y="1674"/>
                </a:lnTo>
                <a:lnTo>
                  <a:pt x="12482" y="1714"/>
                </a:lnTo>
                <a:cubicBezTo>
                  <a:pt x="12150" y="1940"/>
                  <a:pt x="11844" y="2206"/>
                  <a:pt x="11592" y="2525"/>
                </a:cubicBezTo>
                <a:cubicBezTo>
                  <a:pt x="11525" y="2618"/>
                  <a:pt x="11525" y="2684"/>
                  <a:pt x="11592" y="2711"/>
                </a:cubicBezTo>
                <a:cubicBezTo>
                  <a:pt x="11600" y="2715"/>
                  <a:pt x="11609" y="2717"/>
                  <a:pt x="11620" y="2717"/>
                </a:cubicBezTo>
                <a:cubicBezTo>
                  <a:pt x="11680" y="2717"/>
                  <a:pt x="11791" y="2651"/>
                  <a:pt x="12084" y="2471"/>
                </a:cubicBezTo>
                <a:cubicBezTo>
                  <a:pt x="12336" y="2325"/>
                  <a:pt x="12562" y="2152"/>
                  <a:pt x="12748" y="1926"/>
                </a:cubicBezTo>
                <a:cubicBezTo>
                  <a:pt x="12845" y="1822"/>
                  <a:pt x="12875" y="1780"/>
                  <a:pt x="12944" y="1780"/>
                </a:cubicBezTo>
                <a:cubicBezTo>
                  <a:pt x="12998" y="1780"/>
                  <a:pt x="13075" y="1806"/>
                  <a:pt x="13227" y="1847"/>
                </a:cubicBezTo>
                <a:cubicBezTo>
                  <a:pt x="13572" y="1940"/>
                  <a:pt x="13931" y="2073"/>
                  <a:pt x="14277" y="2206"/>
                </a:cubicBezTo>
                <a:cubicBezTo>
                  <a:pt x="14317" y="2219"/>
                  <a:pt x="14357" y="2245"/>
                  <a:pt x="14397" y="2259"/>
                </a:cubicBezTo>
                <a:lnTo>
                  <a:pt x="14476" y="2272"/>
                </a:lnTo>
                <a:lnTo>
                  <a:pt x="14357" y="2325"/>
                </a:lnTo>
                <a:cubicBezTo>
                  <a:pt x="14064" y="2458"/>
                  <a:pt x="13798" y="2618"/>
                  <a:pt x="13546" y="2804"/>
                </a:cubicBezTo>
                <a:cubicBezTo>
                  <a:pt x="13386" y="2910"/>
                  <a:pt x="13240" y="3043"/>
                  <a:pt x="13120" y="3189"/>
                </a:cubicBezTo>
                <a:cubicBezTo>
                  <a:pt x="13120" y="3242"/>
                  <a:pt x="13134" y="3269"/>
                  <a:pt x="13174" y="3282"/>
                </a:cubicBezTo>
                <a:cubicBezTo>
                  <a:pt x="13453" y="3203"/>
                  <a:pt x="13719" y="3083"/>
                  <a:pt x="13971" y="2950"/>
                </a:cubicBezTo>
                <a:cubicBezTo>
                  <a:pt x="14237" y="2817"/>
                  <a:pt x="14476" y="2631"/>
                  <a:pt x="14676" y="2418"/>
                </a:cubicBezTo>
                <a:cubicBezTo>
                  <a:pt x="14685" y="2399"/>
                  <a:pt x="14702" y="2386"/>
                  <a:pt x="14716" y="2386"/>
                </a:cubicBezTo>
                <a:cubicBezTo>
                  <a:pt x="14721" y="2386"/>
                  <a:pt x="14725" y="2388"/>
                  <a:pt x="14729" y="2392"/>
                </a:cubicBezTo>
                <a:cubicBezTo>
                  <a:pt x="15074" y="2551"/>
                  <a:pt x="15580" y="2804"/>
                  <a:pt x="16005" y="3056"/>
                </a:cubicBezTo>
                <a:lnTo>
                  <a:pt x="16178" y="3149"/>
                </a:lnTo>
                <a:lnTo>
                  <a:pt x="16005" y="3203"/>
                </a:lnTo>
                <a:cubicBezTo>
                  <a:pt x="15659" y="3322"/>
                  <a:pt x="15327" y="3468"/>
                  <a:pt x="15035" y="3668"/>
                </a:cubicBezTo>
                <a:cubicBezTo>
                  <a:pt x="14782" y="3827"/>
                  <a:pt x="14729" y="3907"/>
                  <a:pt x="14809" y="3987"/>
                </a:cubicBezTo>
                <a:cubicBezTo>
                  <a:pt x="14838" y="4006"/>
                  <a:pt x="14853" y="4019"/>
                  <a:pt x="14906" y="4019"/>
                </a:cubicBezTo>
                <a:cubicBezTo>
                  <a:pt x="14925" y="4019"/>
                  <a:pt x="14949" y="4017"/>
                  <a:pt x="14981" y="4013"/>
                </a:cubicBezTo>
                <a:cubicBezTo>
                  <a:pt x="15261" y="3960"/>
                  <a:pt x="15526" y="3867"/>
                  <a:pt x="15779" y="3734"/>
                </a:cubicBezTo>
                <a:cubicBezTo>
                  <a:pt x="15859" y="3694"/>
                  <a:pt x="16138" y="3508"/>
                  <a:pt x="16364" y="3375"/>
                </a:cubicBezTo>
                <a:lnTo>
                  <a:pt x="16444" y="3322"/>
                </a:lnTo>
                <a:lnTo>
                  <a:pt x="16523" y="3375"/>
                </a:lnTo>
                <a:cubicBezTo>
                  <a:pt x="16789" y="3535"/>
                  <a:pt x="17441" y="3987"/>
                  <a:pt x="17441" y="4013"/>
                </a:cubicBezTo>
                <a:cubicBezTo>
                  <a:pt x="17387" y="4040"/>
                  <a:pt x="17334" y="4067"/>
                  <a:pt x="17281" y="4093"/>
                </a:cubicBezTo>
                <a:cubicBezTo>
                  <a:pt x="16896" y="4253"/>
                  <a:pt x="16337" y="4652"/>
                  <a:pt x="16324" y="4771"/>
                </a:cubicBezTo>
                <a:cubicBezTo>
                  <a:pt x="16324" y="4798"/>
                  <a:pt x="16337" y="4824"/>
                  <a:pt x="16351" y="4838"/>
                </a:cubicBezTo>
                <a:cubicBezTo>
                  <a:pt x="16367" y="4863"/>
                  <a:pt x="16379" y="4872"/>
                  <a:pt x="16405" y="4872"/>
                </a:cubicBezTo>
                <a:cubicBezTo>
                  <a:pt x="16421" y="4872"/>
                  <a:pt x="16441" y="4869"/>
                  <a:pt x="16470" y="4864"/>
                </a:cubicBezTo>
                <a:cubicBezTo>
                  <a:pt x="16896" y="4745"/>
                  <a:pt x="17281" y="4545"/>
                  <a:pt x="17640" y="4293"/>
                </a:cubicBezTo>
                <a:lnTo>
                  <a:pt x="17733" y="4213"/>
                </a:lnTo>
                <a:lnTo>
                  <a:pt x="17813" y="4266"/>
                </a:lnTo>
                <a:cubicBezTo>
                  <a:pt x="17853" y="4306"/>
                  <a:pt x="17972" y="4412"/>
                  <a:pt x="18079" y="4505"/>
                </a:cubicBezTo>
                <a:lnTo>
                  <a:pt x="18331" y="4705"/>
                </a:lnTo>
                <a:lnTo>
                  <a:pt x="18424" y="4784"/>
                </a:lnTo>
                <a:cubicBezTo>
                  <a:pt x="18464" y="4811"/>
                  <a:pt x="18690" y="5024"/>
                  <a:pt x="18863" y="5183"/>
                </a:cubicBezTo>
                <a:cubicBezTo>
                  <a:pt x="18903" y="5223"/>
                  <a:pt x="19009" y="5329"/>
                  <a:pt x="19089" y="5436"/>
                </a:cubicBezTo>
                <a:cubicBezTo>
                  <a:pt x="19355" y="5728"/>
                  <a:pt x="19408" y="5781"/>
                  <a:pt x="19475" y="5821"/>
                </a:cubicBezTo>
                <a:cubicBezTo>
                  <a:pt x="19508" y="5835"/>
                  <a:pt x="19540" y="5841"/>
                  <a:pt x="19569" y="5841"/>
                </a:cubicBezTo>
                <a:cubicBezTo>
                  <a:pt x="19654" y="5841"/>
                  <a:pt x="19710" y="5784"/>
                  <a:pt x="19700" y="5675"/>
                </a:cubicBezTo>
                <a:cubicBezTo>
                  <a:pt x="19674" y="5582"/>
                  <a:pt x="19475" y="5369"/>
                  <a:pt x="19235" y="5183"/>
                </a:cubicBezTo>
                <a:cubicBezTo>
                  <a:pt x="19009" y="5024"/>
                  <a:pt x="18797" y="4851"/>
                  <a:pt x="18584" y="4665"/>
                </a:cubicBezTo>
                <a:cubicBezTo>
                  <a:pt x="18358" y="4465"/>
                  <a:pt x="18358" y="4465"/>
                  <a:pt x="18052" y="4213"/>
                </a:cubicBezTo>
                <a:lnTo>
                  <a:pt x="17839" y="4040"/>
                </a:lnTo>
                <a:lnTo>
                  <a:pt x="17853" y="3960"/>
                </a:lnTo>
                <a:cubicBezTo>
                  <a:pt x="17879" y="3482"/>
                  <a:pt x="17879" y="3003"/>
                  <a:pt x="17813" y="2525"/>
                </a:cubicBezTo>
                <a:cubicBezTo>
                  <a:pt x="17773" y="2325"/>
                  <a:pt x="17733" y="2259"/>
                  <a:pt x="17653" y="2259"/>
                </a:cubicBezTo>
                <a:cubicBezTo>
                  <a:pt x="17587" y="2272"/>
                  <a:pt x="17574" y="2339"/>
                  <a:pt x="17534" y="2764"/>
                </a:cubicBezTo>
                <a:cubicBezTo>
                  <a:pt x="17507" y="3056"/>
                  <a:pt x="17507" y="3349"/>
                  <a:pt x="17534" y="3641"/>
                </a:cubicBezTo>
                <a:cubicBezTo>
                  <a:pt x="17547" y="3694"/>
                  <a:pt x="17560" y="3748"/>
                  <a:pt x="17547" y="3801"/>
                </a:cubicBezTo>
                <a:cubicBezTo>
                  <a:pt x="17507" y="3787"/>
                  <a:pt x="17467" y="3761"/>
                  <a:pt x="17427" y="3721"/>
                </a:cubicBezTo>
                <a:cubicBezTo>
                  <a:pt x="17294" y="3628"/>
                  <a:pt x="16989" y="3415"/>
                  <a:pt x="16723" y="3229"/>
                </a:cubicBezTo>
                <a:lnTo>
                  <a:pt x="16537" y="3096"/>
                </a:lnTo>
                <a:lnTo>
                  <a:pt x="16537" y="2937"/>
                </a:lnTo>
                <a:cubicBezTo>
                  <a:pt x="16537" y="2591"/>
                  <a:pt x="16444" y="2259"/>
                  <a:pt x="16271" y="1966"/>
                </a:cubicBezTo>
                <a:cubicBezTo>
                  <a:pt x="16148" y="1767"/>
                  <a:pt x="16045" y="1663"/>
                  <a:pt x="15967" y="1663"/>
                </a:cubicBezTo>
                <a:cubicBezTo>
                  <a:pt x="15935" y="1663"/>
                  <a:pt x="15908" y="1679"/>
                  <a:pt x="15885" y="1714"/>
                </a:cubicBezTo>
                <a:cubicBezTo>
                  <a:pt x="15859" y="1754"/>
                  <a:pt x="15859" y="1780"/>
                  <a:pt x="15885" y="1900"/>
                </a:cubicBezTo>
                <a:cubicBezTo>
                  <a:pt x="15939" y="2192"/>
                  <a:pt x="16018" y="2485"/>
                  <a:pt x="16125" y="2751"/>
                </a:cubicBezTo>
                <a:lnTo>
                  <a:pt x="16178" y="2857"/>
                </a:lnTo>
                <a:lnTo>
                  <a:pt x="16125" y="2830"/>
                </a:lnTo>
                <a:cubicBezTo>
                  <a:pt x="16098" y="2817"/>
                  <a:pt x="16032" y="2777"/>
                  <a:pt x="15965" y="2751"/>
                </a:cubicBezTo>
                <a:cubicBezTo>
                  <a:pt x="15659" y="2565"/>
                  <a:pt x="15021" y="2232"/>
                  <a:pt x="14795" y="2152"/>
                </a:cubicBezTo>
                <a:cubicBezTo>
                  <a:pt x="14782" y="2099"/>
                  <a:pt x="14769" y="2046"/>
                  <a:pt x="14755" y="1993"/>
                </a:cubicBezTo>
                <a:cubicBezTo>
                  <a:pt x="14689" y="1461"/>
                  <a:pt x="14503" y="996"/>
                  <a:pt x="14303" y="836"/>
                </a:cubicBezTo>
                <a:cubicBezTo>
                  <a:pt x="14253" y="796"/>
                  <a:pt x="14233" y="778"/>
                  <a:pt x="14209" y="778"/>
                </a:cubicBezTo>
                <a:cubicBezTo>
                  <a:pt x="14201" y="778"/>
                  <a:pt x="14193" y="780"/>
                  <a:pt x="14184" y="783"/>
                </a:cubicBezTo>
                <a:cubicBezTo>
                  <a:pt x="14157" y="797"/>
                  <a:pt x="14131" y="810"/>
                  <a:pt x="14117" y="836"/>
                </a:cubicBezTo>
                <a:cubicBezTo>
                  <a:pt x="14184" y="1195"/>
                  <a:pt x="14277" y="1541"/>
                  <a:pt x="14410" y="1873"/>
                </a:cubicBezTo>
                <a:cubicBezTo>
                  <a:pt x="14436" y="1926"/>
                  <a:pt x="14436" y="1966"/>
                  <a:pt x="14436" y="1966"/>
                </a:cubicBezTo>
                <a:cubicBezTo>
                  <a:pt x="14370" y="1953"/>
                  <a:pt x="14317" y="1940"/>
                  <a:pt x="14264" y="1913"/>
                </a:cubicBezTo>
                <a:cubicBezTo>
                  <a:pt x="14184" y="1873"/>
                  <a:pt x="14024" y="1820"/>
                  <a:pt x="13918" y="1780"/>
                </a:cubicBezTo>
                <a:lnTo>
                  <a:pt x="13599" y="1674"/>
                </a:lnTo>
                <a:cubicBezTo>
                  <a:pt x="13546" y="1661"/>
                  <a:pt x="13453" y="1634"/>
                  <a:pt x="13400" y="1621"/>
                </a:cubicBezTo>
                <a:cubicBezTo>
                  <a:pt x="13346" y="1607"/>
                  <a:pt x="13280" y="1581"/>
                  <a:pt x="13227" y="1554"/>
                </a:cubicBezTo>
                <a:cubicBezTo>
                  <a:pt x="13160" y="1541"/>
                  <a:pt x="13094" y="1528"/>
                  <a:pt x="13041" y="1514"/>
                </a:cubicBezTo>
                <a:cubicBezTo>
                  <a:pt x="12921" y="1501"/>
                  <a:pt x="12841" y="1461"/>
                  <a:pt x="12855" y="1421"/>
                </a:cubicBezTo>
                <a:cubicBezTo>
                  <a:pt x="12801" y="1275"/>
                  <a:pt x="12748" y="1129"/>
                  <a:pt x="12682" y="983"/>
                </a:cubicBezTo>
                <a:cubicBezTo>
                  <a:pt x="12615" y="850"/>
                  <a:pt x="12522" y="730"/>
                  <a:pt x="12429" y="597"/>
                </a:cubicBezTo>
                <a:cubicBezTo>
                  <a:pt x="12309" y="438"/>
                  <a:pt x="12163" y="278"/>
                  <a:pt x="11990" y="172"/>
                </a:cubicBezTo>
                <a:cubicBezTo>
                  <a:pt x="11911" y="124"/>
                  <a:pt x="11845" y="100"/>
                  <a:pt x="11797" y="100"/>
                </a:cubicBezTo>
                <a:cubicBezTo>
                  <a:pt x="11765" y="100"/>
                  <a:pt x="11741" y="111"/>
                  <a:pt x="11725" y="132"/>
                </a:cubicBezTo>
                <a:cubicBezTo>
                  <a:pt x="11698" y="185"/>
                  <a:pt x="11711" y="185"/>
                  <a:pt x="11751" y="278"/>
                </a:cubicBezTo>
                <a:cubicBezTo>
                  <a:pt x="11924" y="690"/>
                  <a:pt x="12177" y="1049"/>
                  <a:pt x="12482" y="1368"/>
                </a:cubicBezTo>
                <a:cubicBezTo>
                  <a:pt x="12482" y="1368"/>
                  <a:pt x="12256" y="1342"/>
                  <a:pt x="11977" y="1302"/>
                </a:cubicBezTo>
                <a:cubicBezTo>
                  <a:pt x="11632" y="1248"/>
                  <a:pt x="11286" y="1209"/>
                  <a:pt x="10940" y="1182"/>
                </a:cubicBezTo>
                <a:cubicBezTo>
                  <a:pt x="10940" y="1182"/>
                  <a:pt x="10914" y="1169"/>
                  <a:pt x="10914" y="1155"/>
                </a:cubicBezTo>
                <a:cubicBezTo>
                  <a:pt x="10847" y="996"/>
                  <a:pt x="10754" y="836"/>
                  <a:pt x="10648" y="703"/>
                </a:cubicBezTo>
                <a:cubicBezTo>
                  <a:pt x="10382" y="331"/>
                  <a:pt x="9983" y="52"/>
                  <a:pt x="9704" y="12"/>
                </a:cubicBezTo>
                <a:cubicBezTo>
                  <a:pt x="9668" y="5"/>
                  <a:pt x="9637" y="1"/>
                  <a:pt x="961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673" name="Google Shape;1673;p34"/>
          <p:cNvSpPr/>
          <p:nvPr/>
        </p:nvSpPr>
        <p:spPr>
          <a:xfrm>
            <a:off x="2191838" y="3673903"/>
            <a:ext cx="154579" cy="283562"/>
          </a:xfrm>
          <a:custGeom>
            <a:rect b="b" l="l" r="r" t="t"/>
            <a:pathLst>
              <a:path extrusionOk="0" h="2260" w="1232">
                <a:moveTo>
                  <a:pt x="616" y="0"/>
                </a:moveTo>
                <a:cubicBezTo>
                  <a:pt x="562" y="0"/>
                  <a:pt x="540" y="33"/>
                  <a:pt x="530" y="87"/>
                </a:cubicBezTo>
                <a:cubicBezTo>
                  <a:pt x="519" y="108"/>
                  <a:pt x="508" y="130"/>
                  <a:pt x="508" y="162"/>
                </a:cubicBezTo>
                <a:cubicBezTo>
                  <a:pt x="454" y="508"/>
                  <a:pt x="314" y="832"/>
                  <a:pt x="108" y="1102"/>
                </a:cubicBezTo>
                <a:cubicBezTo>
                  <a:pt x="87" y="1124"/>
                  <a:pt x="65" y="1156"/>
                  <a:pt x="54" y="1178"/>
                </a:cubicBezTo>
                <a:cubicBezTo>
                  <a:pt x="0" y="1243"/>
                  <a:pt x="11" y="1329"/>
                  <a:pt x="87" y="1372"/>
                </a:cubicBezTo>
                <a:cubicBezTo>
                  <a:pt x="184" y="1469"/>
                  <a:pt x="270" y="1577"/>
                  <a:pt x="314" y="1707"/>
                </a:cubicBezTo>
                <a:cubicBezTo>
                  <a:pt x="378" y="1869"/>
                  <a:pt x="443" y="2020"/>
                  <a:pt x="508" y="2171"/>
                </a:cubicBezTo>
                <a:cubicBezTo>
                  <a:pt x="518" y="2220"/>
                  <a:pt x="545" y="2259"/>
                  <a:pt x="597" y="2259"/>
                </a:cubicBezTo>
                <a:cubicBezTo>
                  <a:pt x="603" y="2259"/>
                  <a:pt x="609" y="2259"/>
                  <a:pt x="616" y="2258"/>
                </a:cubicBezTo>
                <a:cubicBezTo>
                  <a:pt x="670" y="2258"/>
                  <a:pt x="703" y="2215"/>
                  <a:pt x="713" y="2150"/>
                </a:cubicBezTo>
                <a:cubicBezTo>
                  <a:pt x="746" y="1901"/>
                  <a:pt x="865" y="1664"/>
                  <a:pt x="1037" y="1480"/>
                </a:cubicBezTo>
                <a:cubicBezTo>
                  <a:pt x="1091" y="1415"/>
                  <a:pt x="1145" y="1340"/>
                  <a:pt x="1199" y="1264"/>
                </a:cubicBezTo>
                <a:cubicBezTo>
                  <a:pt x="1210" y="1243"/>
                  <a:pt x="1221" y="1210"/>
                  <a:pt x="1232" y="1189"/>
                </a:cubicBezTo>
                <a:cubicBezTo>
                  <a:pt x="1221" y="1167"/>
                  <a:pt x="1210" y="1145"/>
                  <a:pt x="1199" y="1124"/>
                </a:cubicBezTo>
                <a:cubicBezTo>
                  <a:pt x="1156" y="1081"/>
                  <a:pt x="1113" y="1048"/>
                  <a:pt x="1081" y="994"/>
                </a:cubicBezTo>
                <a:cubicBezTo>
                  <a:pt x="951" y="811"/>
                  <a:pt x="854" y="605"/>
                  <a:pt x="800" y="378"/>
                </a:cubicBezTo>
                <a:cubicBezTo>
                  <a:pt x="767" y="281"/>
                  <a:pt x="746" y="173"/>
                  <a:pt x="713" y="76"/>
                </a:cubicBezTo>
                <a:cubicBezTo>
                  <a:pt x="703" y="33"/>
                  <a:pt x="670" y="0"/>
                  <a:pt x="61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4" name="Google Shape;1674;p34"/>
          <p:cNvSpPr/>
          <p:nvPr/>
        </p:nvSpPr>
        <p:spPr>
          <a:xfrm>
            <a:off x="2346420" y="3529676"/>
            <a:ext cx="103125" cy="189190"/>
          </a:xfrm>
          <a:custGeom>
            <a:rect b="b" l="l" r="r" t="t"/>
            <a:pathLst>
              <a:path extrusionOk="0" h="2260" w="1232">
                <a:moveTo>
                  <a:pt x="616" y="0"/>
                </a:moveTo>
                <a:cubicBezTo>
                  <a:pt x="562" y="0"/>
                  <a:pt x="540" y="33"/>
                  <a:pt x="530" y="87"/>
                </a:cubicBezTo>
                <a:cubicBezTo>
                  <a:pt x="519" y="108"/>
                  <a:pt x="508" y="130"/>
                  <a:pt x="508" y="162"/>
                </a:cubicBezTo>
                <a:cubicBezTo>
                  <a:pt x="454" y="508"/>
                  <a:pt x="314" y="832"/>
                  <a:pt x="108" y="1102"/>
                </a:cubicBezTo>
                <a:cubicBezTo>
                  <a:pt x="87" y="1124"/>
                  <a:pt x="65" y="1156"/>
                  <a:pt x="54" y="1178"/>
                </a:cubicBezTo>
                <a:cubicBezTo>
                  <a:pt x="0" y="1243"/>
                  <a:pt x="11" y="1329"/>
                  <a:pt x="87" y="1372"/>
                </a:cubicBezTo>
                <a:cubicBezTo>
                  <a:pt x="184" y="1469"/>
                  <a:pt x="270" y="1577"/>
                  <a:pt x="314" y="1707"/>
                </a:cubicBezTo>
                <a:cubicBezTo>
                  <a:pt x="378" y="1869"/>
                  <a:pt x="443" y="2020"/>
                  <a:pt x="508" y="2171"/>
                </a:cubicBezTo>
                <a:cubicBezTo>
                  <a:pt x="518" y="2220"/>
                  <a:pt x="545" y="2259"/>
                  <a:pt x="597" y="2259"/>
                </a:cubicBezTo>
                <a:cubicBezTo>
                  <a:pt x="603" y="2259"/>
                  <a:pt x="609" y="2259"/>
                  <a:pt x="616" y="2258"/>
                </a:cubicBezTo>
                <a:cubicBezTo>
                  <a:pt x="670" y="2258"/>
                  <a:pt x="703" y="2215"/>
                  <a:pt x="713" y="2150"/>
                </a:cubicBezTo>
                <a:cubicBezTo>
                  <a:pt x="746" y="1901"/>
                  <a:pt x="865" y="1664"/>
                  <a:pt x="1037" y="1480"/>
                </a:cubicBezTo>
                <a:cubicBezTo>
                  <a:pt x="1091" y="1415"/>
                  <a:pt x="1145" y="1340"/>
                  <a:pt x="1199" y="1264"/>
                </a:cubicBezTo>
                <a:cubicBezTo>
                  <a:pt x="1210" y="1243"/>
                  <a:pt x="1221" y="1210"/>
                  <a:pt x="1232" y="1189"/>
                </a:cubicBezTo>
                <a:cubicBezTo>
                  <a:pt x="1221" y="1167"/>
                  <a:pt x="1210" y="1145"/>
                  <a:pt x="1199" y="1124"/>
                </a:cubicBezTo>
                <a:cubicBezTo>
                  <a:pt x="1156" y="1081"/>
                  <a:pt x="1113" y="1048"/>
                  <a:pt x="1081" y="994"/>
                </a:cubicBezTo>
                <a:cubicBezTo>
                  <a:pt x="951" y="811"/>
                  <a:pt x="854" y="605"/>
                  <a:pt x="800" y="378"/>
                </a:cubicBezTo>
                <a:cubicBezTo>
                  <a:pt x="767" y="281"/>
                  <a:pt x="746" y="173"/>
                  <a:pt x="713" y="76"/>
                </a:cubicBezTo>
                <a:cubicBezTo>
                  <a:pt x="703" y="33"/>
                  <a:pt x="670" y="0"/>
                  <a:pt x="61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5" name="Google Shape;1675;p34"/>
          <p:cNvSpPr/>
          <p:nvPr/>
        </p:nvSpPr>
        <p:spPr>
          <a:xfrm>
            <a:off x="7496912" y="2216625"/>
            <a:ext cx="136196" cy="205601"/>
          </a:xfrm>
          <a:custGeom>
            <a:rect b="b" l="l" r="r" t="t"/>
            <a:pathLst>
              <a:path extrusionOk="0" h="2675" w="1772">
                <a:moveTo>
                  <a:pt x="951" y="492"/>
                </a:moveTo>
                <a:cubicBezTo>
                  <a:pt x="1124" y="772"/>
                  <a:pt x="1210" y="1107"/>
                  <a:pt x="1502" y="1291"/>
                </a:cubicBezTo>
                <a:cubicBezTo>
                  <a:pt x="1307" y="1615"/>
                  <a:pt x="1102" y="1939"/>
                  <a:pt x="908" y="2274"/>
                </a:cubicBezTo>
                <a:lnTo>
                  <a:pt x="875" y="2209"/>
                </a:lnTo>
                <a:cubicBezTo>
                  <a:pt x="757" y="1928"/>
                  <a:pt x="605" y="1680"/>
                  <a:pt x="411" y="1453"/>
                </a:cubicBezTo>
                <a:cubicBezTo>
                  <a:pt x="389" y="1431"/>
                  <a:pt x="400" y="1377"/>
                  <a:pt x="400" y="1356"/>
                </a:cubicBezTo>
                <a:cubicBezTo>
                  <a:pt x="411" y="1334"/>
                  <a:pt x="433" y="1313"/>
                  <a:pt x="443" y="1302"/>
                </a:cubicBezTo>
                <a:cubicBezTo>
                  <a:pt x="649" y="1053"/>
                  <a:pt x="821" y="772"/>
                  <a:pt x="951" y="492"/>
                </a:cubicBezTo>
                <a:close/>
                <a:moveTo>
                  <a:pt x="926" y="0"/>
                </a:moveTo>
                <a:cubicBezTo>
                  <a:pt x="824" y="0"/>
                  <a:pt x="727" y="56"/>
                  <a:pt x="681" y="157"/>
                </a:cubicBezTo>
                <a:cubicBezTo>
                  <a:pt x="573" y="373"/>
                  <a:pt x="465" y="600"/>
                  <a:pt x="346" y="805"/>
                </a:cubicBezTo>
                <a:cubicBezTo>
                  <a:pt x="249" y="978"/>
                  <a:pt x="141" y="1140"/>
                  <a:pt x="44" y="1302"/>
                </a:cubicBezTo>
                <a:cubicBezTo>
                  <a:pt x="1" y="1356"/>
                  <a:pt x="1" y="1431"/>
                  <a:pt x="44" y="1485"/>
                </a:cubicBezTo>
                <a:cubicBezTo>
                  <a:pt x="206" y="1701"/>
                  <a:pt x="346" y="1950"/>
                  <a:pt x="454" y="2198"/>
                </a:cubicBezTo>
                <a:cubicBezTo>
                  <a:pt x="497" y="2306"/>
                  <a:pt x="551" y="2414"/>
                  <a:pt x="605" y="2522"/>
                </a:cubicBezTo>
                <a:cubicBezTo>
                  <a:pt x="645" y="2612"/>
                  <a:pt x="741" y="2675"/>
                  <a:pt x="841" y="2675"/>
                </a:cubicBezTo>
                <a:cubicBezTo>
                  <a:pt x="849" y="2675"/>
                  <a:pt x="857" y="2674"/>
                  <a:pt x="865" y="2673"/>
                </a:cubicBezTo>
                <a:cubicBezTo>
                  <a:pt x="872" y="2674"/>
                  <a:pt x="879" y="2675"/>
                  <a:pt x="886" y="2675"/>
                </a:cubicBezTo>
                <a:cubicBezTo>
                  <a:pt x="974" y="2675"/>
                  <a:pt x="1051" y="2613"/>
                  <a:pt x="1081" y="2533"/>
                </a:cubicBezTo>
                <a:cubicBezTo>
                  <a:pt x="1081" y="2501"/>
                  <a:pt x="1091" y="2479"/>
                  <a:pt x="1113" y="2447"/>
                </a:cubicBezTo>
                <a:cubicBezTo>
                  <a:pt x="1275" y="2187"/>
                  <a:pt x="1437" y="1917"/>
                  <a:pt x="1588" y="1647"/>
                </a:cubicBezTo>
                <a:cubicBezTo>
                  <a:pt x="1653" y="1539"/>
                  <a:pt x="1707" y="1421"/>
                  <a:pt x="1761" y="1302"/>
                </a:cubicBezTo>
                <a:cubicBezTo>
                  <a:pt x="1772" y="1280"/>
                  <a:pt x="1761" y="1248"/>
                  <a:pt x="1750" y="1226"/>
                </a:cubicBezTo>
                <a:cubicBezTo>
                  <a:pt x="1729" y="1172"/>
                  <a:pt x="1685" y="1140"/>
                  <a:pt x="1664" y="1097"/>
                </a:cubicBezTo>
                <a:cubicBezTo>
                  <a:pt x="1459" y="783"/>
                  <a:pt x="1286" y="459"/>
                  <a:pt x="1135" y="124"/>
                </a:cubicBezTo>
                <a:cubicBezTo>
                  <a:pt x="1113" y="81"/>
                  <a:pt x="1081" y="49"/>
                  <a:pt x="1048" y="27"/>
                </a:cubicBezTo>
                <a:cubicBezTo>
                  <a:pt x="1008" y="9"/>
                  <a:pt x="967" y="0"/>
                  <a:pt x="92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6" name="Google Shape;1676;p34"/>
          <p:cNvSpPr/>
          <p:nvPr/>
        </p:nvSpPr>
        <p:spPr>
          <a:xfrm>
            <a:off x="1780278" y="870178"/>
            <a:ext cx="137041" cy="204755"/>
          </a:xfrm>
          <a:custGeom>
            <a:rect b="b" l="l" r="r" t="t"/>
            <a:pathLst>
              <a:path extrusionOk="0" h="2664" w="1783">
                <a:moveTo>
                  <a:pt x="1102" y="455"/>
                </a:moveTo>
                <a:cubicBezTo>
                  <a:pt x="1242" y="736"/>
                  <a:pt x="1264" y="1060"/>
                  <a:pt x="1448" y="1320"/>
                </a:cubicBezTo>
                <a:lnTo>
                  <a:pt x="951" y="2270"/>
                </a:lnTo>
                <a:cubicBezTo>
                  <a:pt x="951" y="2270"/>
                  <a:pt x="940" y="2259"/>
                  <a:pt x="940" y="2259"/>
                </a:cubicBezTo>
                <a:cubicBezTo>
                  <a:pt x="821" y="2022"/>
                  <a:pt x="659" y="1816"/>
                  <a:pt x="476" y="1633"/>
                </a:cubicBezTo>
                <a:cubicBezTo>
                  <a:pt x="422" y="1600"/>
                  <a:pt x="411" y="1525"/>
                  <a:pt x="454" y="1471"/>
                </a:cubicBezTo>
                <a:lnTo>
                  <a:pt x="1102" y="455"/>
                </a:lnTo>
                <a:close/>
                <a:moveTo>
                  <a:pt x="1119" y="0"/>
                </a:moveTo>
                <a:cubicBezTo>
                  <a:pt x="1027" y="0"/>
                  <a:pt x="940" y="47"/>
                  <a:pt x="886" y="131"/>
                </a:cubicBezTo>
                <a:cubicBezTo>
                  <a:pt x="821" y="218"/>
                  <a:pt x="756" y="315"/>
                  <a:pt x="702" y="412"/>
                </a:cubicBezTo>
                <a:cubicBezTo>
                  <a:pt x="497" y="736"/>
                  <a:pt x="281" y="1071"/>
                  <a:pt x="76" y="1406"/>
                </a:cubicBezTo>
                <a:cubicBezTo>
                  <a:pt x="0" y="1492"/>
                  <a:pt x="11" y="1633"/>
                  <a:pt x="108" y="1698"/>
                </a:cubicBezTo>
                <a:cubicBezTo>
                  <a:pt x="206" y="1795"/>
                  <a:pt x="303" y="1903"/>
                  <a:pt x="378" y="2011"/>
                </a:cubicBezTo>
                <a:cubicBezTo>
                  <a:pt x="497" y="2184"/>
                  <a:pt x="594" y="2356"/>
                  <a:pt x="692" y="2529"/>
                </a:cubicBezTo>
                <a:cubicBezTo>
                  <a:pt x="741" y="2608"/>
                  <a:pt x="818" y="2660"/>
                  <a:pt x="905" y="2660"/>
                </a:cubicBezTo>
                <a:cubicBezTo>
                  <a:pt x="913" y="2660"/>
                  <a:pt x="921" y="2660"/>
                  <a:pt x="929" y="2659"/>
                </a:cubicBezTo>
                <a:cubicBezTo>
                  <a:pt x="945" y="2662"/>
                  <a:pt x="961" y="2664"/>
                  <a:pt x="976" y="2664"/>
                </a:cubicBezTo>
                <a:cubicBezTo>
                  <a:pt x="1067" y="2664"/>
                  <a:pt x="1152" y="2611"/>
                  <a:pt x="1188" y="2518"/>
                </a:cubicBezTo>
                <a:cubicBezTo>
                  <a:pt x="1210" y="2475"/>
                  <a:pt x="1232" y="2432"/>
                  <a:pt x="1253" y="2378"/>
                </a:cubicBezTo>
                <a:cubicBezTo>
                  <a:pt x="1404" y="2086"/>
                  <a:pt x="1556" y="1795"/>
                  <a:pt x="1696" y="1503"/>
                </a:cubicBezTo>
                <a:cubicBezTo>
                  <a:pt x="1728" y="1460"/>
                  <a:pt x="1739" y="1417"/>
                  <a:pt x="1761" y="1363"/>
                </a:cubicBezTo>
                <a:cubicBezTo>
                  <a:pt x="1782" y="1320"/>
                  <a:pt x="1761" y="1266"/>
                  <a:pt x="1707" y="1244"/>
                </a:cubicBezTo>
                <a:cubicBezTo>
                  <a:pt x="1620" y="1222"/>
                  <a:pt x="1599" y="1147"/>
                  <a:pt x="1577" y="1071"/>
                </a:cubicBezTo>
                <a:cubicBezTo>
                  <a:pt x="1491" y="758"/>
                  <a:pt x="1404" y="445"/>
                  <a:pt x="1307" y="131"/>
                </a:cubicBezTo>
                <a:cubicBezTo>
                  <a:pt x="1296" y="88"/>
                  <a:pt x="1264" y="45"/>
                  <a:pt x="1232" y="23"/>
                </a:cubicBezTo>
                <a:cubicBezTo>
                  <a:pt x="1194" y="8"/>
                  <a:pt x="1156" y="0"/>
                  <a:pt x="11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7" name="Google Shape;1677;p34"/>
          <p:cNvSpPr/>
          <p:nvPr/>
        </p:nvSpPr>
        <p:spPr>
          <a:xfrm>
            <a:off x="7507686" y="2044628"/>
            <a:ext cx="114675" cy="145496"/>
          </a:xfrm>
          <a:custGeom>
            <a:rect b="b" l="l" r="r" t="t"/>
            <a:pathLst>
              <a:path extrusionOk="0" h="1893" w="1492">
                <a:moveTo>
                  <a:pt x="773" y="1"/>
                </a:moveTo>
                <a:cubicBezTo>
                  <a:pt x="768" y="1"/>
                  <a:pt x="762" y="1"/>
                  <a:pt x="757" y="2"/>
                </a:cubicBezTo>
                <a:cubicBezTo>
                  <a:pt x="703" y="2"/>
                  <a:pt x="692" y="46"/>
                  <a:pt x="692" y="89"/>
                </a:cubicBezTo>
                <a:lnTo>
                  <a:pt x="692" y="564"/>
                </a:lnTo>
                <a:lnTo>
                  <a:pt x="670" y="575"/>
                </a:lnTo>
                <a:cubicBezTo>
                  <a:pt x="649" y="542"/>
                  <a:pt x="616" y="521"/>
                  <a:pt x="584" y="499"/>
                </a:cubicBezTo>
                <a:cubicBezTo>
                  <a:pt x="444" y="402"/>
                  <a:pt x="292" y="305"/>
                  <a:pt x="152" y="218"/>
                </a:cubicBezTo>
                <a:cubicBezTo>
                  <a:pt x="134" y="214"/>
                  <a:pt x="116" y="211"/>
                  <a:pt x="99" y="211"/>
                </a:cubicBezTo>
                <a:cubicBezTo>
                  <a:pt x="75" y="211"/>
                  <a:pt x="52" y="217"/>
                  <a:pt x="33" y="229"/>
                </a:cubicBezTo>
                <a:cubicBezTo>
                  <a:pt x="1" y="272"/>
                  <a:pt x="33" y="326"/>
                  <a:pt x="55" y="348"/>
                </a:cubicBezTo>
                <a:cubicBezTo>
                  <a:pt x="87" y="370"/>
                  <a:pt x="109" y="391"/>
                  <a:pt x="130" y="413"/>
                </a:cubicBezTo>
                <a:lnTo>
                  <a:pt x="562" y="802"/>
                </a:lnTo>
                <a:lnTo>
                  <a:pt x="627" y="856"/>
                </a:lnTo>
                <a:cubicBezTo>
                  <a:pt x="454" y="1018"/>
                  <a:pt x="292" y="1169"/>
                  <a:pt x="130" y="1320"/>
                </a:cubicBezTo>
                <a:cubicBezTo>
                  <a:pt x="87" y="1353"/>
                  <a:pt x="22" y="1396"/>
                  <a:pt x="66" y="1450"/>
                </a:cubicBezTo>
                <a:cubicBezTo>
                  <a:pt x="79" y="1466"/>
                  <a:pt x="94" y="1473"/>
                  <a:pt x="110" y="1473"/>
                </a:cubicBezTo>
                <a:cubicBezTo>
                  <a:pt x="145" y="1473"/>
                  <a:pt x="183" y="1440"/>
                  <a:pt x="206" y="1417"/>
                </a:cubicBezTo>
                <a:cubicBezTo>
                  <a:pt x="336" y="1320"/>
                  <a:pt x="465" y="1223"/>
                  <a:pt x="595" y="1126"/>
                </a:cubicBezTo>
                <a:lnTo>
                  <a:pt x="681" y="1050"/>
                </a:lnTo>
                <a:cubicBezTo>
                  <a:pt x="692" y="1245"/>
                  <a:pt x="703" y="1428"/>
                  <a:pt x="714" y="1601"/>
                </a:cubicBezTo>
                <a:cubicBezTo>
                  <a:pt x="714" y="1677"/>
                  <a:pt x="724" y="1763"/>
                  <a:pt x="746" y="1839"/>
                </a:cubicBezTo>
                <a:cubicBezTo>
                  <a:pt x="757" y="1871"/>
                  <a:pt x="778" y="1893"/>
                  <a:pt x="800" y="1893"/>
                </a:cubicBezTo>
                <a:cubicBezTo>
                  <a:pt x="822" y="1893"/>
                  <a:pt x="854" y="1871"/>
                  <a:pt x="865" y="1849"/>
                </a:cubicBezTo>
                <a:cubicBezTo>
                  <a:pt x="876" y="1795"/>
                  <a:pt x="886" y="1752"/>
                  <a:pt x="886" y="1709"/>
                </a:cubicBezTo>
                <a:cubicBezTo>
                  <a:pt x="886" y="1525"/>
                  <a:pt x="897" y="1331"/>
                  <a:pt x="897" y="1147"/>
                </a:cubicBezTo>
                <a:cubicBezTo>
                  <a:pt x="908" y="1126"/>
                  <a:pt x="908" y="1104"/>
                  <a:pt x="908" y="1072"/>
                </a:cubicBezTo>
                <a:cubicBezTo>
                  <a:pt x="994" y="1137"/>
                  <a:pt x="1081" y="1212"/>
                  <a:pt x="1156" y="1277"/>
                </a:cubicBezTo>
                <a:cubicBezTo>
                  <a:pt x="1232" y="1331"/>
                  <a:pt x="1308" y="1374"/>
                  <a:pt x="1383" y="1417"/>
                </a:cubicBezTo>
                <a:cubicBezTo>
                  <a:pt x="1391" y="1423"/>
                  <a:pt x="1400" y="1425"/>
                  <a:pt x="1409" y="1425"/>
                </a:cubicBezTo>
                <a:cubicBezTo>
                  <a:pt x="1437" y="1425"/>
                  <a:pt x="1467" y="1407"/>
                  <a:pt x="1491" y="1407"/>
                </a:cubicBezTo>
                <a:cubicBezTo>
                  <a:pt x="1480" y="1374"/>
                  <a:pt x="1491" y="1331"/>
                  <a:pt x="1470" y="1309"/>
                </a:cubicBezTo>
                <a:cubicBezTo>
                  <a:pt x="1416" y="1245"/>
                  <a:pt x="1362" y="1191"/>
                  <a:pt x="1308" y="1147"/>
                </a:cubicBezTo>
                <a:lnTo>
                  <a:pt x="962" y="813"/>
                </a:lnTo>
                <a:cubicBezTo>
                  <a:pt x="1059" y="737"/>
                  <a:pt x="1146" y="661"/>
                  <a:pt x="1243" y="586"/>
                </a:cubicBezTo>
                <a:cubicBezTo>
                  <a:pt x="1308" y="521"/>
                  <a:pt x="1372" y="456"/>
                  <a:pt x="1437" y="391"/>
                </a:cubicBezTo>
                <a:cubicBezTo>
                  <a:pt x="1470" y="359"/>
                  <a:pt x="1459" y="316"/>
                  <a:pt x="1470" y="283"/>
                </a:cubicBezTo>
                <a:lnTo>
                  <a:pt x="1470" y="283"/>
                </a:lnTo>
                <a:cubicBezTo>
                  <a:pt x="1460" y="286"/>
                  <a:pt x="1450" y="287"/>
                  <a:pt x="1440" y="287"/>
                </a:cubicBezTo>
                <a:cubicBezTo>
                  <a:pt x="1423" y="287"/>
                  <a:pt x="1406" y="284"/>
                  <a:pt x="1391" y="284"/>
                </a:cubicBezTo>
                <a:cubicBezTo>
                  <a:pt x="1376" y="284"/>
                  <a:pt x="1363" y="286"/>
                  <a:pt x="1351" y="294"/>
                </a:cubicBezTo>
                <a:cubicBezTo>
                  <a:pt x="1254" y="359"/>
                  <a:pt x="1167" y="424"/>
                  <a:pt x="1070" y="499"/>
                </a:cubicBezTo>
                <a:cubicBezTo>
                  <a:pt x="1016" y="542"/>
                  <a:pt x="951" y="586"/>
                  <a:pt x="886" y="640"/>
                </a:cubicBezTo>
                <a:cubicBezTo>
                  <a:pt x="876" y="542"/>
                  <a:pt x="876" y="456"/>
                  <a:pt x="865" y="359"/>
                </a:cubicBezTo>
                <a:cubicBezTo>
                  <a:pt x="865" y="272"/>
                  <a:pt x="854" y="175"/>
                  <a:pt x="843" y="78"/>
                </a:cubicBezTo>
                <a:cubicBezTo>
                  <a:pt x="834" y="39"/>
                  <a:pt x="815" y="1"/>
                  <a:pt x="77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8" name="Google Shape;1678;p34"/>
          <p:cNvSpPr/>
          <p:nvPr/>
        </p:nvSpPr>
        <p:spPr>
          <a:xfrm>
            <a:off x="6777226" y="1498823"/>
            <a:ext cx="137025" cy="173858"/>
          </a:xfrm>
          <a:custGeom>
            <a:rect b="b" l="l" r="r" t="t"/>
            <a:pathLst>
              <a:path extrusionOk="0" h="1893" w="1492">
                <a:moveTo>
                  <a:pt x="773" y="1"/>
                </a:moveTo>
                <a:cubicBezTo>
                  <a:pt x="768" y="1"/>
                  <a:pt x="762" y="1"/>
                  <a:pt x="757" y="2"/>
                </a:cubicBezTo>
                <a:cubicBezTo>
                  <a:pt x="703" y="2"/>
                  <a:pt x="692" y="46"/>
                  <a:pt x="692" y="89"/>
                </a:cubicBezTo>
                <a:lnTo>
                  <a:pt x="692" y="564"/>
                </a:lnTo>
                <a:lnTo>
                  <a:pt x="670" y="575"/>
                </a:lnTo>
                <a:cubicBezTo>
                  <a:pt x="649" y="542"/>
                  <a:pt x="616" y="521"/>
                  <a:pt x="584" y="499"/>
                </a:cubicBezTo>
                <a:cubicBezTo>
                  <a:pt x="444" y="402"/>
                  <a:pt x="292" y="305"/>
                  <a:pt x="152" y="218"/>
                </a:cubicBezTo>
                <a:cubicBezTo>
                  <a:pt x="134" y="214"/>
                  <a:pt x="116" y="211"/>
                  <a:pt x="99" y="211"/>
                </a:cubicBezTo>
                <a:cubicBezTo>
                  <a:pt x="75" y="211"/>
                  <a:pt x="52" y="217"/>
                  <a:pt x="33" y="229"/>
                </a:cubicBezTo>
                <a:cubicBezTo>
                  <a:pt x="1" y="272"/>
                  <a:pt x="33" y="326"/>
                  <a:pt x="55" y="348"/>
                </a:cubicBezTo>
                <a:cubicBezTo>
                  <a:pt x="87" y="370"/>
                  <a:pt x="109" y="391"/>
                  <a:pt x="130" y="413"/>
                </a:cubicBezTo>
                <a:lnTo>
                  <a:pt x="562" y="802"/>
                </a:lnTo>
                <a:lnTo>
                  <a:pt x="627" y="856"/>
                </a:lnTo>
                <a:cubicBezTo>
                  <a:pt x="454" y="1018"/>
                  <a:pt x="292" y="1169"/>
                  <a:pt x="130" y="1320"/>
                </a:cubicBezTo>
                <a:cubicBezTo>
                  <a:pt x="87" y="1353"/>
                  <a:pt x="22" y="1396"/>
                  <a:pt x="66" y="1450"/>
                </a:cubicBezTo>
                <a:cubicBezTo>
                  <a:pt x="79" y="1466"/>
                  <a:pt x="94" y="1473"/>
                  <a:pt x="110" y="1473"/>
                </a:cubicBezTo>
                <a:cubicBezTo>
                  <a:pt x="145" y="1473"/>
                  <a:pt x="183" y="1440"/>
                  <a:pt x="206" y="1417"/>
                </a:cubicBezTo>
                <a:cubicBezTo>
                  <a:pt x="336" y="1320"/>
                  <a:pt x="465" y="1223"/>
                  <a:pt x="595" y="1126"/>
                </a:cubicBezTo>
                <a:lnTo>
                  <a:pt x="681" y="1050"/>
                </a:lnTo>
                <a:cubicBezTo>
                  <a:pt x="692" y="1245"/>
                  <a:pt x="703" y="1428"/>
                  <a:pt x="714" y="1601"/>
                </a:cubicBezTo>
                <a:cubicBezTo>
                  <a:pt x="714" y="1677"/>
                  <a:pt x="724" y="1763"/>
                  <a:pt x="746" y="1839"/>
                </a:cubicBezTo>
                <a:cubicBezTo>
                  <a:pt x="757" y="1871"/>
                  <a:pt x="778" y="1893"/>
                  <a:pt x="800" y="1893"/>
                </a:cubicBezTo>
                <a:cubicBezTo>
                  <a:pt x="822" y="1893"/>
                  <a:pt x="854" y="1871"/>
                  <a:pt x="865" y="1849"/>
                </a:cubicBezTo>
                <a:cubicBezTo>
                  <a:pt x="876" y="1795"/>
                  <a:pt x="886" y="1752"/>
                  <a:pt x="886" y="1709"/>
                </a:cubicBezTo>
                <a:cubicBezTo>
                  <a:pt x="886" y="1525"/>
                  <a:pt x="897" y="1331"/>
                  <a:pt x="897" y="1147"/>
                </a:cubicBezTo>
                <a:cubicBezTo>
                  <a:pt x="908" y="1126"/>
                  <a:pt x="908" y="1104"/>
                  <a:pt x="908" y="1072"/>
                </a:cubicBezTo>
                <a:cubicBezTo>
                  <a:pt x="994" y="1137"/>
                  <a:pt x="1081" y="1212"/>
                  <a:pt x="1156" y="1277"/>
                </a:cubicBezTo>
                <a:cubicBezTo>
                  <a:pt x="1232" y="1331"/>
                  <a:pt x="1308" y="1374"/>
                  <a:pt x="1383" y="1417"/>
                </a:cubicBezTo>
                <a:cubicBezTo>
                  <a:pt x="1391" y="1423"/>
                  <a:pt x="1400" y="1425"/>
                  <a:pt x="1409" y="1425"/>
                </a:cubicBezTo>
                <a:cubicBezTo>
                  <a:pt x="1437" y="1425"/>
                  <a:pt x="1467" y="1407"/>
                  <a:pt x="1491" y="1407"/>
                </a:cubicBezTo>
                <a:cubicBezTo>
                  <a:pt x="1480" y="1374"/>
                  <a:pt x="1491" y="1331"/>
                  <a:pt x="1470" y="1309"/>
                </a:cubicBezTo>
                <a:cubicBezTo>
                  <a:pt x="1416" y="1245"/>
                  <a:pt x="1362" y="1191"/>
                  <a:pt x="1308" y="1147"/>
                </a:cubicBezTo>
                <a:lnTo>
                  <a:pt x="962" y="813"/>
                </a:lnTo>
                <a:cubicBezTo>
                  <a:pt x="1059" y="737"/>
                  <a:pt x="1146" y="661"/>
                  <a:pt x="1243" y="586"/>
                </a:cubicBezTo>
                <a:cubicBezTo>
                  <a:pt x="1308" y="521"/>
                  <a:pt x="1372" y="456"/>
                  <a:pt x="1437" y="391"/>
                </a:cubicBezTo>
                <a:cubicBezTo>
                  <a:pt x="1470" y="359"/>
                  <a:pt x="1459" y="316"/>
                  <a:pt x="1470" y="283"/>
                </a:cubicBezTo>
                <a:lnTo>
                  <a:pt x="1470" y="283"/>
                </a:lnTo>
                <a:cubicBezTo>
                  <a:pt x="1460" y="286"/>
                  <a:pt x="1450" y="287"/>
                  <a:pt x="1440" y="287"/>
                </a:cubicBezTo>
                <a:cubicBezTo>
                  <a:pt x="1423" y="287"/>
                  <a:pt x="1406" y="284"/>
                  <a:pt x="1391" y="284"/>
                </a:cubicBezTo>
                <a:cubicBezTo>
                  <a:pt x="1376" y="284"/>
                  <a:pt x="1363" y="286"/>
                  <a:pt x="1351" y="294"/>
                </a:cubicBezTo>
                <a:cubicBezTo>
                  <a:pt x="1254" y="359"/>
                  <a:pt x="1167" y="424"/>
                  <a:pt x="1070" y="499"/>
                </a:cubicBezTo>
                <a:cubicBezTo>
                  <a:pt x="1016" y="542"/>
                  <a:pt x="951" y="586"/>
                  <a:pt x="886" y="640"/>
                </a:cubicBezTo>
                <a:cubicBezTo>
                  <a:pt x="876" y="542"/>
                  <a:pt x="876" y="456"/>
                  <a:pt x="865" y="359"/>
                </a:cubicBezTo>
                <a:cubicBezTo>
                  <a:pt x="865" y="272"/>
                  <a:pt x="854" y="175"/>
                  <a:pt x="843" y="78"/>
                </a:cubicBezTo>
                <a:cubicBezTo>
                  <a:pt x="834" y="39"/>
                  <a:pt x="815" y="1"/>
                  <a:pt x="77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9" name="Google Shape;1679;p34"/>
          <p:cNvSpPr/>
          <p:nvPr/>
        </p:nvSpPr>
        <p:spPr>
          <a:xfrm>
            <a:off x="2052701" y="748723"/>
            <a:ext cx="137025" cy="173858"/>
          </a:xfrm>
          <a:custGeom>
            <a:rect b="b" l="l" r="r" t="t"/>
            <a:pathLst>
              <a:path extrusionOk="0" h="1893" w="1492">
                <a:moveTo>
                  <a:pt x="773" y="1"/>
                </a:moveTo>
                <a:cubicBezTo>
                  <a:pt x="768" y="1"/>
                  <a:pt x="762" y="1"/>
                  <a:pt x="757" y="2"/>
                </a:cubicBezTo>
                <a:cubicBezTo>
                  <a:pt x="703" y="2"/>
                  <a:pt x="692" y="46"/>
                  <a:pt x="692" y="89"/>
                </a:cubicBezTo>
                <a:lnTo>
                  <a:pt x="692" y="564"/>
                </a:lnTo>
                <a:lnTo>
                  <a:pt x="670" y="575"/>
                </a:lnTo>
                <a:cubicBezTo>
                  <a:pt x="649" y="542"/>
                  <a:pt x="616" y="521"/>
                  <a:pt x="584" y="499"/>
                </a:cubicBezTo>
                <a:cubicBezTo>
                  <a:pt x="444" y="402"/>
                  <a:pt x="292" y="305"/>
                  <a:pt x="152" y="218"/>
                </a:cubicBezTo>
                <a:cubicBezTo>
                  <a:pt x="134" y="214"/>
                  <a:pt x="116" y="211"/>
                  <a:pt x="99" y="211"/>
                </a:cubicBezTo>
                <a:cubicBezTo>
                  <a:pt x="75" y="211"/>
                  <a:pt x="52" y="217"/>
                  <a:pt x="33" y="229"/>
                </a:cubicBezTo>
                <a:cubicBezTo>
                  <a:pt x="1" y="272"/>
                  <a:pt x="33" y="326"/>
                  <a:pt x="55" y="348"/>
                </a:cubicBezTo>
                <a:cubicBezTo>
                  <a:pt x="87" y="370"/>
                  <a:pt x="109" y="391"/>
                  <a:pt x="130" y="413"/>
                </a:cubicBezTo>
                <a:lnTo>
                  <a:pt x="562" y="802"/>
                </a:lnTo>
                <a:lnTo>
                  <a:pt x="627" y="856"/>
                </a:lnTo>
                <a:cubicBezTo>
                  <a:pt x="454" y="1018"/>
                  <a:pt x="292" y="1169"/>
                  <a:pt x="130" y="1320"/>
                </a:cubicBezTo>
                <a:cubicBezTo>
                  <a:pt x="87" y="1353"/>
                  <a:pt x="22" y="1396"/>
                  <a:pt x="66" y="1450"/>
                </a:cubicBezTo>
                <a:cubicBezTo>
                  <a:pt x="79" y="1466"/>
                  <a:pt x="94" y="1473"/>
                  <a:pt x="110" y="1473"/>
                </a:cubicBezTo>
                <a:cubicBezTo>
                  <a:pt x="145" y="1473"/>
                  <a:pt x="183" y="1440"/>
                  <a:pt x="206" y="1417"/>
                </a:cubicBezTo>
                <a:cubicBezTo>
                  <a:pt x="336" y="1320"/>
                  <a:pt x="465" y="1223"/>
                  <a:pt x="595" y="1126"/>
                </a:cubicBezTo>
                <a:lnTo>
                  <a:pt x="681" y="1050"/>
                </a:lnTo>
                <a:cubicBezTo>
                  <a:pt x="692" y="1245"/>
                  <a:pt x="703" y="1428"/>
                  <a:pt x="714" y="1601"/>
                </a:cubicBezTo>
                <a:cubicBezTo>
                  <a:pt x="714" y="1677"/>
                  <a:pt x="724" y="1763"/>
                  <a:pt x="746" y="1839"/>
                </a:cubicBezTo>
                <a:cubicBezTo>
                  <a:pt x="757" y="1871"/>
                  <a:pt x="778" y="1893"/>
                  <a:pt x="800" y="1893"/>
                </a:cubicBezTo>
                <a:cubicBezTo>
                  <a:pt x="822" y="1893"/>
                  <a:pt x="854" y="1871"/>
                  <a:pt x="865" y="1849"/>
                </a:cubicBezTo>
                <a:cubicBezTo>
                  <a:pt x="876" y="1795"/>
                  <a:pt x="886" y="1752"/>
                  <a:pt x="886" y="1709"/>
                </a:cubicBezTo>
                <a:cubicBezTo>
                  <a:pt x="886" y="1525"/>
                  <a:pt x="897" y="1331"/>
                  <a:pt x="897" y="1147"/>
                </a:cubicBezTo>
                <a:cubicBezTo>
                  <a:pt x="908" y="1126"/>
                  <a:pt x="908" y="1104"/>
                  <a:pt x="908" y="1072"/>
                </a:cubicBezTo>
                <a:cubicBezTo>
                  <a:pt x="994" y="1137"/>
                  <a:pt x="1081" y="1212"/>
                  <a:pt x="1156" y="1277"/>
                </a:cubicBezTo>
                <a:cubicBezTo>
                  <a:pt x="1232" y="1331"/>
                  <a:pt x="1308" y="1374"/>
                  <a:pt x="1383" y="1417"/>
                </a:cubicBezTo>
                <a:cubicBezTo>
                  <a:pt x="1391" y="1423"/>
                  <a:pt x="1400" y="1425"/>
                  <a:pt x="1409" y="1425"/>
                </a:cubicBezTo>
                <a:cubicBezTo>
                  <a:pt x="1437" y="1425"/>
                  <a:pt x="1467" y="1407"/>
                  <a:pt x="1491" y="1407"/>
                </a:cubicBezTo>
                <a:cubicBezTo>
                  <a:pt x="1480" y="1374"/>
                  <a:pt x="1491" y="1331"/>
                  <a:pt x="1470" y="1309"/>
                </a:cubicBezTo>
                <a:cubicBezTo>
                  <a:pt x="1416" y="1245"/>
                  <a:pt x="1362" y="1191"/>
                  <a:pt x="1308" y="1147"/>
                </a:cubicBezTo>
                <a:lnTo>
                  <a:pt x="962" y="813"/>
                </a:lnTo>
                <a:cubicBezTo>
                  <a:pt x="1059" y="737"/>
                  <a:pt x="1146" y="661"/>
                  <a:pt x="1243" y="586"/>
                </a:cubicBezTo>
                <a:cubicBezTo>
                  <a:pt x="1308" y="521"/>
                  <a:pt x="1372" y="456"/>
                  <a:pt x="1437" y="391"/>
                </a:cubicBezTo>
                <a:cubicBezTo>
                  <a:pt x="1470" y="359"/>
                  <a:pt x="1459" y="316"/>
                  <a:pt x="1470" y="283"/>
                </a:cubicBezTo>
                <a:lnTo>
                  <a:pt x="1470" y="283"/>
                </a:lnTo>
                <a:cubicBezTo>
                  <a:pt x="1460" y="286"/>
                  <a:pt x="1450" y="287"/>
                  <a:pt x="1440" y="287"/>
                </a:cubicBezTo>
                <a:cubicBezTo>
                  <a:pt x="1423" y="287"/>
                  <a:pt x="1406" y="284"/>
                  <a:pt x="1391" y="284"/>
                </a:cubicBezTo>
                <a:cubicBezTo>
                  <a:pt x="1376" y="284"/>
                  <a:pt x="1363" y="286"/>
                  <a:pt x="1351" y="294"/>
                </a:cubicBezTo>
                <a:cubicBezTo>
                  <a:pt x="1254" y="359"/>
                  <a:pt x="1167" y="424"/>
                  <a:pt x="1070" y="499"/>
                </a:cubicBezTo>
                <a:cubicBezTo>
                  <a:pt x="1016" y="542"/>
                  <a:pt x="951" y="586"/>
                  <a:pt x="886" y="640"/>
                </a:cubicBezTo>
                <a:cubicBezTo>
                  <a:pt x="876" y="542"/>
                  <a:pt x="876" y="456"/>
                  <a:pt x="865" y="359"/>
                </a:cubicBezTo>
                <a:cubicBezTo>
                  <a:pt x="865" y="272"/>
                  <a:pt x="854" y="175"/>
                  <a:pt x="843" y="78"/>
                </a:cubicBezTo>
                <a:cubicBezTo>
                  <a:pt x="834" y="39"/>
                  <a:pt x="815" y="1"/>
                  <a:pt x="77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80" name="Google Shape;1680;p34"/>
          <p:cNvCxnSpPr/>
          <p:nvPr/>
        </p:nvCxnSpPr>
        <p:spPr>
          <a:xfrm>
            <a:off x="1780275" y="1600275"/>
            <a:ext cx="54387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4" name="Shape 1684"/>
        <p:cNvGrpSpPr/>
        <p:nvPr/>
      </p:nvGrpSpPr>
      <p:grpSpPr>
        <a:xfrm>
          <a:off x="0" y="0"/>
          <a:ext cx="0" cy="0"/>
          <a:chOff x="0" y="0"/>
          <a:chExt cx="0" cy="0"/>
        </a:xfrm>
      </p:grpSpPr>
      <p:sp>
        <p:nvSpPr>
          <p:cNvPr id="1685" name="Google Shape;1685;p35"/>
          <p:cNvSpPr txBox="1"/>
          <p:nvPr>
            <p:ph type="title"/>
          </p:nvPr>
        </p:nvSpPr>
        <p:spPr>
          <a:xfrm>
            <a:off x="706500" y="320600"/>
            <a:ext cx="4288200"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Publicidad:</a:t>
            </a:r>
            <a:endParaRPr/>
          </a:p>
        </p:txBody>
      </p:sp>
      <p:sp>
        <p:nvSpPr>
          <p:cNvPr id="1686" name="Google Shape;1686;p35"/>
          <p:cNvSpPr txBox="1"/>
          <p:nvPr>
            <p:ph idx="1" type="subTitle"/>
          </p:nvPr>
        </p:nvSpPr>
        <p:spPr>
          <a:xfrm>
            <a:off x="706500" y="1076300"/>
            <a:ext cx="4083600" cy="97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400"/>
              <a:buNone/>
            </a:pPr>
            <a:r>
              <a:rPr lang="en"/>
              <a:t>Por medio de poner algún pequeño espacio publicitario en algún lugar de la página podemos generar algunas ganancias.</a:t>
            </a:r>
            <a:endParaRPr/>
          </a:p>
        </p:txBody>
      </p:sp>
      <p:sp>
        <p:nvSpPr>
          <p:cNvPr id="1687" name="Google Shape;1687;p35"/>
          <p:cNvSpPr/>
          <p:nvPr/>
        </p:nvSpPr>
        <p:spPr>
          <a:xfrm rot="-9793562">
            <a:off x="3058003" y="338305"/>
            <a:ext cx="158669" cy="244154"/>
          </a:xfrm>
          <a:custGeom>
            <a:rect b="b" l="l" r="r" t="t"/>
            <a:pathLst>
              <a:path extrusionOk="0" h="2628" w="1708">
                <a:moveTo>
                  <a:pt x="1535" y="1"/>
                </a:moveTo>
                <a:cubicBezTo>
                  <a:pt x="1413" y="1"/>
                  <a:pt x="1292" y="33"/>
                  <a:pt x="1189" y="89"/>
                </a:cubicBezTo>
                <a:cubicBezTo>
                  <a:pt x="713" y="305"/>
                  <a:pt x="346" y="694"/>
                  <a:pt x="152" y="1169"/>
                </a:cubicBezTo>
                <a:cubicBezTo>
                  <a:pt x="44" y="1396"/>
                  <a:pt x="1" y="1655"/>
                  <a:pt x="44" y="1904"/>
                </a:cubicBezTo>
                <a:cubicBezTo>
                  <a:pt x="87" y="2228"/>
                  <a:pt x="249" y="2487"/>
                  <a:pt x="584" y="2595"/>
                </a:cubicBezTo>
                <a:cubicBezTo>
                  <a:pt x="638" y="2606"/>
                  <a:pt x="692" y="2617"/>
                  <a:pt x="746" y="2628"/>
                </a:cubicBezTo>
                <a:lnTo>
                  <a:pt x="811" y="2628"/>
                </a:lnTo>
                <a:cubicBezTo>
                  <a:pt x="1102" y="2552"/>
                  <a:pt x="1178" y="2466"/>
                  <a:pt x="1199" y="2163"/>
                </a:cubicBezTo>
                <a:cubicBezTo>
                  <a:pt x="1210" y="2012"/>
                  <a:pt x="1210" y="1850"/>
                  <a:pt x="1199" y="1699"/>
                </a:cubicBezTo>
                <a:cubicBezTo>
                  <a:pt x="1156" y="1169"/>
                  <a:pt x="1307" y="640"/>
                  <a:pt x="1610" y="197"/>
                </a:cubicBezTo>
                <a:cubicBezTo>
                  <a:pt x="1621" y="176"/>
                  <a:pt x="1642" y="143"/>
                  <a:pt x="1653" y="111"/>
                </a:cubicBezTo>
                <a:cubicBezTo>
                  <a:pt x="1707" y="35"/>
                  <a:pt x="1696" y="3"/>
                  <a:pt x="1588" y="3"/>
                </a:cubicBezTo>
                <a:cubicBezTo>
                  <a:pt x="1570" y="2"/>
                  <a:pt x="1553" y="1"/>
                  <a:pt x="153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8" name="Google Shape;1688;p35"/>
          <p:cNvSpPr/>
          <p:nvPr/>
        </p:nvSpPr>
        <p:spPr>
          <a:xfrm rot="9348724">
            <a:off x="3027132" y="670037"/>
            <a:ext cx="516419" cy="314255"/>
          </a:xfrm>
          <a:custGeom>
            <a:rect b="b" l="l" r="r" t="t"/>
            <a:pathLst>
              <a:path extrusionOk="0" h="4128" w="6784">
                <a:moveTo>
                  <a:pt x="1313" y="1"/>
                </a:moveTo>
                <a:cubicBezTo>
                  <a:pt x="1019" y="1"/>
                  <a:pt x="728" y="101"/>
                  <a:pt x="497" y="291"/>
                </a:cubicBezTo>
                <a:cubicBezTo>
                  <a:pt x="108" y="594"/>
                  <a:pt x="0" y="1026"/>
                  <a:pt x="76" y="1490"/>
                </a:cubicBezTo>
                <a:cubicBezTo>
                  <a:pt x="173" y="2041"/>
                  <a:pt x="454" y="2549"/>
                  <a:pt x="886" y="2905"/>
                </a:cubicBezTo>
                <a:cubicBezTo>
                  <a:pt x="1210" y="3175"/>
                  <a:pt x="1566" y="3402"/>
                  <a:pt x="1955" y="3564"/>
                </a:cubicBezTo>
                <a:cubicBezTo>
                  <a:pt x="2827" y="3933"/>
                  <a:pt x="3767" y="4127"/>
                  <a:pt x="4720" y="4127"/>
                </a:cubicBezTo>
                <a:cubicBezTo>
                  <a:pt x="4771" y="4127"/>
                  <a:pt x="4821" y="4127"/>
                  <a:pt x="4871" y="4126"/>
                </a:cubicBezTo>
                <a:cubicBezTo>
                  <a:pt x="4911" y="4126"/>
                  <a:pt x="4951" y="4127"/>
                  <a:pt x="4991" y="4127"/>
                </a:cubicBezTo>
                <a:cubicBezTo>
                  <a:pt x="5428" y="4127"/>
                  <a:pt x="5872" y="4073"/>
                  <a:pt x="6297" y="3974"/>
                </a:cubicBezTo>
                <a:cubicBezTo>
                  <a:pt x="6448" y="3942"/>
                  <a:pt x="6589" y="3888"/>
                  <a:pt x="6707" y="3802"/>
                </a:cubicBezTo>
                <a:cubicBezTo>
                  <a:pt x="6772" y="3769"/>
                  <a:pt x="6783" y="3737"/>
                  <a:pt x="6751" y="3694"/>
                </a:cubicBezTo>
                <a:cubicBezTo>
                  <a:pt x="6707" y="3640"/>
                  <a:pt x="6643" y="3618"/>
                  <a:pt x="6578" y="3618"/>
                </a:cubicBezTo>
                <a:cubicBezTo>
                  <a:pt x="6448" y="3618"/>
                  <a:pt x="6319" y="3607"/>
                  <a:pt x="6200" y="3586"/>
                </a:cubicBezTo>
                <a:cubicBezTo>
                  <a:pt x="5703" y="3478"/>
                  <a:pt x="5249" y="3272"/>
                  <a:pt x="4850" y="2959"/>
                </a:cubicBezTo>
                <a:cubicBezTo>
                  <a:pt x="4407" y="2613"/>
                  <a:pt x="3996" y="2225"/>
                  <a:pt x="3640" y="1793"/>
                </a:cubicBezTo>
                <a:cubicBezTo>
                  <a:pt x="3316" y="1436"/>
                  <a:pt x="3003" y="1069"/>
                  <a:pt x="2668" y="712"/>
                </a:cubicBezTo>
                <a:cubicBezTo>
                  <a:pt x="2430" y="453"/>
                  <a:pt x="2149" y="248"/>
                  <a:pt x="1825" y="108"/>
                </a:cubicBezTo>
                <a:cubicBezTo>
                  <a:pt x="1661" y="35"/>
                  <a:pt x="1486" y="1"/>
                  <a:pt x="131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9" name="Google Shape;1689;p35"/>
          <p:cNvSpPr/>
          <p:nvPr/>
        </p:nvSpPr>
        <p:spPr>
          <a:xfrm rot="9348668">
            <a:off x="3073589" y="299234"/>
            <a:ext cx="423527" cy="322283"/>
          </a:xfrm>
          <a:custGeom>
            <a:rect b="b" l="l" r="r" t="t"/>
            <a:pathLst>
              <a:path extrusionOk="0" h="3469" w="4559">
                <a:moveTo>
                  <a:pt x="3796" y="1"/>
                </a:moveTo>
                <a:cubicBezTo>
                  <a:pt x="2987" y="1"/>
                  <a:pt x="2195" y="216"/>
                  <a:pt x="1502" y="622"/>
                </a:cubicBezTo>
                <a:cubicBezTo>
                  <a:pt x="919" y="946"/>
                  <a:pt x="454" y="1443"/>
                  <a:pt x="174" y="2037"/>
                </a:cubicBezTo>
                <a:cubicBezTo>
                  <a:pt x="66" y="2253"/>
                  <a:pt x="12" y="2480"/>
                  <a:pt x="1" y="2706"/>
                </a:cubicBezTo>
                <a:cubicBezTo>
                  <a:pt x="12" y="2782"/>
                  <a:pt x="12" y="2847"/>
                  <a:pt x="22" y="2912"/>
                </a:cubicBezTo>
                <a:cubicBezTo>
                  <a:pt x="51" y="3231"/>
                  <a:pt x="323" y="3468"/>
                  <a:pt x="628" y="3468"/>
                </a:cubicBezTo>
                <a:cubicBezTo>
                  <a:pt x="674" y="3468"/>
                  <a:pt x="721" y="3463"/>
                  <a:pt x="768" y="3452"/>
                </a:cubicBezTo>
                <a:cubicBezTo>
                  <a:pt x="1048" y="3409"/>
                  <a:pt x="1297" y="3279"/>
                  <a:pt x="1491" y="3085"/>
                </a:cubicBezTo>
                <a:cubicBezTo>
                  <a:pt x="1740" y="2825"/>
                  <a:pt x="1988" y="2555"/>
                  <a:pt x="2226" y="2274"/>
                </a:cubicBezTo>
                <a:cubicBezTo>
                  <a:pt x="2582" y="1799"/>
                  <a:pt x="2982" y="1346"/>
                  <a:pt x="3403" y="924"/>
                </a:cubicBezTo>
                <a:cubicBezTo>
                  <a:pt x="3695" y="633"/>
                  <a:pt x="4040" y="406"/>
                  <a:pt x="4418" y="265"/>
                </a:cubicBezTo>
                <a:cubicBezTo>
                  <a:pt x="4451" y="255"/>
                  <a:pt x="4472" y="244"/>
                  <a:pt x="4505" y="233"/>
                </a:cubicBezTo>
                <a:cubicBezTo>
                  <a:pt x="4548" y="201"/>
                  <a:pt x="4559" y="157"/>
                  <a:pt x="4516" y="125"/>
                </a:cubicBezTo>
                <a:cubicBezTo>
                  <a:pt x="4472" y="93"/>
                  <a:pt x="4418" y="71"/>
                  <a:pt x="4364" y="60"/>
                </a:cubicBezTo>
                <a:cubicBezTo>
                  <a:pt x="4246" y="39"/>
                  <a:pt x="4138" y="17"/>
                  <a:pt x="4019" y="6"/>
                </a:cubicBezTo>
                <a:cubicBezTo>
                  <a:pt x="3945" y="3"/>
                  <a:pt x="3870" y="1"/>
                  <a:pt x="379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0" name="Google Shape;1690;p35"/>
          <p:cNvSpPr txBox="1"/>
          <p:nvPr/>
        </p:nvSpPr>
        <p:spPr>
          <a:xfrm>
            <a:off x="706500" y="2278425"/>
            <a:ext cx="2047800" cy="800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chemeClr val="dk1"/>
                </a:solidFill>
                <a:latin typeface="Leckerli One"/>
                <a:ea typeface="Leckerli One"/>
                <a:cs typeface="Leckerli One"/>
                <a:sym typeface="Leckerli One"/>
              </a:rPr>
              <a:t>Con Google AdSense:</a:t>
            </a:r>
            <a:endParaRPr b="0" i="0" sz="2000" u="none" cap="none" strike="noStrike">
              <a:solidFill>
                <a:schemeClr val="dk1"/>
              </a:solidFill>
              <a:latin typeface="Leckerli One"/>
              <a:ea typeface="Leckerli One"/>
              <a:cs typeface="Leckerli One"/>
              <a:sym typeface="Leckerli One"/>
            </a:endParaRPr>
          </a:p>
        </p:txBody>
      </p:sp>
      <p:sp>
        <p:nvSpPr>
          <p:cNvPr id="1691" name="Google Shape;1691;p35"/>
          <p:cNvSpPr txBox="1"/>
          <p:nvPr/>
        </p:nvSpPr>
        <p:spPr>
          <a:xfrm>
            <a:off x="706500" y="2988800"/>
            <a:ext cx="2047800" cy="831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mo"/>
                <a:ea typeface="Arimo"/>
                <a:cs typeface="Arimo"/>
                <a:sym typeface="Arimo"/>
              </a:rPr>
              <a:t>Con 50,000 visitas al mes podríamos ganar aproximadamente:</a:t>
            </a:r>
            <a:endParaRPr b="0" i="0" sz="1400" u="none" cap="none" strike="noStrike">
              <a:solidFill>
                <a:schemeClr val="dk1"/>
              </a:solidFill>
              <a:latin typeface="Arimo"/>
              <a:ea typeface="Arimo"/>
              <a:cs typeface="Arimo"/>
              <a:sym typeface="Arimo"/>
            </a:endParaRPr>
          </a:p>
        </p:txBody>
      </p:sp>
      <p:sp>
        <p:nvSpPr>
          <p:cNvPr id="1692" name="Google Shape;1692;p35"/>
          <p:cNvSpPr/>
          <p:nvPr/>
        </p:nvSpPr>
        <p:spPr>
          <a:xfrm>
            <a:off x="879450" y="3820100"/>
            <a:ext cx="1701900" cy="8478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3" name="Google Shape;1693;p35"/>
          <p:cNvSpPr txBox="1"/>
          <p:nvPr/>
        </p:nvSpPr>
        <p:spPr>
          <a:xfrm>
            <a:off x="879453" y="3874550"/>
            <a:ext cx="1701900" cy="738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100"/>
              <a:buFont typeface="Arial"/>
              <a:buNone/>
            </a:pPr>
            <a:r>
              <a:rPr b="1" i="0" lang="en" sz="3100" u="none" cap="none" strike="noStrike">
                <a:solidFill>
                  <a:schemeClr val="dk2"/>
                </a:solidFill>
                <a:latin typeface="Leckerli One"/>
                <a:ea typeface="Leckerli One"/>
                <a:cs typeface="Leckerli One"/>
                <a:sym typeface="Leckerli One"/>
              </a:rPr>
              <a:t>$5,466</a:t>
            </a:r>
            <a:endParaRPr b="1" i="0" sz="3100" u="none" cap="none" strike="noStrike">
              <a:solidFill>
                <a:schemeClr val="dk2"/>
              </a:solidFill>
              <a:latin typeface="Leckerli One"/>
              <a:ea typeface="Leckerli One"/>
              <a:cs typeface="Leckerli One"/>
              <a:sym typeface="Leckerli One"/>
            </a:endParaRPr>
          </a:p>
        </p:txBody>
      </p:sp>
      <p:sp>
        <p:nvSpPr>
          <p:cNvPr id="1694" name="Google Shape;1694;p35"/>
          <p:cNvSpPr txBox="1"/>
          <p:nvPr/>
        </p:nvSpPr>
        <p:spPr>
          <a:xfrm>
            <a:off x="2940838" y="2758375"/>
            <a:ext cx="3017400" cy="1046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mo"/>
                <a:ea typeface="Arimo"/>
                <a:cs typeface="Arimo"/>
                <a:sym typeface="Arimo"/>
              </a:rPr>
              <a:t>Permite a las páginas web crear enlaces y ganar comisiones por cualquier venta generada a través de estos enlaces.</a:t>
            </a:r>
            <a:endParaRPr b="0" i="0" sz="1400" u="none" cap="none" strike="noStrike">
              <a:solidFill>
                <a:schemeClr val="dk1"/>
              </a:solidFill>
              <a:latin typeface="Arimo"/>
              <a:ea typeface="Arimo"/>
              <a:cs typeface="Arimo"/>
              <a:sym typeface="Arimo"/>
            </a:endParaRPr>
          </a:p>
        </p:txBody>
      </p:sp>
      <p:sp>
        <p:nvSpPr>
          <p:cNvPr id="1695" name="Google Shape;1695;p35"/>
          <p:cNvSpPr txBox="1"/>
          <p:nvPr/>
        </p:nvSpPr>
        <p:spPr>
          <a:xfrm>
            <a:off x="3425650" y="2048000"/>
            <a:ext cx="2047800" cy="800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chemeClr val="dk1"/>
                </a:solidFill>
                <a:latin typeface="Leckerli One"/>
                <a:ea typeface="Leckerli One"/>
                <a:cs typeface="Leckerli One"/>
                <a:sym typeface="Leckerli One"/>
              </a:rPr>
              <a:t>Amazon Afiliados:</a:t>
            </a:r>
            <a:endParaRPr b="0" i="0" sz="2000" u="none" cap="none" strike="noStrike">
              <a:solidFill>
                <a:schemeClr val="dk1"/>
              </a:solidFill>
              <a:latin typeface="Leckerli One"/>
              <a:ea typeface="Leckerli One"/>
              <a:cs typeface="Leckerli One"/>
              <a:sym typeface="Leckerli One"/>
            </a:endParaRPr>
          </a:p>
        </p:txBody>
      </p:sp>
      <p:sp>
        <p:nvSpPr>
          <p:cNvPr id="1696" name="Google Shape;1696;p35"/>
          <p:cNvSpPr/>
          <p:nvPr/>
        </p:nvSpPr>
        <p:spPr>
          <a:xfrm>
            <a:off x="3598600" y="3820100"/>
            <a:ext cx="1701900" cy="8478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7" name="Google Shape;1697;p35"/>
          <p:cNvSpPr txBox="1"/>
          <p:nvPr/>
        </p:nvSpPr>
        <p:spPr>
          <a:xfrm>
            <a:off x="3598603" y="3874550"/>
            <a:ext cx="1701900" cy="738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1" i="0" lang="en" sz="1300" u="none" cap="none" strike="noStrike">
                <a:solidFill>
                  <a:schemeClr val="dk2"/>
                </a:solidFill>
                <a:latin typeface="Leckerli One"/>
                <a:ea typeface="Leckerli One"/>
                <a:cs typeface="Leckerli One"/>
                <a:sym typeface="Leckerli One"/>
              </a:rPr>
              <a:t>3%-10% </a:t>
            </a:r>
            <a:endParaRPr b="1" i="0" sz="1300" u="none" cap="none" strike="noStrike">
              <a:solidFill>
                <a:schemeClr val="dk2"/>
              </a:solidFill>
              <a:latin typeface="Leckerli One"/>
              <a:ea typeface="Leckerli One"/>
              <a:cs typeface="Leckerli One"/>
              <a:sym typeface="Leckerli One"/>
            </a:endParaRPr>
          </a:p>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2"/>
                </a:solidFill>
                <a:latin typeface="Patrick Hand SC"/>
                <a:ea typeface="Patrick Hand SC"/>
                <a:cs typeface="Patrick Hand SC"/>
                <a:sym typeface="Patrick Hand SC"/>
              </a:rPr>
              <a:t>por comisión de venta</a:t>
            </a:r>
            <a:endParaRPr b="1" i="0" sz="1400" u="none" cap="none" strike="noStrike">
              <a:solidFill>
                <a:schemeClr val="dk2"/>
              </a:solidFill>
              <a:latin typeface="Patrick Hand SC"/>
              <a:ea typeface="Patrick Hand SC"/>
              <a:cs typeface="Patrick Hand SC"/>
              <a:sym typeface="Patrick Hand SC"/>
            </a:endParaRPr>
          </a:p>
        </p:txBody>
      </p:sp>
      <p:pic>
        <p:nvPicPr>
          <p:cNvPr id="1698" name="Google Shape;1698;p35"/>
          <p:cNvPicPr preferRelativeResize="0"/>
          <p:nvPr/>
        </p:nvPicPr>
        <p:blipFill rotWithShape="1">
          <a:blip r:embed="rId3">
            <a:alphaModFix/>
          </a:blip>
          <a:srcRect b="0" l="0" r="0" t="0"/>
          <a:stretch/>
        </p:blipFill>
        <p:spPr>
          <a:xfrm>
            <a:off x="6144798" y="950950"/>
            <a:ext cx="4804524" cy="3241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2" name="Shape 1702"/>
        <p:cNvGrpSpPr/>
        <p:nvPr/>
      </p:nvGrpSpPr>
      <p:grpSpPr>
        <a:xfrm>
          <a:off x="0" y="0"/>
          <a:ext cx="0" cy="0"/>
          <a:chOff x="0" y="0"/>
          <a:chExt cx="0" cy="0"/>
        </a:xfrm>
      </p:grpSpPr>
      <p:sp>
        <p:nvSpPr>
          <p:cNvPr id="1703" name="Google Shape;1703;p36"/>
          <p:cNvSpPr txBox="1"/>
          <p:nvPr>
            <p:ph type="title"/>
          </p:nvPr>
        </p:nvSpPr>
        <p:spPr>
          <a:xfrm>
            <a:off x="4332450" y="410763"/>
            <a:ext cx="4288200"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Donaciones:</a:t>
            </a:r>
            <a:endParaRPr/>
          </a:p>
        </p:txBody>
      </p:sp>
      <p:sp>
        <p:nvSpPr>
          <p:cNvPr id="1704" name="Google Shape;1704;p36"/>
          <p:cNvSpPr txBox="1"/>
          <p:nvPr>
            <p:ph idx="1" type="subTitle"/>
          </p:nvPr>
        </p:nvSpPr>
        <p:spPr>
          <a:xfrm>
            <a:off x="4332450" y="1266613"/>
            <a:ext cx="4083600" cy="167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400"/>
              <a:buNone/>
            </a:pPr>
            <a:r>
              <a:rPr lang="en"/>
              <a:t>Dentro de la página podemos colocar ya sea un apartado exclusivo para recibir donaciones (PayPal de preferencia al ser más cómodo para todos), o con ayuda del bot podemos hacer que aparezca un mensaje pequeño en algún sitio en donde se soliciten las donaciones.</a:t>
            </a:r>
            <a:endParaRPr/>
          </a:p>
        </p:txBody>
      </p:sp>
      <p:pic>
        <p:nvPicPr>
          <p:cNvPr id="1705" name="Google Shape;1705;p36"/>
          <p:cNvPicPr preferRelativeResize="0"/>
          <p:nvPr/>
        </p:nvPicPr>
        <p:blipFill rotWithShape="1">
          <a:blip r:embed="rId3">
            <a:alphaModFix/>
          </a:blip>
          <a:srcRect b="7100" l="23562" r="25291" t="7356"/>
          <a:stretch/>
        </p:blipFill>
        <p:spPr>
          <a:xfrm>
            <a:off x="-140275" y="895350"/>
            <a:ext cx="3563276" cy="3352800"/>
          </a:xfrm>
          <a:prstGeom prst="rect">
            <a:avLst/>
          </a:prstGeom>
          <a:noFill/>
          <a:ln>
            <a:noFill/>
          </a:ln>
        </p:spPr>
      </p:pic>
      <p:sp>
        <p:nvSpPr>
          <p:cNvPr id="1706" name="Google Shape;1706;p36"/>
          <p:cNvSpPr/>
          <p:nvPr/>
        </p:nvSpPr>
        <p:spPr>
          <a:xfrm rot="-9793562">
            <a:off x="7064553" y="428467"/>
            <a:ext cx="158669" cy="244154"/>
          </a:xfrm>
          <a:custGeom>
            <a:rect b="b" l="l" r="r" t="t"/>
            <a:pathLst>
              <a:path extrusionOk="0" h="2628" w="1708">
                <a:moveTo>
                  <a:pt x="1535" y="1"/>
                </a:moveTo>
                <a:cubicBezTo>
                  <a:pt x="1413" y="1"/>
                  <a:pt x="1292" y="33"/>
                  <a:pt x="1189" y="89"/>
                </a:cubicBezTo>
                <a:cubicBezTo>
                  <a:pt x="713" y="305"/>
                  <a:pt x="346" y="694"/>
                  <a:pt x="152" y="1169"/>
                </a:cubicBezTo>
                <a:cubicBezTo>
                  <a:pt x="44" y="1396"/>
                  <a:pt x="1" y="1655"/>
                  <a:pt x="44" y="1904"/>
                </a:cubicBezTo>
                <a:cubicBezTo>
                  <a:pt x="87" y="2228"/>
                  <a:pt x="249" y="2487"/>
                  <a:pt x="584" y="2595"/>
                </a:cubicBezTo>
                <a:cubicBezTo>
                  <a:pt x="638" y="2606"/>
                  <a:pt x="692" y="2617"/>
                  <a:pt x="746" y="2628"/>
                </a:cubicBezTo>
                <a:lnTo>
                  <a:pt x="811" y="2628"/>
                </a:lnTo>
                <a:cubicBezTo>
                  <a:pt x="1102" y="2552"/>
                  <a:pt x="1178" y="2466"/>
                  <a:pt x="1199" y="2163"/>
                </a:cubicBezTo>
                <a:cubicBezTo>
                  <a:pt x="1210" y="2012"/>
                  <a:pt x="1210" y="1850"/>
                  <a:pt x="1199" y="1699"/>
                </a:cubicBezTo>
                <a:cubicBezTo>
                  <a:pt x="1156" y="1169"/>
                  <a:pt x="1307" y="640"/>
                  <a:pt x="1610" y="197"/>
                </a:cubicBezTo>
                <a:cubicBezTo>
                  <a:pt x="1621" y="176"/>
                  <a:pt x="1642" y="143"/>
                  <a:pt x="1653" y="111"/>
                </a:cubicBezTo>
                <a:cubicBezTo>
                  <a:pt x="1707" y="35"/>
                  <a:pt x="1696" y="3"/>
                  <a:pt x="1588" y="3"/>
                </a:cubicBezTo>
                <a:cubicBezTo>
                  <a:pt x="1570" y="2"/>
                  <a:pt x="1553" y="1"/>
                  <a:pt x="153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7" name="Google Shape;1707;p36"/>
          <p:cNvSpPr/>
          <p:nvPr/>
        </p:nvSpPr>
        <p:spPr>
          <a:xfrm rot="9348724">
            <a:off x="6885670" y="821337"/>
            <a:ext cx="516419" cy="314255"/>
          </a:xfrm>
          <a:custGeom>
            <a:rect b="b" l="l" r="r" t="t"/>
            <a:pathLst>
              <a:path extrusionOk="0" h="4128" w="6784">
                <a:moveTo>
                  <a:pt x="1313" y="1"/>
                </a:moveTo>
                <a:cubicBezTo>
                  <a:pt x="1019" y="1"/>
                  <a:pt x="728" y="101"/>
                  <a:pt x="497" y="291"/>
                </a:cubicBezTo>
                <a:cubicBezTo>
                  <a:pt x="108" y="594"/>
                  <a:pt x="0" y="1026"/>
                  <a:pt x="76" y="1490"/>
                </a:cubicBezTo>
                <a:cubicBezTo>
                  <a:pt x="173" y="2041"/>
                  <a:pt x="454" y="2549"/>
                  <a:pt x="886" y="2905"/>
                </a:cubicBezTo>
                <a:cubicBezTo>
                  <a:pt x="1210" y="3175"/>
                  <a:pt x="1566" y="3402"/>
                  <a:pt x="1955" y="3564"/>
                </a:cubicBezTo>
                <a:cubicBezTo>
                  <a:pt x="2827" y="3933"/>
                  <a:pt x="3767" y="4127"/>
                  <a:pt x="4720" y="4127"/>
                </a:cubicBezTo>
                <a:cubicBezTo>
                  <a:pt x="4771" y="4127"/>
                  <a:pt x="4821" y="4127"/>
                  <a:pt x="4871" y="4126"/>
                </a:cubicBezTo>
                <a:cubicBezTo>
                  <a:pt x="4911" y="4126"/>
                  <a:pt x="4951" y="4127"/>
                  <a:pt x="4991" y="4127"/>
                </a:cubicBezTo>
                <a:cubicBezTo>
                  <a:pt x="5428" y="4127"/>
                  <a:pt x="5872" y="4073"/>
                  <a:pt x="6297" y="3974"/>
                </a:cubicBezTo>
                <a:cubicBezTo>
                  <a:pt x="6448" y="3942"/>
                  <a:pt x="6589" y="3888"/>
                  <a:pt x="6707" y="3802"/>
                </a:cubicBezTo>
                <a:cubicBezTo>
                  <a:pt x="6772" y="3769"/>
                  <a:pt x="6783" y="3737"/>
                  <a:pt x="6751" y="3694"/>
                </a:cubicBezTo>
                <a:cubicBezTo>
                  <a:pt x="6707" y="3640"/>
                  <a:pt x="6643" y="3618"/>
                  <a:pt x="6578" y="3618"/>
                </a:cubicBezTo>
                <a:cubicBezTo>
                  <a:pt x="6448" y="3618"/>
                  <a:pt x="6319" y="3607"/>
                  <a:pt x="6200" y="3586"/>
                </a:cubicBezTo>
                <a:cubicBezTo>
                  <a:pt x="5703" y="3478"/>
                  <a:pt x="5249" y="3272"/>
                  <a:pt x="4850" y="2959"/>
                </a:cubicBezTo>
                <a:cubicBezTo>
                  <a:pt x="4407" y="2613"/>
                  <a:pt x="3996" y="2225"/>
                  <a:pt x="3640" y="1793"/>
                </a:cubicBezTo>
                <a:cubicBezTo>
                  <a:pt x="3316" y="1436"/>
                  <a:pt x="3003" y="1069"/>
                  <a:pt x="2668" y="712"/>
                </a:cubicBezTo>
                <a:cubicBezTo>
                  <a:pt x="2430" y="453"/>
                  <a:pt x="2149" y="248"/>
                  <a:pt x="1825" y="108"/>
                </a:cubicBezTo>
                <a:cubicBezTo>
                  <a:pt x="1661" y="35"/>
                  <a:pt x="1486" y="1"/>
                  <a:pt x="131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8" name="Google Shape;1708;p36"/>
          <p:cNvSpPr/>
          <p:nvPr/>
        </p:nvSpPr>
        <p:spPr>
          <a:xfrm rot="9348668">
            <a:off x="6645389" y="389397"/>
            <a:ext cx="423527" cy="322283"/>
          </a:xfrm>
          <a:custGeom>
            <a:rect b="b" l="l" r="r" t="t"/>
            <a:pathLst>
              <a:path extrusionOk="0" h="3469" w="4559">
                <a:moveTo>
                  <a:pt x="3796" y="1"/>
                </a:moveTo>
                <a:cubicBezTo>
                  <a:pt x="2987" y="1"/>
                  <a:pt x="2195" y="216"/>
                  <a:pt x="1502" y="622"/>
                </a:cubicBezTo>
                <a:cubicBezTo>
                  <a:pt x="919" y="946"/>
                  <a:pt x="454" y="1443"/>
                  <a:pt x="174" y="2037"/>
                </a:cubicBezTo>
                <a:cubicBezTo>
                  <a:pt x="66" y="2253"/>
                  <a:pt x="12" y="2480"/>
                  <a:pt x="1" y="2706"/>
                </a:cubicBezTo>
                <a:cubicBezTo>
                  <a:pt x="12" y="2782"/>
                  <a:pt x="12" y="2847"/>
                  <a:pt x="22" y="2912"/>
                </a:cubicBezTo>
                <a:cubicBezTo>
                  <a:pt x="51" y="3231"/>
                  <a:pt x="323" y="3468"/>
                  <a:pt x="628" y="3468"/>
                </a:cubicBezTo>
                <a:cubicBezTo>
                  <a:pt x="674" y="3468"/>
                  <a:pt x="721" y="3463"/>
                  <a:pt x="768" y="3452"/>
                </a:cubicBezTo>
                <a:cubicBezTo>
                  <a:pt x="1048" y="3409"/>
                  <a:pt x="1297" y="3279"/>
                  <a:pt x="1491" y="3085"/>
                </a:cubicBezTo>
                <a:cubicBezTo>
                  <a:pt x="1740" y="2825"/>
                  <a:pt x="1988" y="2555"/>
                  <a:pt x="2226" y="2274"/>
                </a:cubicBezTo>
                <a:cubicBezTo>
                  <a:pt x="2582" y="1799"/>
                  <a:pt x="2982" y="1346"/>
                  <a:pt x="3403" y="924"/>
                </a:cubicBezTo>
                <a:cubicBezTo>
                  <a:pt x="3695" y="633"/>
                  <a:pt x="4040" y="406"/>
                  <a:pt x="4418" y="265"/>
                </a:cubicBezTo>
                <a:cubicBezTo>
                  <a:pt x="4451" y="255"/>
                  <a:pt x="4472" y="244"/>
                  <a:pt x="4505" y="233"/>
                </a:cubicBezTo>
                <a:cubicBezTo>
                  <a:pt x="4548" y="201"/>
                  <a:pt x="4559" y="157"/>
                  <a:pt x="4516" y="125"/>
                </a:cubicBezTo>
                <a:cubicBezTo>
                  <a:pt x="4472" y="93"/>
                  <a:pt x="4418" y="71"/>
                  <a:pt x="4364" y="60"/>
                </a:cubicBezTo>
                <a:cubicBezTo>
                  <a:pt x="4246" y="39"/>
                  <a:pt x="4138" y="17"/>
                  <a:pt x="4019" y="6"/>
                </a:cubicBezTo>
                <a:cubicBezTo>
                  <a:pt x="3945" y="3"/>
                  <a:pt x="3870" y="1"/>
                  <a:pt x="379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9" name="Google Shape;1709;p36"/>
          <p:cNvSpPr/>
          <p:nvPr/>
        </p:nvSpPr>
        <p:spPr>
          <a:xfrm>
            <a:off x="6655250" y="3017138"/>
            <a:ext cx="1809600" cy="1809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10" name="Google Shape;1710;p36"/>
          <p:cNvPicPr preferRelativeResize="0"/>
          <p:nvPr/>
        </p:nvPicPr>
        <p:blipFill rotWithShape="1">
          <a:blip r:embed="rId4">
            <a:alphaModFix/>
          </a:blip>
          <a:srcRect b="0" l="0" r="0" t="0"/>
          <a:stretch/>
        </p:blipFill>
        <p:spPr>
          <a:xfrm>
            <a:off x="7059900" y="3477638"/>
            <a:ext cx="1000275" cy="986775"/>
          </a:xfrm>
          <a:prstGeom prst="rect">
            <a:avLst/>
          </a:prstGeom>
          <a:noFill/>
          <a:ln>
            <a:noFill/>
          </a:ln>
        </p:spPr>
      </p:pic>
      <p:sp>
        <p:nvSpPr>
          <p:cNvPr id="1711" name="Google Shape;1711;p36"/>
          <p:cNvSpPr txBox="1"/>
          <p:nvPr/>
        </p:nvSpPr>
        <p:spPr>
          <a:xfrm>
            <a:off x="4386175" y="3039263"/>
            <a:ext cx="2047800" cy="1416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chemeClr val="dk1"/>
                </a:solidFill>
                <a:latin typeface="Leckerli One"/>
                <a:ea typeface="Leckerli One"/>
                <a:cs typeface="Leckerli One"/>
                <a:sym typeface="Leckerli One"/>
              </a:rPr>
              <a:t>“De estudiantes de UDG para estudiantes de UDG”</a:t>
            </a:r>
            <a:endParaRPr b="0" i="0" sz="2000" u="none" cap="none" strike="noStrike">
              <a:solidFill>
                <a:schemeClr val="dk1"/>
              </a:solidFill>
              <a:latin typeface="Leckerli One"/>
              <a:ea typeface="Leckerli One"/>
              <a:cs typeface="Leckerli One"/>
              <a:sym typeface="Leckerli On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5" name="Shape 1715"/>
        <p:cNvGrpSpPr/>
        <p:nvPr/>
      </p:nvGrpSpPr>
      <p:grpSpPr>
        <a:xfrm>
          <a:off x="0" y="0"/>
          <a:ext cx="0" cy="0"/>
          <a:chOff x="0" y="0"/>
          <a:chExt cx="0" cy="0"/>
        </a:xfrm>
      </p:grpSpPr>
      <p:sp>
        <p:nvSpPr>
          <p:cNvPr id="1716" name="Google Shape;1716;p37"/>
          <p:cNvSpPr txBox="1"/>
          <p:nvPr>
            <p:ph type="title"/>
          </p:nvPr>
        </p:nvSpPr>
        <p:spPr>
          <a:xfrm>
            <a:off x="733350" y="481750"/>
            <a:ext cx="4288200"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sz="3500"/>
              <a:t>Acuerdo</a:t>
            </a:r>
            <a:endParaRPr sz="3500"/>
          </a:p>
        </p:txBody>
      </p:sp>
      <p:sp>
        <p:nvSpPr>
          <p:cNvPr id="1717" name="Google Shape;1717;p37"/>
          <p:cNvSpPr txBox="1"/>
          <p:nvPr>
            <p:ph idx="1" type="subTitle"/>
          </p:nvPr>
        </p:nvSpPr>
        <p:spPr>
          <a:xfrm>
            <a:off x="706500" y="1319575"/>
            <a:ext cx="2556900" cy="2453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200"/>
              </a:spcAft>
              <a:buSzPts val="1400"/>
              <a:buNone/>
            </a:pPr>
            <a:r>
              <a:rPr lang="en" sz="1700"/>
              <a:t>Llegar a un acuerdo salarial al asociarnos con la UDG, a cambio de aligerar el trabajo para la coordinación de atención a estudiantes, nosotros le daremos mantenimiento y actualizaciones constantes a la página.</a:t>
            </a:r>
            <a:endParaRPr sz="1700"/>
          </a:p>
        </p:txBody>
      </p:sp>
      <p:sp>
        <p:nvSpPr>
          <p:cNvPr id="1718" name="Google Shape;1718;p37"/>
          <p:cNvSpPr/>
          <p:nvPr/>
        </p:nvSpPr>
        <p:spPr>
          <a:xfrm rot="4564243">
            <a:off x="669403" y="654830"/>
            <a:ext cx="158668" cy="244155"/>
          </a:xfrm>
          <a:custGeom>
            <a:rect b="b" l="l" r="r" t="t"/>
            <a:pathLst>
              <a:path extrusionOk="0" h="2628" w="1708">
                <a:moveTo>
                  <a:pt x="1535" y="1"/>
                </a:moveTo>
                <a:cubicBezTo>
                  <a:pt x="1413" y="1"/>
                  <a:pt x="1292" y="33"/>
                  <a:pt x="1189" y="89"/>
                </a:cubicBezTo>
                <a:cubicBezTo>
                  <a:pt x="713" y="305"/>
                  <a:pt x="346" y="694"/>
                  <a:pt x="152" y="1169"/>
                </a:cubicBezTo>
                <a:cubicBezTo>
                  <a:pt x="44" y="1396"/>
                  <a:pt x="1" y="1655"/>
                  <a:pt x="44" y="1904"/>
                </a:cubicBezTo>
                <a:cubicBezTo>
                  <a:pt x="87" y="2228"/>
                  <a:pt x="249" y="2487"/>
                  <a:pt x="584" y="2595"/>
                </a:cubicBezTo>
                <a:cubicBezTo>
                  <a:pt x="638" y="2606"/>
                  <a:pt x="692" y="2617"/>
                  <a:pt x="746" y="2628"/>
                </a:cubicBezTo>
                <a:lnTo>
                  <a:pt x="811" y="2628"/>
                </a:lnTo>
                <a:cubicBezTo>
                  <a:pt x="1102" y="2552"/>
                  <a:pt x="1178" y="2466"/>
                  <a:pt x="1199" y="2163"/>
                </a:cubicBezTo>
                <a:cubicBezTo>
                  <a:pt x="1210" y="2012"/>
                  <a:pt x="1210" y="1850"/>
                  <a:pt x="1199" y="1699"/>
                </a:cubicBezTo>
                <a:cubicBezTo>
                  <a:pt x="1156" y="1169"/>
                  <a:pt x="1307" y="640"/>
                  <a:pt x="1610" y="197"/>
                </a:cubicBezTo>
                <a:cubicBezTo>
                  <a:pt x="1621" y="176"/>
                  <a:pt x="1642" y="143"/>
                  <a:pt x="1653" y="111"/>
                </a:cubicBezTo>
                <a:cubicBezTo>
                  <a:pt x="1707" y="35"/>
                  <a:pt x="1696" y="3"/>
                  <a:pt x="1588" y="3"/>
                </a:cubicBezTo>
                <a:cubicBezTo>
                  <a:pt x="1570" y="2"/>
                  <a:pt x="1553" y="1"/>
                  <a:pt x="153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9" name="Google Shape;1719;p37"/>
          <p:cNvSpPr/>
          <p:nvPr/>
        </p:nvSpPr>
        <p:spPr>
          <a:xfrm rot="4845049">
            <a:off x="824701" y="233296"/>
            <a:ext cx="516413" cy="314251"/>
          </a:xfrm>
          <a:custGeom>
            <a:rect b="b" l="l" r="r" t="t"/>
            <a:pathLst>
              <a:path extrusionOk="0" h="4128" w="6784">
                <a:moveTo>
                  <a:pt x="1313" y="1"/>
                </a:moveTo>
                <a:cubicBezTo>
                  <a:pt x="1019" y="1"/>
                  <a:pt x="728" y="101"/>
                  <a:pt x="497" y="291"/>
                </a:cubicBezTo>
                <a:cubicBezTo>
                  <a:pt x="108" y="594"/>
                  <a:pt x="0" y="1026"/>
                  <a:pt x="76" y="1490"/>
                </a:cubicBezTo>
                <a:cubicBezTo>
                  <a:pt x="173" y="2041"/>
                  <a:pt x="454" y="2549"/>
                  <a:pt x="886" y="2905"/>
                </a:cubicBezTo>
                <a:cubicBezTo>
                  <a:pt x="1210" y="3175"/>
                  <a:pt x="1566" y="3402"/>
                  <a:pt x="1955" y="3564"/>
                </a:cubicBezTo>
                <a:cubicBezTo>
                  <a:pt x="2827" y="3933"/>
                  <a:pt x="3767" y="4127"/>
                  <a:pt x="4720" y="4127"/>
                </a:cubicBezTo>
                <a:cubicBezTo>
                  <a:pt x="4771" y="4127"/>
                  <a:pt x="4821" y="4127"/>
                  <a:pt x="4871" y="4126"/>
                </a:cubicBezTo>
                <a:cubicBezTo>
                  <a:pt x="4911" y="4126"/>
                  <a:pt x="4951" y="4127"/>
                  <a:pt x="4991" y="4127"/>
                </a:cubicBezTo>
                <a:cubicBezTo>
                  <a:pt x="5428" y="4127"/>
                  <a:pt x="5872" y="4073"/>
                  <a:pt x="6297" y="3974"/>
                </a:cubicBezTo>
                <a:cubicBezTo>
                  <a:pt x="6448" y="3942"/>
                  <a:pt x="6589" y="3888"/>
                  <a:pt x="6707" y="3802"/>
                </a:cubicBezTo>
                <a:cubicBezTo>
                  <a:pt x="6772" y="3769"/>
                  <a:pt x="6783" y="3737"/>
                  <a:pt x="6751" y="3694"/>
                </a:cubicBezTo>
                <a:cubicBezTo>
                  <a:pt x="6707" y="3640"/>
                  <a:pt x="6643" y="3618"/>
                  <a:pt x="6578" y="3618"/>
                </a:cubicBezTo>
                <a:cubicBezTo>
                  <a:pt x="6448" y="3618"/>
                  <a:pt x="6319" y="3607"/>
                  <a:pt x="6200" y="3586"/>
                </a:cubicBezTo>
                <a:cubicBezTo>
                  <a:pt x="5703" y="3478"/>
                  <a:pt x="5249" y="3272"/>
                  <a:pt x="4850" y="2959"/>
                </a:cubicBezTo>
                <a:cubicBezTo>
                  <a:pt x="4407" y="2613"/>
                  <a:pt x="3996" y="2225"/>
                  <a:pt x="3640" y="1793"/>
                </a:cubicBezTo>
                <a:cubicBezTo>
                  <a:pt x="3316" y="1436"/>
                  <a:pt x="3003" y="1069"/>
                  <a:pt x="2668" y="712"/>
                </a:cubicBezTo>
                <a:cubicBezTo>
                  <a:pt x="2430" y="453"/>
                  <a:pt x="2149" y="248"/>
                  <a:pt x="1825" y="108"/>
                </a:cubicBezTo>
                <a:cubicBezTo>
                  <a:pt x="1661" y="35"/>
                  <a:pt x="1486" y="1"/>
                  <a:pt x="131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0" name="Google Shape;1720;p37"/>
          <p:cNvSpPr/>
          <p:nvPr/>
        </p:nvSpPr>
        <p:spPr>
          <a:xfrm rot="2543926">
            <a:off x="409515" y="460383"/>
            <a:ext cx="423523" cy="322282"/>
          </a:xfrm>
          <a:custGeom>
            <a:rect b="b" l="l" r="r" t="t"/>
            <a:pathLst>
              <a:path extrusionOk="0" h="3469" w="4559">
                <a:moveTo>
                  <a:pt x="3796" y="1"/>
                </a:moveTo>
                <a:cubicBezTo>
                  <a:pt x="2987" y="1"/>
                  <a:pt x="2195" y="216"/>
                  <a:pt x="1502" y="622"/>
                </a:cubicBezTo>
                <a:cubicBezTo>
                  <a:pt x="919" y="946"/>
                  <a:pt x="454" y="1443"/>
                  <a:pt x="174" y="2037"/>
                </a:cubicBezTo>
                <a:cubicBezTo>
                  <a:pt x="66" y="2253"/>
                  <a:pt x="12" y="2480"/>
                  <a:pt x="1" y="2706"/>
                </a:cubicBezTo>
                <a:cubicBezTo>
                  <a:pt x="12" y="2782"/>
                  <a:pt x="12" y="2847"/>
                  <a:pt x="22" y="2912"/>
                </a:cubicBezTo>
                <a:cubicBezTo>
                  <a:pt x="51" y="3231"/>
                  <a:pt x="323" y="3468"/>
                  <a:pt x="628" y="3468"/>
                </a:cubicBezTo>
                <a:cubicBezTo>
                  <a:pt x="674" y="3468"/>
                  <a:pt x="721" y="3463"/>
                  <a:pt x="768" y="3452"/>
                </a:cubicBezTo>
                <a:cubicBezTo>
                  <a:pt x="1048" y="3409"/>
                  <a:pt x="1297" y="3279"/>
                  <a:pt x="1491" y="3085"/>
                </a:cubicBezTo>
                <a:cubicBezTo>
                  <a:pt x="1740" y="2825"/>
                  <a:pt x="1988" y="2555"/>
                  <a:pt x="2226" y="2274"/>
                </a:cubicBezTo>
                <a:cubicBezTo>
                  <a:pt x="2582" y="1799"/>
                  <a:pt x="2982" y="1346"/>
                  <a:pt x="3403" y="924"/>
                </a:cubicBezTo>
                <a:cubicBezTo>
                  <a:pt x="3695" y="633"/>
                  <a:pt x="4040" y="406"/>
                  <a:pt x="4418" y="265"/>
                </a:cubicBezTo>
                <a:cubicBezTo>
                  <a:pt x="4451" y="255"/>
                  <a:pt x="4472" y="244"/>
                  <a:pt x="4505" y="233"/>
                </a:cubicBezTo>
                <a:cubicBezTo>
                  <a:pt x="4548" y="201"/>
                  <a:pt x="4559" y="157"/>
                  <a:pt x="4516" y="125"/>
                </a:cubicBezTo>
                <a:cubicBezTo>
                  <a:pt x="4472" y="93"/>
                  <a:pt x="4418" y="71"/>
                  <a:pt x="4364" y="60"/>
                </a:cubicBezTo>
                <a:cubicBezTo>
                  <a:pt x="4246" y="39"/>
                  <a:pt x="4138" y="17"/>
                  <a:pt x="4019" y="6"/>
                </a:cubicBezTo>
                <a:cubicBezTo>
                  <a:pt x="3945" y="3"/>
                  <a:pt x="3870" y="1"/>
                  <a:pt x="379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21" name="Google Shape;1721;p37"/>
          <p:cNvPicPr preferRelativeResize="0"/>
          <p:nvPr/>
        </p:nvPicPr>
        <p:blipFill rotWithShape="1">
          <a:blip r:embed="rId3">
            <a:alphaModFix/>
          </a:blip>
          <a:srcRect b="0" l="0" r="0" t="0"/>
          <a:stretch/>
        </p:blipFill>
        <p:spPr>
          <a:xfrm>
            <a:off x="4940335" y="966913"/>
            <a:ext cx="4808317" cy="3209676"/>
          </a:xfrm>
          <a:prstGeom prst="rect">
            <a:avLst/>
          </a:prstGeom>
          <a:noFill/>
          <a:ln>
            <a:noFill/>
          </a:ln>
        </p:spPr>
      </p:pic>
      <p:pic>
        <p:nvPicPr>
          <p:cNvPr id="1722" name="Google Shape;1722;p37"/>
          <p:cNvPicPr preferRelativeResize="0"/>
          <p:nvPr/>
        </p:nvPicPr>
        <p:blipFill rotWithShape="1">
          <a:blip r:embed="rId4">
            <a:alphaModFix/>
          </a:blip>
          <a:srcRect b="0" l="0" r="0" t="0"/>
          <a:stretch/>
        </p:blipFill>
        <p:spPr>
          <a:xfrm>
            <a:off x="3436650" y="1807338"/>
            <a:ext cx="1091200" cy="15288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ettering Grid MK Plan by Slidesgo">
  <a:themeElements>
    <a:clrScheme name="Simple Light">
      <a:dk1>
        <a:srgbClr val="000000"/>
      </a:dk1>
      <a:lt1>
        <a:srgbClr val="FFFFFF"/>
      </a:lt1>
      <a:dk2>
        <a:srgbClr val="EDF3EF"/>
      </a:dk2>
      <a:lt2>
        <a:srgbClr val="FF7DA6"/>
      </a:lt2>
      <a:accent1>
        <a:srgbClr val="D5EECC"/>
      </a:accent1>
      <a:accent2>
        <a:srgbClr val="9DD983"/>
      </a:accent2>
      <a:accent3>
        <a:srgbClr val="EFEFEF"/>
      </a:accent3>
      <a:accent4>
        <a:srgbClr val="FF7DA6"/>
      </a:accent4>
      <a:accent5>
        <a:srgbClr val="D5EECC"/>
      </a:accent5>
      <a:accent6>
        <a:srgbClr val="9DD98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