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Fira Sans Condensed SemiBold"/>
      <p:regular r:id="rId17"/>
      <p:bold r:id="rId18"/>
      <p:italic r:id="rId19"/>
      <p:boldItalic r:id="rId20"/>
    </p:embeddedFont>
    <p:embeddedFont>
      <p:font typeface="Fira Sans Extra Condensed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SemiBold-boldItalic.fntdata"/><Relationship Id="rId11" Type="http://schemas.openxmlformats.org/officeDocument/2006/relationships/font" Target="fonts/Roboto-italic.fntdata"/><Relationship Id="rId22" Type="http://schemas.openxmlformats.org/officeDocument/2006/relationships/font" Target="fonts/FiraSansExtraCondensedSemiBold-bold.fntdata"/><Relationship Id="rId10" Type="http://schemas.openxmlformats.org/officeDocument/2006/relationships/font" Target="fonts/Roboto-bold.fntdata"/><Relationship Id="rId21" Type="http://schemas.openxmlformats.org/officeDocument/2006/relationships/font" Target="fonts/FiraSansExtraCondensedSemiBold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FiraSansExtraCondensedSemiBold-boldItalic.fntdata"/><Relationship Id="rId12" Type="http://schemas.openxmlformats.org/officeDocument/2006/relationships/font" Target="fonts/Roboto-boldItalic.fntdata"/><Relationship Id="rId23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FiraSansCondensedSemiBold-regular.fntdata"/><Relationship Id="rId16" Type="http://schemas.openxmlformats.org/officeDocument/2006/relationships/font" Target="fonts/Poppins-boldItalic.fntdata"/><Relationship Id="rId5" Type="http://schemas.openxmlformats.org/officeDocument/2006/relationships/slide" Target="slides/slide1.xml"/><Relationship Id="rId19" Type="http://schemas.openxmlformats.org/officeDocument/2006/relationships/font" Target="fonts/FiraSansCondensedSemiBold-italic.fntdata"/><Relationship Id="rId6" Type="http://schemas.openxmlformats.org/officeDocument/2006/relationships/slide" Target="slides/slide2.xml"/><Relationship Id="rId18" Type="http://schemas.openxmlformats.org/officeDocument/2006/relationships/font" Target="fonts/FiraSans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7c98a6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7c98a6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7c98a65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7c98a65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82fb82d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82fb82d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8200" y="568975"/>
            <a:ext cx="3526500" cy="26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36150" y="3161100"/>
            <a:ext cx="3330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3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" name="Google Shape;44;p13"/>
          <p:cNvGrpSpPr/>
          <p:nvPr/>
        </p:nvGrpSpPr>
        <p:grpSpPr>
          <a:xfrm>
            <a:off x="6776590" y="976498"/>
            <a:ext cx="1909980" cy="1839313"/>
            <a:chOff x="5069863" y="1095675"/>
            <a:chExt cx="1909980" cy="1839313"/>
          </a:xfrm>
        </p:grpSpPr>
        <p:sp>
          <p:nvSpPr>
            <p:cNvPr id="45" name="Google Shape;45;p13"/>
            <p:cNvSpPr/>
            <p:nvPr/>
          </p:nvSpPr>
          <p:spPr>
            <a:xfrm>
              <a:off x="5231238" y="1095675"/>
              <a:ext cx="590898" cy="1165763"/>
            </a:xfrm>
            <a:custGeom>
              <a:rect b="b" l="l" r="r" t="t"/>
              <a:pathLst>
                <a:path extrusionOk="0" h="29155" w="14778">
                  <a:moveTo>
                    <a:pt x="0" y="0"/>
                  </a:moveTo>
                  <a:lnTo>
                    <a:pt x="0" y="29155"/>
                  </a:lnTo>
                  <a:lnTo>
                    <a:pt x="14778" y="29155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5944790" y="1111669"/>
              <a:ext cx="590898" cy="466865"/>
            </a:xfrm>
            <a:custGeom>
              <a:rect b="b" l="l" r="r" t="t"/>
              <a:pathLst>
                <a:path extrusionOk="0" h="11676" w="14778">
                  <a:moveTo>
                    <a:pt x="0" y="1"/>
                  </a:moveTo>
                  <a:lnTo>
                    <a:pt x="0" y="11676"/>
                  </a:lnTo>
                  <a:lnTo>
                    <a:pt x="14778" y="11676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5069863" y="2468123"/>
              <a:ext cx="784306" cy="466865"/>
            </a:xfrm>
            <a:custGeom>
              <a:rect b="b" l="l" r="r" t="t"/>
              <a:pathLst>
                <a:path extrusionOk="0" h="11676" w="19615">
                  <a:moveTo>
                    <a:pt x="0" y="0"/>
                  </a:moveTo>
                  <a:lnTo>
                    <a:pt x="0" y="11675"/>
                  </a:lnTo>
                  <a:lnTo>
                    <a:pt x="19614" y="11675"/>
                  </a:lnTo>
                  <a:lnTo>
                    <a:pt x="19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5944790" y="2292034"/>
              <a:ext cx="629564" cy="626925"/>
            </a:xfrm>
            <a:custGeom>
              <a:rect b="b" l="l" r="r" t="t"/>
              <a:pathLst>
                <a:path extrusionOk="0" h="15679" w="15745">
                  <a:moveTo>
                    <a:pt x="0" y="1"/>
                  </a:moveTo>
                  <a:lnTo>
                    <a:pt x="0" y="15679"/>
                  </a:lnTo>
                  <a:lnTo>
                    <a:pt x="15745" y="1567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944790" y="1681199"/>
              <a:ext cx="1035052" cy="466865"/>
            </a:xfrm>
            <a:custGeom>
              <a:rect b="b" l="l" r="r" t="t"/>
              <a:pathLst>
                <a:path extrusionOk="0" h="11676" w="25886">
                  <a:moveTo>
                    <a:pt x="0" y="0"/>
                  </a:moveTo>
                  <a:lnTo>
                    <a:pt x="0" y="11675"/>
                  </a:lnTo>
                  <a:lnTo>
                    <a:pt x="25886" y="11675"/>
                  </a:lnTo>
                  <a:lnTo>
                    <a:pt x="25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13"/>
          <p:cNvGrpSpPr/>
          <p:nvPr/>
        </p:nvGrpSpPr>
        <p:grpSpPr>
          <a:xfrm>
            <a:off x="5364821" y="2670248"/>
            <a:ext cx="3330523" cy="2057999"/>
            <a:chOff x="5364821" y="2571750"/>
            <a:chExt cx="3330523" cy="2057999"/>
          </a:xfrm>
        </p:grpSpPr>
        <p:sp>
          <p:nvSpPr>
            <p:cNvPr id="51" name="Google Shape;51;p13"/>
            <p:cNvSpPr/>
            <p:nvPr/>
          </p:nvSpPr>
          <p:spPr>
            <a:xfrm>
              <a:off x="5554845" y="2571750"/>
              <a:ext cx="2996162" cy="1875170"/>
            </a:xfrm>
            <a:custGeom>
              <a:rect b="b" l="l" r="r" t="t"/>
              <a:pathLst>
                <a:path extrusionOk="0" h="52005" w="83094">
                  <a:moveTo>
                    <a:pt x="2102" y="0"/>
                  </a:moveTo>
                  <a:cubicBezTo>
                    <a:pt x="935" y="0"/>
                    <a:pt x="1" y="968"/>
                    <a:pt x="1" y="2135"/>
                  </a:cubicBezTo>
                  <a:lnTo>
                    <a:pt x="1" y="52004"/>
                  </a:lnTo>
                  <a:lnTo>
                    <a:pt x="83094" y="52004"/>
                  </a:lnTo>
                  <a:lnTo>
                    <a:pt x="83094" y="2135"/>
                  </a:lnTo>
                  <a:cubicBezTo>
                    <a:pt x="83094" y="968"/>
                    <a:pt x="82126" y="0"/>
                    <a:pt x="80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695579" y="2704046"/>
              <a:ext cx="2715923" cy="1623777"/>
            </a:xfrm>
            <a:custGeom>
              <a:rect b="b" l="l" r="r" t="t"/>
              <a:pathLst>
                <a:path extrusionOk="0" h="45033" w="75322">
                  <a:moveTo>
                    <a:pt x="1" y="1"/>
                  </a:moveTo>
                  <a:lnTo>
                    <a:pt x="1" y="45033"/>
                  </a:lnTo>
                  <a:lnTo>
                    <a:pt x="75321" y="45033"/>
                  </a:lnTo>
                  <a:lnTo>
                    <a:pt x="75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364821" y="4428837"/>
              <a:ext cx="3330523" cy="200912"/>
            </a:xfrm>
            <a:custGeom>
              <a:rect b="b" l="l" r="r" t="t"/>
              <a:pathLst>
                <a:path extrusionOk="0" h="5572" w="92367">
                  <a:moveTo>
                    <a:pt x="0" y="1"/>
                  </a:moveTo>
                  <a:cubicBezTo>
                    <a:pt x="0" y="3070"/>
                    <a:pt x="2502" y="5571"/>
                    <a:pt x="5604" y="5571"/>
                  </a:cubicBezTo>
                  <a:lnTo>
                    <a:pt x="86762" y="5571"/>
                  </a:lnTo>
                  <a:cubicBezTo>
                    <a:pt x="89865" y="5571"/>
                    <a:pt x="92366" y="3070"/>
                    <a:pt x="92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669823" y="4430063"/>
              <a:ext cx="665189" cy="52932"/>
            </a:xfrm>
            <a:custGeom>
              <a:rect b="b" l="l" r="r" t="t"/>
              <a:pathLst>
                <a:path extrusionOk="0" h="1468" w="18448">
                  <a:moveTo>
                    <a:pt x="1" y="0"/>
                  </a:moveTo>
                  <a:cubicBezTo>
                    <a:pt x="1" y="801"/>
                    <a:pt x="668" y="1468"/>
                    <a:pt x="1469" y="1468"/>
                  </a:cubicBezTo>
                  <a:lnTo>
                    <a:pt x="16980" y="1468"/>
                  </a:lnTo>
                  <a:cubicBezTo>
                    <a:pt x="17780" y="1468"/>
                    <a:pt x="18447" y="834"/>
                    <a:pt x="18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901252" y="2915742"/>
              <a:ext cx="716895" cy="1157121"/>
            </a:xfrm>
            <a:custGeom>
              <a:rect b="b" l="l" r="r" t="t"/>
              <a:pathLst>
                <a:path extrusionOk="0" h="32091" w="19882">
                  <a:moveTo>
                    <a:pt x="1" y="0"/>
                  </a:moveTo>
                  <a:lnTo>
                    <a:pt x="1" y="32090"/>
                  </a:lnTo>
                  <a:lnTo>
                    <a:pt x="19882" y="32090"/>
                  </a:lnTo>
                  <a:lnTo>
                    <a:pt x="19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684994" y="2922953"/>
              <a:ext cx="517209" cy="517245"/>
            </a:xfrm>
            <a:custGeom>
              <a:rect b="b" l="l" r="r" t="t"/>
              <a:pathLst>
                <a:path extrusionOk="0" h="14345" w="14344">
                  <a:moveTo>
                    <a:pt x="0" y="1"/>
                  </a:moveTo>
                  <a:lnTo>
                    <a:pt x="0" y="14344"/>
                  </a:lnTo>
                  <a:lnTo>
                    <a:pt x="14344" y="14344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775210" y="3019192"/>
              <a:ext cx="336813" cy="336813"/>
            </a:xfrm>
            <a:custGeom>
              <a:rect b="b" l="l" r="r" t="t"/>
              <a:pathLst>
                <a:path extrusionOk="0" h="9341" w="9341">
                  <a:moveTo>
                    <a:pt x="4670" y="0"/>
                  </a:moveTo>
                  <a:cubicBezTo>
                    <a:pt x="2068" y="0"/>
                    <a:pt x="0" y="2102"/>
                    <a:pt x="0" y="4670"/>
                  </a:cubicBezTo>
                  <a:cubicBezTo>
                    <a:pt x="0" y="7272"/>
                    <a:pt x="2068" y="9340"/>
                    <a:pt x="4670" y="9340"/>
                  </a:cubicBezTo>
                  <a:cubicBezTo>
                    <a:pt x="7239" y="9340"/>
                    <a:pt x="9340" y="7272"/>
                    <a:pt x="9340" y="4670"/>
                  </a:cubicBezTo>
                  <a:cubicBezTo>
                    <a:pt x="9340" y="2102"/>
                    <a:pt x="7239" y="0"/>
                    <a:pt x="4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783611" y="3020418"/>
              <a:ext cx="348856" cy="336741"/>
            </a:xfrm>
            <a:custGeom>
              <a:rect b="b" l="l" r="r" t="t"/>
              <a:pathLst>
                <a:path extrusionOk="0" h="9339" w="9675">
                  <a:moveTo>
                    <a:pt x="4422" y="1"/>
                  </a:moveTo>
                  <a:cubicBezTo>
                    <a:pt x="3939" y="1"/>
                    <a:pt x="3449" y="75"/>
                    <a:pt x="2969" y="233"/>
                  </a:cubicBezTo>
                  <a:cubicBezTo>
                    <a:pt x="1802" y="600"/>
                    <a:pt x="835" y="1401"/>
                    <a:pt x="301" y="2468"/>
                  </a:cubicBezTo>
                  <a:lnTo>
                    <a:pt x="4437" y="4636"/>
                  </a:lnTo>
                  <a:lnTo>
                    <a:pt x="1" y="6137"/>
                  </a:lnTo>
                  <a:cubicBezTo>
                    <a:pt x="644" y="8093"/>
                    <a:pt x="2513" y="9339"/>
                    <a:pt x="4485" y="9339"/>
                  </a:cubicBezTo>
                  <a:cubicBezTo>
                    <a:pt x="4969" y="9339"/>
                    <a:pt x="5459" y="9264"/>
                    <a:pt x="5938" y="9106"/>
                  </a:cubicBezTo>
                  <a:cubicBezTo>
                    <a:pt x="8340" y="8305"/>
                    <a:pt x="9674" y="5604"/>
                    <a:pt x="8874" y="3202"/>
                  </a:cubicBezTo>
                  <a:cubicBezTo>
                    <a:pt x="8258" y="1246"/>
                    <a:pt x="6394" y="1"/>
                    <a:pt x="4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693910" y="2915742"/>
              <a:ext cx="914130" cy="1246111"/>
            </a:xfrm>
            <a:custGeom>
              <a:rect b="b" l="l" r="r" t="t"/>
              <a:pathLst>
                <a:path extrusionOk="0" h="34559" w="25352">
                  <a:moveTo>
                    <a:pt x="0" y="0"/>
                  </a:moveTo>
                  <a:lnTo>
                    <a:pt x="0" y="34559"/>
                  </a:lnTo>
                  <a:lnTo>
                    <a:pt x="25352" y="34559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754018" y="2987894"/>
              <a:ext cx="792688" cy="43341"/>
            </a:xfrm>
            <a:custGeom>
              <a:rect b="b" l="l" r="r" t="t"/>
              <a:pathLst>
                <a:path extrusionOk="0" h="1202" w="21984">
                  <a:moveTo>
                    <a:pt x="1" y="1"/>
                  </a:moveTo>
                  <a:lnTo>
                    <a:pt x="1" y="1202"/>
                  </a:lnTo>
                  <a:lnTo>
                    <a:pt x="21983" y="1202"/>
                  </a:lnTo>
                  <a:lnTo>
                    <a:pt x="21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754018" y="3084132"/>
              <a:ext cx="216561" cy="43341"/>
            </a:xfrm>
            <a:custGeom>
              <a:rect b="b" l="l" r="r" t="t"/>
              <a:pathLst>
                <a:path extrusionOk="0" h="1202" w="6006">
                  <a:moveTo>
                    <a:pt x="1" y="0"/>
                  </a:moveTo>
                  <a:lnTo>
                    <a:pt x="1" y="1201"/>
                  </a:lnTo>
                  <a:lnTo>
                    <a:pt x="6005" y="120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754018" y="3175539"/>
              <a:ext cx="216561" cy="44531"/>
            </a:xfrm>
            <a:custGeom>
              <a:rect b="b" l="l" r="r" t="t"/>
              <a:pathLst>
                <a:path extrusionOk="0" h="1235" w="6006">
                  <a:moveTo>
                    <a:pt x="1" y="1"/>
                  </a:moveTo>
                  <a:lnTo>
                    <a:pt x="1" y="1235"/>
                  </a:lnTo>
                  <a:lnTo>
                    <a:pt x="6005" y="1235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754018" y="3269361"/>
              <a:ext cx="216561" cy="43341"/>
            </a:xfrm>
            <a:custGeom>
              <a:rect b="b" l="l" r="r" t="t"/>
              <a:pathLst>
                <a:path extrusionOk="0" h="1202" w="6006">
                  <a:moveTo>
                    <a:pt x="1" y="0"/>
                  </a:moveTo>
                  <a:lnTo>
                    <a:pt x="1" y="1201"/>
                  </a:lnTo>
                  <a:lnTo>
                    <a:pt x="6005" y="1201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010245" y="3084132"/>
              <a:ext cx="484721" cy="43341"/>
            </a:xfrm>
            <a:custGeom>
              <a:rect b="b" l="l" r="r" t="t"/>
              <a:pathLst>
                <a:path extrusionOk="0" h="1202" w="13443">
                  <a:moveTo>
                    <a:pt x="0" y="0"/>
                  </a:moveTo>
                  <a:lnTo>
                    <a:pt x="0" y="1201"/>
                  </a:lnTo>
                  <a:lnTo>
                    <a:pt x="13443" y="1201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010245" y="3175539"/>
              <a:ext cx="484721" cy="44531"/>
            </a:xfrm>
            <a:custGeom>
              <a:rect b="b" l="l" r="r" t="t"/>
              <a:pathLst>
                <a:path extrusionOk="0" h="1235" w="13443">
                  <a:moveTo>
                    <a:pt x="0" y="1"/>
                  </a:moveTo>
                  <a:lnTo>
                    <a:pt x="0" y="1235"/>
                  </a:lnTo>
                  <a:lnTo>
                    <a:pt x="13443" y="1235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787696" y="3678293"/>
              <a:ext cx="728938" cy="37320"/>
            </a:xfrm>
            <a:custGeom>
              <a:rect b="b" l="l" r="r" t="t"/>
              <a:pathLst>
                <a:path extrusionOk="0" h="1035" w="20216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rgbClr val="7B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87696" y="3762488"/>
              <a:ext cx="728938" cy="37320"/>
            </a:xfrm>
            <a:custGeom>
              <a:rect b="b" l="l" r="r" t="t"/>
              <a:pathLst>
                <a:path extrusionOk="0" h="1035" w="20216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787696" y="3858726"/>
              <a:ext cx="728938" cy="37320"/>
            </a:xfrm>
            <a:custGeom>
              <a:rect b="b" l="l" r="r" t="t"/>
              <a:pathLst>
                <a:path extrusionOk="0" h="1035" w="20216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787696" y="3942922"/>
              <a:ext cx="728938" cy="37320"/>
            </a:xfrm>
            <a:custGeom>
              <a:rect b="b" l="l" r="r" t="t"/>
              <a:pathLst>
                <a:path extrusionOk="0" h="1035" w="20216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787696" y="3678293"/>
              <a:ext cx="728938" cy="37320"/>
            </a:xfrm>
            <a:custGeom>
              <a:rect b="b" l="l" r="r" t="t"/>
              <a:pathLst>
                <a:path extrusionOk="0" h="1035" w="20216">
                  <a:moveTo>
                    <a:pt x="1" y="1"/>
                  </a:moveTo>
                  <a:lnTo>
                    <a:pt x="1" y="1035"/>
                  </a:lnTo>
                  <a:lnTo>
                    <a:pt x="20215" y="1035"/>
                  </a:lnTo>
                  <a:lnTo>
                    <a:pt x="20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787696" y="3762488"/>
              <a:ext cx="261056" cy="37320"/>
            </a:xfrm>
            <a:custGeom>
              <a:rect b="b" l="l" r="r" t="t"/>
              <a:pathLst>
                <a:path extrusionOk="0" h="1035" w="7240">
                  <a:moveTo>
                    <a:pt x="1" y="1"/>
                  </a:moveTo>
                  <a:lnTo>
                    <a:pt x="1" y="1035"/>
                  </a:lnTo>
                  <a:lnTo>
                    <a:pt x="7239" y="10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787696" y="3858726"/>
              <a:ext cx="394577" cy="37320"/>
            </a:xfrm>
            <a:custGeom>
              <a:rect b="b" l="l" r="r" t="t"/>
              <a:pathLst>
                <a:path extrusionOk="0" h="1035" w="10943">
                  <a:moveTo>
                    <a:pt x="1" y="1"/>
                  </a:moveTo>
                  <a:lnTo>
                    <a:pt x="1" y="1035"/>
                  </a:lnTo>
                  <a:lnTo>
                    <a:pt x="10942" y="1035"/>
                  </a:lnTo>
                  <a:lnTo>
                    <a:pt x="10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787696" y="3942922"/>
              <a:ext cx="121550" cy="37320"/>
            </a:xfrm>
            <a:custGeom>
              <a:rect b="b" l="l" r="r" t="t"/>
              <a:pathLst>
                <a:path extrusionOk="0" h="1035" w="3371">
                  <a:moveTo>
                    <a:pt x="1" y="1"/>
                  </a:moveTo>
                  <a:lnTo>
                    <a:pt x="1" y="1035"/>
                  </a:lnTo>
                  <a:lnTo>
                    <a:pt x="3370" y="1035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752828" y="3407679"/>
              <a:ext cx="170840" cy="170840"/>
            </a:xfrm>
            <a:custGeom>
              <a:rect b="b" l="l" r="r" t="t"/>
              <a:pathLst>
                <a:path extrusionOk="0" h="4738" w="4738">
                  <a:moveTo>
                    <a:pt x="2369" y="468"/>
                  </a:moveTo>
                  <a:cubicBezTo>
                    <a:pt x="2869" y="468"/>
                    <a:pt x="3336" y="668"/>
                    <a:pt x="3670" y="935"/>
                  </a:cubicBezTo>
                  <a:cubicBezTo>
                    <a:pt x="4037" y="1301"/>
                    <a:pt x="4237" y="1768"/>
                    <a:pt x="4237" y="2336"/>
                  </a:cubicBezTo>
                  <a:cubicBezTo>
                    <a:pt x="4237" y="2836"/>
                    <a:pt x="4070" y="3303"/>
                    <a:pt x="3703" y="3670"/>
                  </a:cubicBezTo>
                  <a:cubicBezTo>
                    <a:pt x="3370" y="4003"/>
                    <a:pt x="2869" y="4204"/>
                    <a:pt x="2369" y="4204"/>
                  </a:cubicBezTo>
                  <a:cubicBezTo>
                    <a:pt x="1869" y="4204"/>
                    <a:pt x="1402" y="4037"/>
                    <a:pt x="1035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8" y="1368"/>
                    <a:pt x="1035" y="1001"/>
                  </a:cubicBezTo>
                  <a:cubicBezTo>
                    <a:pt x="1368" y="668"/>
                    <a:pt x="1869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5" y="1"/>
                    <a:pt x="1168" y="234"/>
                    <a:pt x="701" y="701"/>
                  </a:cubicBezTo>
                  <a:cubicBezTo>
                    <a:pt x="234" y="1168"/>
                    <a:pt x="1" y="1735"/>
                    <a:pt x="1" y="2369"/>
                  </a:cubicBez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5" y="4737"/>
                    <a:pt x="2369" y="4737"/>
                  </a:cubicBezTo>
                  <a:cubicBezTo>
                    <a:pt x="3003" y="4737"/>
                    <a:pt x="3637" y="4504"/>
                    <a:pt x="4037" y="4037"/>
                  </a:cubicBezTo>
                  <a:cubicBezTo>
                    <a:pt x="4504" y="3570"/>
                    <a:pt x="4737" y="3003"/>
                    <a:pt x="4737" y="2369"/>
                  </a:cubicBezTo>
                  <a:cubicBezTo>
                    <a:pt x="4737" y="1702"/>
                    <a:pt x="4470" y="1135"/>
                    <a:pt x="4003" y="668"/>
                  </a:cubicBezTo>
                  <a:cubicBezTo>
                    <a:pt x="3536" y="234"/>
                    <a:pt x="3003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838213" y="3407679"/>
              <a:ext cx="85456" cy="85420"/>
            </a:xfrm>
            <a:custGeom>
              <a:rect b="b" l="l" r="r" t="t"/>
              <a:pathLst>
                <a:path extrusionOk="0" h="2369" w="2370">
                  <a:moveTo>
                    <a:pt x="1" y="1"/>
                  </a:moveTo>
                  <a:lnTo>
                    <a:pt x="1" y="468"/>
                  </a:lnTo>
                  <a:cubicBezTo>
                    <a:pt x="501" y="468"/>
                    <a:pt x="968" y="668"/>
                    <a:pt x="1335" y="1001"/>
                  </a:cubicBezTo>
                  <a:cubicBezTo>
                    <a:pt x="1702" y="1335"/>
                    <a:pt x="1936" y="1835"/>
                    <a:pt x="1936" y="2369"/>
                  </a:cubicBezTo>
                  <a:lnTo>
                    <a:pt x="2369" y="2369"/>
                  </a:lnTo>
                  <a:cubicBezTo>
                    <a:pt x="2369" y="1702"/>
                    <a:pt x="2136" y="1135"/>
                    <a:pt x="1635" y="668"/>
                  </a:cubicBezTo>
                  <a:cubicBezTo>
                    <a:pt x="1168" y="234"/>
                    <a:pt x="63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962108" y="3407679"/>
              <a:ext cx="170840" cy="170840"/>
            </a:xfrm>
            <a:custGeom>
              <a:rect b="b" l="l" r="r" t="t"/>
              <a:pathLst>
                <a:path extrusionOk="0" h="4738" w="4738">
                  <a:moveTo>
                    <a:pt x="2369" y="468"/>
                  </a:moveTo>
                  <a:cubicBezTo>
                    <a:pt x="2869" y="468"/>
                    <a:pt x="3336" y="668"/>
                    <a:pt x="3670" y="935"/>
                  </a:cubicBezTo>
                  <a:cubicBezTo>
                    <a:pt x="4037" y="1301"/>
                    <a:pt x="4237" y="1768"/>
                    <a:pt x="4237" y="2336"/>
                  </a:cubicBezTo>
                  <a:cubicBezTo>
                    <a:pt x="4237" y="2836"/>
                    <a:pt x="4070" y="3303"/>
                    <a:pt x="3703" y="3670"/>
                  </a:cubicBezTo>
                  <a:cubicBezTo>
                    <a:pt x="3370" y="4003"/>
                    <a:pt x="2869" y="4204"/>
                    <a:pt x="2369" y="4204"/>
                  </a:cubicBezTo>
                  <a:cubicBezTo>
                    <a:pt x="1869" y="4204"/>
                    <a:pt x="1402" y="4037"/>
                    <a:pt x="1035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8" y="1368"/>
                    <a:pt x="1035" y="1001"/>
                  </a:cubicBezTo>
                  <a:cubicBezTo>
                    <a:pt x="1368" y="668"/>
                    <a:pt x="1869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5" y="1"/>
                    <a:pt x="1168" y="234"/>
                    <a:pt x="701" y="701"/>
                  </a:cubicBezTo>
                  <a:cubicBezTo>
                    <a:pt x="234" y="1168"/>
                    <a:pt x="1" y="1735"/>
                    <a:pt x="1" y="2369"/>
                  </a:cubicBez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5" y="4737"/>
                    <a:pt x="2369" y="4737"/>
                  </a:cubicBezTo>
                  <a:cubicBezTo>
                    <a:pt x="3003" y="4737"/>
                    <a:pt x="3603" y="4504"/>
                    <a:pt x="4037" y="4037"/>
                  </a:cubicBezTo>
                  <a:cubicBezTo>
                    <a:pt x="4504" y="3570"/>
                    <a:pt x="4737" y="3003"/>
                    <a:pt x="4737" y="2369"/>
                  </a:cubicBezTo>
                  <a:cubicBezTo>
                    <a:pt x="4737" y="1702"/>
                    <a:pt x="4437" y="1135"/>
                    <a:pt x="4004" y="668"/>
                  </a:cubicBezTo>
                  <a:cubicBezTo>
                    <a:pt x="3537" y="234"/>
                    <a:pt x="3003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046302" y="3408869"/>
              <a:ext cx="85456" cy="169651"/>
            </a:xfrm>
            <a:custGeom>
              <a:rect b="b" l="l" r="r" t="t"/>
              <a:pathLst>
                <a:path extrusionOk="0" h="4705" w="2370">
                  <a:moveTo>
                    <a:pt x="1" y="1"/>
                  </a:moveTo>
                  <a:lnTo>
                    <a:pt x="1" y="468"/>
                  </a:lnTo>
                  <a:cubicBezTo>
                    <a:pt x="501" y="468"/>
                    <a:pt x="935" y="668"/>
                    <a:pt x="1335" y="1002"/>
                  </a:cubicBezTo>
                  <a:cubicBezTo>
                    <a:pt x="1702" y="1335"/>
                    <a:pt x="1902" y="1836"/>
                    <a:pt x="1902" y="2369"/>
                  </a:cubicBezTo>
                  <a:cubicBezTo>
                    <a:pt x="1902" y="2870"/>
                    <a:pt x="1735" y="3337"/>
                    <a:pt x="1368" y="3704"/>
                  </a:cubicBezTo>
                  <a:cubicBezTo>
                    <a:pt x="1035" y="4037"/>
                    <a:pt x="534" y="4237"/>
                    <a:pt x="34" y="4237"/>
                  </a:cubicBezTo>
                  <a:lnTo>
                    <a:pt x="34" y="4704"/>
                  </a:lnTo>
                  <a:cubicBezTo>
                    <a:pt x="668" y="4704"/>
                    <a:pt x="1268" y="4471"/>
                    <a:pt x="1669" y="4037"/>
                  </a:cubicBezTo>
                  <a:cubicBezTo>
                    <a:pt x="2102" y="3570"/>
                    <a:pt x="2369" y="3003"/>
                    <a:pt x="2369" y="2369"/>
                  </a:cubicBezTo>
                  <a:cubicBezTo>
                    <a:pt x="2369" y="1702"/>
                    <a:pt x="2069" y="1135"/>
                    <a:pt x="1602" y="668"/>
                  </a:cubicBezTo>
                  <a:cubicBezTo>
                    <a:pt x="1168" y="234"/>
                    <a:pt x="60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169007" y="3407679"/>
              <a:ext cx="170804" cy="170840"/>
            </a:xfrm>
            <a:custGeom>
              <a:rect b="b" l="l" r="r" t="t"/>
              <a:pathLst>
                <a:path extrusionOk="0" h="4738" w="4737">
                  <a:moveTo>
                    <a:pt x="2369" y="468"/>
                  </a:moveTo>
                  <a:cubicBezTo>
                    <a:pt x="2869" y="468"/>
                    <a:pt x="3336" y="668"/>
                    <a:pt x="3669" y="935"/>
                  </a:cubicBezTo>
                  <a:cubicBezTo>
                    <a:pt x="4036" y="1301"/>
                    <a:pt x="4237" y="1768"/>
                    <a:pt x="4237" y="2336"/>
                  </a:cubicBezTo>
                  <a:cubicBezTo>
                    <a:pt x="4237" y="2836"/>
                    <a:pt x="4070" y="3303"/>
                    <a:pt x="3703" y="3670"/>
                  </a:cubicBezTo>
                  <a:cubicBezTo>
                    <a:pt x="3369" y="4003"/>
                    <a:pt x="2869" y="4204"/>
                    <a:pt x="2369" y="4204"/>
                  </a:cubicBezTo>
                  <a:cubicBezTo>
                    <a:pt x="1868" y="4204"/>
                    <a:pt x="1401" y="4037"/>
                    <a:pt x="1034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7" y="1368"/>
                    <a:pt x="1034" y="1001"/>
                  </a:cubicBezTo>
                  <a:cubicBezTo>
                    <a:pt x="1368" y="668"/>
                    <a:pt x="1868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5" y="1"/>
                    <a:pt x="1168" y="234"/>
                    <a:pt x="701" y="701"/>
                  </a:cubicBezTo>
                  <a:cubicBezTo>
                    <a:pt x="267" y="1168"/>
                    <a:pt x="0" y="1735"/>
                    <a:pt x="0" y="2369"/>
                  </a:cubicBezTo>
                  <a:cubicBezTo>
                    <a:pt x="0" y="3003"/>
                    <a:pt x="234" y="3570"/>
                    <a:pt x="701" y="4037"/>
                  </a:cubicBezTo>
                  <a:cubicBezTo>
                    <a:pt x="1168" y="4504"/>
                    <a:pt x="1735" y="4737"/>
                    <a:pt x="2369" y="4737"/>
                  </a:cubicBezTo>
                  <a:cubicBezTo>
                    <a:pt x="3002" y="4737"/>
                    <a:pt x="3603" y="4504"/>
                    <a:pt x="4036" y="4037"/>
                  </a:cubicBezTo>
                  <a:cubicBezTo>
                    <a:pt x="4503" y="3570"/>
                    <a:pt x="4737" y="3003"/>
                    <a:pt x="4737" y="2369"/>
                  </a:cubicBezTo>
                  <a:cubicBezTo>
                    <a:pt x="4737" y="1702"/>
                    <a:pt x="4470" y="1135"/>
                    <a:pt x="4003" y="668"/>
                  </a:cubicBezTo>
                  <a:cubicBezTo>
                    <a:pt x="3536" y="234"/>
                    <a:pt x="3002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194247" y="3407679"/>
              <a:ext cx="144374" cy="170840"/>
            </a:xfrm>
            <a:custGeom>
              <a:rect b="b" l="l" r="r" t="t"/>
              <a:pathLst>
                <a:path extrusionOk="0" h="4738" w="4004">
                  <a:moveTo>
                    <a:pt x="1635" y="1"/>
                  </a:moveTo>
                  <a:lnTo>
                    <a:pt x="1635" y="468"/>
                  </a:lnTo>
                  <a:cubicBezTo>
                    <a:pt x="2136" y="468"/>
                    <a:pt x="2603" y="668"/>
                    <a:pt x="2969" y="1001"/>
                  </a:cubicBezTo>
                  <a:cubicBezTo>
                    <a:pt x="3336" y="1335"/>
                    <a:pt x="3537" y="1835"/>
                    <a:pt x="3537" y="2369"/>
                  </a:cubicBezTo>
                  <a:cubicBezTo>
                    <a:pt x="3537" y="2869"/>
                    <a:pt x="3370" y="3336"/>
                    <a:pt x="3003" y="3703"/>
                  </a:cubicBezTo>
                  <a:cubicBezTo>
                    <a:pt x="2669" y="4037"/>
                    <a:pt x="2169" y="4237"/>
                    <a:pt x="1669" y="4237"/>
                  </a:cubicBezTo>
                  <a:cubicBezTo>
                    <a:pt x="1168" y="4237"/>
                    <a:pt x="701" y="4070"/>
                    <a:pt x="334" y="3703"/>
                  </a:cubicBezTo>
                  <a:lnTo>
                    <a:pt x="1" y="4037"/>
                  </a:lnTo>
                  <a:cubicBezTo>
                    <a:pt x="468" y="4504"/>
                    <a:pt x="1035" y="4737"/>
                    <a:pt x="1669" y="4737"/>
                  </a:cubicBezTo>
                  <a:cubicBezTo>
                    <a:pt x="2302" y="4737"/>
                    <a:pt x="2836" y="4504"/>
                    <a:pt x="3303" y="4037"/>
                  </a:cubicBezTo>
                  <a:cubicBezTo>
                    <a:pt x="3770" y="3570"/>
                    <a:pt x="4004" y="3003"/>
                    <a:pt x="4004" y="2369"/>
                  </a:cubicBezTo>
                  <a:cubicBezTo>
                    <a:pt x="4004" y="1702"/>
                    <a:pt x="3737" y="1135"/>
                    <a:pt x="3270" y="668"/>
                  </a:cubicBezTo>
                  <a:cubicBezTo>
                    <a:pt x="2803" y="234"/>
                    <a:pt x="2269" y="1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377060" y="3407679"/>
              <a:ext cx="170840" cy="170840"/>
            </a:xfrm>
            <a:custGeom>
              <a:rect b="b" l="l" r="r" t="t"/>
              <a:pathLst>
                <a:path extrusionOk="0" h="4738" w="4738">
                  <a:moveTo>
                    <a:pt x="2369" y="468"/>
                  </a:moveTo>
                  <a:cubicBezTo>
                    <a:pt x="2870" y="468"/>
                    <a:pt x="3337" y="668"/>
                    <a:pt x="3670" y="935"/>
                  </a:cubicBezTo>
                  <a:cubicBezTo>
                    <a:pt x="4037" y="1301"/>
                    <a:pt x="4237" y="1768"/>
                    <a:pt x="4237" y="2336"/>
                  </a:cubicBezTo>
                  <a:cubicBezTo>
                    <a:pt x="4237" y="2836"/>
                    <a:pt x="4071" y="3303"/>
                    <a:pt x="3704" y="3670"/>
                  </a:cubicBezTo>
                  <a:cubicBezTo>
                    <a:pt x="3370" y="4003"/>
                    <a:pt x="2870" y="4204"/>
                    <a:pt x="2369" y="4204"/>
                  </a:cubicBezTo>
                  <a:cubicBezTo>
                    <a:pt x="1869" y="4204"/>
                    <a:pt x="1402" y="4037"/>
                    <a:pt x="1035" y="3670"/>
                  </a:cubicBezTo>
                  <a:cubicBezTo>
                    <a:pt x="701" y="3336"/>
                    <a:pt x="501" y="2836"/>
                    <a:pt x="501" y="2336"/>
                  </a:cubicBezTo>
                  <a:cubicBezTo>
                    <a:pt x="501" y="1835"/>
                    <a:pt x="668" y="1368"/>
                    <a:pt x="1035" y="1001"/>
                  </a:cubicBezTo>
                  <a:cubicBezTo>
                    <a:pt x="1369" y="668"/>
                    <a:pt x="1869" y="468"/>
                    <a:pt x="2369" y="468"/>
                  </a:cubicBezTo>
                  <a:close/>
                  <a:moveTo>
                    <a:pt x="2369" y="1"/>
                  </a:moveTo>
                  <a:cubicBezTo>
                    <a:pt x="1736" y="1"/>
                    <a:pt x="1168" y="234"/>
                    <a:pt x="701" y="701"/>
                  </a:cubicBezTo>
                  <a:cubicBezTo>
                    <a:pt x="234" y="1168"/>
                    <a:pt x="1" y="1735"/>
                    <a:pt x="1" y="2369"/>
                  </a:cubicBez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6" y="4737"/>
                    <a:pt x="2369" y="4737"/>
                  </a:cubicBezTo>
                  <a:cubicBezTo>
                    <a:pt x="3003" y="4737"/>
                    <a:pt x="3570" y="4504"/>
                    <a:pt x="4037" y="4037"/>
                  </a:cubicBezTo>
                  <a:cubicBezTo>
                    <a:pt x="4471" y="3570"/>
                    <a:pt x="4738" y="3003"/>
                    <a:pt x="4738" y="2369"/>
                  </a:cubicBezTo>
                  <a:cubicBezTo>
                    <a:pt x="4738" y="1702"/>
                    <a:pt x="4437" y="1135"/>
                    <a:pt x="3970" y="668"/>
                  </a:cubicBezTo>
                  <a:cubicBezTo>
                    <a:pt x="3537" y="234"/>
                    <a:pt x="3003" y="1"/>
                    <a:pt x="2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377060" y="3407679"/>
              <a:ext cx="168425" cy="170840"/>
            </a:xfrm>
            <a:custGeom>
              <a:rect b="b" l="l" r="r" t="t"/>
              <a:pathLst>
                <a:path extrusionOk="0" h="4738" w="4671">
                  <a:moveTo>
                    <a:pt x="2269" y="1"/>
                  </a:moveTo>
                  <a:lnTo>
                    <a:pt x="2269" y="468"/>
                  </a:lnTo>
                  <a:cubicBezTo>
                    <a:pt x="2770" y="468"/>
                    <a:pt x="3237" y="668"/>
                    <a:pt x="3604" y="1001"/>
                  </a:cubicBezTo>
                  <a:cubicBezTo>
                    <a:pt x="4004" y="1335"/>
                    <a:pt x="4204" y="1835"/>
                    <a:pt x="4204" y="2369"/>
                  </a:cubicBezTo>
                  <a:cubicBezTo>
                    <a:pt x="4204" y="2869"/>
                    <a:pt x="4037" y="3336"/>
                    <a:pt x="3670" y="3703"/>
                  </a:cubicBezTo>
                  <a:cubicBezTo>
                    <a:pt x="3337" y="4037"/>
                    <a:pt x="2836" y="4237"/>
                    <a:pt x="2336" y="4237"/>
                  </a:cubicBezTo>
                  <a:cubicBezTo>
                    <a:pt x="1836" y="4237"/>
                    <a:pt x="1369" y="4070"/>
                    <a:pt x="1002" y="3703"/>
                  </a:cubicBezTo>
                  <a:cubicBezTo>
                    <a:pt x="668" y="3370"/>
                    <a:pt x="435" y="2869"/>
                    <a:pt x="435" y="2369"/>
                  </a:cubicBezTo>
                  <a:lnTo>
                    <a:pt x="1" y="2369"/>
                  </a:lnTo>
                  <a:cubicBezTo>
                    <a:pt x="1" y="3003"/>
                    <a:pt x="234" y="3570"/>
                    <a:pt x="701" y="4037"/>
                  </a:cubicBezTo>
                  <a:cubicBezTo>
                    <a:pt x="1168" y="4504"/>
                    <a:pt x="1736" y="4737"/>
                    <a:pt x="2369" y="4737"/>
                  </a:cubicBezTo>
                  <a:cubicBezTo>
                    <a:pt x="3003" y="4737"/>
                    <a:pt x="3570" y="4504"/>
                    <a:pt x="3937" y="4037"/>
                  </a:cubicBezTo>
                  <a:cubicBezTo>
                    <a:pt x="4404" y="3570"/>
                    <a:pt x="4671" y="3003"/>
                    <a:pt x="4671" y="2369"/>
                  </a:cubicBezTo>
                  <a:cubicBezTo>
                    <a:pt x="4671" y="1702"/>
                    <a:pt x="4371" y="1135"/>
                    <a:pt x="3904" y="668"/>
                  </a:cubicBezTo>
                  <a:cubicBezTo>
                    <a:pt x="3437" y="234"/>
                    <a:pt x="2903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901252" y="2915742"/>
              <a:ext cx="716895" cy="107091"/>
            </a:xfrm>
            <a:custGeom>
              <a:rect b="b" l="l" r="r" t="t"/>
              <a:pathLst>
                <a:path extrusionOk="0" h="2970" w="19882">
                  <a:moveTo>
                    <a:pt x="1" y="0"/>
                  </a:moveTo>
                  <a:lnTo>
                    <a:pt x="1" y="2969"/>
                  </a:lnTo>
                  <a:lnTo>
                    <a:pt x="19882" y="2969"/>
                  </a:lnTo>
                  <a:lnTo>
                    <a:pt x="19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945748" y="3359578"/>
              <a:ext cx="641138" cy="43341"/>
            </a:xfrm>
            <a:custGeom>
              <a:rect b="b" l="l" r="r" t="t"/>
              <a:pathLst>
                <a:path extrusionOk="0" h="1202" w="17781">
                  <a:moveTo>
                    <a:pt x="1" y="0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945748" y="3431730"/>
              <a:ext cx="641138" cy="43341"/>
            </a:xfrm>
            <a:custGeom>
              <a:rect b="b" l="l" r="r" t="t"/>
              <a:pathLst>
                <a:path extrusionOk="0" h="1202" w="17781">
                  <a:moveTo>
                    <a:pt x="1" y="1"/>
                  </a:moveTo>
                  <a:lnTo>
                    <a:pt x="1" y="1202"/>
                  </a:lnTo>
                  <a:lnTo>
                    <a:pt x="17780" y="1202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945748" y="3501501"/>
              <a:ext cx="641138" cy="44531"/>
            </a:xfrm>
            <a:custGeom>
              <a:rect b="b" l="l" r="r" t="t"/>
              <a:pathLst>
                <a:path extrusionOk="0" h="1235" w="17781">
                  <a:moveTo>
                    <a:pt x="1" y="0"/>
                  </a:moveTo>
                  <a:lnTo>
                    <a:pt x="1" y="1235"/>
                  </a:lnTo>
                  <a:lnTo>
                    <a:pt x="17780" y="1235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45748" y="3574879"/>
              <a:ext cx="641138" cy="43341"/>
            </a:xfrm>
            <a:custGeom>
              <a:rect b="b" l="l" r="r" t="t"/>
              <a:pathLst>
                <a:path extrusionOk="0" h="1202" w="17781">
                  <a:moveTo>
                    <a:pt x="1" y="0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945748" y="3647031"/>
              <a:ext cx="641138" cy="43341"/>
            </a:xfrm>
            <a:custGeom>
              <a:rect b="b" l="l" r="r" t="t"/>
              <a:pathLst>
                <a:path extrusionOk="0" h="1202" w="17781">
                  <a:moveTo>
                    <a:pt x="1" y="1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45748" y="3717993"/>
              <a:ext cx="641138" cy="44531"/>
            </a:xfrm>
            <a:custGeom>
              <a:rect b="b" l="l" r="r" t="t"/>
              <a:pathLst>
                <a:path extrusionOk="0" h="1235" w="17781">
                  <a:moveTo>
                    <a:pt x="1" y="1"/>
                  </a:moveTo>
                  <a:lnTo>
                    <a:pt x="1" y="1235"/>
                  </a:lnTo>
                  <a:lnTo>
                    <a:pt x="17780" y="1235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945748" y="3791370"/>
              <a:ext cx="641138" cy="43341"/>
            </a:xfrm>
            <a:custGeom>
              <a:rect b="b" l="l" r="r" t="t"/>
              <a:pathLst>
                <a:path extrusionOk="0" h="1202" w="17781">
                  <a:moveTo>
                    <a:pt x="1" y="1"/>
                  </a:moveTo>
                  <a:lnTo>
                    <a:pt x="1" y="1201"/>
                  </a:lnTo>
                  <a:lnTo>
                    <a:pt x="17780" y="1201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45748" y="3862332"/>
              <a:ext cx="641138" cy="44531"/>
            </a:xfrm>
            <a:custGeom>
              <a:rect b="b" l="l" r="r" t="t"/>
              <a:pathLst>
                <a:path extrusionOk="0" h="1235" w="17781">
                  <a:moveTo>
                    <a:pt x="1" y="1"/>
                  </a:moveTo>
                  <a:lnTo>
                    <a:pt x="1" y="1235"/>
                  </a:lnTo>
                  <a:lnTo>
                    <a:pt x="17780" y="1235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695579" y="2704046"/>
              <a:ext cx="2715923" cy="86646"/>
            </a:xfrm>
            <a:custGeom>
              <a:rect b="b" l="l" r="r" t="t"/>
              <a:pathLst>
                <a:path extrusionOk="0" h="2403" w="75322">
                  <a:moveTo>
                    <a:pt x="1" y="1"/>
                  </a:moveTo>
                  <a:lnTo>
                    <a:pt x="1" y="2402"/>
                  </a:lnTo>
                  <a:lnTo>
                    <a:pt x="75321" y="2402"/>
                  </a:lnTo>
                  <a:lnTo>
                    <a:pt x="75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748512" y="2717279"/>
              <a:ext cx="60180" cy="60180"/>
            </a:xfrm>
            <a:custGeom>
              <a:rect b="b" l="l" r="r" t="t"/>
              <a:pathLst>
                <a:path extrusionOk="0" h="1669" w="1669">
                  <a:moveTo>
                    <a:pt x="834" y="1"/>
                  </a:moveTo>
                  <a:cubicBezTo>
                    <a:pt x="367" y="1"/>
                    <a:pt x="0" y="367"/>
                    <a:pt x="0" y="834"/>
                  </a:cubicBezTo>
                  <a:cubicBezTo>
                    <a:pt x="0" y="1301"/>
                    <a:pt x="367" y="1668"/>
                    <a:pt x="834" y="1668"/>
                  </a:cubicBezTo>
                  <a:cubicBezTo>
                    <a:pt x="1301" y="1668"/>
                    <a:pt x="1668" y="1301"/>
                    <a:pt x="1668" y="834"/>
                  </a:cubicBezTo>
                  <a:cubicBezTo>
                    <a:pt x="1668" y="367"/>
                    <a:pt x="1301" y="1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833896" y="2717279"/>
              <a:ext cx="60180" cy="60180"/>
            </a:xfrm>
            <a:custGeom>
              <a:rect b="b" l="l" r="r" t="t"/>
              <a:pathLst>
                <a:path extrusionOk="0" h="1669" w="1669">
                  <a:moveTo>
                    <a:pt x="835" y="1"/>
                  </a:moveTo>
                  <a:cubicBezTo>
                    <a:pt x="368" y="1"/>
                    <a:pt x="1" y="367"/>
                    <a:pt x="1" y="834"/>
                  </a:cubicBezTo>
                  <a:cubicBezTo>
                    <a:pt x="1" y="1301"/>
                    <a:pt x="368" y="1668"/>
                    <a:pt x="835" y="1668"/>
                  </a:cubicBezTo>
                  <a:cubicBezTo>
                    <a:pt x="1302" y="1668"/>
                    <a:pt x="1669" y="1301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19317" y="2717279"/>
              <a:ext cx="60144" cy="60180"/>
            </a:xfrm>
            <a:custGeom>
              <a:rect b="b" l="l" r="r" t="t"/>
              <a:pathLst>
                <a:path extrusionOk="0" h="1669" w="1668">
                  <a:moveTo>
                    <a:pt x="834" y="1"/>
                  </a:moveTo>
                  <a:cubicBezTo>
                    <a:pt x="367" y="1"/>
                    <a:pt x="0" y="367"/>
                    <a:pt x="0" y="834"/>
                  </a:cubicBezTo>
                  <a:cubicBezTo>
                    <a:pt x="0" y="1301"/>
                    <a:pt x="367" y="1668"/>
                    <a:pt x="834" y="1668"/>
                  </a:cubicBezTo>
                  <a:cubicBezTo>
                    <a:pt x="1301" y="1668"/>
                    <a:pt x="1668" y="1301"/>
                    <a:pt x="1668" y="834"/>
                  </a:cubicBezTo>
                  <a:cubicBezTo>
                    <a:pt x="1668" y="367"/>
                    <a:pt x="1301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3"/>
          <p:cNvSpPr txBox="1"/>
          <p:nvPr>
            <p:ph type="ctrTitle"/>
          </p:nvPr>
        </p:nvSpPr>
        <p:spPr>
          <a:xfrm>
            <a:off x="699800" y="799675"/>
            <a:ext cx="5409300" cy="17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 de Mercado Inicial 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1395370" y="3899282"/>
            <a:ext cx="363704" cy="287939"/>
          </a:xfrm>
          <a:custGeom>
            <a:rect b="b" l="l" r="r" t="t"/>
            <a:pathLst>
              <a:path extrusionOk="0" h="8874" w="11209">
                <a:moveTo>
                  <a:pt x="1" y="0"/>
                </a:moveTo>
                <a:lnTo>
                  <a:pt x="1" y="8873"/>
                </a:lnTo>
                <a:lnTo>
                  <a:pt x="11209" y="8873"/>
                </a:lnTo>
                <a:lnTo>
                  <a:pt x="11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588100" y="2868050"/>
            <a:ext cx="333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Alumno: Avila Sandoval Rosa Maria Guadalupe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Código:218419793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NRC: 193714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Sección: D02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Profesor:  Galvez Lopez Hector Alejandro</a:t>
            </a:r>
            <a:endParaRPr>
              <a:solidFill>
                <a:srgbClr val="31313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4155698" y="3993319"/>
            <a:ext cx="1614150" cy="734931"/>
            <a:chOff x="4079498" y="3894820"/>
            <a:chExt cx="1614150" cy="734931"/>
          </a:xfrm>
        </p:grpSpPr>
        <p:sp>
          <p:nvSpPr>
            <p:cNvPr id="99" name="Google Shape;99;p13"/>
            <p:cNvSpPr/>
            <p:nvPr/>
          </p:nvSpPr>
          <p:spPr>
            <a:xfrm>
              <a:off x="4079498" y="4591241"/>
              <a:ext cx="1614150" cy="38509"/>
            </a:xfrm>
            <a:custGeom>
              <a:rect b="b" l="l" r="r" t="t"/>
              <a:pathLst>
                <a:path extrusionOk="0" h="1068" w="44766">
                  <a:moveTo>
                    <a:pt x="0" y="0"/>
                  </a:moveTo>
                  <a:lnTo>
                    <a:pt x="0" y="1067"/>
                  </a:lnTo>
                  <a:lnTo>
                    <a:pt x="44766" y="1067"/>
                  </a:lnTo>
                  <a:lnTo>
                    <a:pt x="44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081878" y="4176252"/>
              <a:ext cx="1611770" cy="174446"/>
            </a:xfrm>
            <a:custGeom>
              <a:rect b="b" l="l" r="r" t="t"/>
              <a:pathLst>
                <a:path extrusionOk="0" h="4838" w="44700">
                  <a:moveTo>
                    <a:pt x="1" y="1"/>
                  </a:moveTo>
                  <a:lnTo>
                    <a:pt x="1" y="3737"/>
                  </a:lnTo>
                  <a:lnTo>
                    <a:pt x="1" y="4104"/>
                  </a:lnTo>
                  <a:lnTo>
                    <a:pt x="1" y="4838"/>
                  </a:lnTo>
                  <a:lnTo>
                    <a:pt x="44700" y="4838"/>
                  </a:lnTo>
                  <a:lnTo>
                    <a:pt x="44700" y="4104"/>
                  </a:lnTo>
                  <a:lnTo>
                    <a:pt x="44700" y="3737"/>
                  </a:lnTo>
                  <a:lnTo>
                    <a:pt x="447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079498" y="4557563"/>
              <a:ext cx="1614150" cy="39699"/>
            </a:xfrm>
            <a:custGeom>
              <a:rect b="b" l="l" r="r" t="t"/>
              <a:pathLst>
                <a:path extrusionOk="0" h="1101" w="44766">
                  <a:moveTo>
                    <a:pt x="0" y="0"/>
                  </a:moveTo>
                  <a:lnTo>
                    <a:pt x="0" y="1101"/>
                  </a:lnTo>
                  <a:lnTo>
                    <a:pt x="44766" y="1101"/>
                  </a:lnTo>
                  <a:lnTo>
                    <a:pt x="44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079498" y="4343452"/>
              <a:ext cx="1614150" cy="39735"/>
            </a:xfrm>
            <a:custGeom>
              <a:rect b="b" l="l" r="r" t="t"/>
              <a:pathLst>
                <a:path extrusionOk="0" h="1102" w="44766">
                  <a:moveTo>
                    <a:pt x="0" y="0"/>
                  </a:moveTo>
                  <a:lnTo>
                    <a:pt x="0" y="1101"/>
                  </a:lnTo>
                  <a:lnTo>
                    <a:pt x="44766" y="1101"/>
                  </a:lnTo>
                  <a:lnTo>
                    <a:pt x="44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79498" y="4381926"/>
              <a:ext cx="1614150" cy="174446"/>
            </a:xfrm>
            <a:custGeom>
              <a:rect b="b" l="l" r="r" t="t"/>
              <a:pathLst>
                <a:path extrusionOk="0" h="4838" w="44766">
                  <a:moveTo>
                    <a:pt x="0" y="1"/>
                  </a:moveTo>
                  <a:lnTo>
                    <a:pt x="0" y="4838"/>
                  </a:lnTo>
                  <a:lnTo>
                    <a:pt x="44766" y="4838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146854" y="3896010"/>
              <a:ext cx="1403682" cy="282691"/>
            </a:xfrm>
            <a:custGeom>
              <a:rect b="b" l="l" r="r" t="t"/>
              <a:pathLst>
                <a:path extrusionOk="0" h="7840" w="38929">
                  <a:moveTo>
                    <a:pt x="0" y="1"/>
                  </a:moveTo>
                  <a:lnTo>
                    <a:pt x="0" y="7840"/>
                  </a:lnTo>
                  <a:lnTo>
                    <a:pt x="38928" y="7840"/>
                  </a:lnTo>
                  <a:lnTo>
                    <a:pt x="38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397733" y="3894820"/>
              <a:ext cx="56574" cy="282691"/>
            </a:xfrm>
            <a:custGeom>
              <a:rect b="b" l="l" r="r" t="t"/>
              <a:pathLst>
                <a:path extrusionOk="0" h="7840" w="1569">
                  <a:moveTo>
                    <a:pt x="1" y="0"/>
                  </a:moveTo>
                  <a:lnTo>
                    <a:pt x="1" y="7839"/>
                  </a:lnTo>
                  <a:lnTo>
                    <a:pt x="1568" y="783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03392" y="3894820"/>
              <a:ext cx="57764" cy="282691"/>
            </a:xfrm>
            <a:custGeom>
              <a:rect b="b" l="l" r="r" t="t"/>
              <a:pathLst>
                <a:path extrusionOk="0" h="7840" w="1602">
                  <a:moveTo>
                    <a:pt x="0" y="0"/>
                  </a:moveTo>
                  <a:lnTo>
                    <a:pt x="0" y="7839"/>
                  </a:lnTo>
                  <a:lnTo>
                    <a:pt x="1601" y="7839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413861" y="3939316"/>
              <a:ext cx="821534" cy="186453"/>
            </a:xfrm>
            <a:custGeom>
              <a:rect b="b" l="l" r="r" t="t"/>
              <a:pathLst>
                <a:path extrusionOk="0" h="5171" w="22784">
                  <a:moveTo>
                    <a:pt x="1" y="0"/>
                  </a:moveTo>
                  <a:lnTo>
                    <a:pt x="1" y="5171"/>
                  </a:lnTo>
                  <a:lnTo>
                    <a:pt x="22783" y="5171"/>
                  </a:lnTo>
                  <a:lnTo>
                    <a:pt x="22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" name="Google Shape;108;p13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ya soluciona mi proyecto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3886188" y="1259400"/>
            <a:ext cx="3169340" cy="3161677"/>
            <a:chOff x="4077538" y="1494350"/>
            <a:chExt cx="3169340" cy="3161677"/>
          </a:xfrm>
        </p:grpSpPr>
        <p:sp>
          <p:nvSpPr>
            <p:cNvPr id="115" name="Google Shape;115;p14"/>
            <p:cNvSpPr/>
            <p:nvPr/>
          </p:nvSpPr>
          <p:spPr>
            <a:xfrm>
              <a:off x="4077550" y="1494350"/>
              <a:ext cx="3169318" cy="3161676"/>
            </a:xfrm>
            <a:custGeom>
              <a:rect b="b" l="l" r="r" t="t"/>
              <a:pathLst>
                <a:path extrusionOk="0" h="78590" w="82961">
                  <a:moveTo>
                    <a:pt x="1" y="0"/>
                  </a:moveTo>
                  <a:lnTo>
                    <a:pt x="1" y="78590"/>
                  </a:lnTo>
                  <a:lnTo>
                    <a:pt x="82960" y="78590"/>
                  </a:lnTo>
                  <a:lnTo>
                    <a:pt x="82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077538" y="1494350"/>
              <a:ext cx="3169318" cy="100075"/>
            </a:xfrm>
            <a:custGeom>
              <a:rect b="b" l="l" r="r" t="t"/>
              <a:pathLst>
                <a:path extrusionOk="0" h="4003" w="82961">
                  <a:moveTo>
                    <a:pt x="1" y="0"/>
                  </a:moveTo>
                  <a:lnTo>
                    <a:pt x="1" y="4003"/>
                  </a:lnTo>
                  <a:lnTo>
                    <a:pt x="82960" y="4003"/>
                  </a:lnTo>
                  <a:lnTo>
                    <a:pt x="82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178500" y="1594425"/>
              <a:ext cx="68377" cy="3061602"/>
            </a:xfrm>
            <a:custGeom>
              <a:rect b="b" l="l" r="r" t="t"/>
              <a:pathLst>
                <a:path extrusionOk="0" h="74655" w="2737">
                  <a:moveTo>
                    <a:pt x="1" y="1"/>
                  </a:moveTo>
                  <a:lnTo>
                    <a:pt x="1" y="74654"/>
                  </a:lnTo>
                  <a:lnTo>
                    <a:pt x="2736" y="74654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192663" y="1624300"/>
              <a:ext cx="41725" cy="260225"/>
            </a:xfrm>
            <a:custGeom>
              <a:rect b="b" l="l" r="r" t="t"/>
              <a:pathLst>
                <a:path extrusionOk="0" h="10409" w="1669"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9708"/>
                  </a:lnTo>
                  <a:cubicBezTo>
                    <a:pt x="1" y="10075"/>
                    <a:pt x="334" y="10408"/>
                    <a:pt x="701" y="10408"/>
                  </a:cubicBezTo>
                  <a:lnTo>
                    <a:pt x="968" y="10408"/>
                  </a:lnTo>
                  <a:cubicBezTo>
                    <a:pt x="1369" y="10408"/>
                    <a:pt x="1669" y="10075"/>
                    <a:pt x="1669" y="9708"/>
                  </a:cubicBezTo>
                  <a:lnTo>
                    <a:pt x="1669" y="701"/>
                  </a:lnTo>
                  <a:cubicBezTo>
                    <a:pt x="1669" y="301"/>
                    <a:pt x="1369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164313" y="1519338"/>
              <a:ext cx="59250" cy="50075"/>
            </a:xfrm>
            <a:custGeom>
              <a:rect b="b" l="l" r="r" t="t"/>
              <a:pathLst>
                <a:path extrusionOk="0" h="2003" w="2370">
                  <a:moveTo>
                    <a:pt x="1368" y="1"/>
                  </a:moveTo>
                  <a:cubicBezTo>
                    <a:pt x="468" y="1"/>
                    <a:pt x="1" y="1068"/>
                    <a:pt x="635" y="1702"/>
                  </a:cubicBezTo>
                  <a:cubicBezTo>
                    <a:pt x="842" y="1909"/>
                    <a:pt x="1099" y="2002"/>
                    <a:pt x="1351" y="2002"/>
                  </a:cubicBezTo>
                  <a:cubicBezTo>
                    <a:pt x="1870" y="2002"/>
                    <a:pt x="2369" y="1608"/>
                    <a:pt x="2369" y="1002"/>
                  </a:cubicBezTo>
                  <a:cubicBezTo>
                    <a:pt x="2369" y="434"/>
                    <a:pt x="1902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075913" y="1519338"/>
              <a:ext cx="59250" cy="50075"/>
            </a:xfrm>
            <a:custGeom>
              <a:rect b="b" l="l" r="r" t="t"/>
              <a:pathLst>
                <a:path extrusionOk="0" h="2003" w="2370">
                  <a:moveTo>
                    <a:pt x="1335" y="1"/>
                  </a:moveTo>
                  <a:cubicBezTo>
                    <a:pt x="468" y="1"/>
                    <a:pt x="1" y="1068"/>
                    <a:pt x="635" y="1702"/>
                  </a:cubicBezTo>
                  <a:cubicBezTo>
                    <a:pt x="842" y="1909"/>
                    <a:pt x="1099" y="2002"/>
                    <a:pt x="1351" y="2002"/>
                  </a:cubicBezTo>
                  <a:cubicBezTo>
                    <a:pt x="1871" y="2002"/>
                    <a:pt x="2369" y="1608"/>
                    <a:pt x="2369" y="1002"/>
                  </a:cubicBezTo>
                  <a:cubicBezTo>
                    <a:pt x="2369" y="434"/>
                    <a:pt x="1902" y="1"/>
                    <a:pt x="1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987538" y="1519338"/>
              <a:ext cx="58400" cy="50075"/>
            </a:xfrm>
            <a:custGeom>
              <a:rect b="b" l="l" r="r" t="t"/>
              <a:pathLst>
                <a:path extrusionOk="0" h="2003" w="2336">
                  <a:moveTo>
                    <a:pt x="1334" y="1"/>
                  </a:moveTo>
                  <a:cubicBezTo>
                    <a:pt x="434" y="1"/>
                    <a:pt x="0" y="1068"/>
                    <a:pt x="634" y="1702"/>
                  </a:cubicBezTo>
                  <a:cubicBezTo>
                    <a:pt x="841" y="1909"/>
                    <a:pt x="1095" y="2002"/>
                    <a:pt x="1342" y="2002"/>
                  </a:cubicBezTo>
                  <a:cubicBezTo>
                    <a:pt x="1852" y="2002"/>
                    <a:pt x="2335" y="1608"/>
                    <a:pt x="2335" y="1002"/>
                  </a:cubicBezTo>
                  <a:cubicBezTo>
                    <a:pt x="2335" y="434"/>
                    <a:pt x="1901" y="1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7748101" y="3304873"/>
            <a:ext cx="710086" cy="1428824"/>
            <a:chOff x="7748101" y="3304873"/>
            <a:chExt cx="710086" cy="1428824"/>
          </a:xfrm>
        </p:grpSpPr>
        <p:sp>
          <p:nvSpPr>
            <p:cNvPr id="123" name="Google Shape;123;p14"/>
            <p:cNvSpPr/>
            <p:nvPr/>
          </p:nvSpPr>
          <p:spPr>
            <a:xfrm>
              <a:off x="7985585" y="3520847"/>
              <a:ext cx="472602" cy="965189"/>
            </a:xfrm>
            <a:custGeom>
              <a:rect b="b" l="l" r="r" t="t"/>
              <a:pathLst>
                <a:path extrusionOk="0" h="30426" w="14898">
                  <a:moveTo>
                    <a:pt x="5225" y="1"/>
                  </a:moveTo>
                  <a:cubicBezTo>
                    <a:pt x="4939" y="1"/>
                    <a:pt x="4920" y="556"/>
                    <a:pt x="5457" y="2006"/>
                  </a:cubicBezTo>
                  <a:cubicBezTo>
                    <a:pt x="6925" y="5875"/>
                    <a:pt x="5957" y="12780"/>
                    <a:pt x="5957" y="12780"/>
                  </a:cubicBezTo>
                  <a:cubicBezTo>
                    <a:pt x="5617" y="8967"/>
                    <a:pt x="2744" y="5679"/>
                    <a:pt x="1951" y="5679"/>
                  </a:cubicBezTo>
                  <a:cubicBezTo>
                    <a:pt x="1578" y="5679"/>
                    <a:pt x="1665" y="6405"/>
                    <a:pt x="2688" y="8143"/>
                  </a:cubicBezTo>
                  <a:cubicBezTo>
                    <a:pt x="5857" y="13580"/>
                    <a:pt x="4790" y="21319"/>
                    <a:pt x="4790" y="21319"/>
                  </a:cubicBezTo>
                  <a:cubicBezTo>
                    <a:pt x="4274" y="18271"/>
                    <a:pt x="1038" y="15107"/>
                    <a:pt x="309" y="15107"/>
                  </a:cubicBezTo>
                  <a:cubicBezTo>
                    <a:pt x="0" y="15107"/>
                    <a:pt x="140" y="15672"/>
                    <a:pt x="1121" y="17050"/>
                  </a:cubicBezTo>
                  <a:cubicBezTo>
                    <a:pt x="4390" y="21653"/>
                    <a:pt x="2588" y="30159"/>
                    <a:pt x="2588" y="30159"/>
                  </a:cubicBezTo>
                  <a:lnTo>
                    <a:pt x="3656" y="30426"/>
                  </a:lnTo>
                  <a:cubicBezTo>
                    <a:pt x="5257" y="22820"/>
                    <a:pt x="12062" y="20085"/>
                    <a:pt x="10327" y="18484"/>
                  </a:cubicBezTo>
                  <a:cubicBezTo>
                    <a:pt x="10094" y="18264"/>
                    <a:pt x="9843" y="18170"/>
                    <a:pt x="9584" y="18170"/>
                  </a:cubicBezTo>
                  <a:cubicBezTo>
                    <a:pt x="7953" y="18170"/>
                    <a:pt x="5991" y="21920"/>
                    <a:pt x="5991" y="21920"/>
                  </a:cubicBezTo>
                  <a:lnTo>
                    <a:pt x="6891" y="18351"/>
                  </a:lnTo>
                  <a:cubicBezTo>
                    <a:pt x="9426" y="10778"/>
                    <a:pt x="14897" y="10245"/>
                    <a:pt x="12762" y="9177"/>
                  </a:cubicBezTo>
                  <a:cubicBezTo>
                    <a:pt x="12557" y="9076"/>
                    <a:pt x="12346" y="9031"/>
                    <a:pt x="12131" y="9031"/>
                  </a:cubicBezTo>
                  <a:cubicBezTo>
                    <a:pt x="10083" y="9031"/>
                    <a:pt x="7759" y="13214"/>
                    <a:pt x="7759" y="13214"/>
                  </a:cubicBezTo>
                  <a:cubicBezTo>
                    <a:pt x="8593" y="9444"/>
                    <a:pt x="14630" y="2139"/>
                    <a:pt x="12195" y="1272"/>
                  </a:cubicBezTo>
                  <a:cubicBezTo>
                    <a:pt x="12102" y="1237"/>
                    <a:pt x="12008" y="1220"/>
                    <a:pt x="11914" y="1220"/>
                  </a:cubicBezTo>
                  <a:cubicBezTo>
                    <a:pt x="9597" y="1220"/>
                    <a:pt x="7225" y="11479"/>
                    <a:pt x="7225" y="11479"/>
                  </a:cubicBezTo>
                  <a:cubicBezTo>
                    <a:pt x="7225" y="11479"/>
                    <a:pt x="8526" y="5475"/>
                    <a:pt x="7525" y="3073"/>
                  </a:cubicBezTo>
                  <a:cubicBezTo>
                    <a:pt x="6920" y="1550"/>
                    <a:pt x="5702" y="1"/>
                    <a:pt x="5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797844" y="3304873"/>
              <a:ext cx="551686" cy="1189625"/>
            </a:xfrm>
            <a:custGeom>
              <a:rect b="b" l="l" r="r" t="t"/>
              <a:pathLst>
                <a:path extrusionOk="0" h="37501" w="17391">
                  <a:moveTo>
                    <a:pt x="6058" y="0"/>
                  </a:moveTo>
                  <a:cubicBezTo>
                    <a:pt x="6019" y="0"/>
                    <a:pt x="5979" y="2"/>
                    <a:pt x="5938" y="7"/>
                  </a:cubicBezTo>
                  <a:cubicBezTo>
                    <a:pt x="2769" y="341"/>
                    <a:pt x="7839" y="10848"/>
                    <a:pt x="7706" y="15618"/>
                  </a:cubicBezTo>
                  <a:cubicBezTo>
                    <a:pt x="7706" y="15618"/>
                    <a:pt x="5967" y="9273"/>
                    <a:pt x="3277" y="9273"/>
                  </a:cubicBezTo>
                  <a:cubicBezTo>
                    <a:pt x="3154" y="9273"/>
                    <a:pt x="3029" y="9286"/>
                    <a:pt x="2902" y="9314"/>
                  </a:cubicBezTo>
                  <a:cubicBezTo>
                    <a:pt x="0" y="9914"/>
                    <a:pt x="6438" y="12216"/>
                    <a:pt x="7205" y="22056"/>
                  </a:cubicBezTo>
                  <a:lnTo>
                    <a:pt x="7205" y="26593"/>
                  </a:lnTo>
                  <a:cubicBezTo>
                    <a:pt x="7205" y="26593"/>
                    <a:pt x="5856" y="20974"/>
                    <a:pt x="3707" y="20974"/>
                  </a:cubicBezTo>
                  <a:cubicBezTo>
                    <a:pt x="3491" y="20974"/>
                    <a:pt x="3267" y="21031"/>
                    <a:pt x="3036" y="21156"/>
                  </a:cubicBezTo>
                  <a:cubicBezTo>
                    <a:pt x="501" y="22557"/>
                    <a:pt x="7839" y="27860"/>
                    <a:pt x="7439" y="37467"/>
                  </a:cubicBezTo>
                  <a:lnTo>
                    <a:pt x="8873" y="37501"/>
                  </a:lnTo>
                  <a:cubicBezTo>
                    <a:pt x="8873" y="37501"/>
                    <a:pt x="9240" y="26760"/>
                    <a:pt x="14544" y="22190"/>
                  </a:cubicBezTo>
                  <a:cubicBezTo>
                    <a:pt x="16250" y="20730"/>
                    <a:pt x="16493" y="20113"/>
                    <a:pt x="15965" y="20113"/>
                  </a:cubicBezTo>
                  <a:cubicBezTo>
                    <a:pt x="14853" y="20113"/>
                    <a:pt x="10321" y="22855"/>
                    <a:pt x="8873" y="26226"/>
                  </a:cubicBezTo>
                  <a:cubicBezTo>
                    <a:pt x="8873" y="26226"/>
                    <a:pt x="9874" y="16652"/>
                    <a:pt x="15311" y="11082"/>
                  </a:cubicBezTo>
                  <a:cubicBezTo>
                    <a:pt x="17169" y="9178"/>
                    <a:pt x="17391" y="8350"/>
                    <a:pt x="16789" y="8350"/>
                  </a:cubicBezTo>
                  <a:cubicBezTo>
                    <a:pt x="15640" y="8350"/>
                    <a:pt x="11496" y="11362"/>
                    <a:pt x="10007" y="15652"/>
                  </a:cubicBezTo>
                  <a:cubicBezTo>
                    <a:pt x="10007" y="15652"/>
                    <a:pt x="10875" y="7112"/>
                    <a:pt x="13777" y="2909"/>
                  </a:cubicBezTo>
                  <a:cubicBezTo>
                    <a:pt x="14946" y="1215"/>
                    <a:pt x="15032" y="567"/>
                    <a:pt x="14594" y="567"/>
                  </a:cubicBezTo>
                  <a:cubicBezTo>
                    <a:pt x="13944" y="567"/>
                    <a:pt x="12143" y="1990"/>
                    <a:pt x="11008" y="3543"/>
                  </a:cubicBezTo>
                  <a:cubicBezTo>
                    <a:pt x="9107" y="6145"/>
                    <a:pt x="8873" y="13717"/>
                    <a:pt x="8873" y="13717"/>
                  </a:cubicBezTo>
                  <a:cubicBezTo>
                    <a:pt x="8873" y="13717"/>
                    <a:pt x="9101" y="0"/>
                    <a:pt x="6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812659" y="4560111"/>
              <a:ext cx="494173" cy="173586"/>
            </a:xfrm>
            <a:custGeom>
              <a:rect b="b" l="l" r="r" t="t"/>
              <a:pathLst>
                <a:path extrusionOk="0" h="5472" w="15578">
                  <a:moveTo>
                    <a:pt x="0" y="1"/>
                  </a:moveTo>
                  <a:lnTo>
                    <a:pt x="0" y="868"/>
                  </a:lnTo>
                  <a:cubicBezTo>
                    <a:pt x="0" y="3403"/>
                    <a:pt x="2035" y="5471"/>
                    <a:pt x="4570" y="5471"/>
                  </a:cubicBezTo>
                  <a:lnTo>
                    <a:pt x="11008" y="5471"/>
                  </a:lnTo>
                  <a:cubicBezTo>
                    <a:pt x="13543" y="5471"/>
                    <a:pt x="15578" y="3403"/>
                    <a:pt x="15578" y="868"/>
                  </a:cubicBezTo>
                  <a:lnTo>
                    <a:pt x="15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748101" y="4460658"/>
              <a:ext cx="624362" cy="154520"/>
            </a:xfrm>
            <a:custGeom>
              <a:rect b="b" l="l" r="r" t="t"/>
              <a:pathLst>
                <a:path extrusionOk="0" h="4871" w="19682">
                  <a:moveTo>
                    <a:pt x="1735" y="0"/>
                  </a:moveTo>
                  <a:cubicBezTo>
                    <a:pt x="768" y="0"/>
                    <a:pt x="0" y="767"/>
                    <a:pt x="0" y="1735"/>
                  </a:cubicBezTo>
                  <a:lnTo>
                    <a:pt x="0" y="3102"/>
                  </a:lnTo>
                  <a:cubicBezTo>
                    <a:pt x="0" y="4103"/>
                    <a:pt x="768" y="4870"/>
                    <a:pt x="1735" y="4870"/>
                  </a:cubicBezTo>
                  <a:lnTo>
                    <a:pt x="17913" y="4870"/>
                  </a:lnTo>
                  <a:cubicBezTo>
                    <a:pt x="18881" y="4870"/>
                    <a:pt x="19681" y="4103"/>
                    <a:pt x="19681" y="3102"/>
                  </a:cubicBezTo>
                  <a:lnTo>
                    <a:pt x="19681" y="1735"/>
                  </a:lnTo>
                  <a:cubicBezTo>
                    <a:pt x="19681" y="767"/>
                    <a:pt x="18881" y="0"/>
                    <a:pt x="17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457187" y="2286803"/>
            <a:ext cx="2310275" cy="2449741"/>
            <a:chOff x="1099900" y="2478150"/>
            <a:chExt cx="2129875" cy="2258450"/>
          </a:xfrm>
        </p:grpSpPr>
        <p:sp>
          <p:nvSpPr>
            <p:cNvPr id="128" name="Google Shape;128;p14"/>
            <p:cNvSpPr/>
            <p:nvPr/>
          </p:nvSpPr>
          <p:spPr>
            <a:xfrm>
              <a:off x="2806100" y="3217975"/>
              <a:ext cx="37550" cy="46725"/>
            </a:xfrm>
            <a:custGeom>
              <a:rect b="b" l="l" r="r" t="t"/>
              <a:pathLst>
                <a:path extrusionOk="0" h="1869" w="1502">
                  <a:moveTo>
                    <a:pt x="101" y="1"/>
                  </a:moveTo>
                  <a:lnTo>
                    <a:pt x="101" y="335"/>
                  </a:lnTo>
                  <a:lnTo>
                    <a:pt x="902" y="335"/>
                  </a:lnTo>
                  <a:lnTo>
                    <a:pt x="501" y="768"/>
                  </a:lnTo>
                  <a:lnTo>
                    <a:pt x="501" y="1035"/>
                  </a:lnTo>
                  <a:lnTo>
                    <a:pt x="701" y="1035"/>
                  </a:lnTo>
                  <a:cubicBezTo>
                    <a:pt x="968" y="1035"/>
                    <a:pt x="1068" y="1135"/>
                    <a:pt x="1068" y="1269"/>
                  </a:cubicBezTo>
                  <a:cubicBezTo>
                    <a:pt x="1068" y="1435"/>
                    <a:pt x="935" y="1502"/>
                    <a:pt x="701" y="1502"/>
                  </a:cubicBezTo>
                  <a:cubicBezTo>
                    <a:pt x="501" y="1502"/>
                    <a:pt x="334" y="1469"/>
                    <a:pt x="168" y="1335"/>
                  </a:cubicBezTo>
                  <a:lnTo>
                    <a:pt x="1" y="1669"/>
                  </a:lnTo>
                  <a:cubicBezTo>
                    <a:pt x="234" y="1802"/>
                    <a:pt x="468" y="1869"/>
                    <a:pt x="735" y="1869"/>
                  </a:cubicBezTo>
                  <a:cubicBezTo>
                    <a:pt x="1235" y="1869"/>
                    <a:pt x="1502" y="1602"/>
                    <a:pt x="1502" y="1269"/>
                  </a:cubicBezTo>
                  <a:cubicBezTo>
                    <a:pt x="1502" y="1002"/>
                    <a:pt x="1268" y="768"/>
                    <a:pt x="1002" y="768"/>
                  </a:cubicBezTo>
                  <a:lnTo>
                    <a:pt x="1435" y="2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155100" y="2941900"/>
              <a:ext cx="661875" cy="355450"/>
            </a:xfrm>
            <a:custGeom>
              <a:rect b="b" l="l" r="r" t="t"/>
              <a:pathLst>
                <a:path extrusionOk="0" h="14218" w="26475">
                  <a:moveTo>
                    <a:pt x="25729" y="0"/>
                  </a:moveTo>
                  <a:cubicBezTo>
                    <a:pt x="25711" y="0"/>
                    <a:pt x="25692" y="1"/>
                    <a:pt x="25674" y="3"/>
                  </a:cubicBezTo>
                  <a:lnTo>
                    <a:pt x="5927" y="3"/>
                  </a:lnTo>
                  <a:cubicBezTo>
                    <a:pt x="5259" y="36"/>
                    <a:pt x="4659" y="470"/>
                    <a:pt x="4425" y="1104"/>
                  </a:cubicBezTo>
                  <a:lnTo>
                    <a:pt x="222" y="13145"/>
                  </a:lnTo>
                  <a:cubicBezTo>
                    <a:pt x="1" y="13652"/>
                    <a:pt x="350" y="14218"/>
                    <a:pt x="899" y="14218"/>
                  </a:cubicBezTo>
                  <a:cubicBezTo>
                    <a:pt x="928" y="14218"/>
                    <a:pt x="959" y="14216"/>
                    <a:pt x="990" y="14213"/>
                  </a:cubicBezTo>
                  <a:lnTo>
                    <a:pt x="20737" y="14213"/>
                  </a:lnTo>
                  <a:cubicBezTo>
                    <a:pt x="21404" y="14180"/>
                    <a:pt x="22005" y="13779"/>
                    <a:pt x="22238" y="13145"/>
                  </a:cubicBezTo>
                  <a:lnTo>
                    <a:pt x="26408" y="1104"/>
                  </a:lnTo>
                  <a:cubicBezTo>
                    <a:pt x="26441" y="970"/>
                    <a:pt x="26475" y="870"/>
                    <a:pt x="26475" y="737"/>
                  </a:cubicBezTo>
                  <a:cubicBezTo>
                    <a:pt x="26475" y="323"/>
                    <a:pt x="26110" y="0"/>
                    <a:pt x="25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175650" y="2956975"/>
              <a:ext cx="624650" cy="325250"/>
            </a:xfrm>
            <a:custGeom>
              <a:rect b="b" l="l" r="r" t="t"/>
              <a:pathLst>
                <a:path extrusionOk="0" h="13010" w="24986">
                  <a:moveTo>
                    <a:pt x="4971" y="0"/>
                  </a:moveTo>
                  <a:cubicBezTo>
                    <a:pt x="4638" y="34"/>
                    <a:pt x="4337" y="234"/>
                    <a:pt x="4204" y="534"/>
                  </a:cubicBezTo>
                  <a:lnTo>
                    <a:pt x="34" y="12609"/>
                  </a:lnTo>
                  <a:cubicBezTo>
                    <a:pt x="1" y="12676"/>
                    <a:pt x="1" y="12809"/>
                    <a:pt x="68" y="12909"/>
                  </a:cubicBezTo>
                  <a:cubicBezTo>
                    <a:pt x="134" y="12976"/>
                    <a:pt x="234" y="13009"/>
                    <a:pt x="334" y="13009"/>
                  </a:cubicBezTo>
                  <a:lnTo>
                    <a:pt x="20049" y="13009"/>
                  </a:lnTo>
                  <a:cubicBezTo>
                    <a:pt x="20382" y="13009"/>
                    <a:pt x="20682" y="12776"/>
                    <a:pt x="20816" y="12476"/>
                  </a:cubicBezTo>
                  <a:lnTo>
                    <a:pt x="24985" y="434"/>
                  </a:lnTo>
                  <a:cubicBezTo>
                    <a:pt x="24985" y="400"/>
                    <a:pt x="24985" y="334"/>
                    <a:pt x="24985" y="300"/>
                  </a:cubicBezTo>
                  <a:cubicBezTo>
                    <a:pt x="24985" y="134"/>
                    <a:pt x="24885" y="0"/>
                    <a:pt x="2468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175650" y="2956975"/>
              <a:ext cx="624650" cy="325250"/>
            </a:xfrm>
            <a:custGeom>
              <a:rect b="b" l="l" r="r" t="t"/>
              <a:pathLst>
                <a:path extrusionOk="0" h="13010" w="24986">
                  <a:moveTo>
                    <a:pt x="4971" y="0"/>
                  </a:moveTo>
                  <a:cubicBezTo>
                    <a:pt x="4638" y="34"/>
                    <a:pt x="4337" y="234"/>
                    <a:pt x="4204" y="534"/>
                  </a:cubicBezTo>
                  <a:lnTo>
                    <a:pt x="34" y="12609"/>
                  </a:lnTo>
                  <a:cubicBezTo>
                    <a:pt x="1" y="12676"/>
                    <a:pt x="1" y="12809"/>
                    <a:pt x="68" y="12909"/>
                  </a:cubicBezTo>
                  <a:cubicBezTo>
                    <a:pt x="134" y="12976"/>
                    <a:pt x="234" y="13009"/>
                    <a:pt x="334" y="13009"/>
                  </a:cubicBezTo>
                  <a:lnTo>
                    <a:pt x="20049" y="13009"/>
                  </a:lnTo>
                  <a:cubicBezTo>
                    <a:pt x="20382" y="13009"/>
                    <a:pt x="20682" y="12776"/>
                    <a:pt x="20816" y="12476"/>
                  </a:cubicBezTo>
                  <a:lnTo>
                    <a:pt x="24985" y="434"/>
                  </a:lnTo>
                  <a:cubicBezTo>
                    <a:pt x="24985" y="400"/>
                    <a:pt x="24985" y="334"/>
                    <a:pt x="24985" y="300"/>
                  </a:cubicBezTo>
                  <a:cubicBezTo>
                    <a:pt x="24985" y="134"/>
                    <a:pt x="24885" y="0"/>
                    <a:pt x="24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949675" y="3275525"/>
              <a:ext cx="738875" cy="38400"/>
            </a:xfrm>
            <a:custGeom>
              <a:rect b="b" l="l" r="r" t="t"/>
              <a:pathLst>
                <a:path extrusionOk="0" h="1536" w="29555">
                  <a:moveTo>
                    <a:pt x="0" y="1"/>
                  </a:moveTo>
                  <a:lnTo>
                    <a:pt x="0" y="534"/>
                  </a:lnTo>
                  <a:lnTo>
                    <a:pt x="3903" y="1535"/>
                  </a:lnTo>
                  <a:lnTo>
                    <a:pt x="28854" y="1535"/>
                  </a:lnTo>
                  <a:cubicBezTo>
                    <a:pt x="29254" y="1535"/>
                    <a:pt x="29555" y="1235"/>
                    <a:pt x="29555" y="835"/>
                  </a:cubicBezTo>
                  <a:lnTo>
                    <a:pt x="29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949675" y="3275525"/>
              <a:ext cx="619625" cy="38400"/>
            </a:xfrm>
            <a:custGeom>
              <a:rect b="b" l="l" r="r" t="t"/>
              <a:pathLst>
                <a:path extrusionOk="0" h="1536" w="24785">
                  <a:moveTo>
                    <a:pt x="0" y="1"/>
                  </a:moveTo>
                  <a:lnTo>
                    <a:pt x="0" y="534"/>
                  </a:lnTo>
                  <a:lnTo>
                    <a:pt x="3903" y="1535"/>
                  </a:lnTo>
                  <a:lnTo>
                    <a:pt x="24784" y="1535"/>
                  </a:lnTo>
                  <a:lnTo>
                    <a:pt x="20882" y="534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269900" y="2973650"/>
              <a:ext cx="518725" cy="54225"/>
            </a:xfrm>
            <a:custGeom>
              <a:rect b="b" l="l" r="r" t="t"/>
              <a:pathLst>
                <a:path extrusionOk="0" h="2169" w="20749">
                  <a:moveTo>
                    <a:pt x="767" y="0"/>
                  </a:moveTo>
                  <a:lnTo>
                    <a:pt x="0" y="2169"/>
                  </a:lnTo>
                  <a:lnTo>
                    <a:pt x="19948" y="2169"/>
                  </a:lnTo>
                  <a:lnTo>
                    <a:pt x="207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242375" y="3092900"/>
              <a:ext cx="505375" cy="5025"/>
            </a:xfrm>
            <a:custGeom>
              <a:rect b="b" l="l" r="r" t="t"/>
              <a:pathLst>
                <a:path extrusionOk="0" h="201" w="20215">
                  <a:moveTo>
                    <a:pt x="167" y="0"/>
                  </a:moveTo>
                  <a:cubicBezTo>
                    <a:pt x="101" y="0"/>
                    <a:pt x="67" y="34"/>
                    <a:pt x="34" y="100"/>
                  </a:cubicBezTo>
                  <a:cubicBezTo>
                    <a:pt x="0" y="167"/>
                    <a:pt x="34" y="201"/>
                    <a:pt x="101" y="201"/>
                  </a:cubicBezTo>
                  <a:lnTo>
                    <a:pt x="20048" y="201"/>
                  </a:lnTo>
                  <a:cubicBezTo>
                    <a:pt x="20115" y="201"/>
                    <a:pt x="20182" y="167"/>
                    <a:pt x="20215" y="100"/>
                  </a:cubicBezTo>
                  <a:cubicBezTo>
                    <a:pt x="20215" y="34"/>
                    <a:pt x="20182" y="0"/>
                    <a:pt x="20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215700" y="3168775"/>
              <a:ext cx="505375" cy="5875"/>
            </a:xfrm>
            <a:custGeom>
              <a:rect b="b" l="l" r="r" t="t"/>
              <a:pathLst>
                <a:path extrusionOk="0" h="235" w="20215">
                  <a:moveTo>
                    <a:pt x="167" y="1"/>
                  </a:moveTo>
                  <a:cubicBezTo>
                    <a:pt x="100" y="34"/>
                    <a:pt x="33" y="68"/>
                    <a:pt x="0" y="134"/>
                  </a:cubicBezTo>
                  <a:cubicBezTo>
                    <a:pt x="0" y="168"/>
                    <a:pt x="0" y="234"/>
                    <a:pt x="67" y="234"/>
                  </a:cubicBezTo>
                  <a:lnTo>
                    <a:pt x="20048" y="234"/>
                  </a:lnTo>
                  <a:cubicBezTo>
                    <a:pt x="20081" y="234"/>
                    <a:pt x="20148" y="168"/>
                    <a:pt x="20181" y="134"/>
                  </a:cubicBezTo>
                  <a:cubicBezTo>
                    <a:pt x="20214" y="68"/>
                    <a:pt x="20181" y="1"/>
                    <a:pt x="20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188175" y="3245500"/>
              <a:ext cx="505375" cy="5875"/>
            </a:xfrm>
            <a:custGeom>
              <a:rect b="b" l="l" r="r" t="t"/>
              <a:pathLst>
                <a:path extrusionOk="0" h="235" w="20215">
                  <a:moveTo>
                    <a:pt x="167" y="1"/>
                  </a:moveTo>
                  <a:cubicBezTo>
                    <a:pt x="100" y="1"/>
                    <a:pt x="34" y="34"/>
                    <a:pt x="34" y="101"/>
                  </a:cubicBezTo>
                  <a:cubicBezTo>
                    <a:pt x="0" y="168"/>
                    <a:pt x="34" y="234"/>
                    <a:pt x="100" y="234"/>
                  </a:cubicBezTo>
                  <a:lnTo>
                    <a:pt x="20048" y="234"/>
                  </a:lnTo>
                  <a:cubicBezTo>
                    <a:pt x="20115" y="201"/>
                    <a:pt x="20148" y="168"/>
                    <a:pt x="20181" y="101"/>
                  </a:cubicBezTo>
                  <a:cubicBezTo>
                    <a:pt x="20215" y="34"/>
                    <a:pt x="20181" y="1"/>
                    <a:pt x="20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2523400" y="3375600"/>
              <a:ext cx="151800" cy="1359325"/>
            </a:xfrm>
            <a:custGeom>
              <a:rect b="b" l="l" r="r" t="t"/>
              <a:pathLst>
                <a:path extrusionOk="0" h="54373" w="6072">
                  <a:moveTo>
                    <a:pt x="3203" y="0"/>
                  </a:moveTo>
                  <a:lnTo>
                    <a:pt x="1" y="54373"/>
                  </a:lnTo>
                  <a:lnTo>
                    <a:pt x="2169" y="54373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599300" y="3377275"/>
              <a:ext cx="75900" cy="62550"/>
            </a:xfrm>
            <a:custGeom>
              <a:rect b="b" l="l" r="r" t="t"/>
              <a:pathLst>
                <a:path extrusionOk="0" h="2502" w="3036">
                  <a:moveTo>
                    <a:pt x="167" y="0"/>
                  </a:moveTo>
                  <a:lnTo>
                    <a:pt x="0" y="2502"/>
                  </a:lnTo>
                  <a:lnTo>
                    <a:pt x="2836" y="250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115625" y="3375600"/>
              <a:ext cx="71725" cy="1359325"/>
            </a:xfrm>
            <a:custGeom>
              <a:rect b="b" l="l" r="r" t="t"/>
              <a:pathLst>
                <a:path extrusionOk="0" h="54373" w="2869">
                  <a:moveTo>
                    <a:pt x="0" y="0"/>
                  </a:moveTo>
                  <a:lnTo>
                    <a:pt x="367" y="54373"/>
                  </a:lnTo>
                  <a:lnTo>
                    <a:pt x="2535" y="54373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115625" y="3377275"/>
              <a:ext cx="71725" cy="221850"/>
            </a:xfrm>
            <a:custGeom>
              <a:rect b="b" l="l" r="r" t="t"/>
              <a:pathLst>
                <a:path extrusionOk="0" h="8874" w="2869">
                  <a:moveTo>
                    <a:pt x="0" y="0"/>
                  </a:moveTo>
                  <a:lnTo>
                    <a:pt x="67" y="8873"/>
                  </a:lnTo>
                  <a:lnTo>
                    <a:pt x="2836" y="8873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547700" y="3375600"/>
              <a:ext cx="151800" cy="1359325"/>
            </a:xfrm>
            <a:custGeom>
              <a:rect b="b" l="l" r="r" t="t"/>
              <a:pathLst>
                <a:path extrusionOk="0" h="54373" w="6072">
                  <a:moveTo>
                    <a:pt x="3170" y="0"/>
                  </a:moveTo>
                  <a:lnTo>
                    <a:pt x="1" y="54373"/>
                  </a:lnTo>
                  <a:lnTo>
                    <a:pt x="2169" y="54373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623600" y="3377275"/>
              <a:ext cx="75900" cy="62550"/>
            </a:xfrm>
            <a:custGeom>
              <a:rect b="b" l="l" r="r" t="t"/>
              <a:pathLst>
                <a:path extrusionOk="0" h="2502" w="3036">
                  <a:moveTo>
                    <a:pt x="134" y="0"/>
                  </a:moveTo>
                  <a:lnTo>
                    <a:pt x="0" y="2502"/>
                  </a:lnTo>
                  <a:lnTo>
                    <a:pt x="2836" y="250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047125" y="3375600"/>
              <a:ext cx="152625" cy="1359325"/>
            </a:xfrm>
            <a:custGeom>
              <a:rect b="b" l="l" r="r" t="t"/>
              <a:pathLst>
                <a:path extrusionOk="0" h="54373" w="6105">
                  <a:moveTo>
                    <a:pt x="0" y="0"/>
                  </a:moveTo>
                  <a:lnTo>
                    <a:pt x="3936" y="54373"/>
                  </a:lnTo>
                  <a:lnTo>
                    <a:pt x="6104" y="54373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047125" y="3377275"/>
              <a:ext cx="76725" cy="62550"/>
            </a:xfrm>
            <a:custGeom>
              <a:rect b="b" l="l" r="r" t="t"/>
              <a:pathLst>
                <a:path extrusionOk="0" h="2502" w="3069">
                  <a:moveTo>
                    <a:pt x="0" y="0"/>
                  </a:moveTo>
                  <a:lnTo>
                    <a:pt x="200" y="2502"/>
                  </a:lnTo>
                  <a:lnTo>
                    <a:pt x="3069" y="250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570225" y="3341400"/>
              <a:ext cx="1607000" cy="67625"/>
            </a:xfrm>
            <a:custGeom>
              <a:rect b="b" l="l" r="r" t="t"/>
              <a:pathLst>
                <a:path extrusionOk="0" h="2705" w="64280">
                  <a:moveTo>
                    <a:pt x="1" y="1"/>
                  </a:moveTo>
                  <a:lnTo>
                    <a:pt x="1" y="1802"/>
                  </a:lnTo>
                  <a:cubicBezTo>
                    <a:pt x="1" y="2302"/>
                    <a:pt x="401" y="2703"/>
                    <a:pt x="901" y="2703"/>
                  </a:cubicBezTo>
                  <a:lnTo>
                    <a:pt x="63346" y="2703"/>
                  </a:lnTo>
                  <a:cubicBezTo>
                    <a:pt x="63365" y="2704"/>
                    <a:pt x="63385" y="2705"/>
                    <a:pt x="63404" y="2705"/>
                  </a:cubicBezTo>
                  <a:cubicBezTo>
                    <a:pt x="63879" y="2705"/>
                    <a:pt x="64280" y="2315"/>
                    <a:pt x="64280" y="1802"/>
                  </a:cubicBezTo>
                  <a:lnTo>
                    <a:pt x="64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570225" y="3341400"/>
              <a:ext cx="1606175" cy="34225"/>
            </a:xfrm>
            <a:custGeom>
              <a:rect b="b" l="l" r="r" t="t"/>
              <a:pathLst>
                <a:path extrusionOk="0" h="1369" w="64247">
                  <a:moveTo>
                    <a:pt x="1" y="1"/>
                  </a:moveTo>
                  <a:lnTo>
                    <a:pt x="1" y="1368"/>
                  </a:lnTo>
                  <a:lnTo>
                    <a:pt x="64246" y="1368"/>
                  </a:lnTo>
                  <a:lnTo>
                    <a:pt x="64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516850" y="3311375"/>
              <a:ext cx="1712925" cy="38400"/>
            </a:xfrm>
            <a:custGeom>
              <a:rect b="b" l="l" r="r" t="t"/>
              <a:pathLst>
                <a:path extrusionOk="0" h="1536" w="68517">
                  <a:moveTo>
                    <a:pt x="768" y="1"/>
                  </a:moveTo>
                  <a:cubicBezTo>
                    <a:pt x="368" y="1"/>
                    <a:pt x="1" y="368"/>
                    <a:pt x="1" y="768"/>
                  </a:cubicBezTo>
                  <a:cubicBezTo>
                    <a:pt x="1" y="1202"/>
                    <a:pt x="368" y="1535"/>
                    <a:pt x="768" y="1535"/>
                  </a:cubicBezTo>
                  <a:lnTo>
                    <a:pt x="67749" y="1535"/>
                  </a:lnTo>
                  <a:cubicBezTo>
                    <a:pt x="68149" y="1535"/>
                    <a:pt x="68516" y="1202"/>
                    <a:pt x="68516" y="768"/>
                  </a:cubicBezTo>
                  <a:cubicBezTo>
                    <a:pt x="68516" y="368"/>
                    <a:pt x="68149" y="1"/>
                    <a:pt x="67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766925" y="3214650"/>
              <a:ext cx="391125" cy="96750"/>
            </a:xfrm>
            <a:custGeom>
              <a:rect b="b" l="l" r="r" t="t"/>
              <a:pathLst>
                <a:path extrusionOk="0" h="3870" w="15645">
                  <a:moveTo>
                    <a:pt x="0" y="1"/>
                  </a:moveTo>
                  <a:lnTo>
                    <a:pt x="0" y="367"/>
                  </a:lnTo>
                  <a:lnTo>
                    <a:pt x="300" y="367"/>
                  </a:lnTo>
                  <a:lnTo>
                    <a:pt x="300" y="3536"/>
                  </a:lnTo>
                  <a:lnTo>
                    <a:pt x="0" y="3536"/>
                  </a:lnTo>
                  <a:lnTo>
                    <a:pt x="0" y="3870"/>
                  </a:lnTo>
                  <a:lnTo>
                    <a:pt x="15244" y="3870"/>
                  </a:lnTo>
                  <a:cubicBezTo>
                    <a:pt x="15511" y="3270"/>
                    <a:pt x="15645" y="2602"/>
                    <a:pt x="15611" y="1969"/>
                  </a:cubicBezTo>
                  <a:cubicBezTo>
                    <a:pt x="15611" y="1268"/>
                    <a:pt x="15511" y="634"/>
                    <a:pt x="15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2766925" y="3214650"/>
              <a:ext cx="186825" cy="96750"/>
            </a:xfrm>
            <a:custGeom>
              <a:rect b="b" l="l" r="r" t="t"/>
              <a:pathLst>
                <a:path extrusionOk="0" h="3870" w="7473">
                  <a:moveTo>
                    <a:pt x="0" y="1"/>
                  </a:moveTo>
                  <a:lnTo>
                    <a:pt x="0" y="367"/>
                  </a:lnTo>
                  <a:lnTo>
                    <a:pt x="300" y="367"/>
                  </a:lnTo>
                  <a:lnTo>
                    <a:pt x="300" y="3536"/>
                  </a:lnTo>
                  <a:lnTo>
                    <a:pt x="0" y="3536"/>
                  </a:lnTo>
                  <a:lnTo>
                    <a:pt x="0" y="3870"/>
                  </a:lnTo>
                  <a:lnTo>
                    <a:pt x="7072" y="3870"/>
                  </a:lnTo>
                  <a:cubicBezTo>
                    <a:pt x="7339" y="3270"/>
                    <a:pt x="7472" y="2602"/>
                    <a:pt x="7439" y="1969"/>
                  </a:cubicBezTo>
                  <a:cubicBezTo>
                    <a:pt x="7472" y="1268"/>
                    <a:pt x="7339" y="634"/>
                    <a:pt x="7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2774425" y="3223825"/>
              <a:ext cx="160125" cy="79250"/>
            </a:xfrm>
            <a:custGeom>
              <a:rect b="b" l="l" r="r" t="t"/>
              <a:pathLst>
                <a:path extrusionOk="0" h="3170" w="6405">
                  <a:moveTo>
                    <a:pt x="0" y="0"/>
                  </a:moveTo>
                  <a:lnTo>
                    <a:pt x="0" y="3169"/>
                  </a:lnTo>
                  <a:lnTo>
                    <a:pt x="6105" y="3169"/>
                  </a:lnTo>
                  <a:cubicBezTo>
                    <a:pt x="6305" y="2669"/>
                    <a:pt x="6405" y="2135"/>
                    <a:pt x="6372" y="1602"/>
                  </a:cubicBezTo>
                  <a:cubicBezTo>
                    <a:pt x="6405" y="1035"/>
                    <a:pt x="6305" y="501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800275" y="3118750"/>
              <a:ext cx="391125" cy="95925"/>
            </a:xfrm>
            <a:custGeom>
              <a:rect b="b" l="l" r="r" t="t"/>
              <a:pathLst>
                <a:path extrusionOk="0" h="3837" w="15645">
                  <a:moveTo>
                    <a:pt x="0" y="0"/>
                  </a:moveTo>
                  <a:lnTo>
                    <a:pt x="0" y="367"/>
                  </a:lnTo>
                  <a:lnTo>
                    <a:pt x="334" y="367"/>
                  </a:lnTo>
                  <a:lnTo>
                    <a:pt x="334" y="3503"/>
                  </a:lnTo>
                  <a:lnTo>
                    <a:pt x="0" y="3503"/>
                  </a:lnTo>
                  <a:lnTo>
                    <a:pt x="0" y="3837"/>
                  </a:lnTo>
                  <a:lnTo>
                    <a:pt x="15278" y="3837"/>
                  </a:lnTo>
                  <a:cubicBezTo>
                    <a:pt x="15545" y="3236"/>
                    <a:pt x="15645" y="2569"/>
                    <a:pt x="15612" y="1935"/>
                  </a:cubicBezTo>
                  <a:cubicBezTo>
                    <a:pt x="15645" y="1268"/>
                    <a:pt x="15511" y="601"/>
                    <a:pt x="15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2801100" y="3118750"/>
              <a:ext cx="186825" cy="95925"/>
            </a:xfrm>
            <a:custGeom>
              <a:rect b="b" l="l" r="r" t="t"/>
              <a:pathLst>
                <a:path extrusionOk="0" h="3837" w="7473">
                  <a:moveTo>
                    <a:pt x="1" y="0"/>
                  </a:moveTo>
                  <a:lnTo>
                    <a:pt x="1" y="367"/>
                  </a:lnTo>
                  <a:lnTo>
                    <a:pt x="301" y="367"/>
                  </a:lnTo>
                  <a:lnTo>
                    <a:pt x="301" y="3503"/>
                  </a:lnTo>
                  <a:lnTo>
                    <a:pt x="1" y="3503"/>
                  </a:lnTo>
                  <a:lnTo>
                    <a:pt x="1" y="3837"/>
                  </a:lnTo>
                  <a:lnTo>
                    <a:pt x="7072" y="3837"/>
                  </a:lnTo>
                  <a:cubicBezTo>
                    <a:pt x="7339" y="3236"/>
                    <a:pt x="7473" y="2569"/>
                    <a:pt x="7439" y="1935"/>
                  </a:cubicBezTo>
                  <a:cubicBezTo>
                    <a:pt x="7439" y="1268"/>
                    <a:pt x="7339" y="601"/>
                    <a:pt x="7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808600" y="3127925"/>
              <a:ext cx="160150" cy="78400"/>
            </a:xfrm>
            <a:custGeom>
              <a:rect b="b" l="l" r="r" t="t"/>
              <a:pathLst>
                <a:path extrusionOk="0" h="3136" w="6406">
                  <a:moveTo>
                    <a:pt x="1" y="0"/>
                  </a:moveTo>
                  <a:lnTo>
                    <a:pt x="1" y="3136"/>
                  </a:lnTo>
                  <a:lnTo>
                    <a:pt x="6105" y="3136"/>
                  </a:lnTo>
                  <a:cubicBezTo>
                    <a:pt x="6305" y="2636"/>
                    <a:pt x="6406" y="2102"/>
                    <a:pt x="6372" y="1568"/>
                  </a:cubicBezTo>
                  <a:cubicBezTo>
                    <a:pt x="6406" y="1001"/>
                    <a:pt x="6305" y="467"/>
                    <a:pt x="6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048775" y="3118750"/>
              <a:ext cx="80925" cy="95925"/>
            </a:xfrm>
            <a:custGeom>
              <a:rect b="b" l="l" r="r" t="t"/>
              <a:pathLst>
                <a:path extrusionOk="0" h="3837" w="3237">
                  <a:moveTo>
                    <a:pt x="1" y="0"/>
                  </a:moveTo>
                  <a:cubicBezTo>
                    <a:pt x="268" y="601"/>
                    <a:pt x="401" y="1268"/>
                    <a:pt x="368" y="1935"/>
                  </a:cubicBezTo>
                  <a:cubicBezTo>
                    <a:pt x="401" y="2569"/>
                    <a:pt x="268" y="3236"/>
                    <a:pt x="1" y="3837"/>
                  </a:cubicBezTo>
                  <a:lnTo>
                    <a:pt x="2836" y="3837"/>
                  </a:lnTo>
                  <a:cubicBezTo>
                    <a:pt x="3103" y="3236"/>
                    <a:pt x="3236" y="2569"/>
                    <a:pt x="3203" y="1935"/>
                  </a:cubicBezTo>
                  <a:cubicBezTo>
                    <a:pt x="3236" y="1268"/>
                    <a:pt x="3103" y="601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797900" y="4502250"/>
              <a:ext cx="113425" cy="155950"/>
            </a:xfrm>
            <a:custGeom>
              <a:rect b="b" l="l" r="r" t="t"/>
              <a:pathLst>
                <a:path extrusionOk="0" h="6238" w="4537">
                  <a:moveTo>
                    <a:pt x="1334" y="0"/>
                  </a:moveTo>
                  <a:lnTo>
                    <a:pt x="0" y="6171"/>
                  </a:lnTo>
                  <a:lnTo>
                    <a:pt x="3202" y="623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816225" y="4502250"/>
              <a:ext cx="95100" cy="77575"/>
            </a:xfrm>
            <a:custGeom>
              <a:rect b="b" l="l" r="r" t="t"/>
              <a:pathLst>
                <a:path extrusionOk="0" h="3103" w="3804">
                  <a:moveTo>
                    <a:pt x="601" y="0"/>
                  </a:moveTo>
                  <a:lnTo>
                    <a:pt x="1" y="2869"/>
                  </a:lnTo>
                  <a:lnTo>
                    <a:pt x="3137" y="310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889625" y="4619500"/>
              <a:ext cx="44225" cy="39850"/>
            </a:xfrm>
            <a:custGeom>
              <a:rect b="b" l="l" r="r" t="t"/>
              <a:pathLst>
                <a:path extrusionOk="0" h="1594" w="1769">
                  <a:moveTo>
                    <a:pt x="649" y="200"/>
                  </a:moveTo>
                  <a:cubicBezTo>
                    <a:pt x="665" y="200"/>
                    <a:pt x="681" y="204"/>
                    <a:pt x="701" y="214"/>
                  </a:cubicBezTo>
                  <a:lnTo>
                    <a:pt x="734" y="214"/>
                  </a:lnTo>
                  <a:cubicBezTo>
                    <a:pt x="834" y="214"/>
                    <a:pt x="868" y="280"/>
                    <a:pt x="868" y="314"/>
                  </a:cubicBezTo>
                  <a:cubicBezTo>
                    <a:pt x="801" y="647"/>
                    <a:pt x="634" y="981"/>
                    <a:pt x="334" y="1181"/>
                  </a:cubicBezTo>
                  <a:lnTo>
                    <a:pt x="267" y="1248"/>
                  </a:lnTo>
                  <a:cubicBezTo>
                    <a:pt x="267" y="881"/>
                    <a:pt x="367" y="547"/>
                    <a:pt x="534" y="247"/>
                  </a:cubicBezTo>
                  <a:cubicBezTo>
                    <a:pt x="581" y="223"/>
                    <a:pt x="612" y="200"/>
                    <a:pt x="649" y="200"/>
                  </a:cubicBezTo>
                  <a:close/>
                  <a:moveTo>
                    <a:pt x="1408" y="990"/>
                  </a:moveTo>
                  <a:cubicBezTo>
                    <a:pt x="1459" y="990"/>
                    <a:pt x="1502" y="998"/>
                    <a:pt x="1535" y="1014"/>
                  </a:cubicBezTo>
                  <a:cubicBezTo>
                    <a:pt x="1568" y="1014"/>
                    <a:pt x="1602" y="1048"/>
                    <a:pt x="1602" y="1114"/>
                  </a:cubicBezTo>
                  <a:cubicBezTo>
                    <a:pt x="1635" y="1214"/>
                    <a:pt x="1602" y="1314"/>
                    <a:pt x="1535" y="1381"/>
                  </a:cubicBezTo>
                  <a:cubicBezTo>
                    <a:pt x="1472" y="1444"/>
                    <a:pt x="1342" y="1477"/>
                    <a:pt x="1163" y="1477"/>
                  </a:cubicBezTo>
                  <a:cubicBezTo>
                    <a:pt x="962" y="1477"/>
                    <a:pt x="700" y="1436"/>
                    <a:pt x="401" y="1348"/>
                  </a:cubicBezTo>
                  <a:cubicBezTo>
                    <a:pt x="707" y="1181"/>
                    <a:pt x="1153" y="990"/>
                    <a:pt x="1408" y="990"/>
                  </a:cubicBezTo>
                  <a:close/>
                  <a:moveTo>
                    <a:pt x="628" y="0"/>
                  </a:moveTo>
                  <a:cubicBezTo>
                    <a:pt x="532" y="0"/>
                    <a:pt x="441" y="31"/>
                    <a:pt x="367" y="80"/>
                  </a:cubicBezTo>
                  <a:cubicBezTo>
                    <a:pt x="34" y="380"/>
                    <a:pt x="0" y="1281"/>
                    <a:pt x="0" y="1348"/>
                  </a:cubicBezTo>
                  <a:lnTo>
                    <a:pt x="0" y="1381"/>
                  </a:lnTo>
                  <a:lnTo>
                    <a:pt x="67" y="1381"/>
                  </a:lnTo>
                  <a:cubicBezTo>
                    <a:pt x="67" y="1381"/>
                    <a:pt x="134" y="1414"/>
                    <a:pt x="134" y="1414"/>
                  </a:cubicBezTo>
                  <a:lnTo>
                    <a:pt x="167" y="1414"/>
                  </a:lnTo>
                  <a:cubicBezTo>
                    <a:pt x="434" y="1481"/>
                    <a:pt x="734" y="1548"/>
                    <a:pt x="1001" y="1581"/>
                  </a:cubicBezTo>
                  <a:cubicBezTo>
                    <a:pt x="1048" y="1589"/>
                    <a:pt x="1097" y="1593"/>
                    <a:pt x="1147" y="1593"/>
                  </a:cubicBezTo>
                  <a:cubicBezTo>
                    <a:pt x="1308" y="1593"/>
                    <a:pt x="1474" y="1550"/>
                    <a:pt x="1602" y="1448"/>
                  </a:cubicBezTo>
                  <a:cubicBezTo>
                    <a:pt x="1735" y="1348"/>
                    <a:pt x="1768" y="1181"/>
                    <a:pt x="1735" y="1048"/>
                  </a:cubicBezTo>
                  <a:cubicBezTo>
                    <a:pt x="1702" y="947"/>
                    <a:pt x="1668" y="847"/>
                    <a:pt x="1568" y="814"/>
                  </a:cubicBezTo>
                  <a:cubicBezTo>
                    <a:pt x="1491" y="797"/>
                    <a:pt x="1411" y="788"/>
                    <a:pt x="1331" y="788"/>
                  </a:cubicBezTo>
                  <a:cubicBezTo>
                    <a:pt x="1102" y="788"/>
                    <a:pt x="874" y="857"/>
                    <a:pt x="701" y="981"/>
                  </a:cubicBezTo>
                  <a:cubicBezTo>
                    <a:pt x="868" y="781"/>
                    <a:pt x="968" y="514"/>
                    <a:pt x="1001" y="247"/>
                  </a:cubicBezTo>
                  <a:cubicBezTo>
                    <a:pt x="968" y="113"/>
                    <a:pt x="868" y="13"/>
                    <a:pt x="734" y="13"/>
                  </a:cubicBezTo>
                  <a:cubicBezTo>
                    <a:pt x="698" y="4"/>
                    <a:pt x="663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782875" y="4638850"/>
              <a:ext cx="236875" cy="97125"/>
            </a:xfrm>
            <a:custGeom>
              <a:rect b="b" l="l" r="r" t="t"/>
              <a:pathLst>
                <a:path extrusionOk="0" h="3885" w="9475">
                  <a:moveTo>
                    <a:pt x="584" y="0"/>
                  </a:moveTo>
                  <a:cubicBezTo>
                    <a:pt x="476" y="0"/>
                    <a:pt x="397" y="91"/>
                    <a:pt x="368" y="207"/>
                  </a:cubicBezTo>
                  <a:lnTo>
                    <a:pt x="34" y="3009"/>
                  </a:lnTo>
                  <a:cubicBezTo>
                    <a:pt x="1" y="3309"/>
                    <a:pt x="234" y="3576"/>
                    <a:pt x="568" y="3609"/>
                  </a:cubicBezTo>
                  <a:cubicBezTo>
                    <a:pt x="1802" y="3676"/>
                    <a:pt x="2402" y="3643"/>
                    <a:pt x="3970" y="3709"/>
                  </a:cubicBezTo>
                  <a:cubicBezTo>
                    <a:pt x="5131" y="3820"/>
                    <a:pt x="6291" y="3885"/>
                    <a:pt x="7452" y="3885"/>
                  </a:cubicBezTo>
                  <a:cubicBezTo>
                    <a:pt x="7692" y="3885"/>
                    <a:pt x="7933" y="3882"/>
                    <a:pt x="8173" y="3876"/>
                  </a:cubicBezTo>
                  <a:cubicBezTo>
                    <a:pt x="9474" y="3743"/>
                    <a:pt x="9341" y="2408"/>
                    <a:pt x="8740" y="2342"/>
                  </a:cubicBezTo>
                  <a:cubicBezTo>
                    <a:pt x="7406" y="2208"/>
                    <a:pt x="5571" y="1208"/>
                    <a:pt x="4737" y="440"/>
                  </a:cubicBezTo>
                  <a:cubicBezTo>
                    <a:pt x="4571" y="307"/>
                    <a:pt x="4404" y="240"/>
                    <a:pt x="4204" y="207"/>
                  </a:cubicBezTo>
                  <a:lnTo>
                    <a:pt x="634" y="7"/>
                  </a:lnTo>
                  <a:cubicBezTo>
                    <a:pt x="617" y="2"/>
                    <a:pt x="600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264050" y="4502250"/>
              <a:ext cx="112600" cy="155950"/>
            </a:xfrm>
            <a:custGeom>
              <a:rect b="b" l="l" r="r" t="t"/>
              <a:pathLst>
                <a:path extrusionOk="0" h="6238" w="4504">
                  <a:moveTo>
                    <a:pt x="1335" y="0"/>
                  </a:moveTo>
                  <a:lnTo>
                    <a:pt x="1" y="6171"/>
                  </a:lnTo>
                  <a:lnTo>
                    <a:pt x="3170" y="6238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281575" y="4502250"/>
              <a:ext cx="95075" cy="77575"/>
            </a:xfrm>
            <a:custGeom>
              <a:rect b="b" l="l" r="r" t="t"/>
              <a:pathLst>
                <a:path extrusionOk="0" h="3103" w="3803">
                  <a:moveTo>
                    <a:pt x="601" y="0"/>
                  </a:moveTo>
                  <a:lnTo>
                    <a:pt x="0" y="2869"/>
                  </a:lnTo>
                  <a:lnTo>
                    <a:pt x="3136" y="3102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354950" y="4619500"/>
              <a:ext cx="45050" cy="39850"/>
            </a:xfrm>
            <a:custGeom>
              <a:rect b="b" l="l" r="r" t="t"/>
              <a:pathLst>
                <a:path extrusionOk="0" h="1594" w="1802">
                  <a:moveTo>
                    <a:pt x="768" y="214"/>
                  </a:moveTo>
                  <a:cubicBezTo>
                    <a:pt x="868" y="214"/>
                    <a:pt x="868" y="280"/>
                    <a:pt x="901" y="314"/>
                  </a:cubicBezTo>
                  <a:cubicBezTo>
                    <a:pt x="801" y="647"/>
                    <a:pt x="634" y="981"/>
                    <a:pt x="368" y="1181"/>
                  </a:cubicBezTo>
                  <a:lnTo>
                    <a:pt x="301" y="1248"/>
                  </a:lnTo>
                  <a:cubicBezTo>
                    <a:pt x="268" y="881"/>
                    <a:pt x="368" y="547"/>
                    <a:pt x="568" y="247"/>
                  </a:cubicBezTo>
                  <a:cubicBezTo>
                    <a:pt x="601" y="214"/>
                    <a:pt x="668" y="214"/>
                    <a:pt x="701" y="214"/>
                  </a:cubicBezTo>
                  <a:close/>
                  <a:moveTo>
                    <a:pt x="1409" y="990"/>
                  </a:moveTo>
                  <a:cubicBezTo>
                    <a:pt x="1459" y="990"/>
                    <a:pt x="1502" y="998"/>
                    <a:pt x="1535" y="1014"/>
                  </a:cubicBezTo>
                  <a:cubicBezTo>
                    <a:pt x="1568" y="1014"/>
                    <a:pt x="1602" y="1048"/>
                    <a:pt x="1602" y="1114"/>
                  </a:cubicBezTo>
                  <a:cubicBezTo>
                    <a:pt x="1635" y="1214"/>
                    <a:pt x="1602" y="1314"/>
                    <a:pt x="1535" y="1381"/>
                  </a:cubicBezTo>
                  <a:cubicBezTo>
                    <a:pt x="1456" y="1444"/>
                    <a:pt x="1326" y="1477"/>
                    <a:pt x="1150" y="1477"/>
                  </a:cubicBezTo>
                  <a:cubicBezTo>
                    <a:pt x="953" y="1477"/>
                    <a:pt x="700" y="1436"/>
                    <a:pt x="401" y="1348"/>
                  </a:cubicBezTo>
                  <a:cubicBezTo>
                    <a:pt x="707" y="1181"/>
                    <a:pt x="1153" y="990"/>
                    <a:pt x="1409" y="990"/>
                  </a:cubicBezTo>
                  <a:close/>
                  <a:moveTo>
                    <a:pt x="648" y="0"/>
                  </a:moveTo>
                  <a:cubicBezTo>
                    <a:pt x="565" y="0"/>
                    <a:pt x="474" y="31"/>
                    <a:pt x="401" y="80"/>
                  </a:cubicBezTo>
                  <a:cubicBezTo>
                    <a:pt x="67" y="380"/>
                    <a:pt x="1" y="1281"/>
                    <a:pt x="1" y="1348"/>
                  </a:cubicBezTo>
                  <a:lnTo>
                    <a:pt x="1" y="1381"/>
                  </a:lnTo>
                  <a:lnTo>
                    <a:pt x="67" y="1381"/>
                  </a:lnTo>
                  <a:cubicBezTo>
                    <a:pt x="67" y="1381"/>
                    <a:pt x="134" y="1414"/>
                    <a:pt x="167" y="1414"/>
                  </a:cubicBezTo>
                  <a:lnTo>
                    <a:pt x="201" y="1414"/>
                  </a:lnTo>
                  <a:cubicBezTo>
                    <a:pt x="468" y="1481"/>
                    <a:pt x="735" y="1548"/>
                    <a:pt x="1035" y="1581"/>
                  </a:cubicBezTo>
                  <a:cubicBezTo>
                    <a:pt x="1082" y="1589"/>
                    <a:pt x="1129" y="1593"/>
                    <a:pt x="1176" y="1593"/>
                  </a:cubicBezTo>
                  <a:cubicBezTo>
                    <a:pt x="1329" y="1593"/>
                    <a:pt x="1482" y="1550"/>
                    <a:pt x="1635" y="1448"/>
                  </a:cubicBezTo>
                  <a:cubicBezTo>
                    <a:pt x="1735" y="1348"/>
                    <a:pt x="1802" y="1181"/>
                    <a:pt x="1735" y="1048"/>
                  </a:cubicBezTo>
                  <a:cubicBezTo>
                    <a:pt x="1735" y="947"/>
                    <a:pt x="1669" y="847"/>
                    <a:pt x="1568" y="814"/>
                  </a:cubicBezTo>
                  <a:cubicBezTo>
                    <a:pt x="1491" y="797"/>
                    <a:pt x="1413" y="788"/>
                    <a:pt x="1336" y="788"/>
                  </a:cubicBezTo>
                  <a:cubicBezTo>
                    <a:pt x="1115" y="788"/>
                    <a:pt x="899" y="857"/>
                    <a:pt x="701" y="981"/>
                  </a:cubicBezTo>
                  <a:cubicBezTo>
                    <a:pt x="901" y="781"/>
                    <a:pt x="1001" y="514"/>
                    <a:pt x="1001" y="247"/>
                  </a:cubicBezTo>
                  <a:cubicBezTo>
                    <a:pt x="1001" y="113"/>
                    <a:pt x="868" y="13"/>
                    <a:pt x="735" y="13"/>
                  </a:cubicBezTo>
                  <a:cubicBezTo>
                    <a:pt x="708" y="4"/>
                    <a:pt x="679" y="0"/>
                    <a:pt x="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2249050" y="4638850"/>
              <a:ext cx="236850" cy="96725"/>
            </a:xfrm>
            <a:custGeom>
              <a:rect b="b" l="l" r="r" t="t"/>
              <a:pathLst>
                <a:path extrusionOk="0" h="3869" w="9474">
                  <a:moveTo>
                    <a:pt x="550" y="0"/>
                  </a:moveTo>
                  <a:cubicBezTo>
                    <a:pt x="443" y="0"/>
                    <a:pt x="367" y="91"/>
                    <a:pt x="367" y="207"/>
                  </a:cubicBezTo>
                  <a:lnTo>
                    <a:pt x="0" y="3009"/>
                  </a:lnTo>
                  <a:cubicBezTo>
                    <a:pt x="0" y="3309"/>
                    <a:pt x="234" y="3576"/>
                    <a:pt x="534" y="3609"/>
                  </a:cubicBezTo>
                  <a:cubicBezTo>
                    <a:pt x="1768" y="3676"/>
                    <a:pt x="2369" y="3643"/>
                    <a:pt x="3936" y="3709"/>
                  </a:cubicBezTo>
                  <a:cubicBezTo>
                    <a:pt x="4962" y="3807"/>
                    <a:pt x="5988" y="3869"/>
                    <a:pt x="7013" y="3869"/>
                  </a:cubicBezTo>
                  <a:cubicBezTo>
                    <a:pt x="7389" y="3869"/>
                    <a:pt x="7764" y="3861"/>
                    <a:pt x="8139" y="3843"/>
                  </a:cubicBezTo>
                  <a:cubicBezTo>
                    <a:pt x="9474" y="3709"/>
                    <a:pt x="9307" y="2408"/>
                    <a:pt x="8740" y="2342"/>
                  </a:cubicBezTo>
                  <a:cubicBezTo>
                    <a:pt x="7372" y="2175"/>
                    <a:pt x="5571" y="1174"/>
                    <a:pt x="4704" y="440"/>
                  </a:cubicBezTo>
                  <a:cubicBezTo>
                    <a:pt x="4570" y="307"/>
                    <a:pt x="4370" y="240"/>
                    <a:pt x="4170" y="207"/>
                  </a:cubicBezTo>
                  <a:lnTo>
                    <a:pt x="601" y="7"/>
                  </a:lnTo>
                  <a:cubicBezTo>
                    <a:pt x="583" y="2"/>
                    <a:pt x="566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693650" y="3569075"/>
              <a:ext cx="444500" cy="980725"/>
            </a:xfrm>
            <a:custGeom>
              <a:rect b="b" l="l" r="r" t="t"/>
              <a:pathLst>
                <a:path extrusionOk="0" h="39229" w="17780">
                  <a:moveTo>
                    <a:pt x="0" y="0"/>
                  </a:moveTo>
                  <a:lnTo>
                    <a:pt x="0" y="10841"/>
                  </a:lnTo>
                  <a:cubicBezTo>
                    <a:pt x="1192" y="10814"/>
                    <a:pt x="2276" y="10792"/>
                    <a:pt x="3207" y="10792"/>
                  </a:cubicBezTo>
                  <a:cubicBezTo>
                    <a:pt x="4545" y="10792"/>
                    <a:pt x="5568" y="10837"/>
                    <a:pt x="6138" y="10975"/>
                  </a:cubicBezTo>
                  <a:cubicBezTo>
                    <a:pt x="7706" y="11308"/>
                    <a:pt x="7739" y="15678"/>
                    <a:pt x="7206" y="20915"/>
                  </a:cubicBezTo>
                  <a:cubicBezTo>
                    <a:pt x="6338" y="29455"/>
                    <a:pt x="3970" y="38761"/>
                    <a:pt x="3970" y="38761"/>
                  </a:cubicBezTo>
                  <a:lnTo>
                    <a:pt x="9774" y="39228"/>
                  </a:lnTo>
                  <a:cubicBezTo>
                    <a:pt x="11642" y="34759"/>
                    <a:pt x="13210" y="30189"/>
                    <a:pt x="14411" y="25519"/>
                  </a:cubicBezTo>
                  <a:cubicBezTo>
                    <a:pt x="16279" y="18480"/>
                    <a:pt x="17780" y="10942"/>
                    <a:pt x="16913" y="7372"/>
                  </a:cubicBezTo>
                  <a:cubicBezTo>
                    <a:pt x="16279" y="4837"/>
                    <a:pt x="8173" y="16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693650" y="3569075"/>
              <a:ext cx="444500" cy="637975"/>
            </a:xfrm>
            <a:custGeom>
              <a:rect b="b" l="l" r="r" t="t"/>
              <a:pathLst>
                <a:path extrusionOk="0" h="25519" w="17780">
                  <a:moveTo>
                    <a:pt x="0" y="0"/>
                  </a:moveTo>
                  <a:lnTo>
                    <a:pt x="0" y="10841"/>
                  </a:lnTo>
                  <a:cubicBezTo>
                    <a:pt x="1192" y="10814"/>
                    <a:pt x="2276" y="10792"/>
                    <a:pt x="3207" y="10792"/>
                  </a:cubicBezTo>
                  <a:cubicBezTo>
                    <a:pt x="4545" y="10792"/>
                    <a:pt x="5568" y="10837"/>
                    <a:pt x="6138" y="10975"/>
                  </a:cubicBezTo>
                  <a:cubicBezTo>
                    <a:pt x="7706" y="11308"/>
                    <a:pt x="7739" y="15678"/>
                    <a:pt x="7206" y="20915"/>
                  </a:cubicBezTo>
                  <a:cubicBezTo>
                    <a:pt x="9707" y="22516"/>
                    <a:pt x="12243" y="24151"/>
                    <a:pt x="14411" y="25519"/>
                  </a:cubicBezTo>
                  <a:cubicBezTo>
                    <a:pt x="16279" y="18480"/>
                    <a:pt x="17780" y="10942"/>
                    <a:pt x="16913" y="7372"/>
                  </a:cubicBezTo>
                  <a:cubicBezTo>
                    <a:pt x="16279" y="4837"/>
                    <a:pt x="8173" y="166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435125" y="3370600"/>
              <a:ext cx="1193375" cy="1179200"/>
            </a:xfrm>
            <a:custGeom>
              <a:rect b="b" l="l" r="r" t="t"/>
              <a:pathLst>
                <a:path extrusionOk="0" h="47168" w="47735">
                  <a:moveTo>
                    <a:pt x="5438" y="0"/>
                  </a:moveTo>
                  <a:cubicBezTo>
                    <a:pt x="5438" y="0"/>
                    <a:pt x="1" y="10808"/>
                    <a:pt x="2669" y="16079"/>
                  </a:cubicBezTo>
                  <a:cubicBezTo>
                    <a:pt x="3882" y="18487"/>
                    <a:pt x="10941" y="18985"/>
                    <a:pt x="18218" y="18985"/>
                  </a:cubicBezTo>
                  <a:cubicBezTo>
                    <a:pt x="23350" y="18985"/>
                    <a:pt x="28590" y="18737"/>
                    <a:pt x="31964" y="18737"/>
                  </a:cubicBezTo>
                  <a:cubicBezTo>
                    <a:pt x="33415" y="18737"/>
                    <a:pt x="34521" y="18783"/>
                    <a:pt x="35126" y="18914"/>
                  </a:cubicBezTo>
                  <a:cubicBezTo>
                    <a:pt x="39129" y="19781"/>
                    <a:pt x="32924" y="46700"/>
                    <a:pt x="32924" y="46700"/>
                  </a:cubicBezTo>
                  <a:lnTo>
                    <a:pt x="38762" y="47167"/>
                  </a:lnTo>
                  <a:cubicBezTo>
                    <a:pt x="38762" y="47167"/>
                    <a:pt x="47735" y="22917"/>
                    <a:pt x="45867" y="15311"/>
                  </a:cubicBezTo>
                  <a:cubicBezTo>
                    <a:pt x="45066" y="11976"/>
                    <a:pt x="31356" y="7572"/>
                    <a:pt x="21583" y="6872"/>
                  </a:cubicBezTo>
                  <a:lnTo>
                    <a:pt x="22083" y="2736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199850" y="2697600"/>
              <a:ext cx="21700" cy="23900"/>
            </a:xfrm>
            <a:custGeom>
              <a:rect b="b" l="l" r="r" t="t"/>
              <a:pathLst>
                <a:path extrusionOk="0" h="956" w="868">
                  <a:moveTo>
                    <a:pt x="577" y="1"/>
                  </a:moveTo>
                  <a:cubicBezTo>
                    <a:pt x="430" y="1"/>
                    <a:pt x="262" y="121"/>
                    <a:pt x="134" y="301"/>
                  </a:cubicBezTo>
                  <a:cubicBezTo>
                    <a:pt x="0" y="535"/>
                    <a:pt x="0" y="835"/>
                    <a:pt x="167" y="935"/>
                  </a:cubicBezTo>
                  <a:cubicBezTo>
                    <a:pt x="200" y="948"/>
                    <a:pt x="238" y="955"/>
                    <a:pt x="277" y="955"/>
                  </a:cubicBezTo>
                  <a:cubicBezTo>
                    <a:pt x="435" y="955"/>
                    <a:pt x="627" y="848"/>
                    <a:pt x="734" y="635"/>
                  </a:cubicBezTo>
                  <a:cubicBezTo>
                    <a:pt x="868" y="401"/>
                    <a:pt x="834" y="101"/>
                    <a:pt x="701" y="34"/>
                  </a:cubicBezTo>
                  <a:cubicBezTo>
                    <a:pt x="662" y="11"/>
                    <a:pt x="621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194000" y="2660775"/>
              <a:ext cx="43400" cy="13175"/>
            </a:xfrm>
            <a:custGeom>
              <a:rect b="b" l="l" r="r" t="t"/>
              <a:pathLst>
                <a:path extrusionOk="0" h="527" w="1736">
                  <a:moveTo>
                    <a:pt x="801" y="0"/>
                  </a:moveTo>
                  <a:cubicBezTo>
                    <a:pt x="564" y="0"/>
                    <a:pt x="326" y="50"/>
                    <a:pt x="101" y="140"/>
                  </a:cubicBezTo>
                  <a:cubicBezTo>
                    <a:pt x="34" y="173"/>
                    <a:pt x="1" y="273"/>
                    <a:pt x="34" y="373"/>
                  </a:cubicBezTo>
                  <a:cubicBezTo>
                    <a:pt x="34" y="407"/>
                    <a:pt x="67" y="440"/>
                    <a:pt x="101" y="440"/>
                  </a:cubicBezTo>
                  <a:cubicBezTo>
                    <a:pt x="134" y="457"/>
                    <a:pt x="159" y="465"/>
                    <a:pt x="184" y="465"/>
                  </a:cubicBezTo>
                  <a:cubicBezTo>
                    <a:pt x="209" y="465"/>
                    <a:pt x="234" y="457"/>
                    <a:pt x="268" y="440"/>
                  </a:cubicBezTo>
                  <a:cubicBezTo>
                    <a:pt x="436" y="364"/>
                    <a:pt x="625" y="322"/>
                    <a:pt x="816" y="322"/>
                  </a:cubicBezTo>
                  <a:cubicBezTo>
                    <a:pt x="1041" y="322"/>
                    <a:pt x="1270" y="380"/>
                    <a:pt x="1468" y="507"/>
                  </a:cubicBezTo>
                  <a:cubicBezTo>
                    <a:pt x="1493" y="519"/>
                    <a:pt x="1522" y="527"/>
                    <a:pt x="1552" y="527"/>
                  </a:cubicBezTo>
                  <a:cubicBezTo>
                    <a:pt x="1604" y="527"/>
                    <a:pt x="1660" y="503"/>
                    <a:pt x="1702" y="440"/>
                  </a:cubicBezTo>
                  <a:cubicBezTo>
                    <a:pt x="1735" y="373"/>
                    <a:pt x="1735" y="273"/>
                    <a:pt x="1635" y="240"/>
                  </a:cubicBezTo>
                  <a:cubicBezTo>
                    <a:pt x="1378" y="75"/>
                    <a:pt x="1091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175650" y="2697625"/>
              <a:ext cx="33400" cy="69600"/>
            </a:xfrm>
            <a:custGeom>
              <a:rect b="b" l="l" r="r" t="t"/>
              <a:pathLst>
                <a:path extrusionOk="0" h="2784" w="1336">
                  <a:moveTo>
                    <a:pt x="1335" y="0"/>
                  </a:moveTo>
                  <a:lnTo>
                    <a:pt x="1" y="2335"/>
                  </a:lnTo>
                  <a:cubicBezTo>
                    <a:pt x="286" y="2620"/>
                    <a:pt x="692" y="2783"/>
                    <a:pt x="1096" y="2783"/>
                  </a:cubicBezTo>
                  <a:cubicBezTo>
                    <a:pt x="1165" y="2783"/>
                    <a:pt x="1234" y="2778"/>
                    <a:pt x="1302" y="2769"/>
                  </a:cubicBezTo>
                  <a:cubicBezTo>
                    <a:pt x="1202" y="1868"/>
                    <a:pt x="1202" y="901"/>
                    <a:pt x="1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972175" y="2525850"/>
              <a:ext cx="281900" cy="301200"/>
            </a:xfrm>
            <a:custGeom>
              <a:rect b="b" l="l" r="r" t="t"/>
              <a:pathLst>
                <a:path extrusionOk="0" h="12048" w="11276">
                  <a:moveTo>
                    <a:pt x="5936" y="1"/>
                  </a:moveTo>
                  <a:cubicBezTo>
                    <a:pt x="4244" y="1"/>
                    <a:pt x="2582" y="1004"/>
                    <a:pt x="1935" y="2801"/>
                  </a:cubicBezTo>
                  <a:cubicBezTo>
                    <a:pt x="801" y="5670"/>
                    <a:pt x="1" y="7338"/>
                    <a:pt x="801" y="9440"/>
                  </a:cubicBezTo>
                  <a:cubicBezTo>
                    <a:pt x="968" y="9907"/>
                    <a:pt x="1235" y="10374"/>
                    <a:pt x="1602" y="10774"/>
                  </a:cubicBezTo>
                  <a:cubicBezTo>
                    <a:pt x="2352" y="11586"/>
                    <a:pt x="3424" y="12048"/>
                    <a:pt x="4544" y="12048"/>
                  </a:cubicBezTo>
                  <a:cubicBezTo>
                    <a:pt x="4620" y="12048"/>
                    <a:pt x="4695" y="12046"/>
                    <a:pt x="4771" y="12041"/>
                  </a:cubicBezTo>
                  <a:cubicBezTo>
                    <a:pt x="4971" y="12008"/>
                    <a:pt x="5204" y="11975"/>
                    <a:pt x="5405" y="11941"/>
                  </a:cubicBezTo>
                  <a:cubicBezTo>
                    <a:pt x="6272" y="11775"/>
                    <a:pt x="7072" y="11308"/>
                    <a:pt x="7673" y="10674"/>
                  </a:cubicBezTo>
                  <a:cubicBezTo>
                    <a:pt x="7773" y="10574"/>
                    <a:pt x="7873" y="10474"/>
                    <a:pt x="7973" y="10340"/>
                  </a:cubicBezTo>
                  <a:cubicBezTo>
                    <a:pt x="9774" y="8072"/>
                    <a:pt x="11275" y="3702"/>
                    <a:pt x="9007" y="1334"/>
                  </a:cubicBezTo>
                  <a:cubicBezTo>
                    <a:pt x="8152" y="426"/>
                    <a:pt x="7038" y="1"/>
                    <a:pt x="5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012200" y="2776825"/>
              <a:ext cx="95100" cy="49575"/>
            </a:xfrm>
            <a:custGeom>
              <a:rect b="b" l="l" r="r" t="t"/>
              <a:pathLst>
                <a:path extrusionOk="0" h="1983" w="3804">
                  <a:moveTo>
                    <a:pt x="935" y="1"/>
                  </a:moveTo>
                  <a:cubicBezTo>
                    <a:pt x="601" y="201"/>
                    <a:pt x="268" y="435"/>
                    <a:pt x="1" y="735"/>
                  </a:cubicBezTo>
                  <a:cubicBezTo>
                    <a:pt x="730" y="1525"/>
                    <a:pt x="1763" y="1982"/>
                    <a:pt x="2849" y="1982"/>
                  </a:cubicBezTo>
                  <a:cubicBezTo>
                    <a:pt x="2955" y="1982"/>
                    <a:pt x="3062" y="1978"/>
                    <a:pt x="3170" y="1969"/>
                  </a:cubicBezTo>
                  <a:cubicBezTo>
                    <a:pt x="3370" y="1969"/>
                    <a:pt x="3603" y="1936"/>
                    <a:pt x="3804" y="1902"/>
                  </a:cubicBezTo>
                  <a:cubicBezTo>
                    <a:pt x="3070" y="1002"/>
                    <a:pt x="2069" y="335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872950" y="2643400"/>
              <a:ext cx="196825" cy="265725"/>
            </a:xfrm>
            <a:custGeom>
              <a:rect b="b" l="l" r="r" t="t"/>
              <a:pathLst>
                <a:path extrusionOk="0" h="10629" w="7873">
                  <a:moveTo>
                    <a:pt x="6505" y="1"/>
                  </a:moveTo>
                  <a:cubicBezTo>
                    <a:pt x="5538" y="2136"/>
                    <a:pt x="2202" y="7039"/>
                    <a:pt x="0" y="7339"/>
                  </a:cubicBezTo>
                  <a:cubicBezTo>
                    <a:pt x="267" y="9374"/>
                    <a:pt x="4737" y="10141"/>
                    <a:pt x="4737" y="10141"/>
                  </a:cubicBezTo>
                  <a:cubicBezTo>
                    <a:pt x="4737" y="10141"/>
                    <a:pt x="5809" y="10629"/>
                    <a:pt x="6491" y="10629"/>
                  </a:cubicBezTo>
                  <a:cubicBezTo>
                    <a:pt x="6786" y="10629"/>
                    <a:pt x="7008" y="10537"/>
                    <a:pt x="7039" y="10275"/>
                  </a:cubicBezTo>
                  <a:cubicBezTo>
                    <a:pt x="6105" y="9207"/>
                    <a:pt x="6005" y="8307"/>
                    <a:pt x="6338" y="7506"/>
                  </a:cubicBezTo>
                  <a:cubicBezTo>
                    <a:pt x="6538" y="7006"/>
                    <a:pt x="6838" y="6572"/>
                    <a:pt x="7239" y="6205"/>
                  </a:cubicBezTo>
                  <a:cubicBezTo>
                    <a:pt x="7439" y="5972"/>
                    <a:pt x="7639" y="5772"/>
                    <a:pt x="7873" y="5605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938000" y="2478150"/>
              <a:ext cx="310225" cy="296775"/>
            </a:xfrm>
            <a:custGeom>
              <a:rect b="b" l="l" r="r" t="t"/>
              <a:pathLst>
                <a:path extrusionOk="0" h="11871" w="12409">
                  <a:moveTo>
                    <a:pt x="6099" y="1"/>
                  </a:moveTo>
                  <a:cubicBezTo>
                    <a:pt x="5254" y="1"/>
                    <a:pt x="4415" y="137"/>
                    <a:pt x="3736" y="440"/>
                  </a:cubicBezTo>
                  <a:cubicBezTo>
                    <a:pt x="2502" y="940"/>
                    <a:pt x="1501" y="1907"/>
                    <a:pt x="1001" y="3142"/>
                  </a:cubicBezTo>
                  <a:cubicBezTo>
                    <a:pt x="467" y="4276"/>
                    <a:pt x="167" y="5510"/>
                    <a:pt x="100" y="6778"/>
                  </a:cubicBezTo>
                  <a:cubicBezTo>
                    <a:pt x="0" y="9713"/>
                    <a:pt x="1268" y="10914"/>
                    <a:pt x="1268" y="10914"/>
                  </a:cubicBezTo>
                  <a:cubicBezTo>
                    <a:pt x="1410" y="10889"/>
                    <a:pt x="1554" y="10878"/>
                    <a:pt x="1699" y="10878"/>
                  </a:cubicBezTo>
                  <a:cubicBezTo>
                    <a:pt x="3050" y="10878"/>
                    <a:pt x="4428" y="11871"/>
                    <a:pt x="5160" y="11871"/>
                  </a:cubicBezTo>
                  <a:cubicBezTo>
                    <a:pt x="5390" y="11871"/>
                    <a:pt x="5556" y="11773"/>
                    <a:pt x="5637" y="11514"/>
                  </a:cubicBezTo>
                  <a:cubicBezTo>
                    <a:pt x="6004" y="10347"/>
                    <a:pt x="7372" y="9680"/>
                    <a:pt x="7372" y="9680"/>
                  </a:cubicBezTo>
                  <a:cubicBezTo>
                    <a:pt x="7595" y="9802"/>
                    <a:pt x="7826" y="9850"/>
                    <a:pt x="8053" y="9850"/>
                  </a:cubicBezTo>
                  <a:cubicBezTo>
                    <a:pt x="8880" y="9850"/>
                    <a:pt x="9640" y="9213"/>
                    <a:pt x="9640" y="9213"/>
                  </a:cubicBezTo>
                  <a:cubicBezTo>
                    <a:pt x="9640" y="9213"/>
                    <a:pt x="11075" y="8312"/>
                    <a:pt x="11008" y="6744"/>
                  </a:cubicBezTo>
                  <a:cubicBezTo>
                    <a:pt x="10941" y="5143"/>
                    <a:pt x="12409" y="4810"/>
                    <a:pt x="11775" y="3308"/>
                  </a:cubicBezTo>
                  <a:cubicBezTo>
                    <a:pt x="11146" y="1720"/>
                    <a:pt x="10301" y="1640"/>
                    <a:pt x="10136" y="1640"/>
                  </a:cubicBezTo>
                  <a:cubicBezTo>
                    <a:pt x="10117" y="1640"/>
                    <a:pt x="10107" y="1641"/>
                    <a:pt x="10107" y="1641"/>
                  </a:cubicBezTo>
                  <a:cubicBezTo>
                    <a:pt x="9832" y="655"/>
                    <a:pt x="7952" y="1"/>
                    <a:pt x="6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2112275" y="2660550"/>
              <a:ext cx="59250" cy="84050"/>
            </a:xfrm>
            <a:custGeom>
              <a:rect b="b" l="l" r="r" t="t"/>
              <a:pathLst>
                <a:path extrusionOk="0" h="3362" w="2370">
                  <a:moveTo>
                    <a:pt x="1553" y="1"/>
                  </a:moveTo>
                  <a:cubicBezTo>
                    <a:pt x="929" y="1"/>
                    <a:pt x="289" y="744"/>
                    <a:pt x="134" y="1516"/>
                  </a:cubicBezTo>
                  <a:cubicBezTo>
                    <a:pt x="1" y="2117"/>
                    <a:pt x="168" y="2717"/>
                    <a:pt x="534" y="3184"/>
                  </a:cubicBezTo>
                  <a:cubicBezTo>
                    <a:pt x="649" y="3306"/>
                    <a:pt x="779" y="3361"/>
                    <a:pt x="914" y="3361"/>
                  </a:cubicBezTo>
                  <a:cubicBezTo>
                    <a:pt x="1334" y="3361"/>
                    <a:pt x="1809" y="2839"/>
                    <a:pt x="2036" y="2184"/>
                  </a:cubicBezTo>
                  <a:cubicBezTo>
                    <a:pt x="2302" y="1383"/>
                    <a:pt x="2369" y="149"/>
                    <a:pt x="1702" y="15"/>
                  </a:cubicBezTo>
                  <a:cubicBezTo>
                    <a:pt x="1653" y="5"/>
                    <a:pt x="1603" y="1"/>
                    <a:pt x="1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842925" y="2793825"/>
              <a:ext cx="192650" cy="89775"/>
            </a:xfrm>
            <a:custGeom>
              <a:rect b="b" l="l" r="r" t="t"/>
              <a:pathLst>
                <a:path extrusionOk="0" h="3591" w="7706">
                  <a:moveTo>
                    <a:pt x="2997" y="0"/>
                  </a:moveTo>
                  <a:cubicBezTo>
                    <a:pt x="1670" y="0"/>
                    <a:pt x="458" y="805"/>
                    <a:pt x="0" y="2056"/>
                  </a:cubicBezTo>
                  <a:lnTo>
                    <a:pt x="7472" y="3591"/>
                  </a:lnTo>
                  <a:lnTo>
                    <a:pt x="7706" y="2056"/>
                  </a:lnTo>
                  <a:cubicBezTo>
                    <a:pt x="6505" y="989"/>
                    <a:pt x="4971" y="288"/>
                    <a:pt x="3369" y="21"/>
                  </a:cubicBezTo>
                  <a:cubicBezTo>
                    <a:pt x="3245" y="7"/>
                    <a:pt x="3120" y="0"/>
                    <a:pt x="2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003875" y="3239250"/>
              <a:ext cx="222675" cy="59825"/>
            </a:xfrm>
            <a:custGeom>
              <a:rect b="b" l="l" r="r" t="t"/>
              <a:pathLst>
                <a:path extrusionOk="0" h="2393" w="8907">
                  <a:moveTo>
                    <a:pt x="6367" y="1"/>
                  </a:moveTo>
                  <a:cubicBezTo>
                    <a:pt x="5971" y="1"/>
                    <a:pt x="5571" y="17"/>
                    <a:pt x="5171" y="51"/>
                  </a:cubicBezTo>
                  <a:cubicBezTo>
                    <a:pt x="4470" y="117"/>
                    <a:pt x="3736" y="284"/>
                    <a:pt x="3069" y="484"/>
                  </a:cubicBezTo>
                  <a:lnTo>
                    <a:pt x="0" y="51"/>
                  </a:lnTo>
                  <a:lnTo>
                    <a:pt x="0" y="1885"/>
                  </a:lnTo>
                  <a:lnTo>
                    <a:pt x="4470" y="2219"/>
                  </a:lnTo>
                  <a:cubicBezTo>
                    <a:pt x="4761" y="2344"/>
                    <a:pt x="5160" y="2392"/>
                    <a:pt x="5601" y="2392"/>
                  </a:cubicBezTo>
                  <a:cubicBezTo>
                    <a:pt x="7034" y="2392"/>
                    <a:pt x="8907" y="1885"/>
                    <a:pt x="8907" y="1885"/>
                  </a:cubicBezTo>
                  <a:cubicBezTo>
                    <a:pt x="8907" y="551"/>
                    <a:pt x="7539" y="51"/>
                    <a:pt x="7539" y="51"/>
                  </a:cubicBezTo>
                  <a:cubicBezTo>
                    <a:pt x="7155" y="17"/>
                    <a:pt x="6763" y="1"/>
                    <a:pt x="636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003875" y="3239250"/>
              <a:ext cx="222675" cy="59825"/>
            </a:xfrm>
            <a:custGeom>
              <a:rect b="b" l="l" r="r" t="t"/>
              <a:pathLst>
                <a:path extrusionOk="0" h="2393" w="8907">
                  <a:moveTo>
                    <a:pt x="6367" y="1"/>
                  </a:moveTo>
                  <a:cubicBezTo>
                    <a:pt x="5971" y="1"/>
                    <a:pt x="5571" y="17"/>
                    <a:pt x="5171" y="51"/>
                  </a:cubicBezTo>
                  <a:cubicBezTo>
                    <a:pt x="4470" y="117"/>
                    <a:pt x="3736" y="284"/>
                    <a:pt x="3069" y="484"/>
                  </a:cubicBezTo>
                  <a:lnTo>
                    <a:pt x="0" y="51"/>
                  </a:lnTo>
                  <a:lnTo>
                    <a:pt x="0" y="1885"/>
                  </a:lnTo>
                  <a:lnTo>
                    <a:pt x="4470" y="2219"/>
                  </a:lnTo>
                  <a:cubicBezTo>
                    <a:pt x="4761" y="2344"/>
                    <a:pt x="5160" y="2392"/>
                    <a:pt x="5601" y="2392"/>
                  </a:cubicBezTo>
                  <a:cubicBezTo>
                    <a:pt x="7034" y="2392"/>
                    <a:pt x="8907" y="1885"/>
                    <a:pt x="8907" y="1885"/>
                  </a:cubicBezTo>
                  <a:cubicBezTo>
                    <a:pt x="8907" y="551"/>
                    <a:pt x="7539" y="51"/>
                    <a:pt x="7539" y="51"/>
                  </a:cubicBezTo>
                  <a:cubicBezTo>
                    <a:pt x="7155" y="17"/>
                    <a:pt x="6763" y="1"/>
                    <a:pt x="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557725" y="2821250"/>
              <a:ext cx="570425" cy="644450"/>
            </a:xfrm>
            <a:custGeom>
              <a:rect b="b" l="l" r="r" t="t"/>
              <a:pathLst>
                <a:path extrusionOk="0" h="25778" w="22817">
                  <a:moveTo>
                    <a:pt x="10966" y="0"/>
                  </a:moveTo>
                  <a:cubicBezTo>
                    <a:pt x="9810" y="0"/>
                    <a:pt x="8662" y="76"/>
                    <a:pt x="7572" y="259"/>
                  </a:cubicBezTo>
                  <a:cubicBezTo>
                    <a:pt x="7572" y="259"/>
                    <a:pt x="5971" y="1626"/>
                    <a:pt x="4270" y="6530"/>
                  </a:cubicBezTo>
                  <a:cubicBezTo>
                    <a:pt x="3770" y="7964"/>
                    <a:pt x="3336" y="9299"/>
                    <a:pt x="2969" y="10533"/>
                  </a:cubicBezTo>
                  <a:cubicBezTo>
                    <a:pt x="2435" y="12267"/>
                    <a:pt x="2035" y="13835"/>
                    <a:pt x="1701" y="15370"/>
                  </a:cubicBezTo>
                  <a:cubicBezTo>
                    <a:pt x="1034" y="18138"/>
                    <a:pt x="567" y="20707"/>
                    <a:pt x="0" y="23642"/>
                  </a:cubicBezTo>
                  <a:lnTo>
                    <a:pt x="17079" y="25777"/>
                  </a:lnTo>
                  <a:cubicBezTo>
                    <a:pt x="17313" y="23309"/>
                    <a:pt x="17713" y="20840"/>
                    <a:pt x="18213" y="18405"/>
                  </a:cubicBezTo>
                  <a:cubicBezTo>
                    <a:pt x="18513" y="16871"/>
                    <a:pt x="18914" y="15136"/>
                    <a:pt x="19381" y="13201"/>
                  </a:cubicBezTo>
                  <a:cubicBezTo>
                    <a:pt x="19481" y="12868"/>
                    <a:pt x="19548" y="12501"/>
                    <a:pt x="19648" y="12134"/>
                  </a:cubicBezTo>
                  <a:cubicBezTo>
                    <a:pt x="19848" y="11400"/>
                    <a:pt x="20048" y="10633"/>
                    <a:pt x="20281" y="9866"/>
                  </a:cubicBezTo>
                  <a:cubicBezTo>
                    <a:pt x="20548" y="8898"/>
                    <a:pt x="20815" y="7931"/>
                    <a:pt x="21149" y="6930"/>
                  </a:cubicBezTo>
                  <a:cubicBezTo>
                    <a:pt x="21649" y="5329"/>
                    <a:pt x="22183" y="3661"/>
                    <a:pt x="22817" y="1927"/>
                  </a:cubicBezTo>
                  <a:cubicBezTo>
                    <a:pt x="22817" y="1927"/>
                    <a:pt x="16782" y="0"/>
                    <a:pt x="10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269900" y="3246750"/>
              <a:ext cx="222675" cy="60200"/>
            </a:xfrm>
            <a:custGeom>
              <a:rect b="b" l="l" r="r" t="t"/>
              <a:pathLst>
                <a:path extrusionOk="0" h="2408" w="8907">
                  <a:moveTo>
                    <a:pt x="6355" y="1"/>
                  </a:moveTo>
                  <a:cubicBezTo>
                    <a:pt x="5963" y="1"/>
                    <a:pt x="5571" y="17"/>
                    <a:pt x="5171" y="51"/>
                  </a:cubicBezTo>
                  <a:cubicBezTo>
                    <a:pt x="4470" y="151"/>
                    <a:pt x="3736" y="284"/>
                    <a:pt x="3069" y="518"/>
                  </a:cubicBezTo>
                  <a:lnTo>
                    <a:pt x="0" y="51"/>
                  </a:lnTo>
                  <a:lnTo>
                    <a:pt x="0" y="1885"/>
                  </a:lnTo>
                  <a:lnTo>
                    <a:pt x="4470" y="2252"/>
                  </a:lnTo>
                  <a:cubicBezTo>
                    <a:pt x="4746" y="2364"/>
                    <a:pt x="5121" y="2408"/>
                    <a:pt x="5537" y="2408"/>
                  </a:cubicBezTo>
                  <a:cubicBezTo>
                    <a:pt x="6978" y="2408"/>
                    <a:pt x="8907" y="1885"/>
                    <a:pt x="8907" y="1885"/>
                  </a:cubicBezTo>
                  <a:cubicBezTo>
                    <a:pt x="8907" y="585"/>
                    <a:pt x="7539" y="51"/>
                    <a:pt x="7539" y="51"/>
                  </a:cubicBezTo>
                  <a:cubicBezTo>
                    <a:pt x="7139" y="17"/>
                    <a:pt x="6747" y="1"/>
                    <a:pt x="6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777050" y="4473050"/>
              <a:ext cx="198500" cy="83425"/>
            </a:xfrm>
            <a:custGeom>
              <a:rect b="b" l="l" r="r" t="t"/>
              <a:pathLst>
                <a:path extrusionOk="0" h="3337" w="7940">
                  <a:moveTo>
                    <a:pt x="334" y="1"/>
                  </a:moveTo>
                  <a:lnTo>
                    <a:pt x="0" y="2903"/>
                  </a:lnTo>
                  <a:lnTo>
                    <a:pt x="6938" y="3336"/>
                  </a:lnTo>
                  <a:lnTo>
                    <a:pt x="7939" y="3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243200" y="4473050"/>
              <a:ext cx="198500" cy="83425"/>
            </a:xfrm>
            <a:custGeom>
              <a:rect b="b" l="l" r="r" t="t"/>
              <a:pathLst>
                <a:path extrusionOk="0" h="3337" w="7940">
                  <a:moveTo>
                    <a:pt x="301" y="1"/>
                  </a:moveTo>
                  <a:lnTo>
                    <a:pt x="1" y="2903"/>
                  </a:lnTo>
                  <a:lnTo>
                    <a:pt x="6906" y="3336"/>
                  </a:lnTo>
                  <a:lnTo>
                    <a:pt x="7940" y="36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556050" y="3386450"/>
              <a:ext cx="199325" cy="56725"/>
            </a:xfrm>
            <a:custGeom>
              <a:rect b="b" l="l" r="r" t="t"/>
              <a:pathLst>
                <a:path extrusionOk="0" h="2269" w="7973">
                  <a:moveTo>
                    <a:pt x="234" y="0"/>
                  </a:moveTo>
                  <a:lnTo>
                    <a:pt x="1" y="1234"/>
                  </a:lnTo>
                  <a:lnTo>
                    <a:pt x="7706" y="2268"/>
                  </a:lnTo>
                  <a:lnTo>
                    <a:pt x="7973" y="11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768700" y="3414800"/>
              <a:ext cx="178500" cy="52550"/>
            </a:xfrm>
            <a:custGeom>
              <a:rect b="b" l="l" r="r" t="t"/>
              <a:pathLst>
                <a:path extrusionOk="0" h="2102" w="7140">
                  <a:moveTo>
                    <a:pt x="101" y="0"/>
                  </a:moveTo>
                  <a:lnTo>
                    <a:pt x="1" y="1134"/>
                  </a:lnTo>
                  <a:lnTo>
                    <a:pt x="7139" y="2102"/>
                  </a:lnTo>
                  <a:lnTo>
                    <a:pt x="7139" y="10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958000" y="3440650"/>
              <a:ext cx="25875" cy="30050"/>
            </a:xfrm>
            <a:custGeom>
              <a:rect b="b" l="l" r="r" t="t"/>
              <a:pathLst>
                <a:path extrusionOk="0" h="1202" w="1035">
                  <a:moveTo>
                    <a:pt x="1" y="0"/>
                  </a:moveTo>
                  <a:lnTo>
                    <a:pt x="1" y="1068"/>
                  </a:lnTo>
                  <a:lnTo>
                    <a:pt x="1035" y="1201"/>
                  </a:lnTo>
                  <a:lnTo>
                    <a:pt x="103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2035550" y="2964475"/>
              <a:ext cx="50900" cy="160125"/>
            </a:xfrm>
            <a:custGeom>
              <a:rect b="b" l="l" r="r" t="t"/>
              <a:pathLst>
                <a:path extrusionOk="0" h="6405" w="2036">
                  <a:moveTo>
                    <a:pt x="935" y="0"/>
                  </a:moveTo>
                  <a:cubicBezTo>
                    <a:pt x="935" y="0"/>
                    <a:pt x="1" y="3503"/>
                    <a:pt x="535" y="6405"/>
                  </a:cubicBezTo>
                  <a:cubicBezTo>
                    <a:pt x="735" y="5671"/>
                    <a:pt x="935" y="4904"/>
                    <a:pt x="1168" y="4137"/>
                  </a:cubicBezTo>
                  <a:cubicBezTo>
                    <a:pt x="1435" y="3169"/>
                    <a:pt x="1702" y="2202"/>
                    <a:pt x="2036" y="1201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2053900" y="2894425"/>
              <a:ext cx="292750" cy="404475"/>
            </a:xfrm>
            <a:custGeom>
              <a:rect b="b" l="l" r="r" t="t"/>
              <a:pathLst>
                <a:path extrusionOk="0" h="16179" w="11710">
                  <a:moveTo>
                    <a:pt x="2436" y="0"/>
                  </a:moveTo>
                  <a:lnTo>
                    <a:pt x="1" y="4737"/>
                  </a:lnTo>
                  <a:cubicBezTo>
                    <a:pt x="1" y="4737"/>
                    <a:pt x="1035" y="14277"/>
                    <a:pt x="2736" y="14978"/>
                  </a:cubicBezTo>
                  <a:cubicBezTo>
                    <a:pt x="4437" y="15678"/>
                    <a:pt x="11709" y="16179"/>
                    <a:pt x="11709" y="16179"/>
                  </a:cubicBezTo>
                  <a:lnTo>
                    <a:pt x="11709" y="14611"/>
                  </a:lnTo>
                  <a:cubicBezTo>
                    <a:pt x="11709" y="14611"/>
                    <a:pt x="5138" y="12343"/>
                    <a:pt x="4871" y="11208"/>
                  </a:cubicBezTo>
                  <a:cubicBezTo>
                    <a:pt x="4571" y="9941"/>
                    <a:pt x="3837" y="267"/>
                    <a:pt x="2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035550" y="2869400"/>
              <a:ext cx="140125" cy="234375"/>
            </a:xfrm>
            <a:custGeom>
              <a:rect b="b" l="l" r="r" t="t"/>
              <a:pathLst>
                <a:path extrusionOk="0" h="9375" w="5605">
                  <a:moveTo>
                    <a:pt x="3704" y="1"/>
                  </a:moveTo>
                  <a:cubicBezTo>
                    <a:pt x="3704" y="1"/>
                    <a:pt x="1735" y="167"/>
                    <a:pt x="935" y="2636"/>
                  </a:cubicBezTo>
                  <a:cubicBezTo>
                    <a:pt x="401" y="4337"/>
                    <a:pt x="1" y="5938"/>
                    <a:pt x="1" y="5938"/>
                  </a:cubicBezTo>
                  <a:lnTo>
                    <a:pt x="968" y="9374"/>
                  </a:lnTo>
                  <a:lnTo>
                    <a:pt x="5605" y="8774"/>
                  </a:lnTo>
                  <a:cubicBezTo>
                    <a:pt x="5605" y="8774"/>
                    <a:pt x="4971" y="434"/>
                    <a:pt x="3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295025" y="4662675"/>
              <a:ext cx="85925" cy="73925"/>
            </a:xfrm>
            <a:custGeom>
              <a:rect b="b" l="l" r="r" t="t"/>
              <a:pathLst>
                <a:path extrusionOk="0" h="2957" w="3437">
                  <a:moveTo>
                    <a:pt x="1944" y="1"/>
                  </a:moveTo>
                  <a:cubicBezTo>
                    <a:pt x="1586" y="1"/>
                    <a:pt x="1224" y="132"/>
                    <a:pt x="935" y="421"/>
                  </a:cubicBezTo>
                  <a:cubicBezTo>
                    <a:pt x="1" y="1355"/>
                    <a:pt x="668" y="2956"/>
                    <a:pt x="1969" y="2956"/>
                  </a:cubicBezTo>
                  <a:cubicBezTo>
                    <a:pt x="2769" y="2956"/>
                    <a:pt x="3437" y="2289"/>
                    <a:pt x="3437" y="1489"/>
                  </a:cubicBezTo>
                  <a:cubicBezTo>
                    <a:pt x="3437" y="584"/>
                    <a:pt x="270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177325" y="4662675"/>
              <a:ext cx="85925" cy="73925"/>
            </a:xfrm>
            <a:custGeom>
              <a:rect b="b" l="l" r="r" t="t"/>
              <a:pathLst>
                <a:path extrusionOk="0" h="2957" w="3437">
                  <a:moveTo>
                    <a:pt x="1934" y="1"/>
                  </a:moveTo>
                  <a:cubicBezTo>
                    <a:pt x="1571" y="1"/>
                    <a:pt x="1202" y="132"/>
                    <a:pt x="901" y="421"/>
                  </a:cubicBezTo>
                  <a:cubicBezTo>
                    <a:pt x="1" y="1355"/>
                    <a:pt x="634" y="2956"/>
                    <a:pt x="1935" y="2956"/>
                  </a:cubicBezTo>
                  <a:cubicBezTo>
                    <a:pt x="2769" y="2956"/>
                    <a:pt x="3436" y="2289"/>
                    <a:pt x="3436" y="1489"/>
                  </a:cubicBezTo>
                  <a:cubicBezTo>
                    <a:pt x="3436" y="584"/>
                    <a:pt x="2699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340900" y="4144475"/>
              <a:ext cx="889000" cy="555425"/>
            </a:xfrm>
            <a:custGeom>
              <a:rect b="b" l="l" r="r" t="t"/>
              <a:pathLst>
                <a:path extrusionOk="0" h="22217" w="35560">
                  <a:moveTo>
                    <a:pt x="16546" y="1"/>
                  </a:moveTo>
                  <a:lnTo>
                    <a:pt x="16546" y="15779"/>
                  </a:lnTo>
                  <a:cubicBezTo>
                    <a:pt x="7105" y="16012"/>
                    <a:pt x="1368" y="19315"/>
                    <a:pt x="234" y="20049"/>
                  </a:cubicBezTo>
                  <a:cubicBezTo>
                    <a:pt x="100" y="20115"/>
                    <a:pt x="0" y="20282"/>
                    <a:pt x="34" y="20415"/>
                  </a:cubicBezTo>
                  <a:lnTo>
                    <a:pt x="34" y="21750"/>
                  </a:lnTo>
                  <a:cubicBezTo>
                    <a:pt x="34" y="21983"/>
                    <a:pt x="234" y="22217"/>
                    <a:pt x="467" y="22217"/>
                  </a:cubicBezTo>
                  <a:cubicBezTo>
                    <a:pt x="668" y="22217"/>
                    <a:pt x="801" y="22117"/>
                    <a:pt x="901" y="21983"/>
                  </a:cubicBezTo>
                  <a:lnTo>
                    <a:pt x="1468" y="20983"/>
                  </a:lnTo>
                  <a:cubicBezTo>
                    <a:pt x="6338" y="19415"/>
                    <a:pt x="11442" y="18581"/>
                    <a:pt x="16579" y="18481"/>
                  </a:cubicBezTo>
                  <a:lnTo>
                    <a:pt x="16579" y="21083"/>
                  </a:lnTo>
                  <a:cubicBezTo>
                    <a:pt x="16579" y="21416"/>
                    <a:pt x="16846" y="21683"/>
                    <a:pt x="17179" y="21683"/>
                  </a:cubicBezTo>
                  <a:lnTo>
                    <a:pt x="18414" y="21683"/>
                  </a:lnTo>
                  <a:cubicBezTo>
                    <a:pt x="18714" y="21683"/>
                    <a:pt x="18981" y="21416"/>
                    <a:pt x="19014" y="21083"/>
                  </a:cubicBezTo>
                  <a:lnTo>
                    <a:pt x="19014" y="18481"/>
                  </a:lnTo>
                  <a:cubicBezTo>
                    <a:pt x="24118" y="18581"/>
                    <a:pt x="29221" y="19415"/>
                    <a:pt x="34125" y="20983"/>
                  </a:cubicBezTo>
                  <a:lnTo>
                    <a:pt x="34658" y="21983"/>
                  </a:lnTo>
                  <a:cubicBezTo>
                    <a:pt x="34759" y="22117"/>
                    <a:pt x="34925" y="22217"/>
                    <a:pt x="35092" y="22217"/>
                  </a:cubicBezTo>
                  <a:cubicBezTo>
                    <a:pt x="35359" y="22217"/>
                    <a:pt x="35559" y="21983"/>
                    <a:pt x="35559" y="21750"/>
                  </a:cubicBezTo>
                  <a:lnTo>
                    <a:pt x="35559" y="20415"/>
                  </a:lnTo>
                  <a:cubicBezTo>
                    <a:pt x="35559" y="20282"/>
                    <a:pt x="35459" y="20115"/>
                    <a:pt x="35326" y="20049"/>
                  </a:cubicBezTo>
                  <a:cubicBezTo>
                    <a:pt x="34191" y="19315"/>
                    <a:pt x="28421" y="16012"/>
                    <a:pt x="18981" y="15779"/>
                  </a:cubicBezTo>
                  <a:lnTo>
                    <a:pt x="189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340900" y="4144475"/>
              <a:ext cx="889000" cy="555425"/>
            </a:xfrm>
            <a:custGeom>
              <a:rect b="b" l="l" r="r" t="t"/>
              <a:pathLst>
                <a:path extrusionOk="0" h="22217" w="35560">
                  <a:moveTo>
                    <a:pt x="16546" y="1"/>
                  </a:moveTo>
                  <a:lnTo>
                    <a:pt x="16546" y="15779"/>
                  </a:lnTo>
                  <a:cubicBezTo>
                    <a:pt x="7105" y="16012"/>
                    <a:pt x="1368" y="19315"/>
                    <a:pt x="234" y="20049"/>
                  </a:cubicBezTo>
                  <a:cubicBezTo>
                    <a:pt x="100" y="20115"/>
                    <a:pt x="0" y="20282"/>
                    <a:pt x="34" y="20415"/>
                  </a:cubicBezTo>
                  <a:lnTo>
                    <a:pt x="34" y="21750"/>
                  </a:lnTo>
                  <a:cubicBezTo>
                    <a:pt x="34" y="21983"/>
                    <a:pt x="234" y="22217"/>
                    <a:pt x="467" y="22217"/>
                  </a:cubicBezTo>
                  <a:cubicBezTo>
                    <a:pt x="668" y="22217"/>
                    <a:pt x="801" y="22117"/>
                    <a:pt x="901" y="21983"/>
                  </a:cubicBezTo>
                  <a:lnTo>
                    <a:pt x="1468" y="20983"/>
                  </a:lnTo>
                  <a:cubicBezTo>
                    <a:pt x="6338" y="19415"/>
                    <a:pt x="11442" y="18581"/>
                    <a:pt x="16579" y="18481"/>
                  </a:cubicBezTo>
                  <a:lnTo>
                    <a:pt x="16579" y="21083"/>
                  </a:lnTo>
                  <a:cubicBezTo>
                    <a:pt x="16579" y="21416"/>
                    <a:pt x="16846" y="21683"/>
                    <a:pt x="17179" y="21683"/>
                  </a:cubicBezTo>
                  <a:lnTo>
                    <a:pt x="18414" y="21683"/>
                  </a:lnTo>
                  <a:cubicBezTo>
                    <a:pt x="18714" y="21683"/>
                    <a:pt x="18981" y="21416"/>
                    <a:pt x="19014" y="21083"/>
                  </a:cubicBezTo>
                  <a:lnTo>
                    <a:pt x="19014" y="18481"/>
                  </a:lnTo>
                  <a:cubicBezTo>
                    <a:pt x="24118" y="18581"/>
                    <a:pt x="29221" y="19415"/>
                    <a:pt x="34125" y="20983"/>
                  </a:cubicBezTo>
                  <a:lnTo>
                    <a:pt x="34658" y="21983"/>
                  </a:lnTo>
                  <a:cubicBezTo>
                    <a:pt x="34759" y="22117"/>
                    <a:pt x="34925" y="22217"/>
                    <a:pt x="35092" y="22217"/>
                  </a:cubicBezTo>
                  <a:cubicBezTo>
                    <a:pt x="35359" y="22217"/>
                    <a:pt x="35559" y="21983"/>
                    <a:pt x="35559" y="21750"/>
                  </a:cubicBezTo>
                  <a:lnTo>
                    <a:pt x="35559" y="20415"/>
                  </a:lnTo>
                  <a:cubicBezTo>
                    <a:pt x="35559" y="20282"/>
                    <a:pt x="35459" y="20115"/>
                    <a:pt x="35326" y="20049"/>
                  </a:cubicBezTo>
                  <a:cubicBezTo>
                    <a:pt x="34191" y="19315"/>
                    <a:pt x="28421" y="16012"/>
                    <a:pt x="18981" y="15779"/>
                  </a:cubicBezTo>
                  <a:lnTo>
                    <a:pt x="18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765375" y="4663200"/>
              <a:ext cx="40050" cy="72575"/>
            </a:xfrm>
            <a:custGeom>
              <a:rect b="b" l="l" r="r" t="t"/>
              <a:pathLst>
                <a:path extrusionOk="0" h="2903" w="1602">
                  <a:moveTo>
                    <a:pt x="300" y="0"/>
                  </a:moveTo>
                  <a:cubicBezTo>
                    <a:pt x="134" y="0"/>
                    <a:pt x="0" y="133"/>
                    <a:pt x="0" y="300"/>
                  </a:cubicBezTo>
                  <a:lnTo>
                    <a:pt x="0" y="2602"/>
                  </a:lnTo>
                  <a:cubicBezTo>
                    <a:pt x="0" y="2769"/>
                    <a:pt x="134" y="2902"/>
                    <a:pt x="300" y="2902"/>
                  </a:cubicBezTo>
                  <a:lnTo>
                    <a:pt x="1268" y="2902"/>
                  </a:lnTo>
                  <a:cubicBezTo>
                    <a:pt x="1435" y="2902"/>
                    <a:pt x="1601" y="2769"/>
                    <a:pt x="1601" y="2602"/>
                  </a:cubicBezTo>
                  <a:lnTo>
                    <a:pt x="1601" y="300"/>
                  </a:lnTo>
                  <a:cubicBezTo>
                    <a:pt x="1601" y="133"/>
                    <a:pt x="14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305050" y="3756700"/>
              <a:ext cx="959875" cy="132625"/>
            </a:xfrm>
            <a:custGeom>
              <a:rect b="b" l="l" r="r" t="t"/>
              <a:pathLst>
                <a:path extrusionOk="0" h="5305" w="38395">
                  <a:moveTo>
                    <a:pt x="3302" y="1"/>
                  </a:moveTo>
                  <a:cubicBezTo>
                    <a:pt x="1501" y="1"/>
                    <a:pt x="33" y="1468"/>
                    <a:pt x="0" y="3303"/>
                  </a:cubicBezTo>
                  <a:lnTo>
                    <a:pt x="0" y="5305"/>
                  </a:lnTo>
                  <a:lnTo>
                    <a:pt x="38394" y="5305"/>
                  </a:lnTo>
                  <a:lnTo>
                    <a:pt x="38394" y="3303"/>
                  </a:lnTo>
                  <a:cubicBezTo>
                    <a:pt x="38394" y="1468"/>
                    <a:pt x="36926" y="1"/>
                    <a:pt x="35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647775" y="3428950"/>
              <a:ext cx="577000" cy="460375"/>
            </a:xfrm>
            <a:custGeom>
              <a:rect b="b" l="l" r="r" t="t"/>
              <a:pathLst>
                <a:path extrusionOk="0" h="18415" w="23080">
                  <a:moveTo>
                    <a:pt x="21169" y="1"/>
                  </a:moveTo>
                  <a:cubicBezTo>
                    <a:pt x="21152" y="1"/>
                    <a:pt x="21134" y="1"/>
                    <a:pt x="21116" y="1"/>
                  </a:cubicBezTo>
                  <a:lnTo>
                    <a:pt x="1" y="1"/>
                  </a:lnTo>
                  <a:lnTo>
                    <a:pt x="434" y="2036"/>
                  </a:lnTo>
                  <a:lnTo>
                    <a:pt x="19648" y="2036"/>
                  </a:lnTo>
                  <a:cubicBezTo>
                    <a:pt x="19666" y="2036"/>
                    <a:pt x="19683" y="2035"/>
                    <a:pt x="19700" y="2035"/>
                  </a:cubicBezTo>
                  <a:cubicBezTo>
                    <a:pt x="20775" y="2035"/>
                    <a:pt x="21579" y="3054"/>
                    <a:pt x="21316" y="4104"/>
                  </a:cubicBezTo>
                  <a:lnTo>
                    <a:pt x="18114" y="18415"/>
                  </a:lnTo>
                  <a:lnTo>
                    <a:pt x="18981" y="18415"/>
                  </a:lnTo>
                  <a:lnTo>
                    <a:pt x="22784" y="2103"/>
                  </a:lnTo>
                  <a:cubicBezTo>
                    <a:pt x="23079" y="1019"/>
                    <a:pt x="22276" y="1"/>
                    <a:pt x="21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722825" y="3903475"/>
              <a:ext cx="124300" cy="364450"/>
            </a:xfrm>
            <a:custGeom>
              <a:rect b="b" l="l" r="r" t="t"/>
              <a:pathLst>
                <a:path extrusionOk="0" h="14578" w="4972">
                  <a:moveTo>
                    <a:pt x="1" y="1"/>
                  </a:moveTo>
                  <a:lnTo>
                    <a:pt x="1" y="13777"/>
                  </a:lnTo>
                  <a:cubicBezTo>
                    <a:pt x="1" y="14244"/>
                    <a:pt x="368" y="14578"/>
                    <a:pt x="802" y="14578"/>
                  </a:cubicBezTo>
                  <a:lnTo>
                    <a:pt x="4204" y="14578"/>
                  </a:lnTo>
                  <a:cubicBezTo>
                    <a:pt x="4638" y="14578"/>
                    <a:pt x="4971" y="14211"/>
                    <a:pt x="4971" y="13777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722825" y="3903475"/>
              <a:ext cx="125125" cy="142625"/>
            </a:xfrm>
            <a:custGeom>
              <a:rect b="b" l="l" r="r" t="t"/>
              <a:pathLst>
                <a:path extrusionOk="0" h="5705" w="5005">
                  <a:moveTo>
                    <a:pt x="1" y="1"/>
                  </a:moveTo>
                  <a:lnTo>
                    <a:pt x="1" y="5705"/>
                  </a:lnTo>
                  <a:lnTo>
                    <a:pt x="5005" y="5705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280025" y="3846775"/>
              <a:ext cx="1011575" cy="83400"/>
            </a:xfrm>
            <a:custGeom>
              <a:rect b="b" l="l" r="r" t="t"/>
              <a:pathLst>
                <a:path extrusionOk="0" h="3336" w="40463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2502"/>
                  </a:lnTo>
                  <a:cubicBezTo>
                    <a:pt x="0" y="2969"/>
                    <a:pt x="367" y="3336"/>
                    <a:pt x="834" y="3336"/>
                  </a:cubicBezTo>
                  <a:lnTo>
                    <a:pt x="39629" y="3336"/>
                  </a:lnTo>
                  <a:cubicBezTo>
                    <a:pt x="40062" y="3336"/>
                    <a:pt x="40463" y="2969"/>
                    <a:pt x="40463" y="2502"/>
                  </a:cubicBezTo>
                  <a:lnTo>
                    <a:pt x="40463" y="834"/>
                  </a:lnTo>
                  <a:cubicBezTo>
                    <a:pt x="40463" y="367"/>
                    <a:pt x="40062" y="0"/>
                    <a:pt x="39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099900" y="2779325"/>
              <a:ext cx="745550" cy="1110000"/>
            </a:xfrm>
            <a:custGeom>
              <a:rect b="b" l="l" r="r" t="t"/>
              <a:pathLst>
                <a:path extrusionOk="0" h="44400" w="29822">
                  <a:moveTo>
                    <a:pt x="15072" y="1"/>
                  </a:moveTo>
                  <a:cubicBezTo>
                    <a:pt x="15052" y="1"/>
                    <a:pt x="15031" y="1"/>
                    <a:pt x="15011" y="1"/>
                  </a:cubicBezTo>
                  <a:lnTo>
                    <a:pt x="5404" y="1"/>
                  </a:lnTo>
                  <a:cubicBezTo>
                    <a:pt x="2402" y="1"/>
                    <a:pt x="0" y="2403"/>
                    <a:pt x="0" y="5405"/>
                  </a:cubicBezTo>
                  <a:lnTo>
                    <a:pt x="0" y="12677"/>
                  </a:lnTo>
                  <a:cubicBezTo>
                    <a:pt x="0" y="32424"/>
                    <a:pt x="7172" y="44400"/>
                    <a:pt x="7172" y="44400"/>
                  </a:cubicBezTo>
                  <a:lnTo>
                    <a:pt x="29821" y="44400"/>
                  </a:lnTo>
                  <a:cubicBezTo>
                    <a:pt x="22149" y="37495"/>
                    <a:pt x="20648" y="15445"/>
                    <a:pt x="20415" y="5238"/>
                  </a:cubicBezTo>
                  <a:cubicBezTo>
                    <a:pt x="20348" y="2323"/>
                    <a:pt x="17947" y="1"/>
                    <a:pt x="15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807075" y="3846775"/>
              <a:ext cx="484525" cy="83400"/>
            </a:xfrm>
            <a:custGeom>
              <a:rect b="b" l="l" r="r" t="t"/>
              <a:pathLst>
                <a:path extrusionOk="0" h="3336" w="19381">
                  <a:moveTo>
                    <a:pt x="1134" y="0"/>
                  </a:moveTo>
                  <a:cubicBezTo>
                    <a:pt x="500" y="0"/>
                    <a:pt x="0" y="534"/>
                    <a:pt x="0" y="1134"/>
                  </a:cubicBezTo>
                  <a:lnTo>
                    <a:pt x="0" y="2202"/>
                  </a:lnTo>
                  <a:cubicBezTo>
                    <a:pt x="0" y="2836"/>
                    <a:pt x="500" y="3336"/>
                    <a:pt x="1134" y="3336"/>
                  </a:cubicBezTo>
                  <a:lnTo>
                    <a:pt x="18547" y="3336"/>
                  </a:lnTo>
                  <a:cubicBezTo>
                    <a:pt x="18980" y="3336"/>
                    <a:pt x="19381" y="2969"/>
                    <a:pt x="19381" y="2502"/>
                  </a:cubicBezTo>
                  <a:lnTo>
                    <a:pt x="19381" y="834"/>
                  </a:lnTo>
                  <a:cubicBezTo>
                    <a:pt x="19347" y="367"/>
                    <a:pt x="18980" y="0"/>
                    <a:pt x="1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0" name="Google Shape;200;p14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14"/>
          <p:cNvGrpSpPr/>
          <p:nvPr/>
        </p:nvGrpSpPr>
        <p:grpSpPr>
          <a:xfrm>
            <a:off x="4273266" y="1534725"/>
            <a:ext cx="2395209" cy="837000"/>
            <a:chOff x="4273266" y="1610925"/>
            <a:chExt cx="2395209" cy="837000"/>
          </a:xfrm>
        </p:grpSpPr>
        <p:sp>
          <p:nvSpPr>
            <p:cNvPr id="202" name="Google Shape;202;p14"/>
            <p:cNvSpPr txBox="1"/>
            <p:nvPr/>
          </p:nvSpPr>
          <p:spPr>
            <a:xfrm>
              <a:off x="4273275" y="1953225"/>
              <a:ext cx="23952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cualquier duda que le surja al usuario, puede ser estudiante, profesor o al publico en general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4273266" y="161092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Respuesta inmediata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4273266" y="2447925"/>
            <a:ext cx="2395209" cy="857100"/>
            <a:chOff x="4273266" y="2447925"/>
            <a:chExt cx="2395209" cy="857100"/>
          </a:xfrm>
        </p:grpSpPr>
        <p:sp>
          <p:nvSpPr>
            <p:cNvPr id="205" name="Google Shape;205;p14"/>
            <p:cNvSpPr txBox="1"/>
            <p:nvPr/>
          </p:nvSpPr>
          <p:spPr>
            <a:xfrm>
              <a:off x="4273275" y="2790225"/>
              <a:ext cx="23952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 cuestión de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trámites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ya que nos da el paso a paso de como  hacerlos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4273266" y="244792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Agilidad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7" name="Google Shape;207;p14"/>
          <p:cNvGrpSpPr/>
          <p:nvPr/>
        </p:nvGrpSpPr>
        <p:grpSpPr>
          <a:xfrm>
            <a:off x="4273266" y="3386625"/>
            <a:ext cx="2395209" cy="866100"/>
            <a:chOff x="4273266" y="3310425"/>
            <a:chExt cx="2395209" cy="866100"/>
          </a:xfrm>
        </p:grpSpPr>
        <p:sp>
          <p:nvSpPr>
            <p:cNvPr id="208" name="Google Shape;208;p14"/>
            <p:cNvSpPr txBox="1"/>
            <p:nvPr/>
          </p:nvSpPr>
          <p:spPr>
            <a:xfrm>
              <a:off x="4273275" y="3652725"/>
              <a:ext cx="23952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disponibilidad de información que tiene la udg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4"/>
            <p:cNvSpPr txBox="1"/>
            <p:nvPr/>
          </p:nvSpPr>
          <p:spPr>
            <a:xfrm>
              <a:off x="4273266" y="331042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Innovar 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10" name="Google Shape;210;p14"/>
          <p:cNvSpPr/>
          <p:nvPr/>
        </p:nvSpPr>
        <p:spPr>
          <a:xfrm>
            <a:off x="3550275" y="1598171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6668475" y="2504006"/>
            <a:ext cx="710100" cy="71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3550275" y="346463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/>
          <p:nvPr/>
        </p:nvSpPr>
        <p:spPr>
          <a:xfrm>
            <a:off x="5073634" y="2419255"/>
            <a:ext cx="2184000" cy="21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5139025" y="2484650"/>
            <a:ext cx="2053200" cy="2053200"/>
          </a:xfrm>
          <a:prstGeom prst="arc">
            <a:avLst>
              <a:gd fmla="val 16200000" name="adj1"/>
              <a:gd fmla="val 759463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5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5"/>
          <p:cNvSpPr txBox="1"/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Competencia directa </a:t>
            </a:r>
            <a:endParaRPr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464950" y="1278650"/>
            <a:ext cx="3502525" cy="3445750"/>
            <a:chOff x="1293625" y="1173325"/>
            <a:chExt cx="3502525" cy="3445750"/>
          </a:xfrm>
        </p:grpSpPr>
        <p:sp>
          <p:nvSpPr>
            <p:cNvPr id="222" name="Google Shape;222;p15"/>
            <p:cNvSpPr/>
            <p:nvPr/>
          </p:nvSpPr>
          <p:spPr>
            <a:xfrm>
              <a:off x="2287650" y="1173325"/>
              <a:ext cx="882325" cy="958750"/>
            </a:xfrm>
            <a:custGeom>
              <a:rect b="b" l="l" r="r" t="t"/>
              <a:pathLst>
                <a:path extrusionOk="0" h="38350" w="35293">
                  <a:moveTo>
                    <a:pt x="27998" y="0"/>
                  </a:moveTo>
                  <a:cubicBezTo>
                    <a:pt x="24956" y="0"/>
                    <a:pt x="21628" y="2062"/>
                    <a:pt x="18781" y="5133"/>
                  </a:cubicBezTo>
                  <a:cubicBezTo>
                    <a:pt x="16880" y="7134"/>
                    <a:pt x="12310" y="5133"/>
                    <a:pt x="11609" y="10670"/>
                  </a:cubicBezTo>
                  <a:cubicBezTo>
                    <a:pt x="10842" y="16674"/>
                    <a:pt x="13711" y="19543"/>
                    <a:pt x="10008" y="21111"/>
                  </a:cubicBezTo>
                  <a:cubicBezTo>
                    <a:pt x="4171" y="23546"/>
                    <a:pt x="1" y="33286"/>
                    <a:pt x="8107" y="36955"/>
                  </a:cubicBezTo>
                  <a:cubicBezTo>
                    <a:pt x="10228" y="37907"/>
                    <a:pt x="12976" y="38349"/>
                    <a:pt x="15843" y="38349"/>
                  </a:cubicBezTo>
                  <a:cubicBezTo>
                    <a:pt x="23927" y="38349"/>
                    <a:pt x="32952" y="34833"/>
                    <a:pt x="31523" y="29317"/>
                  </a:cubicBezTo>
                  <a:cubicBezTo>
                    <a:pt x="29589" y="21878"/>
                    <a:pt x="29956" y="17875"/>
                    <a:pt x="32257" y="14373"/>
                  </a:cubicBezTo>
                  <a:cubicBezTo>
                    <a:pt x="35293" y="9736"/>
                    <a:pt x="34626" y="3765"/>
                    <a:pt x="32157" y="1597"/>
                  </a:cubicBezTo>
                  <a:cubicBezTo>
                    <a:pt x="30899" y="492"/>
                    <a:pt x="29482" y="0"/>
                    <a:pt x="27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808875" y="1531800"/>
              <a:ext cx="193500" cy="276050"/>
            </a:xfrm>
            <a:custGeom>
              <a:rect b="b" l="l" r="r" t="t"/>
              <a:pathLst>
                <a:path extrusionOk="0" h="11042" w="7740">
                  <a:moveTo>
                    <a:pt x="1134" y="0"/>
                  </a:moveTo>
                  <a:cubicBezTo>
                    <a:pt x="1435" y="2302"/>
                    <a:pt x="1635" y="6438"/>
                    <a:pt x="0" y="7739"/>
                  </a:cubicBezTo>
                  <a:cubicBezTo>
                    <a:pt x="0" y="7739"/>
                    <a:pt x="1" y="7739"/>
                    <a:pt x="3" y="7739"/>
                  </a:cubicBezTo>
                  <a:cubicBezTo>
                    <a:pt x="85" y="7739"/>
                    <a:pt x="2215" y="7771"/>
                    <a:pt x="6205" y="11041"/>
                  </a:cubicBezTo>
                  <a:cubicBezTo>
                    <a:pt x="7739" y="9374"/>
                    <a:pt x="6872" y="8640"/>
                    <a:pt x="6872" y="8640"/>
                  </a:cubicBezTo>
                  <a:cubicBezTo>
                    <a:pt x="4437" y="7739"/>
                    <a:pt x="4603" y="5871"/>
                    <a:pt x="5137" y="420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873925" y="1575150"/>
              <a:ext cx="63400" cy="92600"/>
            </a:xfrm>
            <a:custGeom>
              <a:rect b="b" l="l" r="r" t="t"/>
              <a:pathLst>
                <a:path extrusionOk="0" h="3704" w="2536">
                  <a:moveTo>
                    <a:pt x="167" y="1"/>
                  </a:moveTo>
                  <a:cubicBezTo>
                    <a:pt x="33" y="368"/>
                    <a:pt x="0" y="801"/>
                    <a:pt x="33" y="1202"/>
                  </a:cubicBezTo>
                  <a:cubicBezTo>
                    <a:pt x="67" y="2202"/>
                    <a:pt x="1301" y="3437"/>
                    <a:pt x="2235" y="3703"/>
                  </a:cubicBezTo>
                  <a:cubicBezTo>
                    <a:pt x="2302" y="3270"/>
                    <a:pt x="2402" y="2869"/>
                    <a:pt x="2535" y="25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751950" y="1300875"/>
              <a:ext cx="297950" cy="345075"/>
            </a:xfrm>
            <a:custGeom>
              <a:rect b="b" l="l" r="r" t="t"/>
              <a:pathLst>
                <a:path extrusionOk="0" h="13803" w="11918">
                  <a:moveTo>
                    <a:pt x="5358" y="0"/>
                  </a:moveTo>
                  <a:cubicBezTo>
                    <a:pt x="2393" y="0"/>
                    <a:pt x="1" y="2829"/>
                    <a:pt x="843" y="5935"/>
                  </a:cubicBezTo>
                  <a:cubicBezTo>
                    <a:pt x="1677" y="9471"/>
                    <a:pt x="1977" y="11005"/>
                    <a:pt x="4112" y="12640"/>
                  </a:cubicBezTo>
                  <a:cubicBezTo>
                    <a:pt x="5162" y="13438"/>
                    <a:pt x="6316" y="13802"/>
                    <a:pt x="7401" y="13802"/>
                  </a:cubicBezTo>
                  <a:cubicBezTo>
                    <a:pt x="9625" y="13802"/>
                    <a:pt x="11560" y="12271"/>
                    <a:pt x="11717" y="9804"/>
                  </a:cubicBezTo>
                  <a:cubicBezTo>
                    <a:pt x="11917" y="6469"/>
                    <a:pt x="10483" y="1198"/>
                    <a:pt x="6714" y="197"/>
                  </a:cubicBezTo>
                  <a:cubicBezTo>
                    <a:pt x="6255" y="63"/>
                    <a:pt x="5800" y="0"/>
                    <a:pt x="5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0675" y="1461750"/>
              <a:ext cx="32525" cy="53900"/>
            </a:xfrm>
            <a:custGeom>
              <a:rect b="b" l="l" r="r" t="t"/>
              <a:pathLst>
                <a:path extrusionOk="0" h="2156" w="1301">
                  <a:moveTo>
                    <a:pt x="0" y="0"/>
                  </a:moveTo>
                  <a:lnTo>
                    <a:pt x="267" y="2135"/>
                  </a:lnTo>
                  <a:cubicBezTo>
                    <a:pt x="342" y="2149"/>
                    <a:pt x="418" y="2155"/>
                    <a:pt x="494" y="2155"/>
                  </a:cubicBezTo>
                  <a:cubicBezTo>
                    <a:pt x="792" y="2155"/>
                    <a:pt x="1089" y="2054"/>
                    <a:pt x="1301" y="1868"/>
                  </a:cubicBezTo>
                  <a:cubicBezTo>
                    <a:pt x="801" y="1301"/>
                    <a:pt x="334" y="6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442050" y="4323800"/>
              <a:ext cx="165150" cy="295225"/>
            </a:xfrm>
            <a:custGeom>
              <a:rect b="b" l="l" r="r" t="t"/>
              <a:pathLst>
                <a:path extrusionOk="0" h="11809" w="6606">
                  <a:moveTo>
                    <a:pt x="1802" y="0"/>
                  </a:moveTo>
                  <a:cubicBezTo>
                    <a:pt x="1" y="0"/>
                    <a:pt x="1" y="11809"/>
                    <a:pt x="1802" y="11809"/>
                  </a:cubicBezTo>
                  <a:lnTo>
                    <a:pt x="6606" y="11809"/>
                  </a:lnTo>
                  <a:cubicBezTo>
                    <a:pt x="4804" y="11809"/>
                    <a:pt x="4804" y="0"/>
                    <a:pt x="6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861400" y="1454200"/>
              <a:ext cx="35050" cy="5400"/>
            </a:xfrm>
            <a:custGeom>
              <a:rect b="b" l="l" r="r" t="t"/>
              <a:pathLst>
                <a:path extrusionOk="0" h="216" w="1402">
                  <a:moveTo>
                    <a:pt x="641" y="1"/>
                  </a:moveTo>
                  <a:cubicBezTo>
                    <a:pt x="419" y="1"/>
                    <a:pt x="200" y="44"/>
                    <a:pt x="1" y="135"/>
                  </a:cubicBezTo>
                  <a:cubicBezTo>
                    <a:pt x="258" y="190"/>
                    <a:pt x="515" y="215"/>
                    <a:pt x="772" y="215"/>
                  </a:cubicBezTo>
                  <a:cubicBezTo>
                    <a:pt x="982" y="215"/>
                    <a:pt x="1192" y="199"/>
                    <a:pt x="1402" y="169"/>
                  </a:cubicBezTo>
                  <a:cubicBezTo>
                    <a:pt x="1167" y="60"/>
                    <a:pt x="90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863900" y="1464975"/>
              <a:ext cx="31725" cy="8475"/>
            </a:xfrm>
            <a:custGeom>
              <a:rect b="b" l="l" r="r" t="t"/>
              <a:pathLst>
                <a:path extrusionOk="0" h="339" w="1269">
                  <a:moveTo>
                    <a:pt x="939" y="0"/>
                  </a:moveTo>
                  <a:cubicBezTo>
                    <a:pt x="607" y="0"/>
                    <a:pt x="276" y="113"/>
                    <a:pt x="1" y="338"/>
                  </a:cubicBezTo>
                  <a:cubicBezTo>
                    <a:pt x="434" y="305"/>
                    <a:pt x="868" y="205"/>
                    <a:pt x="1268" y="38"/>
                  </a:cubicBezTo>
                  <a:cubicBezTo>
                    <a:pt x="1160" y="13"/>
                    <a:pt x="1049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914775" y="1441725"/>
              <a:ext cx="20050" cy="27625"/>
            </a:xfrm>
            <a:custGeom>
              <a:rect b="b" l="l" r="r" t="t"/>
              <a:pathLst>
                <a:path extrusionOk="0" h="1105" w="802">
                  <a:moveTo>
                    <a:pt x="301" y="1"/>
                  </a:moveTo>
                  <a:cubicBezTo>
                    <a:pt x="101" y="34"/>
                    <a:pt x="1" y="301"/>
                    <a:pt x="34" y="601"/>
                  </a:cubicBezTo>
                  <a:cubicBezTo>
                    <a:pt x="96" y="882"/>
                    <a:pt x="276" y="1105"/>
                    <a:pt x="462" y="1105"/>
                  </a:cubicBezTo>
                  <a:cubicBezTo>
                    <a:pt x="475" y="1105"/>
                    <a:pt x="488" y="1104"/>
                    <a:pt x="501" y="1101"/>
                  </a:cubicBezTo>
                  <a:cubicBezTo>
                    <a:pt x="701" y="1068"/>
                    <a:pt x="801" y="835"/>
                    <a:pt x="734" y="501"/>
                  </a:cubicBezTo>
                  <a:cubicBezTo>
                    <a:pt x="701" y="201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005675" y="1431725"/>
              <a:ext cx="20875" cy="27625"/>
            </a:xfrm>
            <a:custGeom>
              <a:rect b="b" l="l" r="r" t="t"/>
              <a:pathLst>
                <a:path extrusionOk="0" h="1105" w="835">
                  <a:moveTo>
                    <a:pt x="301" y="0"/>
                  </a:moveTo>
                  <a:cubicBezTo>
                    <a:pt x="134" y="34"/>
                    <a:pt x="0" y="301"/>
                    <a:pt x="67" y="601"/>
                  </a:cubicBezTo>
                  <a:cubicBezTo>
                    <a:pt x="130" y="882"/>
                    <a:pt x="309" y="1104"/>
                    <a:pt x="496" y="1104"/>
                  </a:cubicBezTo>
                  <a:cubicBezTo>
                    <a:pt x="509" y="1104"/>
                    <a:pt x="521" y="1103"/>
                    <a:pt x="534" y="1101"/>
                  </a:cubicBezTo>
                  <a:cubicBezTo>
                    <a:pt x="734" y="1101"/>
                    <a:pt x="834" y="834"/>
                    <a:pt x="768" y="534"/>
                  </a:cubicBezTo>
                  <a:cubicBezTo>
                    <a:pt x="701" y="234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011500" y="1425050"/>
              <a:ext cx="16725" cy="9950"/>
            </a:xfrm>
            <a:custGeom>
              <a:rect b="b" l="l" r="r" t="t"/>
              <a:pathLst>
                <a:path extrusionOk="0" h="398" w="669">
                  <a:moveTo>
                    <a:pt x="668" y="0"/>
                  </a:moveTo>
                  <a:lnTo>
                    <a:pt x="1" y="301"/>
                  </a:lnTo>
                  <a:cubicBezTo>
                    <a:pt x="84" y="370"/>
                    <a:pt x="162" y="398"/>
                    <a:pt x="233" y="398"/>
                  </a:cubicBezTo>
                  <a:cubicBezTo>
                    <a:pt x="501" y="398"/>
                    <a:pt x="668" y="1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880575" y="1376400"/>
              <a:ext cx="42575" cy="22825"/>
            </a:xfrm>
            <a:custGeom>
              <a:rect b="b" l="l" r="r" t="t"/>
              <a:pathLst>
                <a:path extrusionOk="0" h="913" w="1703">
                  <a:moveTo>
                    <a:pt x="1344" y="0"/>
                  </a:moveTo>
                  <a:cubicBezTo>
                    <a:pt x="850" y="0"/>
                    <a:pt x="393" y="228"/>
                    <a:pt x="68" y="612"/>
                  </a:cubicBezTo>
                  <a:cubicBezTo>
                    <a:pt x="1" y="746"/>
                    <a:pt x="68" y="912"/>
                    <a:pt x="234" y="912"/>
                  </a:cubicBezTo>
                  <a:cubicBezTo>
                    <a:pt x="301" y="912"/>
                    <a:pt x="334" y="879"/>
                    <a:pt x="368" y="846"/>
                  </a:cubicBezTo>
                  <a:cubicBezTo>
                    <a:pt x="615" y="536"/>
                    <a:pt x="1006" y="342"/>
                    <a:pt x="1408" y="342"/>
                  </a:cubicBezTo>
                  <a:cubicBezTo>
                    <a:pt x="1439" y="342"/>
                    <a:pt x="1471" y="343"/>
                    <a:pt x="1502" y="345"/>
                  </a:cubicBezTo>
                  <a:cubicBezTo>
                    <a:pt x="1520" y="351"/>
                    <a:pt x="1536" y="354"/>
                    <a:pt x="1552" y="354"/>
                  </a:cubicBezTo>
                  <a:cubicBezTo>
                    <a:pt x="1625" y="354"/>
                    <a:pt x="1675" y="294"/>
                    <a:pt x="1702" y="212"/>
                  </a:cubicBezTo>
                  <a:cubicBezTo>
                    <a:pt x="1702" y="112"/>
                    <a:pt x="1635" y="12"/>
                    <a:pt x="1535" y="12"/>
                  </a:cubicBezTo>
                  <a:cubicBezTo>
                    <a:pt x="1471" y="4"/>
                    <a:pt x="1407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985650" y="1370775"/>
              <a:ext cx="43400" cy="25100"/>
            </a:xfrm>
            <a:custGeom>
              <a:rect b="b" l="l" r="r" t="t"/>
              <a:pathLst>
                <a:path extrusionOk="0" h="1004" w="1736">
                  <a:moveTo>
                    <a:pt x="263" y="0"/>
                  </a:moveTo>
                  <a:cubicBezTo>
                    <a:pt x="231" y="0"/>
                    <a:pt x="199" y="1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30" y="261"/>
                    <a:pt x="83" y="343"/>
                    <a:pt x="162" y="343"/>
                  </a:cubicBezTo>
                  <a:cubicBezTo>
                    <a:pt x="174" y="343"/>
                    <a:pt x="187" y="341"/>
                    <a:pt x="201" y="337"/>
                  </a:cubicBezTo>
                  <a:cubicBezTo>
                    <a:pt x="668" y="337"/>
                    <a:pt x="1135" y="570"/>
                    <a:pt x="1402" y="937"/>
                  </a:cubicBezTo>
                  <a:cubicBezTo>
                    <a:pt x="1435" y="971"/>
                    <a:pt x="1502" y="971"/>
                    <a:pt x="1535" y="1004"/>
                  </a:cubicBezTo>
                  <a:cubicBezTo>
                    <a:pt x="1602" y="1004"/>
                    <a:pt x="1635" y="971"/>
                    <a:pt x="1669" y="937"/>
                  </a:cubicBezTo>
                  <a:cubicBezTo>
                    <a:pt x="1735" y="871"/>
                    <a:pt x="1735" y="770"/>
                    <a:pt x="1669" y="704"/>
                  </a:cubicBezTo>
                  <a:cubicBezTo>
                    <a:pt x="1322" y="263"/>
                    <a:pt x="79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12075" y="4379675"/>
              <a:ext cx="90100" cy="2525"/>
            </a:xfrm>
            <a:custGeom>
              <a:rect b="b" l="l" r="r" t="t"/>
              <a:pathLst>
                <a:path extrusionOk="0" h="101" w="3604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339950" y="4337125"/>
              <a:ext cx="200175" cy="2525"/>
            </a:xfrm>
            <a:custGeom>
              <a:rect b="b" l="l" r="r" t="t"/>
              <a:pathLst>
                <a:path extrusionOk="0" h="101" w="8007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889750" y="2127225"/>
              <a:ext cx="146800" cy="299400"/>
            </a:xfrm>
            <a:custGeom>
              <a:rect b="b" l="l" r="r" t="t"/>
              <a:pathLst>
                <a:path extrusionOk="0" h="11976" w="5872">
                  <a:moveTo>
                    <a:pt x="1" y="0"/>
                  </a:moveTo>
                  <a:lnTo>
                    <a:pt x="1" y="11975"/>
                  </a:lnTo>
                  <a:lnTo>
                    <a:pt x="5872" y="1197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015675" y="2127225"/>
              <a:ext cx="44225" cy="299400"/>
            </a:xfrm>
            <a:custGeom>
              <a:rect b="b" l="l" r="r" t="t"/>
              <a:pathLst>
                <a:path extrusionOk="0" h="11976" w="1769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8" y="11975"/>
                    <a:pt x="401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839725" y="2127225"/>
              <a:ext cx="147625" cy="299400"/>
            </a:xfrm>
            <a:custGeom>
              <a:rect b="b" l="l" r="r" t="t"/>
              <a:pathLst>
                <a:path extrusionOk="0" h="11976" w="5905">
                  <a:moveTo>
                    <a:pt x="0" y="0"/>
                  </a:moveTo>
                  <a:lnTo>
                    <a:pt x="0" y="11975"/>
                  </a:lnTo>
                  <a:lnTo>
                    <a:pt x="5905" y="1197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966475" y="2127225"/>
              <a:ext cx="44225" cy="299400"/>
            </a:xfrm>
            <a:custGeom>
              <a:rect b="b" l="l" r="r" t="t"/>
              <a:pathLst>
                <a:path extrusionOk="0" h="11976" w="1769">
                  <a:moveTo>
                    <a:pt x="368" y="0"/>
                  </a:moveTo>
                  <a:cubicBezTo>
                    <a:pt x="167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7" y="11975"/>
                    <a:pt x="368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02200" y="2127225"/>
              <a:ext cx="126775" cy="299400"/>
            </a:xfrm>
            <a:custGeom>
              <a:rect b="b" l="l" r="r" t="t"/>
              <a:pathLst>
                <a:path extrusionOk="0" h="11976" w="5071">
                  <a:moveTo>
                    <a:pt x="0" y="0"/>
                  </a:moveTo>
                  <a:lnTo>
                    <a:pt x="0" y="11975"/>
                  </a:lnTo>
                  <a:lnTo>
                    <a:pt x="4670" y="11975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898925" y="2127225"/>
              <a:ext cx="53400" cy="299400"/>
            </a:xfrm>
            <a:custGeom>
              <a:rect b="b" l="l" r="r" t="t"/>
              <a:pathLst>
                <a:path extrusionOk="0" h="11976" w="2136">
                  <a:moveTo>
                    <a:pt x="668" y="0"/>
                  </a:moveTo>
                  <a:cubicBezTo>
                    <a:pt x="501" y="0"/>
                    <a:pt x="368" y="234"/>
                    <a:pt x="368" y="501"/>
                  </a:cubicBezTo>
                  <a:lnTo>
                    <a:pt x="1" y="11508"/>
                  </a:lnTo>
                  <a:cubicBezTo>
                    <a:pt x="1" y="11742"/>
                    <a:pt x="101" y="11975"/>
                    <a:pt x="268" y="11975"/>
                  </a:cubicBezTo>
                  <a:lnTo>
                    <a:pt x="1468" y="11975"/>
                  </a:lnTo>
                  <a:cubicBezTo>
                    <a:pt x="1635" y="11975"/>
                    <a:pt x="1769" y="11742"/>
                    <a:pt x="1769" y="11508"/>
                  </a:cubicBezTo>
                  <a:lnTo>
                    <a:pt x="2136" y="501"/>
                  </a:lnTo>
                  <a:cubicBezTo>
                    <a:pt x="2136" y="234"/>
                    <a:pt x="2036" y="0"/>
                    <a:pt x="18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269325" y="3838450"/>
              <a:ext cx="128450" cy="427825"/>
            </a:xfrm>
            <a:custGeom>
              <a:rect b="b" l="l" r="r" t="t"/>
              <a:pathLst>
                <a:path extrusionOk="0" h="17113" w="5138">
                  <a:moveTo>
                    <a:pt x="0" y="0"/>
                  </a:moveTo>
                  <a:lnTo>
                    <a:pt x="0" y="17112"/>
                  </a:lnTo>
                  <a:lnTo>
                    <a:pt x="4737" y="1711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337825" y="4323750"/>
              <a:ext cx="1522650" cy="295300"/>
            </a:xfrm>
            <a:custGeom>
              <a:rect b="b" l="l" r="r" t="t"/>
              <a:pathLst>
                <a:path extrusionOk="0" h="11812" w="60906">
                  <a:moveTo>
                    <a:pt x="59960" y="1"/>
                  </a:moveTo>
                  <a:cubicBezTo>
                    <a:pt x="59943" y="1"/>
                    <a:pt x="59927" y="1"/>
                    <a:pt x="59910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59910" y="11811"/>
                  </a:lnTo>
                  <a:cubicBezTo>
                    <a:pt x="59926" y="11812"/>
                    <a:pt x="59941" y="11812"/>
                    <a:pt x="59957" y="11812"/>
                  </a:cubicBezTo>
                  <a:cubicBezTo>
                    <a:pt x="60501" y="11812"/>
                    <a:pt x="60906" y="11261"/>
                    <a:pt x="60744" y="10710"/>
                  </a:cubicBezTo>
                  <a:cubicBezTo>
                    <a:pt x="60010" y="8475"/>
                    <a:pt x="60010" y="3338"/>
                    <a:pt x="60744" y="1103"/>
                  </a:cubicBezTo>
                  <a:cubicBezTo>
                    <a:pt x="60906" y="552"/>
                    <a:pt x="60532" y="1"/>
                    <a:pt x="5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938250" y="4357975"/>
              <a:ext cx="915675" cy="226850"/>
            </a:xfrm>
            <a:custGeom>
              <a:rect b="b" l="l" r="r" t="t"/>
              <a:pathLst>
                <a:path extrusionOk="0" h="9074" w="36627">
                  <a:moveTo>
                    <a:pt x="1401" y="1"/>
                  </a:moveTo>
                  <a:cubicBezTo>
                    <a:pt x="0" y="1"/>
                    <a:pt x="0" y="9074"/>
                    <a:pt x="1401" y="9074"/>
                  </a:cubicBezTo>
                  <a:lnTo>
                    <a:pt x="36626" y="9074"/>
                  </a:lnTo>
                  <a:cubicBezTo>
                    <a:pt x="36026" y="6806"/>
                    <a:pt x="36026" y="2269"/>
                    <a:pt x="3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337825" y="4323750"/>
              <a:ext cx="596125" cy="295300"/>
            </a:xfrm>
            <a:custGeom>
              <a:rect b="b" l="l" r="r" t="t"/>
              <a:pathLst>
                <a:path extrusionOk="0" h="11812" w="23845">
                  <a:moveTo>
                    <a:pt x="22867" y="1"/>
                  </a:moveTo>
                  <a:cubicBezTo>
                    <a:pt x="22850" y="1"/>
                    <a:pt x="22833" y="1"/>
                    <a:pt x="22816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22816" y="11811"/>
                  </a:lnTo>
                  <a:cubicBezTo>
                    <a:pt x="22832" y="11812"/>
                    <a:pt x="22848" y="11812"/>
                    <a:pt x="22864" y="11812"/>
                  </a:cubicBezTo>
                  <a:cubicBezTo>
                    <a:pt x="23407" y="11812"/>
                    <a:pt x="23812" y="11261"/>
                    <a:pt x="23650" y="10710"/>
                  </a:cubicBezTo>
                  <a:cubicBezTo>
                    <a:pt x="22950" y="8475"/>
                    <a:pt x="22950" y="3338"/>
                    <a:pt x="23650" y="1103"/>
                  </a:cubicBezTo>
                  <a:cubicBezTo>
                    <a:pt x="23845" y="552"/>
                    <a:pt x="23441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608850" y="4323800"/>
              <a:ext cx="92575" cy="295225"/>
            </a:xfrm>
            <a:custGeom>
              <a:rect b="b" l="l" r="r" t="t"/>
              <a:pathLst>
                <a:path extrusionOk="0" h="11809" w="3703">
                  <a:moveTo>
                    <a:pt x="1835" y="0"/>
                  </a:moveTo>
                  <a:cubicBezTo>
                    <a:pt x="0" y="0"/>
                    <a:pt x="0" y="11809"/>
                    <a:pt x="1835" y="11809"/>
                  </a:cubicBezTo>
                  <a:lnTo>
                    <a:pt x="3703" y="11809"/>
                  </a:lnTo>
                  <a:cubicBezTo>
                    <a:pt x="1902" y="11809"/>
                    <a:pt x="1902" y="0"/>
                    <a:pt x="3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293625" y="4058600"/>
              <a:ext cx="1388500" cy="265225"/>
            </a:xfrm>
            <a:custGeom>
              <a:rect b="b" l="l" r="r" t="t"/>
              <a:pathLst>
                <a:path extrusionOk="0" h="10609" w="5554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53405" y="10608"/>
                  </a:lnTo>
                  <a:cubicBezTo>
                    <a:pt x="55540" y="10608"/>
                    <a:pt x="55540" y="1"/>
                    <a:pt x="53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293625" y="4058600"/>
              <a:ext cx="722200" cy="265225"/>
            </a:xfrm>
            <a:custGeom>
              <a:rect b="b" l="l" r="r" t="t"/>
              <a:pathLst>
                <a:path extrusionOk="0" h="10609" w="28888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26786" y="10608"/>
                  </a:lnTo>
                  <a:cubicBezTo>
                    <a:pt x="28888" y="10608"/>
                    <a:pt x="28888" y="1"/>
                    <a:pt x="26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301125" y="4089450"/>
              <a:ext cx="676350" cy="203500"/>
            </a:xfrm>
            <a:custGeom>
              <a:rect b="b" l="l" r="r" t="t"/>
              <a:pathLst>
                <a:path extrusionOk="0" h="8140" w="27054">
                  <a:moveTo>
                    <a:pt x="0" y="1"/>
                  </a:moveTo>
                  <a:cubicBezTo>
                    <a:pt x="701" y="2036"/>
                    <a:pt x="701" y="6072"/>
                    <a:pt x="0" y="8140"/>
                  </a:cubicBezTo>
                  <a:lnTo>
                    <a:pt x="25419" y="8140"/>
                  </a:lnTo>
                  <a:cubicBezTo>
                    <a:pt x="27053" y="8140"/>
                    <a:pt x="27053" y="1"/>
                    <a:pt x="25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144225" y="4094450"/>
              <a:ext cx="431175" cy="193500"/>
            </a:xfrm>
            <a:custGeom>
              <a:rect b="b" l="l" r="r" t="t"/>
              <a:pathLst>
                <a:path extrusionOk="0" h="7740" w="17247">
                  <a:moveTo>
                    <a:pt x="1068" y="1"/>
                  </a:moveTo>
                  <a:cubicBezTo>
                    <a:pt x="434" y="1"/>
                    <a:pt x="1" y="435"/>
                    <a:pt x="134" y="935"/>
                  </a:cubicBezTo>
                  <a:cubicBezTo>
                    <a:pt x="634" y="2836"/>
                    <a:pt x="634" y="4871"/>
                    <a:pt x="134" y="6806"/>
                  </a:cubicBezTo>
                  <a:cubicBezTo>
                    <a:pt x="1" y="7273"/>
                    <a:pt x="434" y="7740"/>
                    <a:pt x="1068" y="7740"/>
                  </a:cubicBezTo>
                  <a:lnTo>
                    <a:pt x="15712" y="7740"/>
                  </a:lnTo>
                  <a:cubicBezTo>
                    <a:pt x="17246" y="7740"/>
                    <a:pt x="17246" y="1"/>
                    <a:pt x="15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186625" y="3868475"/>
              <a:ext cx="1609525" cy="344425"/>
            </a:xfrm>
            <a:custGeom>
              <a:rect b="b" l="l" r="r" t="t"/>
              <a:pathLst>
                <a:path extrusionOk="0" h="13777" w="64381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186625" y="3868475"/>
              <a:ext cx="1609525" cy="344425"/>
            </a:xfrm>
            <a:custGeom>
              <a:rect b="b" l="l" r="r" t="t"/>
              <a:pathLst>
                <a:path extrusionOk="0" h="13777" w="64381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821250" y="3909325"/>
              <a:ext cx="967400" cy="262725"/>
            </a:xfrm>
            <a:custGeom>
              <a:rect b="b" l="l" r="r" t="t"/>
              <a:pathLst>
                <a:path extrusionOk="0" h="10509" w="38696">
                  <a:moveTo>
                    <a:pt x="1468" y="1"/>
                  </a:moveTo>
                  <a:cubicBezTo>
                    <a:pt x="1" y="1"/>
                    <a:pt x="1" y="10508"/>
                    <a:pt x="1468" y="10508"/>
                  </a:cubicBezTo>
                  <a:lnTo>
                    <a:pt x="38695" y="10508"/>
                  </a:lnTo>
                  <a:cubicBezTo>
                    <a:pt x="38061" y="7873"/>
                    <a:pt x="38061" y="2636"/>
                    <a:pt x="38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186625" y="3868475"/>
              <a:ext cx="629650" cy="344425"/>
            </a:xfrm>
            <a:custGeom>
              <a:rect b="b" l="l" r="r" t="t"/>
              <a:pathLst>
                <a:path extrusionOk="0" h="13777" w="25186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24118" y="13777"/>
                  </a:lnTo>
                  <a:cubicBezTo>
                    <a:pt x="24752" y="13710"/>
                    <a:pt x="25186" y="13076"/>
                    <a:pt x="24985" y="12476"/>
                  </a:cubicBezTo>
                  <a:cubicBezTo>
                    <a:pt x="24252" y="9874"/>
                    <a:pt x="24252" y="3903"/>
                    <a:pt x="24985" y="1268"/>
                  </a:cubicBezTo>
                  <a:cubicBezTo>
                    <a:pt x="25186" y="667"/>
                    <a:pt x="24752" y="33"/>
                    <a:pt x="24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310900" y="3868475"/>
              <a:ext cx="280225" cy="344425"/>
            </a:xfrm>
            <a:custGeom>
              <a:rect b="b" l="l" r="r" t="t"/>
              <a:pathLst>
                <a:path extrusionOk="0" h="13777" w="11209">
                  <a:moveTo>
                    <a:pt x="1935" y="0"/>
                  </a:moveTo>
                  <a:cubicBezTo>
                    <a:pt x="0" y="0"/>
                    <a:pt x="0" y="13777"/>
                    <a:pt x="1935" y="13777"/>
                  </a:cubicBezTo>
                  <a:lnTo>
                    <a:pt x="10374" y="13777"/>
                  </a:lnTo>
                  <a:cubicBezTo>
                    <a:pt x="10875" y="13743"/>
                    <a:pt x="11208" y="13210"/>
                    <a:pt x="11008" y="12743"/>
                  </a:cubicBezTo>
                  <a:cubicBezTo>
                    <a:pt x="10174" y="10207"/>
                    <a:pt x="10174" y="3569"/>
                    <a:pt x="11008" y="1034"/>
                  </a:cubicBezTo>
                  <a:cubicBezTo>
                    <a:pt x="11208" y="567"/>
                    <a:pt x="10875" y="67"/>
                    <a:pt x="10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987325" y="4212025"/>
              <a:ext cx="1699450" cy="407025"/>
            </a:xfrm>
            <a:custGeom>
              <a:rect b="b" l="l" r="r" t="t"/>
              <a:pathLst>
                <a:path extrusionOk="0" h="16281" w="67978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987325" y="4212025"/>
              <a:ext cx="1699450" cy="407025"/>
            </a:xfrm>
            <a:custGeom>
              <a:rect b="b" l="l" r="r" t="t"/>
              <a:pathLst>
                <a:path extrusionOk="0" h="16281" w="67978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661150" y="4259575"/>
              <a:ext cx="1016575" cy="311925"/>
            </a:xfrm>
            <a:custGeom>
              <a:rect b="b" l="l" r="r" t="t"/>
              <a:pathLst>
                <a:path extrusionOk="0" h="12477" w="40663">
                  <a:moveTo>
                    <a:pt x="2102" y="1"/>
                  </a:moveTo>
                  <a:cubicBezTo>
                    <a:pt x="0" y="1"/>
                    <a:pt x="0" y="12476"/>
                    <a:pt x="2102" y="12476"/>
                  </a:cubicBezTo>
                  <a:lnTo>
                    <a:pt x="40663" y="12476"/>
                  </a:lnTo>
                  <a:cubicBezTo>
                    <a:pt x="39762" y="9341"/>
                    <a:pt x="39762" y="3136"/>
                    <a:pt x="40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987325" y="4212025"/>
              <a:ext cx="666225" cy="407025"/>
            </a:xfrm>
            <a:custGeom>
              <a:rect b="b" l="l" r="r" t="t"/>
              <a:pathLst>
                <a:path extrusionOk="0" h="16281" w="26649">
                  <a:moveTo>
                    <a:pt x="25238" y="0"/>
                  </a:moveTo>
                  <a:cubicBezTo>
                    <a:pt x="25220" y="0"/>
                    <a:pt x="25203" y="1"/>
                    <a:pt x="25185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25185" y="16280"/>
                  </a:lnTo>
                  <a:cubicBezTo>
                    <a:pt x="25203" y="16280"/>
                    <a:pt x="25220" y="16281"/>
                    <a:pt x="25238" y="16281"/>
                  </a:cubicBezTo>
                  <a:cubicBezTo>
                    <a:pt x="26044" y="16281"/>
                    <a:pt x="26615" y="15530"/>
                    <a:pt x="26419" y="14779"/>
                  </a:cubicBezTo>
                  <a:cubicBezTo>
                    <a:pt x="25352" y="11676"/>
                    <a:pt x="25352" y="4605"/>
                    <a:pt x="26419" y="1502"/>
                  </a:cubicBezTo>
                  <a:cubicBezTo>
                    <a:pt x="26648" y="751"/>
                    <a:pt x="26045" y="0"/>
                    <a:pt x="2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139100" y="4212050"/>
              <a:ext cx="176625" cy="407025"/>
            </a:xfrm>
            <a:custGeom>
              <a:rect b="b" l="l" r="r" t="t"/>
              <a:pathLst>
                <a:path extrusionOk="0" h="16281" w="7065">
                  <a:moveTo>
                    <a:pt x="2736" y="0"/>
                  </a:moveTo>
                  <a:cubicBezTo>
                    <a:pt x="1" y="0"/>
                    <a:pt x="1" y="16279"/>
                    <a:pt x="2736" y="16279"/>
                  </a:cubicBezTo>
                  <a:lnTo>
                    <a:pt x="6572" y="16279"/>
                  </a:lnTo>
                  <a:cubicBezTo>
                    <a:pt x="6586" y="16280"/>
                    <a:pt x="6600" y="16281"/>
                    <a:pt x="6613" y="16281"/>
                  </a:cubicBezTo>
                  <a:cubicBezTo>
                    <a:pt x="6890" y="16281"/>
                    <a:pt x="7065" y="15966"/>
                    <a:pt x="6906" y="15712"/>
                  </a:cubicBezTo>
                  <a:cubicBezTo>
                    <a:pt x="5271" y="13210"/>
                    <a:pt x="5271" y="3102"/>
                    <a:pt x="6906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288375" y="4212050"/>
              <a:ext cx="175975" cy="407025"/>
            </a:xfrm>
            <a:custGeom>
              <a:rect b="b" l="l" r="r" t="t"/>
              <a:pathLst>
                <a:path extrusionOk="0" h="16281" w="7039">
                  <a:moveTo>
                    <a:pt x="2702" y="0"/>
                  </a:moveTo>
                  <a:cubicBezTo>
                    <a:pt x="1" y="0"/>
                    <a:pt x="1" y="16279"/>
                    <a:pt x="2702" y="16279"/>
                  </a:cubicBezTo>
                  <a:lnTo>
                    <a:pt x="6539" y="16279"/>
                  </a:lnTo>
                  <a:cubicBezTo>
                    <a:pt x="6553" y="16280"/>
                    <a:pt x="6566" y="16281"/>
                    <a:pt x="6580" y="16281"/>
                  </a:cubicBezTo>
                  <a:cubicBezTo>
                    <a:pt x="6857" y="16281"/>
                    <a:pt x="7031" y="15966"/>
                    <a:pt x="6872" y="15712"/>
                  </a:cubicBezTo>
                  <a:cubicBezTo>
                    <a:pt x="5238" y="13210"/>
                    <a:pt x="5238" y="3102"/>
                    <a:pt x="6872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645175" y="3564075"/>
              <a:ext cx="30050" cy="88425"/>
            </a:xfrm>
            <a:custGeom>
              <a:rect b="b" l="l" r="r" t="t"/>
              <a:pathLst>
                <a:path extrusionOk="0" h="3537" w="1202">
                  <a:moveTo>
                    <a:pt x="368" y="1"/>
                  </a:moveTo>
                  <a:lnTo>
                    <a:pt x="1" y="167"/>
                  </a:lnTo>
                  <a:cubicBezTo>
                    <a:pt x="434" y="1235"/>
                    <a:pt x="734" y="2369"/>
                    <a:pt x="801" y="3537"/>
                  </a:cubicBezTo>
                  <a:lnTo>
                    <a:pt x="1201" y="3503"/>
                  </a:lnTo>
                  <a:cubicBezTo>
                    <a:pt x="1135" y="2302"/>
                    <a:pt x="835" y="110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340800" y="3523225"/>
              <a:ext cx="258525" cy="10850"/>
            </a:xfrm>
            <a:custGeom>
              <a:rect b="b" l="l" r="r" t="t"/>
              <a:pathLst>
                <a:path extrusionOk="0" h="434" w="10341">
                  <a:moveTo>
                    <a:pt x="0" y="0"/>
                  </a:moveTo>
                  <a:lnTo>
                    <a:pt x="0" y="434"/>
                  </a:lnTo>
                  <a:lnTo>
                    <a:pt x="10341" y="43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907275" y="3559900"/>
              <a:ext cx="1748775" cy="308600"/>
            </a:xfrm>
            <a:custGeom>
              <a:rect b="b" l="l" r="r" t="t"/>
              <a:pathLst>
                <a:path extrusionOk="0" h="12344" w="69951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67715" y="12343"/>
                  </a:lnTo>
                  <a:cubicBezTo>
                    <a:pt x="69950" y="12343"/>
                    <a:pt x="69950" y="1"/>
                    <a:pt x="67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907275" y="3559900"/>
              <a:ext cx="1045775" cy="308600"/>
            </a:xfrm>
            <a:custGeom>
              <a:rect b="b" l="l" r="r" t="t"/>
              <a:pathLst>
                <a:path extrusionOk="0" h="12344" w="41831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39562" y="12343"/>
                  </a:lnTo>
                  <a:cubicBezTo>
                    <a:pt x="41830" y="12343"/>
                    <a:pt x="41830" y="1"/>
                    <a:pt x="3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914775" y="3595775"/>
              <a:ext cx="997400" cy="236850"/>
            </a:xfrm>
            <a:custGeom>
              <a:rect b="b" l="l" r="r" t="t"/>
              <a:pathLst>
                <a:path extrusionOk="0" h="9474" w="39896">
                  <a:moveTo>
                    <a:pt x="1" y="0"/>
                  </a:moveTo>
                  <a:cubicBezTo>
                    <a:pt x="734" y="2402"/>
                    <a:pt x="734" y="7105"/>
                    <a:pt x="1" y="9474"/>
                  </a:cubicBezTo>
                  <a:lnTo>
                    <a:pt x="38161" y="9474"/>
                  </a:lnTo>
                  <a:cubicBezTo>
                    <a:pt x="39896" y="9474"/>
                    <a:pt x="39896" y="0"/>
                    <a:pt x="38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088125" y="3601600"/>
              <a:ext cx="456175" cy="225200"/>
            </a:xfrm>
            <a:custGeom>
              <a:rect b="b" l="l" r="r" t="t"/>
              <a:pathLst>
                <a:path extrusionOk="0" h="9008" w="18247">
                  <a:moveTo>
                    <a:pt x="1134" y="1"/>
                  </a:moveTo>
                  <a:cubicBezTo>
                    <a:pt x="467" y="1"/>
                    <a:pt x="0" y="534"/>
                    <a:pt x="167" y="1102"/>
                  </a:cubicBezTo>
                  <a:cubicBezTo>
                    <a:pt x="701" y="2803"/>
                    <a:pt x="701" y="6205"/>
                    <a:pt x="167" y="7940"/>
                  </a:cubicBezTo>
                  <a:cubicBezTo>
                    <a:pt x="0" y="8474"/>
                    <a:pt x="467" y="9007"/>
                    <a:pt x="1134" y="9007"/>
                  </a:cubicBezTo>
                  <a:lnTo>
                    <a:pt x="16579" y="9007"/>
                  </a:lnTo>
                  <a:cubicBezTo>
                    <a:pt x="18246" y="9007"/>
                    <a:pt x="18246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004000" y="1213525"/>
              <a:ext cx="176825" cy="687725"/>
            </a:xfrm>
            <a:custGeom>
              <a:rect b="b" l="l" r="r" t="t"/>
              <a:pathLst>
                <a:path extrusionOk="0" h="27509" w="7073">
                  <a:moveTo>
                    <a:pt x="3420" y="0"/>
                  </a:moveTo>
                  <a:cubicBezTo>
                    <a:pt x="3381" y="0"/>
                    <a:pt x="3342" y="16"/>
                    <a:pt x="3303" y="55"/>
                  </a:cubicBezTo>
                  <a:cubicBezTo>
                    <a:pt x="3270" y="89"/>
                    <a:pt x="3270" y="189"/>
                    <a:pt x="3336" y="222"/>
                  </a:cubicBezTo>
                  <a:cubicBezTo>
                    <a:pt x="5805" y="2057"/>
                    <a:pt x="6772" y="7594"/>
                    <a:pt x="4137" y="12664"/>
                  </a:cubicBezTo>
                  <a:cubicBezTo>
                    <a:pt x="1969" y="16834"/>
                    <a:pt x="2636" y="20136"/>
                    <a:pt x="3136" y="22572"/>
                  </a:cubicBezTo>
                  <a:cubicBezTo>
                    <a:pt x="3470" y="24039"/>
                    <a:pt x="3703" y="25207"/>
                    <a:pt x="3136" y="26007"/>
                  </a:cubicBezTo>
                  <a:cubicBezTo>
                    <a:pt x="2703" y="26641"/>
                    <a:pt x="1735" y="27041"/>
                    <a:pt x="134" y="27242"/>
                  </a:cubicBezTo>
                  <a:cubicBezTo>
                    <a:pt x="34" y="27275"/>
                    <a:pt x="1" y="27342"/>
                    <a:pt x="1" y="27408"/>
                  </a:cubicBezTo>
                  <a:cubicBezTo>
                    <a:pt x="34" y="27475"/>
                    <a:pt x="67" y="27508"/>
                    <a:pt x="134" y="27508"/>
                  </a:cubicBezTo>
                  <a:cubicBezTo>
                    <a:pt x="1835" y="27275"/>
                    <a:pt x="2836" y="26841"/>
                    <a:pt x="3336" y="26141"/>
                  </a:cubicBezTo>
                  <a:cubicBezTo>
                    <a:pt x="3970" y="25273"/>
                    <a:pt x="3703" y="24039"/>
                    <a:pt x="3403" y="22505"/>
                  </a:cubicBezTo>
                  <a:cubicBezTo>
                    <a:pt x="2903" y="20136"/>
                    <a:pt x="2236" y="16867"/>
                    <a:pt x="4371" y="12798"/>
                  </a:cubicBezTo>
                  <a:cubicBezTo>
                    <a:pt x="7072" y="7594"/>
                    <a:pt x="6072" y="1890"/>
                    <a:pt x="3503" y="22"/>
                  </a:cubicBezTo>
                  <a:cubicBezTo>
                    <a:pt x="3476" y="8"/>
                    <a:pt x="3448" y="0"/>
                    <a:pt x="3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459450" y="1376300"/>
              <a:ext cx="147600" cy="344900"/>
            </a:xfrm>
            <a:custGeom>
              <a:rect b="b" l="l" r="r" t="t"/>
              <a:pathLst>
                <a:path extrusionOk="0" h="13796" w="5904">
                  <a:moveTo>
                    <a:pt x="5715" y="0"/>
                  </a:moveTo>
                  <a:cubicBezTo>
                    <a:pt x="5678" y="0"/>
                    <a:pt x="5639" y="14"/>
                    <a:pt x="5605" y="49"/>
                  </a:cubicBezTo>
                  <a:cubicBezTo>
                    <a:pt x="3937" y="2084"/>
                    <a:pt x="3870" y="5053"/>
                    <a:pt x="3870" y="7655"/>
                  </a:cubicBezTo>
                  <a:cubicBezTo>
                    <a:pt x="3870" y="9990"/>
                    <a:pt x="3870" y="11991"/>
                    <a:pt x="2769" y="12925"/>
                  </a:cubicBezTo>
                  <a:cubicBezTo>
                    <a:pt x="2342" y="13327"/>
                    <a:pt x="1745" y="13521"/>
                    <a:pt x="963" y="13521"/>
                  </a:cubicBezTo>
                  <a:cubicBezTo>
                    <a:pt x="707" y="13521"/>
                    <a:pt x="431" y="13500"/>
                    <a:pt x="134" y="13459"/>
                  </a:cubicBezTo>
                  <a:cubicBezTo>
                    <a:pt x="67" y="13459"/>
                    <a:pt x="1" y="13525"/>
                    <a:pt x="1" y="13592"/>
                  </a:cubicBezTo>
                  <a:cubicBezTo>
                    <a:pt x="1" y="13659"/>
                    <a:pt x="34" y="13726"/>
                    <a:pt x="101" y="13726"/>
                  </a:cubicBezTo>
                  <a:cubicBezTo>
                    <a:pt x="367" y="13759"/>
                    <a:pt x="634" y="13792"/>
                    <a:pt x="901" y="13792"/>
                  </a:cubicBezTo>
                  <a:cubicBezTo>
                    <a:pt x="947" y="13794"/>
                    <a:pt x="993" y="13795"/>
                    <a:pt x="1039" y="13795"/>
                  </a:cubicBezTo>
                  <a:cubicBezTo>
                    <a:pt x="1726" y="13795"/>
                    <a:pt x="2404" y="13563"/>
                    <a:pt x="2936" y="13125"/>
                  </a:cubicBezTo>
                  <a:cubicBezTo>
                    <a:pt x="4103" y="12091"/>
                    <a:pt x="4137" y="10056"/>
                    <a:pt x="4137" y="7688"/>
                  </a:cubicBezTo>
                  <a:cubicBezTo>
                    <a:pt x="4137" y="5086"/>
                    <a:pt x="4170" y="2184"/>
                    <a:pt x="5805" y="216"/>
                  </a:cubicBezTo>
                  <a:cubicBezTo>
                    <a:pt x="5903" y="117"/>
                    <a:pt x="5819" y="0"/>
                    <a:pt x="5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280875" y="3466500"/>
              <a:ext cx="262700" cy="93525"/>
            </a:xfrm>
            <a:custGeom>
              <a:rect b="b" l="l" r="r" t="t"/>
              <a:pathLst>
                <a:path extrusionOk="0" h="3741" w="10508">
                  <a:moveTo>
                    <a:pt x="1268" y="1"/>
                  </a:moveTo>
                  <a:cubicBezTo>
                    <a:pt x="934" y="735"/>
                    <a:pt x="601" y="1302"/>
                    <a:pt x="334" y="1869"/>
                  </a:cubicBezTo>
                  <a:cubicBezTo>
                    <a:pt x="0" y="2603"/>
                    <a:pt x="0" y="3704"/>
                    <a:pt x="901" y="3737"/>
                  </a:cubicBezTo>
                  <a:cubicBezTo>
                    <a:pt x="1003" y="3739"/>
                    <a:pt x="1099" y="3741"/>
                    <a:pt x="1190" y="3741"/>
                  </a:cubicBezTo>
                  <a:cubicBezTo>
                    <a:pt x="2287" y="3741"/>
                    <a:pt x="2632" y="3568"/>
                    <a:pt x="3803" y="3537"/>
                  </a:cubicBezTo>
                  <a:cubicBezTo>
                    <a:pt x="3902" y="3534"/>
                    <a:pt x="4001" y="3533"/>
                    <a:pt x="4098" y="3533"/>
                  </a:cubicBezTo>
                  <a:cubicBezTo>
                    <a:pt x="5277" y="3533"/>
                    <a:pt x="6386" y="3706"/>
                    <a:pt x="8973" y="3737"/>
                  </a:cubicBezTo>
                  <a:cubicBezTo>
                    <a:pt x="10074" y="3737"/>
                    <a:pt x="10508" y="2870"/>
                    <a:pt x="9674" y="2669"/>
                  </a:cubicBezTo>
                  <a:cubicBezTo>
                    <a:pt x="7606" y="2202"/>
                    <a:pt x="5237" y="1602"/>
                    <a:pt x="4770" y="268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745500" y="2263150"/>
              <a:ext cx="868125" cy="1211950"/>
            </a:xfrm>
            <a:custGeom>
              <a:rect b="b" l="l" r="r" t="t"/>
              <a:pathLst>
                <a:path extrusionOk="0" h="48478" w="34725">
                  <a:moveTo>
                    <a:pt x="1501" y="0"/>
                  </a:moveTo>
                  <a:lnTo>
                    <a:pt x="0" y="6372"/>
                  </a:lnTo>
                  <a:cubicBezTo>
                    <a:pt x="0" y="6372"/>
                    <a:pt x="3269" y="16646"/>
                    <a:pt x="24184" y="21916"/>
                  </a:cubicBezTo>
                  <a:cubicBezTo>
                    <a:pt x="22149" y="26219"/>
                    <a:pt x="22616" y="47568"/>
                    <a:pt x="22616" y="47568"/>
                  </a:cubicBezTo>
                  <a:cubicBezTo>
                    <a:pt x="22967" y="47919"/>
                    <a:pt x="24828" y="48478"/>
                    <a:pt x="25800" y="48478"/>
                  </a:cubicBezTo>
                  <a:cubicBezTo>
                    <a:pt x="26120" y="48478"/>
                    <a:pt x="26344" y="48417"/>
                    <a:pt x="26386" y="48268"/>
                  </a:cubicBezTo>
                  <a:cubicBezTo>
                    <a:pt x="26386" y="48268"/>
                    <a:pt x="34725" y="20782"/>
                    <a:pt x="30755" y="17179"/>
                  </a:cubicBezTo>
                  <a:cubicBezTo>
                    <a:pt x="21315" y="8673"/>
                    <a:pt x="12009" y="634"/>
                    <a:pt x="12009" y="6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779675" y="2435775"/>
              <a:ext cx="155150" cy="159300"/>
            </a:xfrm>
            <a:custGeom>
              <a:rect b="b" l="l" r="r" t="t"/>
              <a:pathLst>
                <a:path extrusionOk="0" h="6372" w="6206">
                  <a:moveTo>
                    <a:pt x="5638" y="0"/>
                  </a:moveTo>
                  <a:lnTo>
                    <a:pt x="1" y="2002"/>
                  </a:lnTo>
                  <a:cubicBezTo>
                    <a:pt x="1168" y="3636"/>
                    <a:pt x="2569" y="5104"/>
                    <a:pt x="4137" y="6372"/>
                  </a:cubicBezTo>
                  <a:cubicBezTo>
                    <a:pt x="6205" y="3937"/>
                    <a:pt x="5638" y="1"/>
                    <a:pt x="5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299225" y="3418875"/>
              <a:ext cx="124275" cy="71850"/>
            </a:xfrm>
            <a:custGeom>
              <a:rect b="b" l="l" r="r" t="t"/>
              <a:pathLst>
                <a:path extrusionOk="0" h="2874" w="4971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299225" y="3418875"/>
              <a:ext cx="124275" cy="71850"/>
            </a:xfrm>
            <a:custGeom>
              <a:rect b="b" l="l" r="r" t="t"/>
              <a:pathLst>
                <a:path extrusionOk="0" h="2874" w="4971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257650" y="3924350"/>
              <a:ext cx="256875" cy="134275"/>
            </a:xfrm>
            <a:custGeom>
              <a:rect b="b" l="l" r="r" t="t"/>
              <a:pathLst>
                <a:path extrusionOk="0" h="5371" w="10275">
                  <a:moveTo>
                    <a:pt x="1468" y="0"/>
                  </a:moveTo>
                  <a:cubicBezTo>
                    <a:pt x="1234" y="701"/>
                    <a:pt x="901" y="1368"/>
                    <a:pt x="567" y="2001"/>
                  </a:cubicBezTo>
                  <a:cubicBezTo>
                    <a:pt x="0" y="2902"/>
                    <a:pt x="67" y="3536"/>
                    <a:pt x="967" y="3669"/>
                  </a:cubicBezTo>
                  <a:cubicBezTo>
                    <a:pt x="2035" y="3869"/>
                    <a:pt x="2402" y="3736"/>
                    <a:pt x="3736" y="4003"/>
                  </a:cubicBezTo>
                  <a:cubicBezTo>
                    <a:pt x="5304" y="4303"/>
                    <a:pt x="6238" y="5371"/>
                    <a:pt x="9073" y="5371"/>
                  </a:cubicBezTo>
                  <a:cubicBezTo>
                    <a:pt x="10207" y="5371"/>
                    <a:pt x="10274" y="4336"/>
                    <a:pt x="8806" y="4036"/>
                  </a:cubicBezTo>
                  <a:cubicBezTo>
                    <a:pt x="7239" y="3769"/>
                    <a:pt x="6205" y="1434"/>
                    <a:pt x="5771" y="300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265150" y="2256475"/>
              <a:ext cx="763900" cy="1679975"/>
            </a:xfrm>
            <a:custGeom>
              <a:rect b="b" l="l" r="r" t="t"/>
              <a:pathLst>
                <a:path extrusionOk="0" h="67199" w="30556">
                  <a:moveTo>
                    <a:pt x="16479" y="1"/>
                  </a:moveTo>
                  <a:cubicBezTo>
                    <a:pt x="13110" y="2803"/>
                    <a:pt x="9941" y="6472"/>
                    <a:pt x="8039" y="29355"/>
                  </a:cubicBezTo>
                  <a:cubicBezTo>
                    <a:pt x="0" y="40029"/>
                    <a:pt x="1168" y="66715"/>
                    <a:pt x="1168" y="66715"/>
                  </a:cubicBezTo>
                  <a:cubicBezTo>
                    <a:pt x="1943" y="67029"/>
                    <a:pt x="3152" y="67199"/>
                    <a:pt x="4118" y="67199"/>
                  </a:cubicBezTo>
                  <a:cubicBezTo>
                    <a:pt x="4690" y="67199"/>
                    <a:pt x="5177" y="67139"/>
                    <a:pt x="5438" y="67015"/>
                  </a:cubicBezTo>
                  <a:cubicBezTo>
                    <a:pt x="5938" y="59276"/>
                    <a:pt x="12576" y="40663"/>
                    <a:pt x="16746" y="29255"/>
                  </a:cubicBezTo>
                  <a:cubicBezTo>
                    <a:pt x="20715" y="18414"/>
                    <a:pt x="30555" y="868"/>
                    <a:pt x="30555" y="868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284325" y="3874200"/>
              <a:ext cx="130125" cy="67650"/>
            </a:xfrm>
            <a:custGeom>
              <a:rect b="b" l="l" r="r" t="t"/>
              <a:pathLst>
                <a:path extrusionOk="0" h="2706" w="5205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284325" y="3874200"/>
              <a:ext cx="130125" cy="67650"/>
            </a:xfrm>
            <a:custGeom>
              <a:rect b="b" l="l" r="r" t="t"/>
              <a:pathLst>
                <a:path extrusionOk="0" h="2706" w="5205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969950" y="1818275"/>
              <a:ext cx="473550" cy="376825"/>
            </a:xfrm>
            <a:custGeom>
              <a:rect b="b" l="l" r="r" t="t"/>
              <a:pathLst>
                <a:path extrusionOk="0" h="15073" w="18942">
                  <a:moveTo>
                    <a:pt x="2981" y="1"/>
                  </a:moveTo>
                  <a:cubicBezTo>
                    <a:pt x="1482" y="1"/>
                    <a:pt x="0" y="1470"/>
                    <a:pt x="762" y="3285"/>
                  </a:cubicBezTo>
                  <a:cubicBezTo>
                    <a:pt x="1229" y="4252"/>
                    <a:pt x="1696" y="5120"/>
                    <a:pt x="2163" y="5987"/>
                  </a:cubicBezTo>
                  <a:cubicBezTo>
                    <a:pt x="2664" y="6888"/>
                    <a:pt x="3197" y="7755"/>
                    <a:pt x="3731" y="8589"/>
                  </a:cubicBezTo>
                  <a:cubicBezTo>
                    <a:pt x="4265" y="9423"/>
                    <a:pt x="4832" y="10257"/>
                    <a:pt x="5432" y="11091"/>
                  </a:cubicBezTo>
                  <a:cubicBezTo>
                    <a:pt x="6033" y="11925"/>
                    <a:pt x="6667" y="12725"/>
                    <a:pt x="7334" y="13526"/>
                  </a:cubicBezTo>
                  <a:lnTo>
                    <a:pt x="7467" y="13659"/>
                  </a:lnTo>
                  <a:cubicBezTo>
                    <a:pt x="7567" y="13826"/>
                    <a:pt x="7734" y="13926"/>
                    <a:pt x="7901" y="14026"/>
                  </a:cubicBezTo>
                  <a:cubicBezTo>
                    <a:pt x="8735" y="14493"/>
                    <a:pt x="9635" y="14793"/>
                    <a:pt x="10569" y="14927"/>
                  </a:cubicBezTo>
                  <a:cubicBezTo>
                    <a:pt x="11206" y="15029"/>
                    <a:pt x="11843" y="15072"/>
                    <a:pt x="12481" y="15072"/>
                  </a:cubicBezTo>
                  <a:cubicBezTo>
                    <a:pt x="12677" y="15072"/>
                    <a:pt x="12874" y="15068"/>
                    <a:pt x="13071" y="15060"/>
                  </a:cubicBezTo>
                  <a:cubicBezTo>
                    <a:pt x="13872" y="15027"/>
                    <a:pt x="14639" y="14960"/>
                    <a:pt x="15439" y="14827"/>
                  </a:cubicBezTo>
                  <a:cubicBezTo>
                    <a:pt x="16207" y="14693"/>
                    <a:pt x="16974" y="14493"/>
                    <a:pt x="17708" y="14226"/>
                  </a:cubicBezTo>
                  <a:cubicBezTo>
                    <a:pt x="18942" y="13826"/>
                    <a:pt x="18675" y="12025"/>
                    <a:pt x="17408" y="11958"/>
                  </a:cubicBezTo>
                  <a:lnTo>
                    <a:pt x="17307" y="11958"/>
                  </a:lnTo>
                  <a:cubicBezTo>
                    <a:pt x="16674" y="11925"/>
                    <a:pt x="15940" y="11891"/>
                    <a:pt x="15273" y="11825"/>
                  </a:cubicBezTo>
                  <a:cubicBezTo>
                    <a:pt x="14606" y="11758"/>
                    <a:pt x="13938" y="11691"/>
                    <a:pt x="13271" y="11558"/>
                  </a:cubicBezTo>
                  <a:cubicBezTo>
                    <a:pt x="12671" y="11458"/>
                    <a:pt x="12070" y="11324"/>
                    <a:pt x="11470" y="11124"/>
                  </a:cubicBezTo>
                  <a:cubicBezTo>
                    <a:pt x="11132" y="11003"/>
                    <a:pt x="10793" y="10847"/>
                    <a:pt x="10468" y="10657"/>
                  </a:cubicBezTo>
                  <a:lnTo>
                    <a:pt x="10468" y="10657"/>
                  </a:lnTo>
                  <a:cubicBezTo>
                    <a:pt x="9505" y="9214"/>
                    <a:pt x="8574" y="7715"/>
                    <a:pt x="7701" y="6187"/>
                  </a:cubicBezTo>
                  <a:cubicBezTo>
                    <a:pt x="7234" y="5387"/>
                    <a:pt x="6767" y="4553"/>
                    <a:pt x="6300" y="3719"/>
                  </a:cubicBezTo>
                  <a:cubicBezTo>
                    <a:pt x="5866" y="2885"/>
                    <a:pt x="5399" y="1984"/>
                    <a:pt x="4999" y="1217"/>
                  </a:cubicBezTo>
                  <a:lnTo>
                    <a:pt x="4932" y="1184"/>
                  </a:lnTo>
                  <a:cubicBezTo>
                    <a:pt x="4450" y="352"/>
                    <a:pt x="3713" y="1"/>
                    <a:pt x="2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909775" y="1764450"/>
              <a:ext cx="243525" cy="267725"/>
            </a:xfrm>
            <a:custGeom>
              <a:rect b="b" l="l" r="r" t="t"/>
              <a:pathLst>
                <a:path extrusionOk="0" h="10709" w="9741">
                  <a:moveTo>
                    <a:pt x="5104" y="1"/>
                  </a:moveTo>
                  <a:cubicBezTo>
                    <a:pt x="0" y="3003"/>
                    <a:pt x="4737" y="10709"/>
                    <a:pt x="4737" y="10709"/>
                  </a:cubicBezTo>
                  <a:cubicBezTo>
                    <a:pt x="4737" y="10709"/>
                    <a:pt x="8740" y="9341"/>
                    <a:pt x="9741" y="6639"/>
                  </a:cubicBezTo>
                  <a:cubicBezTo>
                    <a:pt x="8240" y="2102"/>
                    <a:pt x="7806" y="90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51475" y="1721850"/>
              <a:ext cx="484325" cy="596925"/>
            </a:xfrm>
            <a:custGeom>
              <a:rect b="b" l="l" r="r" t="t"/>
              <a:pathLst>
                <a:path extrusionOk="0" h="23877" w="19373">
                  <a:moveTo>
                    <a:pt x="3834" y="0"/>
                  </a:moveTo>
                  <a:cubicBezTo>
                    <a:pt x="1645" y="0"/>
                    <a:pt x="0" y="1991"/>
                    <a:pt x="359" y="4173"/>
                  </a:cubicBezTo>
                  <a:cubicBezTo>
                    <a:pt x="1826" y="14114"/>
                    <a:pt x="1293" y="17049"/>
                    <a:pt x="1026" y="21386"/>
                  </a:cubicBezTo>
                  <a:cubicBezTo>
                    <a:pt x="6687" y="23138"/>
                    <a:pt x="10714" y="23876"/>
                    <a:pt x="13332" y="23876"/>
                  </a:cubicBezTo>
                  <a:cubicBezTo>
                    <a:pt x="14601" y="23876"/>
                    <a:pt x="15538" y="23703"/>
                    <a:pt x="16170" y="23387"/>
                  </a:cubicBezTo>
                  <a:cubicBezTo>
                    <a:pt x="17171" y="23087"/>
                    <a:pt x="17171" y="17316"/>
                    <a:pt x="17804" y="14347"/>
                  </a:cubicBezTo>
                  <a:cubicBezTo>
                    <a:pt x="18605" y="10845"/>
                    <a:pt x="19005" y="9077"/>
                    <a:pt x="19139" y="7576"/>
                  </a:cubicBezTo>
                  <a:cubicBezTo>
                    <a:pt x="19372" y="4840"/>
                    <a:pt x="17638" y="2339"/>
                    <a:pt x="15002" y="1571"/>
                  </a:cubicBezTo>
                  <a:cubicBezTo>
                    <a:pt x="14269" y="1371"/>
                    <a:pt x="13501" y="1171"/>
                    <a:pt x="12767" y="1004"/>
                  </a:cubicBezTo>
                  <a:cubicBezTo>
                    <a:pt x="10499" y="537"/>
                    <a:pt x="8198" y="237"/>
                    <a:pt x="5896" y="104"/>
                  </a:cubicBezTo>
                  <a:cubicBezTo>
                    <a:pt x="5262" y="37"/>
                    <a:pt x="4595" y="4"/>
                    <a:pt x="3995" y="4"/>
                  </a:cubicBezTo>
                  <a:cubicBezTo>
                    <a:pt x="3941" y="1"/>
                    <a:pt x="3887" y="0"/>
                    <a:pt x="3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09350" y="2192275"/>
              <a:ext cx="118425" cy="158525"/>
            </a:xfrm>
            <a:custGeom>
              <a:rect b="b" l="l" r="r" t="t"/>
              <a:pathLst>
                <a:path extrusionOk="0" h="6341" w="4737">
                  <a:moveTo>
                    <a:pt x="2802" y="0"/>
                  </a:moveTo>
                  <a:cubicBezTo>
                    <a:pt x="1301" y="1168"/>
                    <a:pt x="567" y="3503"/>
                    <a:pt x="567" y="3503"/>
                  </a:cubicBezTo>
                  <a:lnTo>
                    <a:pt x="267" y="4170"/>
                  </a:lnTo>
                  <a:cubicBezTo>
                    <a:pt x="0" y="4737"/>
                    <a:pt x="234" y="5404"/>
                    <a:pt x="801" y="5637"/>
                  </a:cubicBezTo>
                  <a:lnTo>
                    <a:pt x="2068" y="6238"/>
                  </a:lnTo>
                  <a:cubicBezTo>
                    <a:pt x="2230" y="6307"/>
                    <a:pt x="2400" y="6341"/>
                    <a:pt x="2568" y="6341"/>
                  </a:cubicBezTo>
                  <a:cubicBezTo>
                    <a:pt x="2885" y="6341"/>
                    <a:pt x="3196" y="6222"/>
                    <a:pt x="3436" y="6004"/>
                  </a:cubicBezTo>
                  <a:lnTo>
                    <a:pt x="4270" y="5237"/>
                  </a:lnTo>
                  <a:cubicBezTo>
                    <a:pt x="4570" y="4937"/>
                    <a:pt x="4737" y="4537"/>
                    <a:pt x="4704" y="4103"/>
                  </a:cubicBezTo>
                  <a:lnTo>
                    <a:pt x="4470" y="2102"/>
                  </a:lnTo>
                  <a:cubicBezTo>
                    <a:pt x="4370" y="1301"/>
                    <a:pt x="3903" y="601"/>
                    <a:pt x="3203" y="234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63425" y="2079025"/>
              <a:ext cx="149300" cy="107850"/>
            </a:xfrm>
            <a:custGeom>
              <a:rect b="b" l="l" r="r" t="t"/>
              <a:pathLst>
                <a:path extrusionOk="0" h="4314" w="5972">
                  <a:moveTo>
                    <a:pt x="3508" y="1"/>
                  </a:moveTo>
                  <a:cubicBezTo>
                    <a:pt x="3252" y="1"/>
                    <a:pt x="2998" y="82"/>
                    <a:pt x="2769" y="227"/>
                  </a:cubicBezTo>
                  <a:lnTo>
                    <a:pt x="1101" y="1361"/>
                  </a:lnTo>
                  <a:cubicBezTo>
                    <a:pt x="434" y="1795"/>
                    <a:pt x="34" y="2529"/>
                    <a:pt x="1" y="3329"/>
                  </a:cubicBezTo>
                  <a:lnTo>
                    <a:pt x="1" y="3830"/>
                  </a:lnTo>
                  <a:cubicBezTo>
                    <a:pt x="833" y="4214"/>
                    <a:pt x="1827" y="4314"/>
                    <a:pt x="2636" y="4314"/>
                  </a:cubicBezTo>
                  <a:cubicBezTo>
                    <a:pt x="3512" y="4314"/>
                    <a:pt x="4170" y="4197"/>
                    <a:pt x="4170" y="4197"/>
                  </a:cubicBezTo>
                  <a:lnTo>
                    <a:pt x="4904" y="4163"/>
                  </a:lnTo>
                  <a:cubicBezTo>
                    <a:pt x="5505" y="4130"/>
                    <a:pt x="5972" y="3629"/>
                    <a:pt x="5972" y="2996"/>
                  </a:cubicBezTo>
                  <a:lnTo>
                    <a:pt x="5905" y="1595"/>
                  </a:lnTo>
                  <a:cubicBezTo>
                    <a:pt x="5838" y="1094"/>
                    <a:pt x="5505" y="661"/>
                    <a:pt x="5038" y="527"/>
                  </a:cubicBezTo>
                  <a:lnTo>
                    <a:pt x="3970" y="94"/>
                  </a:lnTo>
                  <a:cubicBezTo>
                    <a:pt x="3819" y="31"/>
                    <a:pt x="3663" y="1"/>
                    <a:pt x="3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360925" y="1746200"/>
              <a:ext cx="407100" cy="514950"/>
            </a:xfrm>
            <a:custGeom>
              <a:rect b="b" l="l" r="r" t="t"/>
              <a:pathLst>
                <a:path extrusionOk="0" h="20598" w="16284">
                  <a:moveTo>
                    <a:pt x="13633" y="0"/>
                  </a:moveTo>
                  <a:cubicBezTo>
                    <a:pt x="13347" y="0"/>
                    <a:pt x="13059" y="53"/>
                    <a:pt x="12781" y="164"/>
                  </a:cubicBezTo>
                  <a:cubicBezTo>
                    <a:pt x="12481" y="264"/>
                    <a:pt x="12281" y="364"/>
                    <a:pt x="12047" y="464"/>
                  </a:cubicBezTo>
                  <a:cubicBezTo>
                    <a:pt x="11780" y="564"/>
                    <a:pt x="11580" y="664"/>
                    <a:pt x="11347" y="764"/>
                  </a:cubicBezTo>
                  <a:cubicBezTo>
                    <a:pt x="10880" y="998"/>
                    <a:pt x="10446" y="1231"/>
                    <a:pt x="10013" y="1465"/>
                  </a:cubicBezTo>
                  <a:cubicBezTo>
                    <a:pt x="9112" y="1932"/>
                    <a:pt x="8245" y="2432"/>
                    <a:pt x="7444" y="2999"/>
                  </a:cubicBezTo>
                  <a:cubicBezTo>
                    <a:pt x="6610" y="3566"/>
                    <a:pt x="5776" y="4167"/>
                    <a:pt x="5009" y="4800"/>
                  </a:cubicBezTo>
                  <a:cubicBezTo>
                    <a:pt x="4242" y="5468"/>
                    <a:pt x="3508" y="6201"/>
                    <a:pt x="2807" y="6935"/>
                  </a:cubicBezTo>
                  <a:lnTo>
                    <a:pt x="2707" y="7035"/>
                  </a:lnTo>
                  <a:cubicBezTo>
                    <a:pt x="2641" y="7135"/>
                    <a:pt x="2607" y="7202"/>
                    <a:pt x="2541" y="7302"/>
                  </a:cubicBezTo>
                  <a:cubicBezTo>
                    <a:pt x="2240" y="7836"/>
                    <a:pt x="2007" y="8403"/>
                    <a:pt x="1807" y="8970"/>
                  </a:cubicBezTo>
                  <a:cubicBezTo>
                    <a:pt x="1607" y="9504"/>
                    <a:pt x="1473" y="10004"/>
                    <a:pt x="1340" y="10505"/>
                  </a:cubicBezTo>
                  <a:cubicBezTo>
                    <a:pt x="1073" y="11505"/>
                    <a:pt x="839" y="12473"/>
                    <a:pt x="706" y="13473"/>
                  </a:cubicBezTo>
                  <a:cubicBezTo>
                    <a:pt x="539" y="14441"/>
                    <a:pt x="372" y="15441"/>
                    <a:pt x="272" y="16409"/>
                  </a:cubicBezTo>
                  <a:cubicBezTo>
                    <a:pt x="172" y="17409"/>
                    <a:pt x="72" y="18377"/>
                    <a:pt x="39" y="19378"/>
                  </a:cubicBezTo>
                  <a:cubicBezTo>
                    <a:pt x="1" y="20154"/>
                    <a:pt x="597" y="20597"/>
                    <a:pt x="1199" y="20597"/>
                  </a:cubicBezTo>
                  <a:cubicBezTo>
                    <a:pt x="1658" y="20597"/>
                    <a:pt x="2120" y="20340"/>
                    <a:pt x="2307" y="19778"/>
                  </a:cubicBezTo>
                  <a:lnTo>
                    <a:pt x="3208" y="17043"/>
                  </a:lnTo>
                  <a:cubicBezTo>
                    <a:pt x="3508" y="16142"/>
                    <a:pt x="3808" y="15241"/>
                    <a:pt x="4108" y="14341"/>
                  </a:cubicBezTo>
                  <a:cubicBezTo>
                    <a:pt x="4409" y="13440"/>
                    <a:pt x="4742" y="12539"/>
                    <a:pt x="5076" y="11705"/>
                  </a:cubicBezTo>
                  <a:cubicBezTo>
                    <a:pt x="5242" y="11305"/>
                    <a:pt x="5409" y="10871"/>
                    <a:pt x="5576" y="10505"/>
                  </a:cubicBezTo>
                  <a:cubicBezTo>
                    <a:pt x="5699" y="10258"/>
                    <a:pt x="5823" y="10029"/>
                    <a:pt x="5960" y="9805"/>
                  </a:cubicBezTo>
                  <a:lnTo>
                    <a:pt x="5960" y="9805"/>
                  </a:lnTo>
                  <a:cubicBezTo>
                    <a:pt x="6555" y="9301"/>
                    <a:pt x="7154" y="8775"/>
                    <a:pt x="7811" y="8336"/>
                  </a:cubicBezTo>
                  <a:cubicBezTo>
                    <a:pt x="8478" y="7836"/>
                    <a:pt x="9212" y="7336"/>
                    <a:pt x="9946" y="6902"/>
                  </a:cubicBezTo>
                  <a:cubicBezTo>
                    <a:pt x="10680" y="6468"/>
                    <a:pt x="11447" y="6035"/>
                    <a:pt x="12214" y="5634"/>
                  </a:cubicBezTo>
                  <a:cubicBezTo>
                    <a:pt x="12581" y="5434"/>
                    <a:pt x="12981" y="5234"/>
                    <a:pt x="13348" y="5034"/>
                  </a:cubicBezTo>
                  <a:lnTo>
                    <a:pt x="13949" y="4767"/>
                  </a:lnTo>
                  <a:lnTo>
                    <a:pt x="14482" y="4534"/>
                  </a:lnTo>
                  <a:lnTo>
                    <a:pt x="14582" y="4467"/>
                  </a:lnTo>
                  <a:cubicBezTo>
                    <a:pt x="15750" y="3966"/>
                    <a:pt x="16284" y="2599"/>
                    <a:pt x="15783" y="1431"/>
                  </a:cubicBezTo>
                  <a:cubicBezTo>
                    <a:pt x="15427" y="541"/>
                    <a:pt x="14548" y="0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602875" y="1721400"/>
              <a:ext cx="221025" cy="232375"/>
            </a:xfrm>
            <a:custGeom>
              <a:rect b="b" l="l" r="r" t="t"/>
              <a:pathLst>
                <a:path extrusionOk="0" h="9295" w="8841">
                  <a:moveTo>
                    <a:pt x="5992" y="1"/>
                  </a:moveTo>
                  <a:cubicBezTo>
                    <a:pt x="4782" y="1"/>
                    <a:pt x="3208" y="496"/>
                    <a:pt x="601" y="1623"/>
                  </a:cubicBezTo>
                  <a:cubicBezTo>
                    <a:pt x="1" y="4725"/>
                    <a:pt x="1936" y="9295"/>
                    <a:pt x="1936" y="9295"/>
                  </a:cubicBezTo>
                  <a:cubicBezTo>
                    <a:pt x="1936" y="9295"/>
                    <a:pt x="8507" y="5859"/>
                    <a:pt x="8841" y="1089"/>
                  </a:cubicBezTo>
                  <a:cubicBezTo>
                    <a:pt x="7864" y="396"/>
                    <a:pt x="7074" y="1"/>
                    <a:pt x="5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784675" y="1706925"/>
              <a:ext cx="157650" cy="138450"/>
            </a:xfrm>
            <a:custGeom>
              <a:rect b="b" l="l" r="r" t="t"/>
              <a:pathLst>
                <a:path extrusionOk="0" h="5538" w="6306">
                  <a:moveTo>
                    <a:pt x="1402" y="0"/>
                  </a:moveTo>
                  <a:cubicBezTo>
                    <a:pt x="935" y="267"/>
                    <a:pt x="468" y="467"/>
                    <a:pt x="1" y="667"/>
                  </a:cubicBezTo>
                  <a:cubicBezTo>
                    <a:pt x="501" y="2669"/>
                    <a:pt x="4070" y="5537"/>
                    <a:pt x="4070" y="5537"/>
                  </a:cubicBezTo>
                  <a:cubicBezTo>
                    <a:pt x="4070" y="5537"/>
                    <a:pt x="4804" y="3369"/>
                    <a:pt x="6305" y="3369"/>
                  </a:cubicBezTo>
                  <a:cubicBezTo>
                    <a:pt x="5571" y="2402"/>
                    <a:pt x="1402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964800" y="1740150"/>
              <a:ext cx="70075" cy="101900"/>
            </a:xfrm>
            <a:custGeom>
              <a:rect b="b" l="l" r="r" t="t"/>
              <a:pathLst>
                <a:path extrusionOk="0" h="4076" w="2803">
                  <a:moveTo>
                    <a:pt x="142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635" y="439"/>
                    <a:pt x="835" y="1273"/>
                    <a:pt x="535" y="1974"/>
                  </a:cubicBezTo>
                  <a:cubicBezTo>
                    <a:pt x="535" y="1974"/>
                    <a:pt x="1669" y="2407"/>
                    <a:pt x="2036" y="4075"/>
                  </a:cubicBezTo>
                  <a:cubicBezTo>
                    <a:pt x="2803" y="873"/>
                    <a:pt x="1302" y="372"/>
                    <a:pt x="1302" y="372"/>
                  </a:cubicBezTo>
                  <a:cubicBezTo>
                    <a:pt x="972" y="133"/>
                    <a:pt x="561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688775" y="1266300"/>
              <a:ext cx="357525" cy="246325"/>
            </a:xfrm>
            <a:custGeom>
              <a:rect b="b" l="l" r="r" t="t"/>
              <a:pathLst>
                <a:path extrusionOk="0" h="9853" w="14301">
                  <a:moveTo>
                    <a:pt x="8999" y="0"/>
                  </a:moveTo>
                  <a:cubicBezTo>
                    <a:pt x="7428" y="0"/>
                    <a:pt x="5693" y="556"/>
                    <a:pt x="4037" y="1747"/>
                  </a:cubicBezTo>
                  <a:cubicBezTo>
                    <a:pt x="1" y="4683"/>
                    <a:pt x="268" y="8218"/>
                    <a:pt x="4037" y="9853"/>
                  </a:cubicBezTo>
                  <a:cubicBezTo>
                    <a:pt x="5371" y="9219"/>
                    <a:pt x="6739" y="6050"/>
                    <a:pt x="4871" y="4583"/>
                  </a:cubicBezTo>
                  <a:lnTo>
                    <a:pt x="4871" y="4583"/>
                  </a:lnTo>
                  <a:cubicBezTo>
                    <a:pt x="5176" y="4634"/>
                    <a:pt x="5487" y="4661"/>
                    <a:pt x="5802" y="4661"/>
                  </a:cubicBezTo>
                  <a:cubicBezTo>
                    <a:pt x="7109" y="4661"/>
                    <a:pt x="8491" y="4203"/>
                    <a:pt x="9808" y="3182"/>
                  </a:cubicBezTo>
                  <a:cubicBezTo>
                    <a:pt x="10186" y="2886"/>
                    <a:pt x="10595" y="2773"/>
                    <a:pt x="11008" y="2773"/>
                  </a:cubicBezTo>
                  <a:cubicBezTo>
                    <a:pt x="12366" y="2773"/>
                    <a:pt x="13754" y="4004"/>
                    <a:pt x="14141" y="4004"/>
                  </a:cubicBezTo>
                  <a:cubicBezTo>
                    <a:pt x="14300" y="4004"/>
                    <a:pt x="14291" y="3797"/>
                    <a:pt x="14044" y="3215"/>
                  </a:cubicBezTo>
                  <a:cubicBezTo>
                    <a:pt x="13179" y="1149"/>
                    <a:pt x="11257" y="0"/>
                    <a:pt x="8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760500" y="1455900"/>
              <a:ext cx="144300" cy="39225"/>
            </a:xfrm>
            <a:custGeom>
              <a:rect b="b" l="l" r="r" t="t"/>
              <a:pathLst>
                <a:path extrusionOk="0" h="1569" w="5772">
                  <a:moveTo>
                    <a:pt x="5705" y="1"/>
                  </a:moveTo>
                  <a:cubicBezTo>
                    <a:pt x="5504" y="34"/>
                    <a:pt x="1101" y="1001"/>
                    <a:pt x="34" y="1435"/>
                  </a:cubicBezTo>
                  <a:cubicBezTo>
                    <a:pt x="0" y="1468"/>
                    <a:pt x="0" y="1568"/>
                    <a:pt x="67" y="1568"/>
                  </a:cubicBezTo>
                  <a:lnTo>
                    <a:pt x="101" y="1568"/>
                  </a:lnTo>
                  <a:cubicBezTo>
                    <a:pt x="1135" y="1101"/>
                    <a:pt x="5671" y="134"/>
                    <a:pt x="5738" y="134"/>
                  </a:cubicBezTo>
                  <a:cubicBezTo>
                    <a:pt x="5771" y="134"/>
                    <a:pt x="5771" y="101"/>
                    <a:pt x="5771" y="67"/>
                  </a:cubicBezTo>
                  <a:cubicBezTo>
                    <a:pt x="5771" y="34"/>
                    <a:pt x="5738" y="1"/>
                    <a:pt x="5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913100" y="1526175"/>
              <a:ext cx="59250" cy="22950"/>
            </a:xfrm>
            <a:custGeom>
              <a:rect b="b" l="l" r="r" t="t"/>
              <a:pathLst>
                <a:path extrusionOk="0" h="918" w="237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8"/>
                    <a:pt x="1" y="125"/>
                    <a:pt x="34" y="158"/>
                  </a:cubicBezTo>
                  <a:cubicBezTo>
                    <a:pt x="501" y="592"/>
                    <a:pt x="1135" y="859"/>
                    <a:pt x="1769" y="892"/>
                  </a:cubicBezTo>
                  <a:cubicBezTo>
                    <a:pt x="1852" y="909"/>
                    <a:pt x="1936" y="917"/>
                    <a:pt x="2019" y="917"/>
                  </a:cubicBezTo>
                  <a:cubicBezTo>
                    <a:pt x="2102" y="917"/>
                    <a:pt x="2186" y="909"/>
                    <a:pt x="2269" y="892"/>
                  </a:cubicBezTo>
                  <a:cubicBezTo>
                    <a:pt x="2336" y="892"/>
                    <a:pt x="2369" y="859"/>
                    <a:pt x="2336" y="792"/>
                  </a:cubicBezTo>
                  <a:cubicBezTo>
                    <a:pt x="2336" y="759"/>
                    <a:pt x="2302" y="726"/>
                    <a:pt x="2236" y="726"/>
                  </a:cubicBezTo>
                  <a:cubicBezTo>
                    <a:pt x="2129" y="739"/>
                    <a:pt x="2022" y="746"/>
                    <a:pt x="1916" y="746"/>
                  </a:cubicBezTo>
                  <a:cubicBezTo>
                    <a:pt x="1260" y="746"/>
                    <a:pt x="627" y="48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737150" y="1470675"/>
              <a:ext cx="83900" cy="84575"/>
            </a:xfrm>
            <a:custGeom>
              <a:rect b="b" l="l" r="r" t="t"/>
              <a:pathLst>
                <a:path extrusionOk="0" h="3383" w="3356">
                  <a:moveTo>
                    <a:pt x="1171" y="1"/>
                  </a:moveTo>
                  <a:cubicBezTo>
                    <a:pt x="1057" y="1"/>
                    <a:pt x="944" y="24"/>
                    <a:pt x="834" y="77"/>
                  </a:cubicBezTo>
                  <a:cubicBezTo>
                    <a:pt x="67" y="410"/>
                    <a:pt x="0" y="1578"/>
                    <a:pt x="568" y="2312"/>
                  </a:cubicBezTo>
                  <a:cubicBezTo>
                    <a:pt x="968" y="2912"/>
                    <a:pt x="1602" y="3279"/>
                    <a:pt x="2302" y="3379"/>
                  </a:cubicBezTo>
                  <a:cubicBezTo>
                    <a:pt x="2330" y="3381"/>
                    <a:pt x="2357" y="3382"/>
                    <a:pt x="2383" y="3382"/>
                  </a:cubicBezTo>
                  <a:cubicBezTo>
                    <a:pt x="3181" y="3382"/>
                    <a:pt x="3356" y="2417"/>
                    <a:pt x="2936" y="1545"/>
                  </a:cubicBezTo>
                  <a:cubicBezTo>
                    <a:pt x="2593" y="858"/>
                    <a:pt x="1858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899775" y="1391600"/>
              <a:ext cx="86750" cy="112700"/>
            </a:xfrm>
            <a:custGeom>
              <a:rect b="b" l="l" r="r" t="t"/>
              <a:pathLst>
                <a:path extrusionOk="0" h="4508" w="3470">
                  <a:moveTo>
                    <a:pt x="1635" y="171"/>
                  </a:moveTo>
                  <a:cubicBezTo>
                    <a:pt x="2435" y="171"/>
                    <a:pt x="3136" y="1005"/>
                    <a:pt x="3236" y="2172"/>
                  </a:cubicBezTo>
                  <a:cubicBezTo>
                    <a:pt x="3302" y="3340"/>
                    <a:pt x="2669" y="4341"/>
                    <a:pt x="1835" y="4374"/>
                  </a:cubicBezTo>
                  <a:cubicBezTo>
                    <a:pt x="1806" y="4376"/>
                    <a:pt x="1777" y="4377"/>
                    <a:pt x="1748" y="4377"/>
                  </a:cubicBezTo>
                  <a:cubicBezTo>
                    <a:pt x="950" y="4377"/>
                    <a:pt x="263" y="3499"/>
                    <a:pt x="167" y="2373"/>
                  </a:cubicBezTo>
                  <a:cubicBezTo>
                    <a:pt x="134" y="1839"/>
                    <a:pt x="234" y="1305"/>
                    <a:pt x="534" y="838"/>
                  </a:cubicBezTo>
                  <a:cubicBezTo>
                    <a:pt x="734" y="471"/>
                    <a:pt x="1134" y="204"/>
                    <a:pt x="1568" y="171"/>
                  </a:cubicBezTo>
                  <a:close/>
                  <a:moveTo>
                    <a:pt x="1626" y="1"/>
                  </a:moveTo>
                  <a:cubicBezTo>
                    <a:pt x="1595" y="1"/>
                    <a:pt x="1565" y="2"/>
                    <a:pt x="1535" y="4"/>
                  </a:cubicBezTo>
                  <a:cubicBezTo>
                    <a:pt x="1068" y="71"/>
                    <a:pt x="667" y="338"/>
                    <a:pt x="434" y="738"/>
                  </a:cubicBezTo>
                  <a:cubicBezTo>
                    <a:pt x="134" y="1238"/>
                    <a:pt x="0" y="1805"/>
                    <a:pt x="33" y="2373"/>
                  </a:cubicBezTo>
                  <a:cubicBezTo>
                    <a:pt x="134" y="3573"/>
                    <a:pt x="901" y="4507"/>
                    <a:pt x="1768" y="4507"/>
                  </a:cubicBezTo>
                  <a:lnTo>
                    <a:pt x="1868" y="4507"/>
                  </a:lnTo>
                  <a:cubicBezTo>
                    <a:pt x="2769" y="4441"/>
                    <a:pt x="3469" y="3373"/>
                    <a:pt x="3369" y="2139"/>
                  </a:cubicBezTo>
                  <a:cubicBezTo>
                    <a:pt x="3272" y="945"/>
                    <a:pt x="252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997325" y="1385825"/>
              <a:ext cx="85100" cy="112625"/>
            </a:xfrm>
            <a:custGeom>
              <a:rect b="b" l="l" r="r" t="t"/>
              <a:pathLst>
                <a:path extrusionOk="0" h="4505" w="3404">
                  <a:moveTo>
                    <a:pt x="1635" y="135"/>
                  </a:moveTo>
                  <a:cubicBezTo>
                    <a:pt x="2436" y="135"/>
                    <a:pt x="3136" y="1036"/>
                    <a:pt x="3237" y="2170"/>
                  </a:cubicBezTo>
                  <a:cubicBezTo>
                    <a:pt x="3270" y="2704"/>
                    <a:pt x="3136" y="3237"/>
                    <a:pt x="2870" y="3671"/>
                  </a:cubicBezTo>
                  <a:cubicBezTo>
                    <a:pt x="2669" y="4071"/>
                    <a:pt x="2269" y="4338"/>
                    <a:pt x="1836" y="4371"/>
                  </a:cubicBezTo>
                  <a:lnTo>
                    <a:pt x="1769" y="4371"/>
                  </a:lnTo>
                  <a:cubicBezTo>
                    <a:pt x="968" y="4371"/>
                    <a:pt x="234" y="3504"/>
                    <a:pt x="168" y="2370"/>
                  </a:cubicBezTo>
                  <a:cubicBezTo>
                    <a:pt x="134" y="1836"/>
                    <a:pt x="234" y="1303"/>
                    <a:pt x="535" y="836"/>
                  </a:cubicBezTo>
                  <a:cubicBezTo>
                    <a:pt x="735" y="435"/>
                    <a:pt x="1102" y="202"/>
                    <a:pt x="1535" y="135"/>
                  </a:cubicBezTo>
                  <a:close/>
                  <a:moveTo>
                    <a:pt x="1584" y="1"/>
                  </a:moveTo>
                  <a:cubicBezTo>
                    <a:pt x="1568" y="1"/>
                    <a:pt x="1552" y="1"/>
                    <a:pt x="1535" y="2"/>
                  </a:cubicBezTo>
                  <a:cubicBezTo>
                    <a:pt x="1068" y="68"/>
                    <a:pt x="635" y="335"/>
                    <a:pt x="401" y="769"/>
                  </a:cubicBezTo>
                  <a:cubicBezTo>
                    <a:pt x="134" y="1236"/>
                    <a:pt x="1" y="1803"/>
                    <a:pt x="34" y="2370"/>
                  </a:cubicBezTo>
                  <a:cubicBezTo>
                    <a:pt x="134" y="3571"/>
                    <a:pt x="902" y="4505"/>
                    <a:pt x="1769" y="4505"/>
                  </a:cubicBezTo>
                  <a:lnTo>
                    <a:pt x="1836" y="4505"/>
                  </a:lnTo>
                  <a:cubicBezTo>
                    <a:pt x="2336" y="4438"/>
                    <a:pt x="2736" y="4171"/>
                    <a:pt x="2970" y="3771"/>
                  </a:cubicBezTo>
                  <a:cubicBezTo>
                    <a:pt x="3270" y="3271"/>
                    <a:pt x="3403" y="2704"/>
                    <a:pt x="3370" y="2137"/>
                  </a:cubicBezTo>
                  <a:cubicBezTo>
                    <a:pt x="3272" y="924"/>
                    <a:pt x="2497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980650" y="1442650"/>
              <a:ext cx="21725" cy="6600"/>
            </a:xfrm>
            <a:custGeom>
              <a:rect b="b" l="l" r="r" t="t"/>
              <a:pathLst>
                <a:path extrusionOk="0" h="264" w="869">
                  <a:moveTo>
                    <a:pt x="531" y="1"/>
                  </a:moveTo>
                  <a:cubicBezTo>
                    <a:pt x="301" y="1"/>
                    <a:pt x="56" y="164"/>
                    <a:pt x="34" y="164"/>
                  </a:cubicBezTo>
                  <a:cubicBezTo>
                    <a:pt x="1" y="164"/>
                    <a:pt x="1" y="197"/>
                    <a:pt x="34" y="230"/>
                  </a:cubicBezTo>
                  <a:cubicBezTo>
                    <a:pt x="67" y="264"/>
                    <a:pt x="101" y="264"/>
                    <a:pt x="134" y="264"/>
                  </a:cubicBezTo>
                  <a:cubicBezTo>
                    <a:pt x="134" y="264"/>
                    <a:pt x="360" y="135"/>
                    <a:pt x="543" y="135"/>
                  </a:cubicBezTo>
                  <a:cubicBezTo>
                    <a:pt x="622" y="135"/>
                    <a:pt x="694" y="159"/>
                    <a:pt x="735" y="230"/>
                  </a:cubicBezTo>
                  <a:cubicBezTo>
                    <a:pt x="768" y="264"/>
                    <a:pt x="768" y="264"/>
                    <a:pt x="801" y="264"/>
                  </a:cubicBezTo>
                  <a:cubicBezTo>
                    <a:pt x="801" y="264"/>
                    <a:pt x="801" y="264"/>
                    <a:pt x="801" y="230"/>
                  </a:cubicBezTo>
                  <a:cubicBezTo>
                    <a:pt x="835" y="230"/>
                    <a:pt x="868" y="197"/>
                    <a:pt x="835" y="164"/>
                  </a:cubicBezTo>
                  <a:cubicBezTo>
                    <a:pt x="757" y="41"/>
                    <a:pt x="64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919775" y="1435050"/>
              <a:ext cx="16700" cy="9950"/>
            </a:xfrm>
            <a:custGeom>
              <a:rect b="b" l="l" r="r" t="t"/>
              <a:pathLst>
                <a:path extrusionOk="0" h="398" w="668">
                  <a:moveTo>
                    <a:pt x="668" y="1"/>
                  </a:moveTo>
                  <a:lnTo>
                    <a:pt x="1" y="301"/>
                  </a:lnTo>
                  <a:cubicBezTo>
                    <a:pt x="91" y="370"/>
                    <a:pt x="173" y="398"/>
                    <a:pt x="245" y="398"/>
                  </a:cubicBezTo>
                  <a:cubicBezTo>
                    <a:pt x="521" y="398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5"/>
          <p:cNvSpPr/>
          <p:nvPr/>
        </p:nvSpPr>
        <p:spPr>
          <a:xfrm>
            <a:off x="3438525" y="1354848"/>
            <a:ext cx="2184000" cy="2184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3503925" y="1420250"/>
            <a:ext cx="2053200" cy="2053200"/>
          </a:xfrm>
          <a:prstGeom prst="arc">
            <a:avLst>
              <a:gd fmla="val 16200000" name="adj1"/>
              <a:gd fmla="val 2127647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3705775" y="1819676"/>
            <a:ext cx="16497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Como tal no existe ya que la UDG aun no cuenta con este sistema inteligente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0" name="Google Shape;300;p15"/>
          <p:cNvGrpSpPr/>
          <p:nvPr/>
        </p:nvGrpSpPr>
        <p:grpSpPr>
          <a:xfrm>
            <a:off x="6550045" y="1814657"/>
            <a:ext cx="1975200" cy="896381"/>
            <a:chOff x="6550045" y="1814657"/>
            <a:chExt cx="1975200" cy="896381"/>
          </a:xfrm>
        </p:grpSpPr>
        <p:sp>
          <p:nvSpPr>
            <p:cNvPr id="301" name="Google Shape;301;p15"/>
            <p:cNvSpPr txBox="1"/>
            <p:nvPr/>
          </p:nvSpPr>
          <p:spPr>
            <a:xfrm>
              <a:off x="6550045" y="1814657"/>
              <a:ext cx="19752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SemiBold"/>
                  <a:ea typeface="Fira Sans Condensed SemiBold"/>
                  <a:cs typeface="Fira Sans Condensed SemiBold"/>
                  <a:sym typeface="Fira Sans Condensed SemiBold"/>
                </a:rPr>
                <a:t>Building Teams</a:t>
              </a:r>
              <a:endParaRPr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6550045" y="2138339"/>
              <a:ext cx="197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it's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" name="Google Shape;303;p15"/>
          <p:cNvSpPr txBox="1"/>
          <p:nvPr/>
        </p:nvSpPr>
        <p:spPr>
          <a:xfrm>
            <a:off x="5178025" y="3092638"/>
            <a:ext cx="19752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Algunas universidades ya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incluyen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sistema pero no todas son publicas o de México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6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6"/>
          <p:cNvSpPr txBox="1"/>
          <p:nvPr>
            <p:ph type="title"/>
          </p:nvPr>
        </p:nvSpPr>
        <p:spPr>
          <a:xfrm>
            <a:off x="457200" y="2571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Comparaciones 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03207"/>
            <a:ext cx="8220651" cy="4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/>
          <p:nvPr/>
        </p:nvSpPr>
        <p:spPr>
          <a:xfrm>
            <a:off x="2930550" y="13439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2959725" y="1716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2930550" y="20345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2959725" y="2353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959725" y="26715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2959725" y="296317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2930550" y="3627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2959725" y="42908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3967600" y="1716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3967600" y="26715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967600" y="296317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3967600" y="35775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3967600" y="39121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3967600" y="42908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4946275" y="20684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4946275" y="26715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4946275" y="330547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4946275" y="3627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4946275" y="42693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4946275" y="470565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6192850" y="1716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6130950" y="296317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6130950" y="330547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"/>
          <p:cNvSpPr/>
          <p:nvPr/>
        </p:nvSpPr>
        <p:spPr>
          <a:xfrm>
            <a:off x="6130950" y="39121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>
            <a:off x="6130950" y="4323013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7822850" y="1716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>
            <a:off x="7822850" y="26715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7822850" y="30209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7792450" y="362700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7822850" y="394187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7822850" y="4325850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7822850" y="4654725"/>
            <a:ext cx="128700" cy="14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ucational Technology Infographics by Slidesgo">
  <a:themeElements>
    <a:clrScheme name="Simple Light">
      <a:dk1>
        <a:srgbClr val="000000"/>
      </a:dk1>
      <a:lt1>
        <a:srgbClr val="FFFFFF"/>
      </a:lt1>
      <a:dk2>
        <a:srgbClr val="306DA1"/>
      </a:dk2>
      <a:lt2>
        <a:srgbClr val="DF3684"/>
      </a:lt2>
      <a:accent1>
        <a:srgbClr val="55BAD2"/>
      </a:accent1>
      <a:accent2>
        <a:srgbClr val="EFEFEF"/>
      </a:accent2>
      <a:accent3>
        <a:srgbClr val="FFB573"/>
      </a:accent3>
      <a:accent4>
        <a:srgbClr val="ED893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