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Staatliches"/>
      <p:regular r:id="rId10"/>
    </p:embeddedFont>
    <p:embeddedFont>
      <p:font typeface="Poppins"/>
      <p:regular r:id="rId11"/>
      <p:bold r:id="rId12"/>
      <p:italic r:id="rId13"/>
      <p:boldItalic r:id="rId14"/>
    </p:embeddedFont>
    <p:embeddedFont>
      <p:font typeface="Archivo Black"/>
      <p:regular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oppins-regular.fntdata"/><Relationship Id="rId10" Type="http://schemas.openxmlformats.org/officeDocument/2006/relationships/font" Target="fonts/Staatliches-regular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5" Type="http://schemas.openxmlformats.org/officeDocument/2006/relationships/font" Target="fonts/ArchivoBlack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19" Type="http://schemas.openxmlformats.org/officeDocument/2006/relationships/font" Target="fonts/OpenSans-boldItalic.fntdata"/><Relationship Id="rId18" Type="http://schemas.openxmlformats.org/officeDocument/2006/relationships/font" Target="fonts/Open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86bc8d0b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86bc8d0b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8229b79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8229b79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8229b798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e8229b798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8229b79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8229b79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8229b798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8229b798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36000" y="3360000"/>
            <a:ext cx="4872000" cy="43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895975" y="1624481"/>
            <a:ext cx="7351800" cy="12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890000" y="3254834"/>
            <a:ext cx="5364000" cy="3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2" type="title"/>
          </p:nvPr>
        </p:nvSpPr>
        <p:spPr>
          <a:xfrm>
            <a:off x="1149150" y="1835163"/>
            <a:ext cx="66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136897" y="1615100"/>
            <a:ext cx="22386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3" type="subTitle"/>
          </p:nvPr>
        </p:nvSpPr>
        <p:spPr>
          <a:xfrm>
            <a:off x="2136897" y="2129939"/>
            <a:ext cx="2238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4" type="title"/>
          </p:nvPr>
        </p:nvSpPr>
        <p:spPr>
          <a:xfrm>
            <a:off x="1149150" y="3233350"/>
            <a:ext cx="66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5" type="subTitle"/>
          </p:nvPr>
        </p:nvSpPr>
        <p:spPr>
          <a:xfrm>
            <a:off x="2136897" y="3009405"/>
            <a:ext cx="22386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6" type="subTitle"/>
          </p:nvPr>
        </p:nvSpPr>
        <p:spPr>
          <a:xfrm>
            <a:off x="2136897" y="3531994"/>
            <a:ext cx="2238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7" type="title"/>
          </p:nvPr>
        </p:nvSpPr>
        <p:spPr>
          <a:xfrm>
            <a:off x="4859850" y="1835163"/>
            <a:ext cx="66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8" type="subTitle"/>
          </p:nvPr>
        </p:nvSpPr>
        <p:spPr>
          <a:xfrm>
            <a:off x="5847600" y="1613063"/>
            <a:ext cx="22386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9" type="subTitle"/>
          </p:nvPr>
        </p:nvSpPr>
        <p:spPr>
          <a:xfrm>
            <a:off x="5847597" y="2135651"/>
            <a:ext cx="2238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13" type="title"/>
          </p:nvPr>
        </p:nvSpPr>
        <p:spPr>
          <a:xfrm>
            <a:off x="4859850" y="3233350"/>
            <a:ext cx="667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4" type="subTitle"/>
          </p:nvPr>
        </p:nvSpPr>
        <p:spPr>
          <a:xfrm>
            <a:off x="5847600" y="3009405"/>
            <a:ext cx="22386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b="1"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5" type="subTitle"/>
          </p:nvPr>
        </p:nvSpPr>
        <p:spPr>
          <a:xfrm>
            <a:off x="5847597" y="3531994"/>
            <a:ext cx="2238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2108524" y="3249113"/>
            <a:ext cx="49269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108525" y="1436588"/>
            <a:ext cx="49269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b="1"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042363" y="1858488"/>
            <a:ext cx="4856100" cy="88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2" type="title"/>
          </p:nvPr>
        </p:nvSpPr>
        <p:spPr>
          <a:xfrm>
            <a:off x="1277940" y="2103299"/>
            <a:ext cx="13266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042364" y="2861704"/>
            <a:ext cx="4743000" cy="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255425" y="1515513"/>
            <a:ext cx="4633200" cy="12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255425" y="3016588"/>
            <a:ext cx="4633200" cy="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4825069" y="1653900"/>
            <a:ext cx="29475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4824950" y="2550297"/>
            <a:ext cx="2947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248238" y="1653900"/>
            <a:ext cx="28554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248238" y="2550300"/>
            <a:ext cx="28554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20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713100" y="544800"/>
            <a:ext cx="47202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713100" y="1296625"/>
            <a:ext cx="38589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2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0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831800" y="1863600"/>
            <a:ext cx="5480400" cy="14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106750" y="2513162"/>
            <a:ext cx="49305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08700" y="1292756"/>
            <a:ext cx="1326600" cy="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06750" y="3654702"/>
            <a:ext cx="4930500" cy="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5365738" y="3414275"/>
            <a:ext cx="2165100" cy="4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5365738" y="2993675"/>
            <a:ext cx="2165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5365738" y="2225526"/>
            <a:ext cx="2165100" cy="4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5365738" y="1804925"/>
            <a:ext cx="21651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713100" y="1296625"/>
            <a:ext cx="37260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subTitle"/>
          </p:nvPr>
        </p:nvSpPr>
        <p:spPr>
          <a:xfrm>
            <a:off x="4704900" y="1296600"/>
            <a:ext cx="37260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5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972175" y="3322278"/>
            <a:ext cx="2386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2" type="subTitle"/>
          </p:nvPr>
        </p:nvSpPr>
        <p:spPr>
          <a:xfrm>
            <a:off x="972175" y="2901675"/>
            <a:ext cx="238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3" type="subTitle"/>
          </p:nvPr>
        </p:nvSpPr>
        <p:spPr>
          <a:xfrm>
            <a:off x="3378795" y="3322278"/>
            <a:ext cx="2386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4" type="subTitle"/>
          </p:nvPr>
        </p:nvSpPr>
        <p:spPr>
          <a:xfrm>
            <a:off x="3378795" y="2901675"/>
            <a:ext cx="238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5" type="subTitle"/>
          </p:nvPr>
        </p:nvSpPr>
        <p:spPr>
          <a:xfrm>
            <a:off x="5785350" y="3322278"/>
            <a:ext cx="2386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6" type="subTitle"/>
          </p:nvPr>
        </p:nvSpPr>
        <p:spPr>
          <a:xfrm>
            <a:off x="5785350" y="2901675"/>
            <a:ext cx="2386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2026425" y="1817115"/>
            <a:ext cx="28926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subTitle"/>
          </p:nvPr>
        </p:nvSpPr>
        <p:spPr>
          <a:xfrm>
            <a:off x="2026425" y="1386438"/>
            <a:ext cx="28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3" type="subTitle"/>
          </p:nvPr>
        </p:nvSpPr>
        <p:spPr>
          <a:xfrm>
            <a:off x="2026425" y="2858439"/>
            <a:ext cx="28926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4" type="subTitle"/>
          </p:nvPr>
        </p:nvSpPr>
        <p:spPr>
          <a:xfrm>
            <a:off x="2026425" y="2427761"/>
            <a:ext cx="28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5" type="subTitle"/>
          </p:nvPr>
        </p:nvSpPr>
        <p:spPr>
          <a:xfrm>
            <a:off x="2026425" y="3899763"/>
            <a:ext cx="2892600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6" type="subTitle"/>
          </p:nvPr>
        </p:nvSpPr>
        <p:spPr>
          <a:xfrm>
            <a:off x="2026425" y="3469085"/>
            <a:ext cx="28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5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6062472" y="3555725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2" type="subTitle"/>
          </p:nvPr>
        </p:nvSpPr>
        <p:spPr>
          <a:xfrm>
            <a:off x="6062463" y="3135126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3" name="Google Shape;123;p25"/>
          <p:cNvSpPr txBox="1"/>
          <p:nvPr>
            <p:ph idx="3" type="subTitle"/>
          </p:nvPr>
        </p:nvSpPr>
        <p:spPr>
          <a:xfrm>
            <a:off x="6062472" y="2200627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4" type="subTitle"/>
          </p:nvPr>
        </p:nvSpPr>
        <p:spPr>
          <a:xfrm>
            <a:off x="6062463" y="1774450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5" type="subTitle"/>
          </p:nvPr>
        </p:nvSpPr>
        <p:spPr>
          <a:xfrm>
            <a:off x="896047" y="3555725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6" type="subTitle"/>
          </p:nvPr>
        </p:nvSpPr>
        <p:spPr>
          <a:xfrm>
            <a:off x="896038" y="3135126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7" type="subTitle"/>
          </p:nvPr>
        </p:nvSpPr>
        <p:spPr>
          <a:xfrm>
            <a:off x="896047" y="2200627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8" type="subTitle"/>
          </p:nvPr>
        </p:nvSpPr>
        <p:spPr>
          <a:xfrm>
            <a:off x="896038" y="1774450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2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5863069" y="3743234"/>
            <a:ext cx="23496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2" type="subTitle"/>
          </p:nvPr>
        </p:nvSpPr>
        <p:spPr>
          <a:xfrm>
            <a:off x="5863059" y="3322635"/>
            <a:ext cx="2349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3" type="subTitle"/>
          </p:nvPr>
        </p:nvSpPr>
        <p:spPr>
          <a:xfrm>
            <a:off x="2916535" y="3743234"/>
            <a:ext cx="23496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4" type="subTitle"/>
          </p:nvPr>
        </p:nvSpPr>
        <p:spPr>
          <a:xfrm>
            <a:off x="2916524" y="3322635"/>
            <a:ext cx="2349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5" type="title"/>
          </p:nvPr>
        </p:nvSpPr>
        <p:spPr>
          <a:xfrm>
            <a:off x="3485250" y="2891021"/>
            <a:ext cx="1212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hasCustomPrompt="1" idx="6" type="title"/>
          </p:nvPr>
        </p:nvSpPr>
        <p:spPr>
          <a:xfrm>
            <a:off x="6431829" y="2891021"/>
            <a:ext cx="1212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8" name="Google Shape;138;p26"/>
          <p:cNvSpPr txBox="1"/>
          <p:nvPr>
            <p:ph idx="7" type="subTitle"/>
          </p:nvPr>
        </p:nvSpPr>
        <p:spPr>
          <a:xfrm>
            <a:off x="5863069" y="2327781"/>
            <a:ext cx="23496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8" type="subTitle"/>
          </p:nvPr>
        </p:nvSpPr>
        <p:spPr>
          <a:xfrm>
            <a:off x="5863059" y="1907182"/>
            <a:ext cx="2349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9" type="subTitle"/>
          </p:nvPr>
        </p:nvSpPr>
        <p:spPr>
          <a:xfrm>
            <a:off x="2916535" y="2327781"/>
            <a:ext cx="23496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3" type="subTitle"/>
          </p:nvPr>
        </p:nvSpPr>
        <p:spPr>
          <a:xfrm>
            <a:off x="2916524" y="1907182"/>
            <a:ext cx="2349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14" type="title"/>
          </p:nvPr>
        </p:nvSpPr>
        <p:spPr>
          <a:xfrm>
            <a:off x="3485250" y="1475578"/>
            <a:ext cx="1212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hasCustomPrompt="1" idx="15" type="title"/>
          </p:nvPr>
        </p:nvSpPr>
        <p:spPr>
          <a:xfrm>
            <a:off x="6431829" y="1475578"/>
            <a:ext cx="12120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3486185" y="3449050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subTitle"/>
          </p:nvPr>
        </p:nvSpPr>
        <p:spPr>
          <a:xfrm>
            <a:off x="3486175" y="3028451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3" type="subTitle"/>
          </p:nvPr>
        </p:nvSpPr>
        <p:spPr>
          <a:xfrm>
            <a:off x="3486185" y="2048152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4" type="subTitle"/>
          </p:nvPr>
        </p:nvSpPr>
        <p:spPr>
          <a:xfrm>
            <a:off x="3486175" y="1621975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5" type="subTitle"/>
          </p:nvPr>
        </p:nvSpPr>
        <p:spPr>
          <a:xfrm>
            <a:off x="895985" y="3449050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6" type="subTitle"/>
          </p:nvPr>
        </p:nvSpPr>
        <p:spPr>
          <a:xfrm>
            <a:off x="895975" y="3028451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7" type="subTitle"/>
          </p:nvPr>
        </p:nvSpPr>
        <p:spPr>
          <a:xfrm>
            <a:off x="895985" y="2048152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8" type="subTitle"/>
          </p:nvPr>
        </p:nvSpPr>
        <p:spPr>
          <a:xfrm>
            <a:off x="895975" y="1621975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9" type="subTitle"/>
          </p:nvPr>
        </p:nvSpPr>
        <p:spPr>
          <a:xfrm>
            <a:off x="6076385" y="2048152"/>
            <a:ext cx="2185500" cy="55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3" type="subTitle"/>
          </p:nvPr>
        </p:nvSpPr>
        <p:spPr>
          <a:xfrm>
            <a:off x="6076375" y="1621975"/>
            <a:ext cx="21855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5866197" y="1818669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5866197" y="1398075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3" type="subTitle"/>
          </p:nvPr>
        </p:nvSpPr>
        <p:spPr>
          <a:xfrm>
            <a:off x="2050224" y="3835475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4" type="subTitle"/>
          </p:nvPr>
        </p:nvSpPr>
        <p:spPr>
          <a:xfrm>
            <a:off x="2050224" y="3414924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5" type="subTitle"/>
          </p:nvPr>
        </p:nvSpPr>
        <p:spPr>
          <a:xfrm>
            <a:off x="2050213" y="2827124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6" type="subTitle"/>
          </p:nvPr>
        </p:nvSpPr>
        <p:spPr>
          <a:xfrm>
            <a:off x="2050213" y="2406530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7" type="subTitle"/>
          </p:nvPr>
        </p:nvSpPr>
        <p:spPr>
          <a:xfrm>
            <a:off x="2050213" y="1825351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8" type="subTitle"/>
          </p:nvPr>
        </p:nvSpPr>
        <p:spPr>
          <a:xfrm>
            <a:off x="2050213" y="1404800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9" type="subTitle"/>
          </p:nvPr>
        </p:nvSpPr>
        <p:spPr>
          <a:xfrm>
            <a:off x="5866187" y="3835526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3" type="subTitle"/>
          </p:nvPr>
        </p:nvSpPr>
        <p:spPr>
          <a:xfrm>
            <a:off x="5866187" y="3414932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4" type="subTitle"/>
          </p:nvPr>
        </p:nvSpPr>
        <p:spPr>
          <a:xfrm>
            <a:off x="5866187" y="2827067"/>
            <a:ext cx="22926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5" type="subTitle"/>
          </p:nvPr>
        </p:nvSpPr>
        <p:spPr>
          <a:xfrm>
            <a:off x="5866187" y="2406517"/>
            <a:ext cx="22926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7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713111" y="3997050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2" type="subTitle"/>
          </p:nvPr>
        </p:nvSpPr>
        <p:spPr>
          <a:xfrm>
            <a:off x="713110" y="3576499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713101" y="2988699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4" type="subTitle"/>
          </p:nvPr>
        </p:nvSpPr>
        <p:spPr>
          <a:xfrm>
            <a:off x="713100" y="2568105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713101" y="1986926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6" type="subTitle"/>
          </p:nvPr>
        </p:nvSpPr>
        <p:spPr>
          <a:xfrm>
            <a:off x="713100" y="1566375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7" type="subTitle"/>
          </p:nvPr>
        </p:nvSpPr>
        <p:spPr>
          <a:xfrm>
            <a:off x="3165350" y="3997050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8" type="subTitle"/>
          </p:nvPr>
        </p:nvSpPr>
        <p:spPr>
          <a:xfrm>
            <a:off x="3165350" y="3576499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9" type="subTitle"/>
          </p:nvPr>
        </p:nvSpPr>
        <p:spPr>
          <a:xfrm>
            <a:off x="3165340" y="2988699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3" type="subTitle"/>
          </p:nvPr>
        </p:nvSpPr>
        <p:spPr>
          <a:xfrm>
            <a:off x="3165340" y="2568105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4" type="subTitle"/>
          </p:nvPr>
        </p:nvSpPr>
        <p:spPr>
          <a:xfrm>
            <a:off x="3165340" y="1986926"/>
            <a:ext cx="2046300" cy="4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5" type="subTitle"/>
          </p:nvPr>
        </p:nvSpPr>
        <p:spPr>
          <a:xfrm>
            <a:off x="3165340" y="1566375"/>
            <a:ext cx="20463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hasCustomPrompt="1" type="title"/>
          </p:nvPr>
        </p:nvSpPr>
        <p:spPr>
          <a:xfrm>
            <a:off x="2164650" y="1036125"/>
            <a:ext cx="48147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2269200" y="2023074"/>
            <a:ext cx="4605600" cy="3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hasCustomPrompt="1" idx="2" type="title"/>
          </p:nvPr>
        </p:nvSpPr>
        <p:spPr>
          <a:xfrm>
            <a:off x="1372613" y="2729113"/>
            <a:ext cx="29658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1460880" y="3693988"/>
            <a:ext cx="2789400" cy="3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4" type="title"/>
          </p:nvPr>
        </p:nvSpPr>
        <p:spPr>
          <a:xfrm>
            <a:off x="4805638" y="2729113"/>
            <a:ext cx="29658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5" type="subTitle"/>
          </p:nvPr>
        </p:nvSpPr>
        <p:spPr>
          <a:xfrm>
            <a:off x="4892373" y="3693988"/>
            <a:ext cx="2792400" cy="37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13100" y="1193500"/>
            <a:ext cx="7717800" cy="34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2034750" y="863575"/>
            <a:ext cx="5074500" cy="10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2133038" y="1886522"/>
            <a:ext cx="4872000" cy="109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/>
        </p:nvSpPr>
        <p:spPr>
          <a:xfrm>
            <a:off x="2005657" y="3541875"/>
            <a:ext cx="5146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9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521250" y="427200"/>
            <a:ext cx="8101500" cy="4289100"/>
          </a:xfrm>
          <a:prstGeom prst="roundRect">
            <a:avLst>
              <a:gd fmla="val 1702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/>
        </p:nvSpPr>
        <p:spPr>
          <a:xfrm>
            <a:off x="942750" y="734700"/>
            <a:ext cx="7258500" cy="3674100"/>
          </a:xfrm>
          <a:prstGeom prst="roundRect">
            <a:avLst>
              <a:gd fmla="val 1933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27375" y="3184761"/>
            <a:ext cx="3010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706150" y="3184761"/>
            <a:ext cx="30105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427363" y="2739836"/>
            <a:ext cx="30105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706138" y="2739836"/>
            <a:ext cx="30105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4572000" y="1189564"/>
            <a:ext cx="36759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0" y="1869837"/>
            <a:ext cx="3675900" cy="20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713050" y="734775"/>
            <a:ext cx="7717800" cy="36741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1912625" y="1136400"/>
            <a:ext cx="5319300" cy="28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713100" y="544800"/>
            <a:ext cx="7717800" cy="4053900"/>
          </a:xfrm>
          <a:prstGeom prst="roundRect">
            <a:avLst>
              <a:gd fmla="val 761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1086900" y="1803625"/>
            <a:ext cx="3485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1086900" y="2461225"/>
            <a:ext cx="3485100" cy="11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782100" y="3957750"/>
            <a:ext cx="7579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Font typeface="Archivo Black"/>
              <a:buNone/>
              <a:defRPr b="1" sz="3200">
                <a:latin typeface="Staatliches"/>
                <a:ea typeface="Staatliches"/>
                <a:cs typeface="Staatliches"/>
                <a:sym typeface="Staatliche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44800"/>
            <a:ext cx="7717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taatliches"/>
              <a:buNone/>
              <a:defRPr b="1" sz="3200">
                <a:solidFill>
                  <a:schemeClr val="lt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39600"/>
            <a:ext cx="7717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logthinkbig.com/tag/inteligencia-artificial" TargetMode="External"/><Relationship Id="rId4" Type="http://schemas.openxmlformats.org/officeDocument/2006/relationships/hyperlink" Target="https://blogthinkbig.com/ada-asistente-virtual-universidad-ibm" TargetMode="External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nitec.mx/asistente-virtual-rh/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ortalcomunicacion.uah.es/diario-digital/actualidad/la-uah-estrena-asistente-virtual-para-su-pagina-web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1890000" y="3350850"/>
            <a:ext cx="5364000" cy="1390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type="ctrTitle"/>
          </p:nvPr>
        </p:nvSpPr>
        <p:spPr>
          <a:xfrm>
            <a:off x="978600" y="1307950"/>
            <a:ext cx="7186800" cy="20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Asistente virtual</a:t>
            </a:r>
            <a:endParaRPr sz="7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Estudio de Mercado </a:t>
            </a:r>
            <a:endParaRPr b="0" sz="5000"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2136000" y="3360000"/>
            <a:ext cx="4872000" cy="13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Alumno: Avila Sandoval Rosa Maria Guadalupe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Código:218419793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NRC: 193714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Sección: D02</a:t>
            </a:r>
            <a:endParaRPr sz="1300">
              <a:solidFill>
                <a:srgbClr val="3444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4444E"/>
                </a:solidFill>
                <a:latin typeface="Arial"/>
                <a:ea typeface="Arial"/>
                <a:cs typeface="Arial"/>
                <a:sym typeface="Arial"/>
              </a:rPr>
              <a:t>Profesor:  Galvez Lopez Hector Alejandro</a:t>
            </a:r>
            <a:endParaRPr>
              <a:solidFill>
                <a:srgbClr val="31313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35"/>
          <p:cNvGrpSpPr/>
          <p:nvPr/>
        </p:nvGrpSpPr>
        <p:grpSpPr>
          <a:xfrm>
            <a:off x="7200732" y="3208643"/>
            <a:ext cx="1737951" cy="1390049"/>
            <a:chOff x="7200732" y="3208643"/>
            <a:chExt cx="1737951" cy="1390049"/>
          </a:xfrm>
        </p:grpSpPr>
        <p:sp>
          <p:nvSpPr>
            <p:cNvPr id="214" name="Google Shape;214;p35"/>
            <p:cNvSpPr/>
            <p:nvPr/>
          </p:nvSpPr>
          <p:spPr>
            <a:xfrm>
              <a:off x="7200732" y="3208643"/>
              <a:ext cx="1737951" cy="1390049"/>
            </a:xfrm>
            <a:custGeom>
              <a:rect b="b" l="l" r="r" t="t"/>
              <a:pathLst>
                <a:path extrusionOk="0" h="66725" w="83425">
                  <a:moveTo>
                    <a:pt x="54887" y="0"/>
                  </a:moveTo>
                  <a:lnTo>
                    <a:pt x="48207" y="297"/>
                  </a:lnTo>
                  <a:cubicBezTo>
                    <a:pt x="45684" y="446"/>
                    <a:pt x="43717" y="2598"/>
                    <a:pt x="43828" y="5121"/>
                  </a:cubicBezTo>
                  <a:lnTo>
                    <a:pt x="43902" y="6346"/>
                  </a:lnTo>
                  <a:lnTo>
                    <a:pt x="30802" y="6754"/>
                  </a:lnTo>
                  <a:cubicBezTo>
                    <a:pt x="27759" y="6866"/>
                    <a:pt x="25310" y="9315"/>
                    <a:pt x="25236" y="12358"/>
                  </a:cubicBezTo>
                  <a:lnTo>
                    <a:pt x="24419" y="44533"/>
                  </a:lnTo>
                  <a:cubicBezTo>
                    <a:pt x="23195" y="45163"/>
                    <a:pt x="20560" y="46537"/>
                    <a:pt x="17480" y="48132"/>
                  </a:cubicBezTo>
                  <a:cubicBezTo>
                    <a:pt x="8351" y="52994"/>
                    <a:pt x="2932" y="56111"/>
                    <a:pt x="1300" y="57447"/>
                  </a:cubicBezTo>
                  <a:cubicBezTo>
                    <a:pt x="928" y="57781"/>
                    <a:pt x="669" y="58041"/>
                    <a:pt x="520" y="58338"/>
                  </a:cubicBezTo>
                  <a:lnTo>
                    <a:pt x="520" y="58412"/>
                  </a:lnTo>
                  <a:cubicBezTo>
                    <a:pt x="1" y="59414"/>
                    <a:pt x="38" y="60601"/>
                    <a:pt x="594" y="61566"/>
                  </a:cubicBezTo>
                  <a:cubicBezTo>
                    <a:pt x="1151" y="62568"/>
                    <a:pt x="2190" y="63236"/>
                    <a:pt x="3341" y="63348"/>
                  </a:cubicBezTo>
                  <a:cubicBezTo>
                    <a:pt x="10614" y="63978"/>
                    <a:pt x="35664" y="66131"/>
                    <a:pt x="51065" y="66613"/>
                  </a:cubicBezTo>
                  <a:cubicBezTo>
                    <a:pt x="53143" y="66687"/>
                    <a:pt x="54998" y="66725"/>
                    <a:pt x="56557" y="66725"/>
                  </a:cubicBezTo>
                  <a:cubicBezTo>
                    <a:pt x="61493" y="66725"/>
                    <a:pt x="62940" y="66391"/>
                    <a:pt x="63608" y="66094"/>
                  </a:cubicBezTo>
                  <a:cubicBezTo>
                    <a:pt x="65129" y="65500"/>
                    <a:pt x="67245" y="63904"/>
                    <a:pt x="70065" y="61306"/>
                  </a:cubicBezTo>
                  <a:cubicBezTo>
                    <a:pt x="75335" y="56482"/>
                    <a:pt x="81087" y="49877"/>
                    <a:pt x="82200" y="48615"/>
                  </a:cubicBezTo>
                  <a:cubicBezTo>
                    <a:pt x="83351" y="47279"/>
                    <a:pt x="83425" y="45386"/>
                    <a:pt x="82386" y="43976"/>
                  </a:cubicBezTo>
                  <a:lnTo>
                    <a:pt x="82720" y="11096"/>
                  </a:lnTo>
                  <a:cubicBezTo>
                    <a:pt x="82720" y="9538"/>
                    <a:pt x="82126" y="8090"/>
                    <a:pt x="81050" y="6977"/>
                  </a:cubicBezTo>
                  <a:cubicBezTo>
                    <a:pt x="79936" y="5901"/>
                    <a:pt x="78489" y="5270"/>
                    <a:pt x="76968" y="5270"/>
                  </a:cubicBezTo>
                  <a:lnTo>
                    <a:pt x="76782" y="5270"/>
                  </a:lnTo>
                  <a:lnTo>
                    <a:pt x="59748" y="5827"/>
                  </a:lnTo>
                  <a:lnTo>
                    <a:pt x="59711" y="4379"/>
                  </a:lnTo>
                  <a:cubicBezTo>
                    <a:pt x="59600" y="1930"/>
                    <a:pt x="57559" y="0"/>
                    <a:pt x="55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7738044" y="3347762"/>
              <a:ext cx="1157329" cy="806405"/>
            </a:xfrm>
            <a:custGeom>
              <a:rect b="b" l="l" r="r" t="t"/>
              <a:pathLst>
                <a:path extrusionOk="0" h="38709" w="55554">
                  <a:moveTo>
                    <a:pt x="51161" y="0"/>
                  </a:moveTo>
                  <a:cubicBezTo>
                    <a:pt x="51116" y="0"/>
                    <a:pt x="51072" y="1"/>
                    <a:pt x="51027" y="2"/>
                  </a:cubicBezTo>
                  <a:lnTo>
                    <a:pt x="14325" y="1153"/>
                  </a:lnTo>
                  <a:lnTo>
                    <a:pt x="5047" y="1449"/>
                  </a:lnTo>
                  <a:cubicBezTo>
                    <a:pt x="2747" y="1524"/>
                    <a:pt x="891" y="3416"/>
                    <a:pt x="854" y="5717"/>
                  </a:cubicBezTo>
                  <a:lnTo>
                    <a:pt x="409" y="22343"/>
                  </a:lnTo>
                  <a:lnTo>
                    <a:pt x="0" y="38708"/>
                  </a:lnTo>
                  <a:lnTo>
                    <a:pt x="2413" y="38671"/>
                  </a:lnTo>
                  <a:lnTo>
                    <a:pt x="2784" y="21489"/>
                  </a:lnTo>
                  <a:lnTo>
                    <a:pt x="3118" y="8241"/>
                  </a:lnTo>
                  <a:cubicBezTo>
                    <a:pt x="3155" y="5903"/>
                    <a:pt x="4862" y="4047"/>
                    <a:pt x="6977" y="3973"/>
                  </a:cubicBezTo>
                  <a:lnTo>
                    <a:pt x="14436" y="3713"/>
                  </a:lnTo>
                  <a:lnTo>
                    <a:pt x="49060" y="2488"/>
                  </a:lnTo>
                  <a:cubicBezTo>
                    <a:pt x="49102" y="2487"/>
                    <a:pt x="49143" y="2486"/>
                    <a:pt x="49184" y="2486"/>
                  </a:cubicBezTo>
                  <a:cubicBezTo>
                    <a:pt x="51391" y="2486"/>
                    <a:pt x="53179" y="4427"/>
                    <a:pt x="53142" y="6867"/>
                  </a:cubicBezTo>
                  <a:lnTo>
                    <a:pt x="52883" y="37855"/>
                  </a:lnTo>
                  <a:lnTo>
                    <a:pt x="52883" y="37855"/>
                  </a:lnTo>
                  <a:lnTo>
                    <a:pt x="55221" y="37818"/>
                  </a:lnTo>
                  <a:lnTo>
                    <a:pt x="55518" y="4381"/>
                  </a:lnTo>
                  <a:cubicBezTo>
                    <a:pt x="55554" y="1976"/>
                    <a:pt x="53586" y="0"/>
                    <a:pt x="5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7788292" y="3399552"/>
              <a:ext cx="1057604" cy="753845"/>
            </a:xfrm>
            <a:custGeom>
              <a:rect b="b" l="l" r="r" t="t"/>
              <a:pathLst>
                <a:path extrusionOk="0" h="36186" w="50767">
                  <a:moveTo>
                    <a:pt x="46772" y="0"/>
                  </a:moveTo>
                  <a:cubicBezTo>
                    <a:pt x="46731" y="0"/>
                    <a:pt x="46690" y="1"/>
                    <a:pt x="46648" y="2"/>
                  </a:cubicBezTo>
                  <a:lnTo>
                    <a:pt x="29466" y="596"/>
                  </a:lnTo>
                  <a:lnTo>
                    <a:pt x="13806" y="1153"/>
                  </a:lnTo>
                  <a:lnTo>
                    <a:pt x="4565" y="1487"/>
                  </a:lnTo>
                  <a:cubicBezTo>
                    <a:pt x="3303" y="1524"/>
                    <a:pt x="2190" y="2229"/>
                    <a:pt x="1485" y="3268"/>
                  </a:cubicBezTo>
                  <a:cubicBezTo>
                    <a:pt x="1003" y="3973"/>
                    <a:pt x="706" y="4827"/>
                    <a:pt x="706" y="5755"/>
                  </a:cubicBezTo>
                  <a:lnTo>
                    <a:pt x="446" y="16517"/>
                  </a:lnTo>
                  <a:lnTo>
                    <a:pt x="260" y="25237"/>
                  </a:lnTo>
                  <a:lnTo>
                    <a:pt x="1" y="36185"/>
                  </a:lnTo>
                  <a:lnTo>
                    <a:pt x="21450" y="35851"/>
                  </a:lnTo>
                  <a:lnTo>
                    <a:pt x="41935" y="35517"/>
                  </a:lnTo>
                  <a:lnTo>
                    <a:pt x="50471" y="35369"/>
                  </a:lnTo>
                  <a:lnTo>
                    <a:pt x="50508" y="30767"/>
                  </a:lnTo>
                  <a:lnTo>
                    <a:pt x="50582" y="21786"/>
                  </a:lnTo>
                  <a:lnTo>
                    <a:pt x="50693" y="10059"/>
                  </a:lnTo>
                  <a:lnTo>
                    <a:pt x="50730" y="4381"/>
                  </a:lnTo>
                  <a:cubicBezTo>
                    <a:pt x="50767" y="1941"/>
                    <a:pt x="48979" y="0"/>
                    <a:pt x="46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8617842" y="4137126"/>
              <a:ext cx="289926" cy="327049"/>
            </a:xfrm>
            <a:custGeom>
              <a:rect b="b" l="l" r="r" t="t"/>
              <a:pathLst>
                <a:path extrusionOk="0" h="15699" w="13917">
                  <a:moveTo>
                    <a:pt x="13063" y="1"/>
                  </a:moveTo>
                  <a:cubicBezTo>
                    <a:pt x="10614" y="2932"/>
                    <a:pt x="4713" y="9315"/>
                    <a:pt x="0" y="13435"/>
                  </a:cubicBezTo>
                  <a:cubicBezTo>
                    <a:pt x="371" y="14177"/>
                    <a:pt x="742" y="14956"/>
                    <a:pt x="1113" y="15698"/>
                  </a:cubicBezTo>
                  <a:cubicBezTo>
                    <a:pt x="5641" y="11505"/>
                    <a:pt x="10873" y="5716"/>
                    <a:pt x="13137" y="3155"/>
                  </a:cubicBezTo>
                  <a:cubicBezTo>
                    <a:pt x="13916" y="2227"/>
                    <a:pt x="13879" y="891"/>
                    <a:pt x="13100" y="38"/>
                  </a:cubicBezTo>
                  <a:lnTo>
                    <a:pt x="130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23919" y="4416990"/>
              <a:ext cx="1417131" cy="152702"/>
            </a:xfrm>
            <a:custGeom>
              <a:rect b="b" l="l" r="r" t="t"/>
              <a:pathLst>
                <a:path extrusionOk="0" h="7330" w="68025">
                  <a:moveTo>
                    <a:pt x="66911" y="1"/>
                  </a:moveTo>
                  <a:cubicBezTo>
                    <a:pt x="64981" y="1708"/>
                    <a:pt x="63200" y="3007"/>
                    <a:pt x="61975" y="3489"/>
                  </a:cubicBezTo>
                  <a:cubicBezTo>
                    <a:pt x="61092" y="3857"/>
                    <a:pt x="58653" y="4014"/>
                    <a:pt x="55226" y="4014"/>
                  </a:cubicBezTo>
                  <a:cubicBezTo>
                    <a:pt x="53467" y="4014"/>
                    <a:pt x="51449" y="3973"/>
                    <a:pt x="49246" y="3897"/>
                  </a:cubicBezTo>
                  <a:cubicBezTo>
                    <a:pt x="32361" y="3303"/>
                    <a:pt x="4751" y="854"/>
                    <a:pt x="1077" y="520"/>
                  </a:cubicBezTo>
                  <a:cubicBezTo>
                    <a:pt x="855" y="706"/>
                    <a:pt x="706" y="854"/>
                    <a:pt x="669" y="966"/>
                  </a:cubicBezTo>
                  <a:cubicBezTo>
                    <a:pt x="669" y="966"/>
                    <a:pt x="669" y="1003"/>
                    <a:pt x="632" y="1003"/>
                  </a:cubicBezTo>
                  <a:cubicBezTo>
                    <a:pt x="1" y="2301"/>
                    <a:pt x="892" y="3823"/>
                    <a:pt x="2339" y="3971"/>
                  </a:cubicBezTo>
                  <a:cubicBezTo>
                    <a:pt x="9093" y="4565"/>
                    <a:pt x="34477" y="6718"/>
                    <a:pt x="49989" y="7237"/>
                  </a:cubicBezTo>
                  <a:cubicBezTo>
                    <a:pt x="51951" y="7297"/>
                    <a:pt x="53753" y="7329"/>
                    <a:pt x="55339" y="7329"/>
                  </a:cubicBezTo>
                  <a:cubicBezTo>
                    <a:pt x="58702" y="7329"/>
                    <a:pt x="61093" y="7182"/>
                    <a:pt x="61975" y="6829"/>
                  </a:cubicBezTo>
                  <a:cubicBezTo>
                    <a:pt x="63460" y="6198"/>
                    <a:pt x="65649" y="4454"/>
                    <a:pt x="68024" y="2264"/>
                  </a:cubicBezTo>
                  <a:cubicBezTo>
                    <a:pt x="67653" y="1522"/>
                    <a:pt x="67282" y="743"/>
                    <a:pt x="66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7246356" y="4135585"/>
              <a:ext cx="1643622" cy="364985"/>
            </a:xfrm>
            <a:custGeom>
              <a:rect b="b" l="l" r="r" t="t"/>
              <a:pathLst>
                <a:path extrusionOk="0" h="17520" w="78897">
                  <a:moveTo>
                    <a:pt x="78823" y="1"/>
                  </a:moveTo>
                  <a:lnTo>
                    <a:pt x="58560" y="334"/>
                  </a:lnTo>
                  <a:lnTo>
                    <a:pt x="23602" y="891"/>
                  </a:lnTo>
                  <a:cubicBezTo>
                    <a:pt x="23602" y="891"/>
                    <a:pt x="20188" y="2635"/>
                    <a:pt x="15958" y="4862"/>
                  </a:cubicBezTo>
                  <a:cubicBezTo>
                    <a:pt x="9834" y="8128"/>
                    <a:pt x="1930" y="12432"/>
                    <a:pt x="0" y="14028"/>
                  </a:cubicBezTo>
                  <a:cubicBezTo>
                    <a:pt x="1559" y="14177"/>
                    <a:pt x="7496" y="14696"/>
                    <a:pt x="15104" y="15290"/>
                  </a:cubicBezTo>
                  <a:cubicBezTo>
                    <a:pt x="27678" y="16304"/>
                    <a:pt x="44821" y="17519"/>
                    <a:pt x="54280" y="17519"/>
                  </a:cubicBezTo>
                  <a:cubicBezTo>
                    <a:pt x="57635" y="17519"/>
                    <a:pt x="60024" y="17366"/>
                    <a:pt x="60898" y="16997"/>
                  </a:cubicBezTo>
                  <a:cubicBezTo>
                    <a:pt x="63051" y="16143"/>
                    <a:pt x="66762" y="12841"/>
                    <a:pt x="70324" y="9278"/>
                  </a:cubicBezTo>
                  <a:cubicBezTo>
                    <a:pt x="73813" y="5827"/>
                    <a:pt x="77190" y="2116"/>
                    <a:pt x="78897" y="75"/>
                  </a:cubicBezTo>
                  <a:cubicBezTo>
                    <a:pt x="78860" y="38"/>
                    <a:pt x="78823" y="1"/>
                    <a:pt x="788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8297001" y="3237954"/>
              <a:ext cx="126037" cy="274531"/>
            </a:xfrm>
            <a:custGeom>
              <a:rect b="b" l="l" r="r" t="t"/>
              <a:pathLst>
                <a:path extrusionOk="0" h="13178" w="6050">
                  <a:moveTo>
                    <a:pt x="101" y="110"/>
                  </a:moveTo>
                  <a:cubicBezTo>
                    <a:pt x="67" y="111"/>
                    <a:pt x="34" y="113"/>
                    <a:pt x="0" y="115"/>
                  </a:cubicBezTo>
                  <a:lnTo>
                    <a:pt x="101" y="110"/>
                  </a:lnTo>
                  <a:close/>
                  <a:moveTo>
                    <a:pt x="2479" y="0"/>
                  </a:moveTo>
                  <a:cubicBezTo>
                    <a:pt x="2433" y="0"/>
                    <a:pt x="2385" y="1"/>
                    <a:pt x="2338" y="3"/>
                  </a:cubicBezTo>
                  <a:lnTo>
                    <a:pt x="101" y="110"/>
                  </a:lnTo>
                  <a:lnTo>
                    <a:pt x="101" y="110"/>
                  </a:lnTo>
                  <a:cubicBezTo>
                    <a:pt x="133" y="109"/>
                    <a:pt x="166" y="108"/>
                    <a:pt x="198" y="108"/>
                  </a:cubicBezTo>
                  <a:cubicBezTo>
                    <a:pt x="1858" y="108"/>
                    <a:pt x="3269" y="1444"/>
                    <a:pt x="3340" y="3158"/>
                  </a:cubicBezTo>
                  <a:lnTo>
                    <a:pt x="3637" y="9838"/>
                  </a:lnTo>
                  <a:cubicBezTo>
                    <a:pt x="3711" y="11571"/>
                    <a:pt x="2355" y="13085"/>
                    <a:pt x="626" y="13176"/>
                  </a:cubicBezTo>
                  <a:lnTo>
                    <a:pt x="626" y="13176"/>
                  </a:lnTo>
                  <a:lnTo>
                    <a:pt x="2932" y="13066"/>
                  </a:lnTo>
                  <a:cubicBezTo>
                    <a:pt x="4713" y="12992"/>
                    <a:pt x="6049" y="11508"/>
                    <a:pt x="5975" y="9726"/>
                  </a:cubicBezTo>
                  <a:lnTo>
                    <a:pt x="5678" y="3046"/>
                  </a:lnTo>
                  <a:cubicBezTo>
                    <a:pt x="5606" y="1312"/>
                    <a:pt x="4197" y="0"/>
                    <a:pt x="2479" y="0"/>
                  </a:cubicBezTo>
                  <a:close/>
                  <a:moveTo>
                    <a:pt x="626" y="13176"/>
                  </a:moveTo>
                  <a:lnTo>
                    <a:pt x="594" y="13178"/>
                  </a:lnTo>
                  <a:cubicBezTo>
                    <a:pt x="605" y="13177"/>
                    <a:pt x="615" y="13177"/>
                    <a:pt x="626" y="13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8141611" y="3240246"/>
              <a:ext cx="232720" cy="276176"/>
            </a:xfrm>
            <a:custGeom>
              <a:rect b="b" l="l" r="r" t="t"/>
              <a:pathLst>
                <a:path extrusionOk="0" h="13257" w="11171">
                  <a:moveTo>
                    <a:pt x="7619" y="1"/>
                  </a:moveTo>
                  <a:cubicBezTo>
                    <a:pt x="7566" y="1"/>
                    <a:pt x="7513" y="2"/>
                    <a:pt x="7459" y="5"/>
                  </a:cubicBezTo>
                  <a:lnTo>
                    <a:pt x="3117" y="190"/>
                  </a:lnTo>
                  <a:cubicBezTo>
                    <a:pt x="1373" y="265"/>
                    <a:pt x="0" y="1749"/>
                    <a:pt x="74" y="3530"/>
                  </a:cubicBezTo>
                  <a:lnTo>
                    <a:pt x="297" y="8800"/>
                  </a:lnTo>
                  <a:lnTo>
                    <a:pt x="371" y="10210"/>
                  </a:lnTo>
                  <a:cubicBezTo>
                    <a:pt x="443" y="11944"/>
                    <a:pt x="1887" y="13256"/>
                    <a:pt x="3573" y="13256"/>
                  </a:cubicBezTo>
                  <a:cubicBezTo>
                    <a:pt x="3619" y="13256"/>
                    <a:pt x="3665" y="13255"/>
                    <a:pt x="3711" y="13253"/>
                  </a:cubicBezTo>
                  <a:lnTo>
                    <a:pt x="8053" y="13068"/>
                  </a:lnTo>
                  <a:cubicBezTo>
                    <a:pt x="9797" y="12993"/>
                    <a:pt x="11170" y="11472"/>
                    <a:pt x="11096" y="9728"/>
                  </a:cubicBezTo>
                  <a:lnTo>
                    <a:pt x="10799" y="3048"/>
                  </a:lnTo>
                  <a:cubicBezTo>
                    <a:pt x="10725" y="2046"/>
                    <a:pt x="10242" y="1155"/>
                    <a:pt x="9463" y="599"/>
                  </a:cubicBezTo>
                  <a:cubicBezTo>
                    <a:pt x="8947" y="220"/>
                    <a:pt x="8302" y="1"/>
                    <a:pt x="7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8174069" y="3296764"/>
              <a:ext cx="150786" cy="150015"/>
            </a:xfrm>
            <a:custGeom>
              <a:rect b="b" l="l" r="r" t="t"/>
              <a:pathLst>
                <a:path extrusionOk="0" h="7201" w="7238">
                  <a:moveTo>
                    <a:pt x="3675" y="1"/>
                  </a:moveTo>
                  <a:cubicBezTo>
                    <a:pt x="1671" y="1"/>
                    <a:pt x="38" y="1597"/>
                    <a:pt x="38" y="3563"/>
                  </a:cubicBezTo>
                  <a:cubicBezTo>
                    <a:pt x="1" y="5567"/>
                    <a:pt x="1634" y="7200"/>
                    <a:pt x="3600" y="7200"/>
                  </a:cubicBezTo>
                  <a:cubicBezTo>
                    <a:pt x="3623" y="7201"/>
                    <a:pt x="3645" y="7201"/>
                    <a:pt x="3667" y="7201"/>
                  </a:cubicBezTo>
                  <a:cubicBezTo>
                    <a:pt x="5641" y="7201"/>
                    <a:pt x="7237" y="5583"/>
                    <a:pt x="7237" y="3638"/>
                  </a:cubicBezTo>
                  <a:cubicBezTo>
                    <a:pt x="7237" y="1634"/>
                    <a:pt x="5641" y="1"/>
                    <a:pt x="3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8205776" y="3336971"/>
              <a:ext cx="68810" cy="68081"/>
            </a:xfrm>
            <a:custGeom>
              <a:rect b="b" l="l" r="r" t="t"/>
              <a:pathLst>
                <a:path extrusionOk="0" h="3268" w="3303">
                  <a:moveTo>
                    <a:pt x="1670" y="1"/>
                  </a:moveTo>
                  <a:cubicBezTo>
                    <a:pt x="780" y="1"/>
                    <a:pt x="37" y="743"/>
                    <a:pt x="37" y="1633"/>
                  </a:cubicBezTo>
                  <a:cubicBezTo>
                    <a:pt x="0" y="2524"/>
                    <a:pt x="742" y="3266"/>
                    <a:pt x="1633" y="3266"/>
                  </a:cubicBezTo>
                  <a:cubicBezTo>
                    <a:pt x="1655" y="3267"/>
                    <a:pt x="1678" y="3268"/>
                    <a:pt x="1700" y="3268"/>
                  </a:cubicBezTo>
                  <a:cubicBezTo>
                    <a:pt x="2596" y="3268"/>
                    <a:pt x="3303" y="2540"/>
                    <a:pt x="3303" y="1671"/>
                  </a:cubicBezTo>
                  <a:cubicBezTo>
                    <a:pt x="3303" y="743"/>
                    <a:pt x="2561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7653006" y="4249997"/>
              <a:ext cx="1012772" cy="36499"/>
            </a:xfrm>
            <a:custGeom>
              <a:rect b="b" l="l" r="r" t="t"/>
              <a:pathLst>
                <a:path extrusionOk="0" h="1752" w="48615">
                  <a:moveTo>
                    <a:pt x="408" y="1"/>
                  </a:moveTo>
                  <a:cubicBezTo>
                    <a:pt x="223" y="1"/>
                    <a:pt x="0" y="149"/>
                    <a:pt x="0" y="372"/>
                  </a:cubicBezTo>
                  <a:cubicBezTo>
                    <a:pt x="0" y="595"/>
                    <a:pt x="149" y="780"/>
                    <a:pt x="371" y="817"/>
                  </a:cubicBezTo>
                  <a:cubicBezTo>
                    <a:pt x="631" y="817"/>
                    <a:pt x="17294" y="1671"/>
                    <a:pt x="31359" y="1745"/>
                  </a:cubicBezTo>
                  <a:cubicBezTo>
                    <a:pt x="32155" y="1749"/>
                    <a:pt x="32944" y="1751"/>
                    <a:pt x="33721" y="1751"/>
                  </a:cubicBezTo>
                  <a:cubicBezTo>
                    <a:pt x="39858" y="1751"/>
                    <a:pt x="45279" y="1608"/>
                    <a:pt x="48244" y="1114"/>
                  </a:cubicBezTo>
                  <a:cubicBezTo>
                    <a:pt x="48466" y="1077"/>
                    <a:pt x="48615" y="891"/>
                    <a:pt x="48578" y="669"/>
                  </a:cubicBezTo>
                  <a:cubicBezTo>
                    <a:pt x="48544" y="469"/>
                    <a:pt x="48362" y="329"/>
                    <a:pt x="48164" y="329"/>
                  </a:cubicBezTo>
                  <a:cubicBezTo>
                    <a:pt x="48141" y="329"/>
                    <a:pt x="48118" y="331"/>
                    <a:pt x="48095" y="335"/>
                  </a:cubicBezTo>
                  <a:cubicBezTo>
                    <a:pt x="45176" y="807"/>
                    <a:pt x="39850" y="974"/>
                    <a:pt x="33784" y="974"/>
                  </a:cubicBezTo>
                  <a:cubicBezTo>
                    <a:pt x="19337" y="974"/>
                    <a:pt x="696" y="27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7547094" y="4353493"/>
              <a:ext cx="892173" cy="38019"/>
            </a:xfrm>
            <a:custGeom>
              <a:rect b="b" l="l" r="r" t="t"/>
              <a:pathLst>
                <a:path extrusionOk="0" h="1825" w="42826">
                  <a:moveTo>
                    <a:pt x="360" y="1"/>
                  </a:moveTo>
                  <a:cubicBezTo>
                    <a:pt x="186" y="1"/>
                    <a:pt x="0" y="173"/>
                    <a:pt x="0" y="377"/>
                  </a:cubicBezTo>
                  <a:cubicBezTo>
                    <a:pt x="0" y="599"/>
                    <a:pt x="186" y="785"/>
                    <a:pt x="408" y="785"/>
                  </a:cubicBezTo>
                  <a:cubicBezTo>
                    <a:pt x="668" y="785"/>
                    <a:pt x="25384" y="1713"/>
                    <a:pt x="40191" y="1787"/>
                  </a:cubicBezTo>
                  <a:cubicBezTo>
                    <a:pt x="40970" y="1824"/>
                    <a:pt x="41712" y="1824"/>
                    <a:pt x="42417" y="1824"/>
                  </a:cubicBezTo>
                  <a:cubicBezTo>
                    <a:pt x="42640" y="1824"/>
                    <a:pt x="42826" y="1638"/>
                    <a:pt x="42826" y="1416"/>
                  </a:cubicBezTo>
                  <a:cubicBezTo>
                    <a:pt x="42826" y="1193"/>
                    <a:pt x="42640" y="1008"/>
                    <a:pt x="42417" y="1008"/>
                  </a:cubicBezTo>
                  <a:cubicBezTo>
                    <a:pt x="28056" y="1008"/>
                    <a:pt x="705" y="6"/>
                    <a:pt x="408" y="6"/>
                  </a:cubicBezTo>
                  <a:cubicBezTo>
                    <a:pt x="392" y="2"/>
                    <a:pt x="376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8218921" y="4205353"/>
              <a:ext cx="340945" cy="255719"/>
            </a:xfrm>
            <a:custGeom>
              <a:rect b="b" l="l" r="r" t="t"/>
              <a:pathLst>
                <a:path extrusionOk="0" h="12275" w="16366">
                  <a:moveTo>
                    <a:pt x="15891" y="1"/>
                  </a:moveTo>
                  <a:cubicBezTo>
                    <a:pt x="15813" y="1"/>
                    <a:pt x="15734" y="22"/>
                    <a:pt x="15661" y="66"/>
                  </a:cubicBezTo>
                  <a:lnTo>
                    <a:pt x="186" y="11570"/>
                  </a:lnTo>
                  <a:cubicBezTo>
                    <a:pt x="37" y="11681"/>
                    <a:pt x="0" y="11941"/>
                    <a:pt x="111" y="12127"/>
                  </a:cubicBezTo>
                  <a:cubicBezTo>
                    <a:pt x="186" y="12238"/>
                    <a:pt x="297" y="12275"/>
                    <a:pt x="445" y="12275"/>
                  </a:cubicBezTo>
                  <a:cubicBezTo>
                    <a:pt x="520" y="12275"/>
                    <a:pt x="594" y="12238"/>
                    <a:pt x="668" y="12201"/>
                  </a:cubicBezTo>
                  <a:lnTo>
                    <a:pt x="16143" y="734"/>
                  </a:lnTo>
                  <a:cubicBezTo>
                    <a:pt x="16329" y="585"/>
                    <a:pt x="16366" y="325"/>
                    <a:pt x="16217" y="140"/>
                  </a:cubicBezTo>
                  <a:cubicBezTo>
                    <a:pt x="16127" y="50"/>
                    <a:pt x="16010" y="1"/>
                    <a:pt x="15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8010179" y="4193145"/>
              <a:ext cx="323175" cy="277218"/>
            </a:xfrm>
            <a:custGeom>
              <a:rect b="b" l="l" r="r" t="t"/>
              <a:pathLst>
                <a:path extrusionOk="0" h="13307" w="15513">
                  <a:moveTo>
                    <a:pt x="15079" y="1"/>
                  </a:moveTo>
                  <a:cubicBezTo>
                    <a:pt x="14984" y="1"/>
                    <a:pt x="14889" y="30"/>
                    <a:pt x="14807" y="95"/>
                  </a:cubicBezTo>
                  <a:lnTo>
                    <a:pt x="186" y="12601"/>
                  </a:lnTo>
                  <a:cubicBezTo>
                    <a:pt x="37" y="12750"/>
                    <a:pt x="0" y="13009"/>
                    <a:pt x="149" y="13158"/>
                  </a:cubicBezTo>
                  <a:cubicBezTo>
                    <a:pt x="223" y="13269"/>
                    <a:pt x="334" y="13306"/>
                    <a:pt x="446" y="13306"/>
                  </a:cubicBezTo>
                  <a:cubicBezTo>
                    <a:pt x="520" y="13306"/>
                    <a:pt x="631" y="13269"/>
                    <a:pt x="705" y="13232"/>
                  </a:cubicBezTo>
                  <a:lnTo>
                    <a:pt x="15327" y="689"/>
                  </a:lnTo>
                  <a:cubicBezTo>
                    <a:pt x="15512" y="540"/>
                    <a:pt x="15512" y="318"/>
                    <a:pt x="15401" y="132"/>
                  </a:cubicBezTo>
                  <a:cubicBezTo>
                    <a:pt x="15318" y="49"/>
                    <a:pt x="15199" y="1"/>
                    <a:pt x="15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7761231" y="4189937"/>
              <a:ext cx="347153" cy="247178"/>
            </a:xfrm>
            <a:custGeom>
              <a:rect b="b" l="l" r="r" t="t"/>
              <a:pathLst>
                <a:path extrusionOk="0" h="11865" w="16664">
                  <a:moveTo>
                    <a:pt x="16214" y="1"/>
                  </a:moveTo>
                  <a:cubicBezTo>
                    <a:pt x="16140" y="1"/>
                    <a:pt x="16065" y="22"/>
                    <a:pt x="15995" y="63"/>
                  </a:cubicBezTo>
                  <a:lnTo>
                    <a:pt x="223" y="11122"/>
                  </a:lnTo>
                  <a:cubicBezTo>
                    <a:pt x="38" y="11271"/>
                    <a:pt x="1" y="11493"/>
                    <a:pt x="112" y="11679"/>
                  </a:cubicBezTo>
                  <a:cubicBezTo>
                    <a:pt x="186" y="11790"/>
                    <a:pt x="335" y="11865"/>
                    <a:pt x="446" y="11865"/>
                  </a:cubicBezTo>
                  <a:cubicBezTo>
                    <a:pt x="520" y="11865"/>
                    <a:pt x="594" y="11827"/>
                    <a:pt x="669" y="11790"/>
                  </a:cubicBezTo>
                  <a:lnTo>
                    <a:pt x="16441" y="731"/>
                  </a:lnTo>
                  <a:cubicBezTo>
                    <a:pt x="16626" y="583"/>
                    <a:pt x="16663" y="323"/>
                    <a:pt x="16552" y="175"/>
                  </a:cubicBezTo>
                  <a:cubicBezTo>
                    <a:pt x="16459" y="59"/>
                    <a:pt x="16337" y="1"/>
                    <a:pt x="16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7545531" y="4182375"/>
              <a:ext cx="347924" cy="247011"/>
            </a:xfrm>
            <a:custGeom>
              <a:rect b="b" l="l" r="r" t="t"/>
              <a:pathLst>
                <a:path extrusionOk="0" h="11857" w="16701">
                  <a:moveTo>
                    <a:pt x="16250" y="1"/>
                  </a:moveTo>
                  <a:cubicBezTo>
                    <a:pt x="16163" y="1"/>
                    <a:pt x="16073" y="30"/>
                    <a:pt x="15995" y="92"/>
                  </a:cubicBezTo>
                  <a:lnTo>
                    <a:pt x="224" y="11151"/>
                  </a:lnTo>
                  <a:cubicBezTo>
                    <a:pt x="38" y="11263"/>
                    <a:pt x="1" y="11522"/>
                    <a:pt x="149" y="11708"/>
                  </a:cubicBezTo>
                  <a:cubicBezTo>
                    <a:pt x="224" y="11819"/>
                    <a:pt x="335" y="11856"/>
                    <a:pt x="446" y="11856"/>
                  </a:cubicBezTo>
                  <a:cubicBezTo>
                    <a:pt x="558" y="11856"/>
                    <a:pt x="632" y="11856"/>
                    <a:pt x="706" y="11782"/>
                  </a:cubicBezTo>
                  <a:lnTo>
                    <a:pt x="16441" y="723"/>
                  </a:lnTo>
                  <a:cubicBezTo>
                    <a:pt x="16626" y="612"/>
                    <a:pt x="16701" y="352"/>
                    <a:pt x="16552" y="167"/>
                  </a:cubicBezTo>
                  <a:cubicBezTo>
                    <a:pt x="16487" y="59"/>
                    <a:pt x="16372" y="1"/>
                    <a:pt x="16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35"/>
          <p:cNvGrpSpPr/>
          <p:nvPr/>
        </p:nvGrpSpPr>
        <p:grpSpPr>
          <a:xfrm>
            <a:off x="277402" y="280275"/>
            <a:ext cx="1204641" cy="1554570"/>
            <a:chOff x="277402" y="280275"/>
            <a:chExt cx="1204641" cy="1554570"/>
          </a:xfrm>
        </p:grpSpPr>
        <p:sp>
          <p:nvSpPr>
            <p:cNvPr id="231" name="Google Shape;231;p35"/>
            <p:cNvSpPr/>
            <p:nvPr/>
          </p:nvSpPr>
          <p:spPr>
            <a:xfrm rot="1064567">
              <a:off x="466100" y="373801"/>
              <a:ext cx="827247" cy="1367518"/>
            </a:xfrm>
            <a:custGeom>
              <a:rect b="b" l="l" r="r" t="t"/>
              <a:pathLst>
                <a:path extrusionOk="0" h="158307" w="95764">
                  <a:moveTo>
                    <a:pt x="40216" y="114728"/>
                  </a:moveTo>
                  <a:lnTo>
                    <a:pt x="43040" y="121184"/>
                  </a:lnTo>
                  <a:lnTo>
                    <a:pt x="45596" y="120646"/>
                  </a:lnTo>
                  <a:cubicBezTo>
                    <a:pt x="48555" y="120108"/>
                    <a:pt x="51648" y="119436"/>
                    <a:pt x="54876" y="118494"/>
                  </a:cubicBezTo>
                  <a:lnTo>
                    <a:pt x="54876" y="123605"/>
                  </a:lnTo>
                  <a:cubicBezTo>
                    <a:pt x="52590" y="123605"/>
                    <a:pt x="50169" y="123471"/>
                    <a:pt x="47882" y="123471"/>
                  </a:cubicBezTo>
                  <a:cubicBezTo>
                    <a:pt x="45327" y="123471"/>
                    <a:pt x="42771" y="123605"/>
                    <a:pt x="40216" y="123740"/>
                  </a:cubicBezTo>
                  <a:lnTo>
                    <a:pt x="40216" y="114728"/>
                  </a:lnTo>
                  <a:close/>
                  <a:moveTo>
                    <a:pt x="29859" y="0"/>
                  </a:moveTo>
                  <a:cubicBezTo>
                    <a:pt x="26228" y="0"/>
                    <a:pt x="22597" y="807"/>
                    <a:pt x="19234" y="2287"/>
                  </a:cubicBezTo>
                  <a:cubicBezTo>
                    <a:pt x="17620" y="2959"/>
                    <a:pt x="15872" y="3901"/>
                    <a:pt x="14392" y="5111"/>
                  </a:cubicBezTo>
                  <a:cubicBezTo>
                    <a:pt x="4439" y="12374"/>
                    <a:pt x="942" y="25690"/>
                    <a:pt x="5784" y="36988"/>
                  </a:cubicBezTo>
                  <a:lnTo>
                    <a:pt x="20848" y="70882"/>
                  </a:lnTo>
                  <a:cubicBezTo>
                    <a:pt x="20176" y="72227"/>
                    <a:pt x="19907" y="73572"/>
                    <a:pt x="19907" y="75051"/>
                  </a:cubicBezTo>
                  <a:lnTo>
                    <a:pt x="19907" y="126564"/>
                  </a:lnTo>
                  <a:cubicBezTo>
                    <a:pt x="13854" y="128044"/>
                    <a:pt x="6995" y="130465"/>
                    <a:pt x="3094" y="134365"/>
                  </a:cubicBezTo>
                  <a:cubicBezTo>
                    <a:pt x="1077" y="136383"/>
                    <a:pt x="1" y="138535"/>
                    <a:pt x="1" y="140956"/>
                  </a:cubicBezTo>
                  <a:cubicBezTo>
                    <a:pt x="1" y="152388"/>
                    <a:pt x="24076" y="158306"/>
                    <a:pt x="47882" y="158306"/>
                  </a:cubicBezTo>
                  <a:cubicBezTo>
                    <a:pt x="71689" y="158306"/>
                    <a:pt x="95764" y="152388"/>
                    <a:pt x="95764" y="140956"/>
                  </a:cubicBezTo>
                  <a:cubicBezTo>
                    <a:pt x="95764" y="138535"/>
                    <a:pt x="94688" y="136383"/>
                    <a:pt x="92670" y="134365"/>
                  </a:cubicBezTo>
                  <a:cubicBezTo>
                    <a:pt x="88635" y="130330"/>
                    <a:pt x="81373" y="127775"/>
                    <a:pt x="75186" y="126295"/>
                  </a:cubicBezTo>
                  <a:lnTo>
                    <a:pt x="75186" y="110424"/>
                  </a:lnTo>
                  <a:cubicBezTo>
                    <a:pt x="80028" y="107734"/>
                    <a:pt x="84735" y="104775"/>
                    <a:pt x="89039" y="101413"/>
                  </a:cubicBezTo>
                  <a:lnTo>
                    <a:pt x="91191" y="99933"/>
                  </a:lnTo>
                  <a:lnTo>
                    <a:pt x="85139" y="86080"/>
                  </a:lnTo>
                  <a:cubicBezTo>
                    <a:pt x="86080" y="83390"/>
                    <a:pt x="86080" y="80027"/>
                    <a:pt x="84735" y="77068"/>
                  </a:cubicBezTo>
                  <a:cubicBezTo>
                    <a:pt x="83390" y="73975"/>
                    <a:pt x="80969" y="71689"/>
                    <a:pt x="78279" y="70613"/>
                  </a:cubicBezTo>
                  <a:lnTo>
                    <a:pt x="75186" y="63619"/>
                  </a:lnTo>
                  <a:cubicBezTo>
                    <a:pt x="76262" y="60929"/>
                    <a:pt x="76127" y="57566"/>
                    <a:pt x="74782" y="54607"/>
                  </a:cubicBezTo>
                  <a:cubicBezTo>
                    <a:pt x="73437" y="51514"/>
                    <a:pt x="71016" y="49227"/>
                    <a:pt x="68326" y="48151"/>
                  </a:cubicBezTo>
                  <a:lnTo>
                    <a:pt x="53935" y="15737"/>
                  </a:lnTo>
                  <a:cubicBezTo>
                    <a:pt x="49765" y="6187"/>
                    <a:pt x="40350" y="0"/>
                    <a:pt x="29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 rot="1064567">
              <a:off x="319714" y="1527022"/>
              <a:ext cx="769154" cy="158022"/>
            </a:xfrm>
            <a:custGeom>
              <a:rect b="b" l="l" r="r" t="t"/>
              <a:pathLst>
                <a:path extrusionOk="0" h="18293" w="89039">
                  <a:moveTo>
                    <a:pt x="2018" y="1"/>
                  </a:moveTo>
                  <a:cubicBezTo>
                    <a:pt x="673" y="1346"/>
                    <a:pt x="0" y="2825"/>
                    <a:pt x="0" y="4305"/>
                  </a:cubicBezTo>
                  <a:cubicBezTo>
                    <a:pt x="0" y="12106"/>
                    <a:pt x="19906" y="18293"/>
                    <a:pt x="44519" y="18293"/>
                  </a:cubicBezTo>
                  <a:cubicBezTo>
                    <a:pt x="69133" y="18293"/>
                    <a:pt x="89038" y="12106"/>
                    <a:pt x="89038" y="4305"/>
                  </a:cubicBezTo>
                  <a:cubicBezTo>
                    <a:pt x="89038" y="2825"/>
                    <a:pt x="88366" y="1346"/>
                    <a:pt x="87021" y="1"/>
                  </a:cubicBezTo>
                  <a:cubicBezTo>
                    <a:pt x="81238" y="5784"/>
                    <a:pt x="64425" y="9819"/>
                    <a:pt x="44519" y="9819"/>
                  </a:cubicBezTo>
                  <a:cubicBezTo>
                    <a:pt x="24613" y="9819"/>
                    <a:pt x="7801" y="5784"/>
                    <a:pt x="2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 rot="1064567">
              <a:off x="361216" y="1445955"/>
              <a:ext cx="734298" cy="169641"/>
            </a:xfrm>
            <a:custGeom>
              <a:rect b="b" l="l" r="r" t="t"/>
              <a:pathLst>
                <a:path extrusionOk="0" h="19638" w="85004">
                  <a:moveTo>
                    <a:pt x="42502" y="0"/>
                  </a:moveTo>
                  <a:cubicBezTo>
                    <a:pt x="22596" y="0"/>
                    <a:pt x="5784" y="4170"/>
                    <a:pt x="1" y="9819"/>
                  </a:cubicBezTo>
                  <a:cubicBezTo>
                    <a:pt x="5784" y="15602"/>
                    <a:pt x="22596" y="19637"/>
                    <a:pt x="42502" y="19637"/>
                  </a:cubicBezTo>
                  <a:cubicBezTo>
                    <a:pt x="62408" y="19637"/>
                    <a:pt x="79221" y="15602"/>
                    <a:pt x="85004" y="9819"/>
                  </a:cubicBezTo>
                  <a:cubicBezTo>
                    <a:pt x="79221" y="4170"/>
                    <a:pt x="62408" y="0"/>
                    <a:pt x="42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 rot="1064567">
              <a:off x="909271" y="956833"/>
              <a:ext cx="117361" cy="622759"/>
            </a:xfrm>
            <a:custGeom>
              <a:rect b="b" l="l" r="r" t="t"/>
              <a:pathLst>
                <a:path extrusionOk="0" h="72092" w="13586">
                  <a:moveTo>
                    <a:pt x="6726" y="0"/>
                  </a:moveTo>
                  <a:cubicBezTo>
                    <a:pt x="2960" y="0"/>
                    <a:pt x="1" y="3094"/>
                    <a:pt x="1" y="6860"/>
                  </a:cubicBezTo>
                  <a:lnTo>
                    <a:pt x="1" y="65367"/>
                  </a:lnTo>
                  <a:cubicBezTo>
                    <a:pt x="1" y="68998"/>
                    <a:pt x="2960" y="72092"/>
                    <a:pt x="6726" y="72092"/>
                  </a:cubicBezTo>
                  <a:cubicBezTo>
                    <a:pt x="10492" y="72092"/>
                    <a:pt x="13585" y="68998"/>
                    <a:pt x="13585" y="65367"/>
                  </a:cubicBezTo>
                  <a:lnTo>
                    <a:pt x="13585" y="6860"/>
                  </a:lnTo>
                  <a:cubicBezTo>
                    <a:pt x="13585" y="3094"/>
                    <a:pt x="10492" y="0"/>
                    <a:pt x="6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 rot="1064567">
              <a:off x="662671" y="691271"/>
              <a:ext cx="535623" cy="434580"/>
            </a:xfrm>
            <a:custGeom>
              <a:rect b="b" l="l" r="r" t="t"/>
              <a:pathLst>
                <a:path extrusionOk="0" h="50308" w="62005">
                  <a:moveTo>
                    <a:pt x="41964" y="0"/>
                  </a:moveTo>
                  <a:cubicBezTo>
                    <a:pt x="36450" y="4573"/>
                    <a:pt x="29859" y="8743"/>
                    <a:pt x="22193" y="12105"/>
                  </a:cubicBezTo>
                  <a:cubicBezTo>
                    <a:pt x="14661" y="15468"/>
                    <a:pt x="6994" y="17620"/>
                    <a:pt x="1" y="18561"/>
                  </a:cubicBezTo>
                  <a:lnTo>
                    <a:pt x="11567" y="44654"/>
                  </a:lnTo>
                  <a:cubicBezTo>
                    <a:pt x="12778" y="45461"/>
                    <a:pt x="14257" y="46133"/>
                    <a:pt x="15737" y="46671"/>
                  </a:cubicBezTo>
                  <a:cubicBezTo>
                    <a:pt x="22653" y="49192"/>
                    <a:pt x="29544" y="50307"/>
                    <a:pt x="36332" y="50307"/>
                  </a:cubicBezTo>
                  <a:cubicBezTo>
                    <a:pt x="45119" y="50307"/>
                    <a:pt x="53733" y="48438"/>
                    <a:pt x="62005" y="45326"/>
                  </a:cubicBezTo>
                  <a:lnTo>
                    <a:pt x="419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 rot="1064567">
              <a:off x="658785" y="1086963"/>
              <a:ext cx="503091" cy="318359"/>
            </a:xfrm>
            <a:custGeom>
              <a:rect b="b" l="l" r="r" t="t"/>
              <a:pathLst>
                <a:path extrusionOk="0" h="36854" w="58239">
                  <a:moveTo>
                    <a:pt x="0" y="1"/>
                  </a:moveTo>
                  <a:lnTo>
                    <a:pt x="16275" y="36854"/>
                  </a:lnTo>
                  <a:cubicBezTo>
                    <a:pt x="23672" y="35509"/>
                    <a:pt x="31070" y="33357"/>
                    <a:pt x="38333" y="30129"/>
                  </a:cubicBezTo>
                  <a:cubicBezTo>
                    <a:pt x="45596" y="26901"/>
                    <a:pt x="52186" y="23000"/>
                    <a:pt x="58238" y="18427"/>
                  </a:cubicBezTo>
                  <a:lnTo>
                    <a:pt x="50438" y="673"/>
                  </a:lnTo>
                  <a:cubicBezTo>
                    <a:pt x="42166" y="3785"/>
                    <a:pt x="33552" y="5654"/>
                    <a:pt x="24765" y="5654"/>
                  </a:cubicBezTo>
                  <a:cubicBezTo>
                    <a:pt x="17977" y="5654"/>
                    <a:pt x="11086" y="4539"/>
                    <a:pt x="4170" y="2018"/>
                  </a:cubicBezTo>
                  <a:cubicBezTo>
                    <a:pt x="2690" y="1480"/>
                    <a:pt x="1211" y="8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 rot="1064567">
              <a:off x="788630" y="395544"/>
              <a:ext cx="316036" cy="158592"/>
            </a:xfrm>
            <a:custGeom>
              <a:rect b="b" l="l" r="r" t="t"/>
              <a:pathLst>
                <a:path extrusionOk="0" h="18359" w="36585">
                  <a:moveTo>
                    <a:pt x="13515" y="1"/>
                  </a:moveTo>
                  <a:cubicBezTo>
                    <a:pt x="10399" y="1"/>
                    <a:pt x="7225" y="646"/>
                    <a:pt x="4170" y="2015"/>
                  </a:cubicBezTo>
                  <a:cubicBezTo>
                    <a:pt x="2691" y="2688"/>
                    <a:pt x="1211" y="3495"/>
                    <a:pt x="1" y="4436"/>
                  </a:cubicBezTo>
                  <a:cubicBezTo>
                    <a:pt x="6166" y="15411"/>
                    <a:pt x="19114" y="18359"/>
                    <a:pt x="32834" y="18359"/>
                  </a:cubicBezTo>
                  <a:cubicBezTo>
                    <a:pt x="34079" y="18359"/>
                    <a:pt x="35331" y="18335"/>
                    <a:pt x="36584" y="18290"/>
                  </a:cubicBezTo>
                  <a:lnTo>
                    <a:pt x="34567" y="13717"/>
                  </a:lnTo>
                  <a:cubicBezTo>
                    <a:pt x="30691" y="5170"/>
                    <a:pt x="22335" y="1"/>
                    <a:pt x="1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 rot="1064567">
              <a:off x="637634" y="418646"/>
              <a:ext cx="472883" cy="402013"/>
            </a:xfrm>
            <a:custGeom>
              <a:rect b="b" l="l" r="r" t="t"/>
              <a:pathLst>
                <a:path extrusionOk="0" h="46538" w="54742">
                  <a:moveTo>
                    <a:pt x="11971" y="0"/>
                  </a:moveTo>
                  <a:cubicBezTo>
                    <a:pt x="3363" y="6187"/>
                    <a:pt x="0" y="17754"/>
                    <a:pt x="4439" y="27842"/>
                  </a:cubicBezTo>
                  <a:lnTo>
                    <a:pt x="12778" y="46537"/>
                  </a:lnTo>
                  <a:cubicBezTo>
                    <a:pt x="19771" y="45596"/>
                    <a:pt x="27438" y="43444"/>
                    <a:pt x="34970" y="40081"/>
                  </a:cubicBezTo>
                  <a:cubicBezTo>
                    <a:pt x="42636" y="36719"/>
                    <a:pt x="49227" y="32549"/>
                    <a:pt x="54741" y="27976"/>
                  </a:cubicBezTo>
                  <a:lnTo>
                    <a:pt x="48554" y="13854"/>
                  </a:lnTo>
                  <a:cubicBezTo>
                    <a:pt x="47301" y="13899"/>
                    <a:pt x="46049" y="13923"/>
                    <a:pt x="44804" y="13923"/>
                  </a:cubicBezTo>
                  <a:cubicBezTo>
                    <a:pt x="31084" y="13923"/>
                    <a:pt x="18136" y="10975"/>
                    <a:pt x="11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 rot="1064567">
              <a:off x="675477" y="380215"/>
              <a:ext cx="404329" cy="429898"/>
            </a:xfrm>
            <a:custGeom>
              <a:rect b="b" l="l" r="r" t="t"/>
              <a:pathLst>
                <a:path extrusionOk="0" h="49766" w="46806">
                  <a:moveTo>
                    <a:pt x="36046" y="6188"/>
                  </a:moveTo>
                  <a:cubicBezTo>
                    <a:pt x="36718" y="10895"/>
                    <a:pt x="36987" y="15737"/>
                    <a:pt x="36987" y="20445"/>
                  </a:cubicBezTo>
                  <a:cubicBezTo>
                    <a:pt x="32414" y="20848"/>
                    <a:pt x="27841" y="21521"/>
                    <a:pt x="23268" y="22462"/>
                  </a:cubicBezTo>
                  <a:cubicBezTo>
                    <a:pt x="23672" y="17755"/>
                    <a:pt x="23672" y="12913"/>
                    <a:pt x="23403" y="8205"/>
                  </a:cubicBezTo>
                  <a:cubicBezTo>
                    <a:pt x="27572" y="7264"/>
                    <a:pt x="31742" y="6591"/>
                    <a:pt x="36046" y="6188"/>
                  </a:cubicBezTo>
                  <a:close/>
                  <a:moveTo>
                    <a:pt x="21251" y="8743"/>
                  </a:moveTo>
                  <a:lnTo>
                    <a:pt x="21251" y="8743"/>
                  </a:lnTo>
                  <a:cubicBezTo>
                    <a:pt x="21385" y="13451"/>
                    <a:pt x="21385" y="18158"/>
                    <a:pt x="20982" y="23000"/>
                  </a:cubicBezTo>
                  <a:cubicBezTo>
                    <a:pt x="16005" y="24076"/>
                    <a:pt x="11164" y="25556"/>
                    <a:pt x="6456" y="27439"/>
                  </a:cubicBezTo>
                  <a:cubicBezTo>
                    <a:pt x="7263" y="22597"/>
                    <a:pt x="7667" y="17755"/>
                    <a:pt x="7801" y="12913"/>
                  </a:cubicBezTo>
                  <a:cubicBezTo>
                    <a:pt x="12240" y="11164"/>
                    <a:pt x="16678" y="9819"/>
                    <a:pt x="21251" y="8743"/>
                  </a:cubicBezTo>
                  <a:close/>
                  <a:moveTo>
                    <a:pt x="36987" y="22731"/>
                  </a:moveTo>
                  <a:cubicBezTo>
                    <a:pt x="36853" y="27573"/>
                    <a:pt x="36449" y="32415"/>
                    <a:pt x="35642" y="37123"/>
                  </a:cubicBezTo>
                  <a:cubicBezTo>
                    <a:pt x="30666" y="37526"/>
                    <a:pt x="25689" y="38333"/>
                    <a:pt x="20847" y="39409"/>
                  </a:cubicBezTo>
                  <a:cubicBezTo>
                    <a:pt x="21923" y="34567"/>
                    <a:pt x="22730" y="29725"/>
                    <a:pt x="23134" y="24749"/>
                  </a:cubicBezTo>
                  <a:cubicBezTo>
                    <a:pt x="27707" y="23807"/>
                    <a:pt x="32280" y="23135"/>
                    <a:pt x="36987" y="22731"/>
                  </a:cubicBezTo>
                  <a:close/>
                  <a:moveTo>
                    <a:pt x="20309" y="1"/>
                  </a:moveTo>
                  <a:cubicBezTo>
                    <a:pt x="20578" y="2153"/>
                    <a:pt x="20847" y="4305"/>
                    <a:pt x="20982" y="6457"/>
                  </a:cubicBezTo>
                  <a:cubicBezTo>
                    <a:pt x="16543" y="7533"/>
                    <a:pt x="12240" y="8878"/>
                    <a:pt x="7936" y="10492"/>
                  </a:cubicBezTo>
                  <a:cubicBezTo>
                    <a:pt x="7936" y="8609"/>
                    <a:pt x="7936" y="6726"/>
                    <a:pt x="7801" y="4843"/>
                  </a:cubicBezTo>
                  <a:cubicBezTo>
                    <a:pt x="7129" y="5515"/>
                    <a:pt x="6322" y="6053"/>
                    <a:pt x="5649" y="6726"/>
                  </a:cubicBezTo>
                  <a:cubicBezTo>
                    <a:pt x="5649" y="8340"/>
                    <a:pt x="5649" y="9819"/>
                    <a:pt x="5649" y="11433"/>
                  </a:cubicBezTo>
                  <a:cubicBezTo>
                    <a:pt x="4170" y="11971"/>
                    <a:pt x="2690" y="12644"/>
                    <a:pt x="1211" y="13316"/>
                  </a:cubicBezTo>
                  <a:cubicBezTo>
                    <a:pt x="673" y="14258"/>
                    <a:pt x="404" y="15199"/>
                    <a:pt x="0" y="16275"/>
                  </a:cubicBezTo>
                  <a:cubicBezTo>
                    <a:pt x="1883" y="15334"/>
                    <a:pt x="3766" y="14527"/>
                    <a:pt x="5649" y="13720"/>
                  </a:cubicBezTo>
                  <a:lnTo>
                    <a:pt x="5649" y="13720"/>
                  </a:lnTo>
                  <a:cubicBezTo>
                    <a:pt x="5380" y="18696"/>
                    <a:pt x="4842" y="23538"/>
                    <a:pt x="4035" y="28380"/>
                  </a:cubicBezTo>
                  <a:cubicBezTo>
                    <a:pt x="2690" y="28918"/>
                    <a:pt x="1480" y="29456"/>
                    <a:pt x="135" y="29994"/>
                  </a:cubicBezTo>
                  <a:cubicBezTo>
                    <a:pt x="404" y="30667"/>
                    <a:pt x="673" y="31474"/>
                    <a:pt x="942" y="32146"/>
                  </a:cubicBezTo>
                  <a:cubicBezTo>
                    <a:pt x="1749" y="31743"/>
                    <a:pt x="2556" y="31339"/>
                    <a:pt x="3497" y="30936"/>
                  </a:cubicBezTo>
                  <a:lnTo>
                    <a:pt x="3497" y="30936"/>
                  </a:lnTo>
                  <a:cubicBezTo>
                    <a:pt x="3228" y="32550"/>
                    <a:pt x="2825" y="34029"/>
                    <a:pt x="2421" y="35509"/>
                  </a:cubicBezTo>
                  <a:lnTo>
                    <a:pt x="3901" y="38737"/>
                  </a:lnTo>
                  <a:cubicBezTo>
                    <a:pt x="4708" y="35778"/>
                    <a:pt x="5380" y="32953"/>
                    <a:pt x="5918" y="29994"/>
                  </a:cubicBezTo>
                  <a:cubicBezTo>
                    <a:pt x="10760" y="27977"/>
                    <a:pt x="15736" y="26497"/>
                    <a:pt x="20847" y="25287"/>
                  </a:cubicBezTo>
                  <a:lnTo>
                    <a:pt x="20847" y="25287"/>
                  </a:lnTo>
                  <a:cubicBezTo>
                    <a:pt x="20309" y="30263"/>
                    <a:pt x="19502" y="35105"/>
                    <a:pt x="18426" y="39947"/>
                  </a:cubicBezTo>
                  <a:cubicBezTo>
                    <a:pt x="14257" y="41023"/>
                    <a:pt x="10088" y="42368"/>
                    <a:pt x="6053" y="43848"/>
                  </a:cubicBezTo>
                  <a:lnTo>
                    <a:pt x="6994" y="45865"/>
                  </a:lnTo>
                  <a:cubicBezTo>
                    <a:pt x="10491" y="44520"/>
                    <a:pt x="14123" y="43444"/>
                    <a:pt x="17754" y="42503"/>
                  </a:cubicBezTo>
                  <a:lnTo>
                    <a:pt x="17754" y="42503"/>
                  </a:lnTo>
                  <a:cubicBezTo>
                    <a:pt x="17216" y="44924"/>
                    <a:pt x="16409" y="47345"/>
                    <a:pt x="15602" y="49766"/>
                  </a:cubicBezTo>
                  <a:cubicBezTo>
                    <a:pt x="16409" y="49631"/>
                    <a:pt x="17216" y="49497"/>
                    <a:pt x="18023" y="49228"/>
                  </a:cubicBezTo>
                  <a:cubicBezTo>
                    <a:pt x="18830" y="46807"/>
                    <a:pt x="19637" y="44386"/>
                    <a:pt x="20175" y="41830"/>
                  </a:cubicBezTo>
                  <a:cubicBezTo>
                    <a:pt x="25151" y="40754"/>
                    <a:pt x="30262" y="39813"/>
                    <a:pt x="35373" y="39409"/>
                  </a:cubicBezTo>
                  <a:lnTo>
                    <a:pt x="35373" y="39409"/>
                  </a:lnTo>
                  <a:cubicBezTo>
                    <a:pt x="35104" y="40620"/>
                    <a:pt x="34835" y="41830"/>
                    <a:pt x="34566" y="43041"/>
                  </a:cubicBezTo>
                  <a:cubicBezTo>
                    <a:pt x="35508" y="42637"/>
                    <a:pt x="36315" y="42234"/>
                    <a:pt x="37122" y="41830"/>
                  </a:cubicBezTo>
                  <a:cubicBezTo>
                    <a:pt x="37256" y="40889"/>
                    <a:pt x="37525" y="40082"/>
                    <a:pt x="37660" y="39140"/>
                  </a:cubicBezTo>
                  <a:cubicBezTo>
                    <a:pt x="39139" y="39140"/>
                    <a:pt x="40619" y="39006"/>
                    <a:pt x="42098" y="39006"/>
                  </a:cubicBezTo>
                  <a:cubicBezTo>
                    <a:pt x="43309" y="38199"/>
                    <a:pt x="44385" y="37526"/>
                    <a:pt x="45595" y="36719"/>
                  </a:cubicBezTo>
                  <a:cubicBezTo>
                    <a:pt x="43040" y="36719"/>
                    <a:pt x="40484" y="36854"/>
                    <a:pt x="37929" y="36988"/>
                  </a:cubicBezTo>
                  <a:cubicBezTo>
                    <a:pt x="38736" y="32146"/>
                    <a:pt x="39139" y="27304"/>
                    <a:pt x="39139" y="22462"/>
                  </a:cubicBezTo>
                  <a:cubicBezTo>
                    <a:pt x="40946" y="22367"/>
                    <a:pt x="42753" y="22272"/>
                    <a:pt x="44560" y="22272"/>
                  </a:cubicBezTo>
                  <a:cubicBezTo>
                    <a:pt x="45309" y="22272"/>
                    <a:pt x="46057" y="22288"/>
                    <a:pt x="46806" y="22328"/>
                  </a:cubicBezTo>
                  <a:lnTo>
                    <a:pt x="45864" y="20176"/>
                  </a:lnTo>
                  <a:cubicBezTo>
                    <a:pt x="43578" y="20176"/>
                    <a:pt x="41426" y="20176"/>
                    <a:pt x="39139" y="20310"/>
                  </a:cubicBezTo>
                  <a:cubicBezTo>
                    <a:pt x="39139" y="15737"/>
                    <a:pt x="38870" y="11299"/>
                    <a:pt x="38332" y="6860"/>
                  </a:cubicBezTo>
                  <a:cubicBezTo>
                    <a:pt x="37256" y="5784"/>
                    <a:pt x="36180" y="4843"/>
                    <a:pt x="35104" y="4036"/>
                  </a:cubicBezTo>
                  <a:cubicBezTo>
                    <a:pt x="31069" y="4439"/>
                    <a:pt x="27169" y="5112"/>
                    <a:pt x="23268" y="5919"/>
                  </a:cubicBezTo>
                  <a:cubicBezTo>
                    <a:pt x="22999" y="4036"/>
                    <a:pt x="22865" y="2018"/>
                    <a:pt x="22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 rot="1064567">
              <a:off x="1024698" y="870136"/>
              <a:ext cx="123166" cy="128937"/>
            </a:xfrm>
            <a:custGeom>
              <a:rect b="b" l="l" r="r" t="t"/>
              <a:pathLst>
                <a:path extrusionOk="0" h="14926" w="14258">
                  <a:moveTo>
                    <a:pt x="5909" y="0"/>
                  </a:moveTo>
                  <a:cubicBezTo>
                    <a:pt x="5267" y="0"/>
                    <a:pt x="4635" y="129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5"/>
                    <a:pt x="8348" y="14925"/>
                  </a:cubicBezTo>
                  <a:cubicBezTo>
                    <a:pt x="8990" y="14925"/>
                    <a:pt x="9623" y="14796"/>
                    <a:pt x="10222" y="14524"/>
                  </a:cubicBezTo>
                  <a:cubicBezTo>
                    <a:pt x="13181" y="13179"/>
                    <a:pt x="14257" y="9010"/>
                    <a:pt x="12509" y="5109"/>
                  </a:cubicBezTo>
                  <a:cubicBezTo>
                    <a:pt x="11114" y="1999"/>
                    <a:pt x="8437" y="0"/>
                    <a:pt x="59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 rot="1064567">
              <a:off x="1047497" y="1080984"/>
              <a:ext cx="122000" cy="128937"/>
            </a:xfrm>
            <a:custGeom>
              <a:rect b="b" l="l" r="r" t="t"/>
              <a:pathLst>
                <a:path extrusionOk="0" h="14926" w="14123">
                  <a:moveTo>
                    <a:pt x="5909" y="1"/>
                  </a:moveTo>
                  <a:cubicBezTo>
                    <a:pt x="5267" y="1"/>
                    <a:pt x="4634" y="130"/>
                    <a:pt x="4035" y="402"/>
                  </a:cubicBezTo>
                  <a:cubicBezTo>
                    <a:pt x="1076" y="1747"/>
                    <a:pt x="0" y="5916"/>
                    <a:pt x="1749" y="9817"/>
                  </a:cubicBezTo>
                  <a:cubicBezTo>
                    <a:pt x="3143" y="12927"/>
                    <a:pt x="5820" y="14926"/>
                    <a:pt x="8348" y="14926"/>
                  </a:cubicBezTo>
                  <a:cubicBezTo>
                    <a:pt x="8990" y="14926"/>
                    <a:pt x="9623" y="14797"/>
                    <a:pt x="10222" y="14524"/>
                  </a:cubicBezTo>
                  <a:cubicBezTo>
                    <a:pt x="13181" y="13179"/>
                    <a:pt x="14123" y="9010"/>
                    <a:pt x="12509" y="5109"/>
                  </a:cubicBezTo>
                  <a:cubicBezTo>
                    <a:pt x="11114" y="1999"/>
                    <a:pt x="8437" y="1"/>
                    <a:pt x="5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 rot="1064567">
              <a:off x="608245" y="906860"/>
              <a:ext cx="117353" cy="621601"/>
            </a:xfrm>
            <a:custGeom>
              <a:rect b="b" l="l" r="r" t="t"/>
              <a:pathLst>
                <a:path extrusionOk="0" h="71958" w="13585">
                  <a:moveTo>
                    <a:pt x="6725" y="0"/>
                  </a:moveTo>
                  <a:cubicBezTo>
                    <a:pt x="2959" y="0"/>
                    <a:pt x="0" y="2959"/>
                    <a:pt x="0" y="6725"/>
                  </a:cubicBezTo>
                  <a:lnTo>
                    <a:pt x="0" y="65232"/>
                  </a:lnTo>
                  <a:cubicBezTo>
                    <a:pt x="0" y="68998"/>
                    <a:pt x="2959" y="71957"/>
                    <a:pt x="6725" y="71957"/>
                  </a:cubicBezTo>
                  <a:cubicBezTo>
                    <a:pt x="10491" y="71957"/>
                    <a:pt x="13584" y="68998"/>
                    <a:pt x="13584" y="65232"/>
                  </a:cubicBezTo>
                  <a:lnTo>
                    <a:pt x="13584" y="6725"/>
                  </a:lnTo>
                  <a:cubicBezTo>
                    <a:pt x="13584" y="2959"/>
                    <a:pt x="10491" y="0"/>
                    <a:pt x="6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35"/>
          <p:cNvSpPr/>
          <p:nvPr/>
        </p:nvSpPr>
        <p:spPr>
          <a:xfrm rot="-891077">
            <a:off x="673456" y="4121416"/>
            <a:ext cx="412538" cy="306924"/>
          </a:xfrm>
          <a:custGeom>
            <a:rect b="b" l="l" r="r" t="t"/>
            <a:pathLst>
              <a:path extrusionOk="0" h="8201" w="11023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086900" y="1803625"/>
            <a:ext cx="34851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Universidad de colima</a:t>
            </a:r>
            <a:endParaRPr/>
          </a:p>
        </p:txBody>
      </p:sp>
      <p:sp>
        <p:nvSpPr>
          <p:cNvPr id="249" name="Google Shape;249;p36"/>
          <p:cNvSpPr txBox="1"/>
          <p:nvPr>
            <p:ph idx="1" type="subTitle"/>
          </p:nvPr>
        </p:nvSpPr>
        <p:spPr>
          <a:xfrm>
            <a:off x="1086900" y="2461225"/>
            <a:ext cx="3485100" cy="15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 cuenta con un asistente, este está vinculado con el asistente de google.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lo puede usar tanto el </a:t>
            </a:r>
            <a:r>
              <a:rPr lang="en"/>
              <a:t>público</a:t>
            </a:r>
            <a:r>
              <a:rPr lang="en"/>
              <a:t> general como los estudiantes.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https://www.ucol.mx/mi/asistente.htm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18314" r="18314" t="0"/>
          <a:stretch/>
        </p:blipFill>
        <p:spPr>
          <a:xfrm>
            <a:off x="5069582" y="1046075"/>
            <a:ext cx="3067800" cy="3070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</p:pic>
      <p:sp>
        <p:nvSpPr>
          <p:cNvPr id="251" name="Google Shape;251;p36"/>
          <p:cNvSpPr/>
          <p:nvPr/>
        </p:nvSpPr>
        <p:spPr>
          <a:xfrm>
            <a:off x="4073428" y="1236450"/>
            <a:ext cx="498576" cy="450007"/>
          </a:xfrm>
          <a:custGeom>
            <a:rect b="b" l="l" r="r" t="t"/>
            <a:pathLst>
              <a:path extrusionOk="0" h="7227" w="8007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36"/>
          <p:cNvGrpSpPr/>
          <p:nvPr/>
        </p:nvGrpSpPr>
        <p:grpSpPr>
          <a:xfrm rot="-1541920">
            <a:off x="491355" y="519750"/>
            <a:ext cx="1257382" cy="940605"/>
            <a:chOff x="3555925" y="635175"/>
            <a:chExt cx="1124688" cy="841409"/>
          </a:xfrm>
        </p:grpSpPr>
        <p:sp>
          <p:nvSpPr>
            <p:cNvPr id="253" name="Google Shape;253;p36"/>
            <p:cNvSpPr/>
            <p:nvPr/>
          </p:nvSpPr>
          <p:spPr>
            <a:xfrm>
              <a:off x="3555925" y="635175"/>
              <a:ext cx="1124688" cy="841409"/>
            </a:xfrm>
            <a:custGeom>
              <a:rect b="b" l="l" r="r" t="t"/>
              <a:pathLst>
                <a:path extrusionOk="0" h="20471" w="27363">
                  <a:moveTo>
                    <a:pt x="13514" y="0"/>
                  </a:moveTo>
                  <a:cubicBezTo>
                    <a:pt x="10952" y="0"/>
                    <a:pt x="8835" y="16"/>
                    <a:pt x="6861" y="32"/>
                  </a:cubicBezTo>
                  <a:cubicBezTo>
                    <a:pt x="6065" y="32"/>
                    <a:pt x="5158" y="32"/>
                    <a:pt x="4266" y="64"/>
                  </a:cubicBezTo>
                  <a:lnTo>
                    <a:pt x="4075" y="64"/>
                  </a:lnTo>
                  <a:cubicBezTo>
                    <a:pt x="3025" y="80"/>
                    <a:pt x="1704" y="112"/>
                    <a:pt x="892" y="1226"/>
                  </a:cubicBezTo>
                  <a:cubicBezTo>
                    <a:pt x="335" y="2006"/>
                    <a:pt x="207" y="2945"/>
                    <a:pt x="160" y="3661"/>
                  </a:cubicBezTo>
                  <a:cubicBezTo>
                    <a:pt x="112" y="4346"/>
                    <a:pt x="96" y="5030"/>
                    <a:pt x="80" y="5667"/>
                  </a:cubicBezTo>
                  <a:cubicBezTo>
                    <a:pt x="32" y="7052"/>
                    <a:pt x="1" y="8675"/>
                    <a:pt x="64" y="10283"/>
                  </a:cubicBezTo>
                  <a:cubicBezTo>
                    <a:pt x="96" y="11047"/>
                    <a:pt x="160" y="11923"/>
                    <a:pt x="574" y="12718"/>
                  </a:cubicBezTo>
                  <a:cubicBezTo>
                    <a:pt x="1035" y="13578"/>
                    <a:pt x="1895" y="14151"/>
                    <a:pt x="3041" y="14358"/>
                  </a:cubicBezTo>
                  <a:cubicBezTo>
                    <a:pt x="3789" y="14485"/>
                    <a:pt x="4537" y="14501"/>
                    <a:pt x="5253" y="14517"/>
                  </a:cubicBezTo>
                  <a:lnTo>
                    <a:pt x="5492" y="14517"/>
                  </a:lnTo>
                  <a:cubicBezTo>
                    <a:pt x="6909" y="14549"/>
                    <a:pt x="8278" y="14549"/>
                    <a:pt x="9487" y="14565"/>
                  </a:cubicBezTo>
                  <a:cubicBezTo>
                    <a:pt x="9026" y="16220"/>
                    <a:pt x="8516" y="17876"/>
                    <a:pt x="7975" y="19483"/>
                  </a:cubicBezTo>
                  <a:cubicBezTo>
                    <a:pt x="7896" y="19706"/>
                    <a:pt x="7927" y="19961"/>
                    <a:pt x="8071" y="20152"/>
                  </a:cubicBezTo>
                  <a:cubicBezTo>
                    <a:pt x="8214" y="20343"/>
                    <a:pt x="8437" y="20470"/>
                    <a:pt x="8691" y="20470"/>
                  </a:cubicBezTo>
                  <a:cubicBezTo>
                    <a:pt x="8898" y="20470"/>
                    <a:pt x="9105" y="20375"/>
                    <a:pt x="9249" y="20216"/>
                  </a:cubicBezTo>
                  <a:cubicBezTo>
                    <a:pt x="10777" y="18385"/>
                    <a:pt x="12321" y="16491"/>
                    <a:pt x="13833" y="14565"/>
                  </a:cubicBezTo>
                  <a:lnTo>
                    <a:pt x="13976" y="14565"/>
                  </a:lnTo>
                  <a:cubicBezTo>
                    <a:pt x="16300" y="14565"/>
                    <a:pt x="18226" y="14565"/>
                    <a:pt x="20057" y="14549"/>
                  </a:cubicBezTo>
                  <a:cubicBezTo>
                    <a:pt x="20852" y="14533"/>
                    <a:pt x="21760" y="14533"/>
                    <a:pt x="22635" y="14501"/>
                  </a:cubicBezTo>
                  <a:lnTo>
                    <a:pt x="22715" y="14501"/>
                  </a:lnTo>
                  <a:cubicBezTo>
                    <a:pt x="23829" y="14469"/>
                    <a:pt x="25198" y="14422"/>
                    <a:pt x="26185" y="13546"/>
                  </a:cubicBezTo>
                  <a:cubicBezTo>
                    <a:pt x="27347" y="12512"/>
                    <a:pt x="27347" y="10920"/>
                    <a:pt x="27347" y="9630"/>
                  </a:cubicBezTo>
                  <a:cubicBezTo>
                    <a:pt x="27347" y="9519"/>
                    <a:pt x="27347" y="9392"/>
                    <a:pt x="27347" y="9280"/>
                  </a:cubicBezTo>
                  <a:cubicBezTo>
                    <a:pt x="27363" y="7911"/>
                    <a:pt x="27363" y="6495"/>
                    <a:pt x="27331" y="4935"/>
                  </a:cubicBezTo>
                  <a:cubicBezTo>
                    <a:pt x="27331" y="4441"/>
                    <a:pt x="27315" y="3932"/>
                    <a:pt x="27299" y="3391"/>
                  </a:cubicBezTo>
                  <a:cubicBezTo>
                    <a:pt x="27235" y="2356"/>
                    <a:pt x="26853" y="1465"/>
                    <a:pt x="26201" y="860"/>
                  </a:cubicBezTo>
                  <a:cubicBezTo>
                    <a:pt x="25500" y="207"/>
                    <a:pt x="24625" y="112"/>
                    <a:pt x="23781" y="80"/>
                  </a:cubicBezTo>
                  <a:cubicBezTo>
                    <a:pt x="23176" y="48"/>
                    <a:pt x="22572" y="48"/>
                    <a:pt x="21998" y="32"/>
                  </a:cubicBezTo>
                  <a:lnTo>
                    <a:pt x="21744" y="32"/>
                  </a:lnTo>
                  <a:cubicBezTo>
                    <a:pt x="19245" y="0"/>
                    <a:pt x="16714" y="0"/>
                    <a:pt x="1454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</a:t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580135" y="659755"/>
              <a:ext cx="1078900" cy="792374"/>
            </a:xfrm>
            <a:custGeom>
              <a:rect b="b" l="l" r="r" t="t"/>
              <a:pathLst>
                <a:path extrusionOk="0" h="19278" w="26249">
                  <a:moveTo>
                    <a:pt x="11708" y="1"/>
                  </a:moveTo>
                  <a:cubicBezTo>
                    <a:pt x="9896" y="1"/>
                    <a:pt x="8084" y="12"/>
                    <a:pt x="6272" y="23"/>
                  </a:cubicBezTo>
                  <a:cubicBezTo>
                    <a:pt x="5412" y="23"/>
                    <a:pt x="4553" y="39"/>
                    <a:pt x="3693" y="55"/>
                  </a:cubicBezTo>
                  <a:cubicBezTo>
                    <a:pt x="2643" y="87"/>
                    <a:pt x="1465" y="39"/>
                    <a:pt x="780" y="978"/>
                  </a:cubicBezTo>
                  <a:cubicBezTo>
                    <a:pt x="335" y="1599"/>
                    <a:pt x="207" y="2363"/>
                    <a:pt x="160" y="3111"/>
                  </a:cubicBezTo>
                  <a:cubicBezTo>
                    <a:pt x="128" y="3764"/>
                    <a:pt x="96" y="4432"/>
                    <a:pt x="80" y="5085"/>
                  </a:cubicBezTo>
                  <a:cubicBezTo>
                    <a:pt x="32" y="6613"/>
                    <a:pt x="1" y="8141"/>
                    <a:pt x="64" y="9653"/>
                  </a:cubicBezTo>
                  <a:cubicBezTo>
                    <a:pt x="96" y="10401"/>
                    <a:pt x="160" y="11165"/>
                    <a:pt x="526" y="11834"/>
                  </a:cubicBezTo>
                  <a:cubicBezTo>
                    <a:pt x="940" y="12630"/>
                    <a:pt x="1704" y="13012"/>
                    <a:pt x="2547" y="13171"/>
                  </a:cubicBezTo>
                  <a:cubicBezTo>
                    <a:pt x="3327" y="13314"/>
                    <a:pt x="4139" y="13314"/>
                    <a:pt x="4919" y="13330"/>
                  </a:cubicBezTo>
                  <a:cubicBezTo>
                    <a:pt x="6511" y="13346"/>
                    <a:pt x="8102" y="13362"/>
                    <a:pt x="9678" y="13362"/>
                  </a:cubicBezTo>
                  <a:cubicBezTo>
                    <a:pt x="9169" y="15288"/>
                    <a:pt x="8596" y="17198"/>
                    <a:pt x="7943" y="19076"/>
                  </a:cubicBezTo>
                  <a:cubicBezTo>
                    <a:pt x="7908" y="19181"/>
                    <a:pt x="8010" y="19278"/>
                    <a:pt x="8105" y="19278"/>
                  </a:cubicBezTo>
                  <a:cubicBezTo>
                    <a:pt x="8139" y="19278"/>
                    <a:pt x="8173" y="19265"/>
                    <a:pt x="8198" y="19236"/>
                  </a:cubicBezTo>
                  <a:cubicBezTo>
                    <a:pt x="9806" y="17310"/>
                    <a:pt x="11397" y="15352"/>
                    <a:pt x="12941" y="13378"/>
                  </a:cubicBezTo>
                  <a:cubicBezTo>
                    <a:pt x="15122" y="13378"/>
                    <a:pt x="17287" y="13378"/>
                    <a:pt x="19468" y="13346"/>
                  </a:cubicBezTo>
                  <a:cubicBezTo>
                    <a:pt x="20311" y="13346"/>
                    <a:pt x="21171" y="13330"/>
                    <a:pt x="22030" y="13298"/>
                  </a:cubicBezTo>
                  <a:cubicBezTo>
                    <a:pt x="23113" y="13266"/>
                    <a:pt x="24354" y="13251"/>
                    <a:pt x="25198" y="12502"/>
                  </a:cubicBezTo>
                  <a:cubicBezTo>
                    <a:pt x="26248" y="11563"/>
                    <a:pt x="26153" y="9972"/>
                    <a:pt x="26169" y="8682"/>
                  </a:cubicBezTo>
                  <a:cubicBezTo>
                    <a:pt x="26185" y="7234"/>
                    <a:pt x="26169" y="5785"/>
                    <a:pt x="26153" y="4353"/>
                  </a:cubicBezTo>
                  <a:cubicBezTo>
                    <a:pt x="26137" y="3843"/>
                    <a:pt x="26137" y="3334"/>
                    <a:pt x="26121" y="2841"/>
                  </a:cubicBezTo>
                  <a:cubicBezTo>
                    <a:pt x="26073" y="2061"/>
                    <a:pt x="25787" y="1249"/>
                    <a:pt x="25214" y="708"/>
                  </a:cubicBezTo>
                  <a:cubicBezTo>
                    <a:pt x="24641" y="166"/>
                    <a:pt x="23909" y="103"/>
                    <a:pt x="23176" y="71"/>
                  </a:cubicBezTo>
                  <a:cubicBezTo>
                    <a:pt x="22492" y="55"/>
                    <a:pt x="21823" y="39"/>
                    <a:pt x="21155" y="39"/>
                  </a:cubicBezTo>
                  <a:cubicBezTo>
                    <a:pt x="18751" y="7"/>
                    <a:pt x="16348" y="7"/>
                    <a:pt x="13960" y="7"/>
                  </a:cubicBezTo>
                  <a:cubicBezTo>
                    <a:pt x="13210" y="3"/>
                    <a:pt x="12459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3665177" y="829633"/>
              <a:ext cx="79739" cy="214555"/>
            </a:xfrm>
            <a:custGeom>
              <a:rect b="b" l="l" r="r" t="t"/>
              <a:pathLst>
                <a:path extrusionOk="0" h="5220" w="1940">
                  <a:moveTo>
                    <a:pt x="301" y="1"/>
                  </a:moveTo>
                  <a:cubicBezTo>
                    <a:pt x="291" y="1"/>
                    <a:pt x="279" y="5"/>
                    <a:pt x="271" y="13"/>
                  </a:cubicBezTo>
                  <a:cubicBezTo>
                    <a:pt x="224" y="124"/>
                    <a:pt x="112" y="172"/>
                    <a:pt x="64" y="283"/>
                  </a:cubicBezTo>
                  <a:cubicBezTo>
                    <a:pt x="1" y="443"/>
                    <a:pt x="33" y="681"/>
                    <a:pt x="33" y="841"/>
                  </a:cubicBezTo>
                  <a:cubicBezTo>
                    <a:pt x="17" y="1302"/>
                    <a:pt x="17" y="1780"/>
                    <a:pt x="17" y="2241"/>
                  </a:cubicBezTo>
                  <a:cubicBezTo>
                    <a:pt x="17" y="3149"/>
                    <a:pt x="33" y="4040"/>
                    <a:pt x="64" y="4947"/>
                  </a:cubicBezTo>
                  <a:cubicBezTo>
                    <a:pt x="64" y="5083"/>
                    <a:pt x="179" y="5219"/>
                    <a:pt x="313" y="5219"/>
                  </a:cubicBezTo>
                  <a:cubicBezTo>
                    <a:pt x="320" y="5219"/>
                    <a:pt x="328" y="5219"/>
                    <a:pt x="335" y="5218"/>
                  </a:cubicBezTo>
                  <a:cubicBezTo>
                    <a:pt x="813" y="5202"/>
                    <a:pt x="1306" y="5122"/>
                    <a:pt x="1720" y="4868"/>
                  </a:cubicBezTo>
                  <a:cubicBezTo>
                    <a:pt x="1940" y="4736"/>
                    <a:pt x="1822" y="4415"/>
                    <a:pt x="1591" y="4415"/>
                  </a:cubicBezTo>
                  <a:cubicBezTo>
                    <a:pt x="1571" y="4415"/>
                    <a:pt x="1550" y="4417"/>
                    <a:pt x="1529" y="4422"/>
                  </a:cubicBezTo>
                  <a:cubicBezTo>
                    <a:pt x="1211" y="4502"/>
                    <a:pt x="908" y="4597"/>
                    <a:pt x="590" y="4645"/>
                  </a:cubicBezTo>
                  <a:cubicBezTo>
                    <a:pt x="574" y="3849"/>
                    <a:pt x="558" y="3037"/>
                    <a:pt x="542" y="2241"/>
                  </a:cubicBezTo>
                  <a:cubicBezTo>
                    <a:pt x="542" y="1796"/>
                    <a:pt x="542" y="1366"/>
                    <a:pt x="526" y="920"/>
                  </a:cubicBezTo>
                  <a:cubicBezTo>
                    <a:pt x="526" y="745"/>
                    <a:pt x="574" y="490"/>
                    <a:pt x="526" y="315"/>
                  </a:cubicBezTo>
                  <a:cubicBezTo>
                    <a:pt x="478" y="188"/>
                    <a:pt x="383" y="140"/>
                    <a:pt x="319" y="13"/>
                  </a:cubicBezTo>
                  <a:cubicBezTo>
                    <a:pt x="319" y="5"/>
                    <a:pt x="311" y="1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3770523" y="835757"/>
              <a:ext cx="28813" cy="203622"/>
            </a:xfrm>
            <a:custGeom>
              <a:rect b="b" l="l" r="r" t="t"/>
              <a:pathLst>
                <a:path extrusionOk="0" h="4954" w="701">
                  <a:moveTo>
                    <a:pt x="419" y="0"/>
                  </a:moveTo>
                  <a:cubicBezTo>
                    <a:pt x="410" y="0"/>
                    <a:pt x="403" y="2"/>
                    <a:pt x="398" y="7"/>
                  </a:cubicBezTo>
                  <a:cubicBezTo>
                    <a:pt x="144" y="198"/>
                    <a:pt x="191" y="501"/>
                    <a:pt x="160" y="787"/>
                  </a:cubicBezTo>
                  <a:cubicBezTo>
                    <a:pt x="128" y="1249"/>
                    <a:pt x="96" y="1694"/>
                    <a:pt x="80" y="2156"/>
                  </a:cubicBezTo>
                  <a:cubicBezTo>
                    <a:pt x="48" y="3015"/>
                    <a:pt x="0" y="3923"/>
                    <a:pt x="144" y="4766"/>
                  </a:cubicBezTo>
                  <a:cubicBezTo>
                    <a:pt x="164" y="4897"/>
                    <a:pt x="256" y="4954"/>
                    <a:pt x="356" y="4954"/>
                  </a:cubicBezTo>
                  <a:cubicBezTo>
                    <a:pt x="486" y="4954"/>
                    <a:pt x="628" y="4856"/>
                    <a:pt x="637" y="4703"/>
                  </a:cubicBezTo>
                  <a:cubicBezTo>
                    <a:pt x="669" y="3859"/>
                    <a:pt x="574" y="3000"/>
                    <a:pt x="574" y="2156"/>
                  </a:cubicBezTo>
                  <a:cubicBezTo>
                    <a:pt x="574" y="1726"/>
                    <a:pt x="589" y="1296"/>
                    <a:pt x="589" y="867"/>
                  </a:cubicBezTo>
                  <a:cubicBezTo>
                    <a:pt x="605" y="580"/>
                    <a:pt x="701" y="246"/>
                    <a:pt x="478" y="23"/>
                  </a:cubicBezTo>
                  <a:cubicBezTo>
                    <a:pt x="467" y="12"/>
                    <a:pt x="440" y="0"/>
                    <a:pt x="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820546" y="835182"/>
              <a:ext cx="135186" cy="194908"/>
            </a:xfrm>
            <a:custGeom>
              <a:rect b="b" l="l" r="r" t="t"/>
              <a:pathLst>
                <a:path extrusionOk="0" h="4742" w="3289">
                  <a:moveTo>
                    <a:pt x="173" y="0"/>
                  </a:moveTo>
                  <a:cubicBezTo>
                    <a:pt x="84" y="0"/>
                    <a:pt x="1" y="60"/>
                    <a:pt x="9" y="180"/>
                  </a:cubicBezTo>
                  <a:cubicBezTo>
                    <a:pt x="184" y="1645"/>
                    <a:pt x="646" y="3141"/>
                    <a:pt x="1076" y="4558"/>
                  </a:cubicBezTo>
                  <a:cubicBezTo>
                    <a:pt x="1112" y="4675"/>
                    <a:pt x="1225" y="4742"/>
                    <a:pt x="1337" y="4742"/>
                  </a:cubicBezTo>
                  <a:cubicBezTo>
                    <a:pt x="1422" y="4742"/>
                    <a:pt x="1505" y="4704"/>
                    <a:pt x="1553" y="4621"/>
                  </a:cubicBezTo>
                  <a:cubicBezTo>
                    <a:pt x="1951" y="3937"/>
                    <a:pt x="2285" y="3220"/>
                    <a:pt x="2604" y="2504"/>
                  </a:cubicBezTo>
                  <a:cubicBezTo>
                    <a:pt x="2747" y="2186"/>
                    <a:pt x="2874" y="1852"/>
                    <a:pt x="3002" y="1517"/>
                  </a:cubicBezTo>
                  <a:cubicBezTo>
                    <a:pt x="3113" y="1199"/>
                    <a:pt x="3288" y="897"/>
                    <a:pt x="3209" y="546"/>
                  </a:cubicBezTo>
                  <a:cubicBezTo>
                    <a:pt x="3199" y="459"/>
                    <a:pt x="3130" y="419"/>
                    <a:pt x="3056" y="419"/>
                  </a:cubicBezTo>
                  <a:cubicBezTo>
                    <a:pt x="3009" y="419"/>
                    <a:pt x="2959" y="436"/>
                    <a:pt x="2922" y="467"/>
                  </a:cubicBezTo>
                  <a:cubicBezTo>
                    <a:pt x="2699" y="674"/>
                    <a:pt x="2636" y="960"/>
                    <a:pt x="2540" y="1247"/>
                  </a:cubicBezTo>
                  <a:cubicBezTo>
                    <a:pt x="2397" y="1629"/>
                    <a:pt x="2238" y="1995"/>
                    <a:pt x="2078" y="2377"/>
                  </a:cubicBezTo>
                  <a:cubicBezTo>
                    <a:pt x="1871" y="2854"/>
                    <a:pt x="1633" y="3332"/>
                    <a:pt x="1394" y="3794"/>
                  </a:cubicBezTo>
                  <a:cubicBezTo>
                    <a:pt x="1235" y="3300"/>
                    <a:pt x="1092" y="2791"/>
                    <a:pt x="948" y="2281"/>
                  </a:cubicBezTo>
                  <a:cubicBezTo>
                    <a:pt x="741" y="1565"/>
                    <a:pt x="598" y="833"/>
                    <a:pt x="359" y="133"/>
                  </a:cubicBezTo>
                  <a:cubicBezTo>
                    <a:pt x="330" y="44"/>
                    <a:pt x="250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3984464" y="818741"/>
              <a:ext cx="90795" cy="212993"/>
            </a:xfrm>
            <a:custGeom>
              <a:rect b="b" l="l" r="r" t="t"/>
              <a:pathLst>
                <a:path extrusionOk="0" h="5182" w="2209">
                  <a:moveTo>
                    <a:pt x="1395" y="1"/>
                  </a:moveTo>
                  <a:cubicBezTo>
                    <a:pt x="1261" y="1"/>
                    <a:pt x="1121" y="34"/>
                    <a:pt x="987" y="55"/>
                  </a:cubicBezTo>
                  <a:cubicBezTo>
                    <a:pt x="765" y="87"/>
                    <a:pt x="526" y="119"/>
                    <a:pt x="303" y="166"/>
                  </a:cubicBezTo>
                  <a:cubicBezTo>
                    <a:pt x="144" y="198"/>
                    <a:pt x="96" y="373"/>
                    <a:pt x="160" y="501"/>
                  </a:cubicBezTo>
                  <a:cubicBezTo>
                    <a:pt x="0" y="1965"/>
                    <a:pt x="48" y="3461"/>
                    <a:pt x="16" y="4910"/>
                  </a:cubicBezTo>
                  <a:cubicBezTo>
                    <a:pt x="16" y="5046"/>
                    <a:pt x="131" y="5182"/>
                    <a:pt x="265" y="5182"/>
                  </a:cubicBezTo>
                  <a:cubicBezTo>
                    <a:pt x="272" y="5182"/>
                    <a:pt x="280" y="5181"/>
                    <a:pt x="287" y="5180"/>
                  </a:cubicBezTo>
                  <a:cubicBezTo>
                    <a:pt x="828" y="5133"/>
                    <a:pt x="1449" y="5101"/>
                    <a:pt x="1958" y="4910"/>
                  </a:cubicBezTo>
                  <a:cubicBezTo>
                    <a:pt x="2208" y="4832"/>
                    <a:pt x="2198" y="4432"/>
                    <a:pt x="1911" y="4432"/>
                  </a:cubicBezTo>
                  <a:cubicBezTo>
                    <a:pt x="1906" y="4432"/>
                    <a:pt x="1900" y="4432"/>
                    <a:pt x="1895" y="4432"/>
                  </a:cubicBezTo>
                  <a:cubicBezTo>
                    <a:pt x="1449" y="4448"/>
                    <a:pt x="1003" y="4544"/>
                    <a:pt x="574" y="4607"/>
                  </a:cubicBezTo>
                  <a:cubicBezTo>
                    <a:pt x="589" y="4082"/>
                    <a:pt x="605" y="3541"/>
                    <a:pt x="621" y="3016"/>
                  </a:cubicBezTo>
                  <a:cubicBezTo>
                    <a:pt x="940" y="3016"/>
                    <a:pt x="1274" y="2936"/>
                    <a:pt x="1560" y="2888"/>
                  </a:cubicBezTo>
                  <a:cubicBezTo>
                    <a:pt x="1863" y="2813"/>
                    <a:pt x="1748" y="2391"/>
                    <a:pt x="1476" y="2391"/>
                  </a:cubicBezTo>
                  <a:cubicBezTo>
                    <a:pt x="1462" y="2391"/>
                    <a:pt x="1448" y="2393"/>
                    <a:pt x="1433" y="2395"/>
                  </a:cubicBezTo>
                  <a:cubicBezTo>
                    <a:pt x="1178" y="2427"/>
                    <a:pt x="892" y="2474"/>
                    <a:pt x="637" y="2554"/>
                  </a:cubicBezTo>
                  <a:cubicBezTo>
                    <a:pt x="669" y="1901"/>
                    <a:pt x="669" y="1249"/>
                    <a:pt x="637" y="612"/>
                  </a:cubicBezTo>
                  <a:cubicBezTo>
                    <a:pt x="796" y="596"/>
                    <a:pt x="956" y="564"/>
                    <a:pt x="1099" y="548"/>
                  </a:cubicBezTo>
                  <a:cubicBezTo>
                    <a:pt x="1322" y="517"/>
                    <a:pt x="1513" y="501"/>
                    <a:pt x="1704" y="357"/>
                  </a:cubicBezTo>
                  <a:cubicBezTo>
                    <a:pt x="1831" y="262"/>
                    <a:pt x="1735" y="87"/>
                    <a:pt x="1608" y="39"/>
                  </a:cubicBezTo>
                  <a:cubicBezTo>
                    <a:pt x="1540" y="11"/>
                    <a:pt x="1469" y="1"/>
                    <a:pt x="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6"/>
            <p:cNvSpPr/>
            <p:nvPr/>
          </p:nvSpPr>
          <p:spPr>
            <a:xfrm>
              <a:off x="4131613" y="812041"/>
              <a:ext cx="151216" cy="219035"/>
            </a:xfrm>
            <a:custGeom>
              <a:rect b="b" l="l" r="r" t="t"/>
              <a:pathLst>
                <a:path extrusionOk="0" h="5329" w="3679">
                  <a:moveTo>
                    <a:pt x="1000" y="1"/>
                  </a:moveTo>
                  <a:cubicBezTo>
                    <a:pt x="891" y="1"/>
                    <a:pt x="789" y="57"/>
                    <a:pt x="766" y="186"/>
                  </a:cubicBezTo>
                  <a:cubicBezTo>
                    <a:pt x="511" y="1746"/>
                    <a:pt x="225" y="3306"/>
                    <a:pt x="18" y="4882"/>
                  </a:cubicBezTo>
                  <a:cubicBezTo>
                    <a:pt x="0" y="5023"/>
                    <a:pt x="125" y="5101"/>
                    <a:pt x="248" y="5101"/>
                  </a:cubicBezTo>
                  <a:cubicBezTo>
                    <a:pt x="346" y="5101"/>
                    <a:pt x="442" y="5051"/>
                    <a:pt x="464" y="4945"/>
                  </a:cubicBezTo>
                  <a:cubicBezTo>
                    <a:pt x="702" y="3752"/>
                    <a:pt x="909" y="2574"/>
                    <a:pt x="1116" y="1380"/>
                  </a:cubicBezTo>
                  <a:cubicBezTo>
                    <a:pt x="1562" y="2669"/>
                    <a:pt x="2055" y="3943"/>
                    <a:pt x="2628" y="5184"/>
                  </a:cubicBezTo>
                  <a:cubicBezTo>
                    <a:pt x="2674" y="5288"/>
                    <a:pt x="2749" y="5329"/>
                    <a:pt x="2828" y="5329"/>
                  </a:cubicBezTo>
                  <a:cubicBezTo>
                    <a:pt x="2967" y="5329"/>
                    <a:pt x="3117" y="5199"/>
                    <a:pt x="3138" y="5057"/>
                  </a:cubicBezTo>
                  <a:cubicBezTo>
                    <a:pt x="3233" y="4309"/>
                    <a:pt x="3313" y="3545"/>
                    <a:pt x="3408" y="2797"/>
                  </a:cubicBezTo>
                  <a:cubicBezTo>
                    <a:pt x="3456" y="2431"/>
                    <a:pt x="3504" y="2048"/>
                    <a:pt x="3552" y="1666"/>
                  </a:cubicBezTo>
                  <a:cubicBezTo>
                    <a:pt x="3599" y="1300"/>
                    <a:pt x="3679" y="918"/>
                    <a:pt x="3647" y="552"/>
                  </a:cubicBezTo>
                  <a:cubicBezTo>
                    <a:pt x="3638" y="401"/>
                    <a:pt x="3520" y="315"/>
                    <a:pt x="3404" y="315"/>
                  </a:cubicBezTo>
                  <a:cubicBezTo>
                    <a:pt x="3312" y="315"/>
                    <a:pt x="3221" y="369"/>
                    <a:pt x="3185" y="489"/>
                  </a:cubicBezTo>
                  <a:cubicBezTo>
                    <a:pt x="2963" y="1173"/>
                    <a:pt x="2963" y="2001"/>
                    <a:pt x="2867" y="2717"/>
                  </a:cubicBezTo>
                  <a:cubicBezTo>
                    <a:pt x="2819" y="3163"/>
                    <a:pt x="2772" y="3608"/>
                    <a:pt x="2708" y="4038"/>
                  </a:cubicBezTo>
                  <a:cubicBezTo>
                    <a:pt x="2167" y="2781"/>
                    <a:pt x="1705" y="1507"/>
                    <a:pt x="1291" y="186"/>
                  </a:cubicBezTo>
                  <a:cubicBezTo>
                    <a:pt x="1250" y="69"/>
                    <a:pt x="1120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6"/>
            <p:cNvSpPr/>
            <p:nvPr/>
          </p:nvSpPr>
          <p:spPr>
            <a:xfrm>
              <a:off x="4281515" y="831853"/>
              <a:ext cx="120389" cy="209130"/>
            </a:xfrm>
            <a:custGeom>
              <a:rect b="b" l="l" r="r" t="t"/>
              <a:pathLst>
                <a:path extrusionOk="0" h="5088" w="2929">
                  <a:moveTo>
                    <a:pt x="1776" y="535"/>
                  </a:moveTo>
                  <a:cubicBezTo>
                    <a:pt x="2034" y="535"/>
                    <a:pt x="2205" y="1193"/>
                    <a:pt x="2244" y="1391"/>
                  </a:cubicBezTo>
                  <a:cubicBezTo>
                    <a:pt x="2340" y="1757"/>
                    <a:pt x="2356" y="2155"/>
                    <a:pt x="2324" y="2537"/>
                  </a:cubicBezTo>
                  <a:cubicBezTo>
                    <a:pt x="2276" y="2951"/>
                    <a:pt x="2165" y="3381"/>
                    <a:pt x="1974" y="3747"/>
                  </a:cubicBezTo>
                  <a:cubicBezTo>
                    <a:pt x="1842" y="4025"/>
                    <a:pt x="1590" y="4557"/>
                    <a:pt x="1218" y="4557"/>
                  </a:cubicBezTo>
                  <a:cubicBezTo>
                    <a:pt x="1184" y="4557"/>
                    <a:pt x="1150" y="4552"/>
                    <a:pt x="1114" y="4543"/>
                  </a:cubicBezTo>
                  <a:cubicBezTo>
                    <a:pt x="366" y="4336"/>
                    <a:pt x="493" y="2808"/>
                    <a:pt x="573" y="2251"/>
                  </a:cubicBezTo>
                  <a:cubicBezTo>
                    <a:pt x="637" y="1853"/>
                    <a:pt x="732" y="1439"/>
                    <a:pt x="923" y="1073"/>
                  </a:cubicBezTo>
                  <a:cubicBezTo>
                    <a:pt x="1019" y="898"/>
                    <a:pt x="1162" y="771"/>
                    <a:pt x="1305" y="643"/>
                  </a:cubicBezTo>
                  <a:cubicBezTo>
                    <a:pt x="1345" y="675"/>
                    <a:pt x="1397" y="695"/>
                    <a:pt x="1450" y="695"/>
                  </a:cubicBezTo>
                  <a:cubicBezTo>
                    <a:pt x="1504" y="695"/>
                    <a:pt x="1560" y="675"/>
                    <a:pt x="1608" y="627"/>
                  </a:cubicBezTo>
                  <a:cubicBezTo>
                    <a:pt x="1667" y="562"/>
                    <a:pt x="1724" y="535"/>
                    <a:pt x="1776" y="535"/>
                  </a:cubicBezTo>
                  <a:close/>
                  <a:moveTo>
                    <a:pt x="1768" y="1"/>
                  </a:moveTo>
                  <a:cubicBezTo>
                    <a:pt x="1628" y="1"/>
                    <a:pt x="1491" y="42"/>
                    <a:pt x="1385" y="134"/>
                  </a:cubicBezTo>
                  <a:cubicBezTo>
                    <a:pt x="955" y="150"/>
                    <a:pt x="589" y="643"/>
                    <a:pt x="414" y="993"/>
                  </a:cubicBezTo>
                  <a:cubicBezTo>
                    <a:pt x="143" y="1582"/>
                    <a:pt x="16" y="2267"/>
                    <a:pt x="0" y="2919"/>
                  </a:cubicBezTo>
                  <a:cubicBezTo>
                    <a:pt x="0" y="3524"/>
                    <a:pt x="48" y="4177"/>
                    <a:pt x="430" y="4670"/>
                  </a:cubicBezTo>
                  <a:cubicBezTo>
                    <a:pt x="629" y="4925"/>
                    <a:pt x="921" y="5087"/>
                    <a:pt x="1230" y="5087"/>
                  </a:cubicBezTo>
                  <a:cubicBezTo>
                    <a:pt x="1366" y="5087"/>
                    <a:pt x="1504" y="5056"/>
                    <a:pt x="1640" y="4989"/>
                  </a:cubicBezTo>
                  <a:cubicBezTo>
                    <a:pt x="2117" y="4734"/>
                    <a:pt x="2404" y="4161"/>
                    <a:pt x="2595" y="3668"/>
                  </a:cubicBezTo>
                  <a:cubicBezTo>
                    <a:pt x="2833" y="3047"/>
                    <a:pt x="2929" y="2362"/>
                    <a:pt x="2849" y="1694"/>
                  </a:cubicBezTo>
                  <a:cubicBezTo>
                    <a:pt x="2786" y="1200"/>
                    <a:pt x="2658" y="532"/>
                    <a:pt x="2260" y="182"/>
                  </a:cubicBezTo>
                  <a:cubicBezTo>
                    <a:pt x="2127" y="66"/>
                    <a:pt x="1945" y="1"/>
                    <a:pt x="17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6"/>
            <p:cNvSpPr/>
            <p:nvPr/>
          </p:nvSpPr>
          <p:spPr>
            <a:xfrm>
              <a:off x="4415634" y="817220"/>
              <a:ext cx="173411" cy="214884"/>
            </a:xfrm>
            <a:custGeom>
              <a:rect b="b" l="l" r="r" t="t"/>
              <a:pathLst>
                <a:path extrusionOk="0" h="5228" w="4219">
                  <a:moveTo>
                    <a:pt x="3263" y="315"/>
                  </a:moveTo>
                  <a:cubicBezTo>
                    <a:pt x="3279" y="347"/>
                    <a:pt x="3295" y="363"/>
                    <a:pt x="3311" y="394"/>
                  </a:cubicBezTo>
                  <a:cubicBezTo>
                    <a:pt x="3279" y="363"/>
                    <a:pt x="3263" y="347"/>
                    <a:pt x="3263" y="315"/>
                  </a:cubicBezTo>
                  <a:close/>
                  <a:moveTo>
                    <a:pt x="3470" y="0"/>
                  </a:moveTo>
                  <a:cubicBezTo>
                    <a:pt x="3410" y="0"/>
                    <a:pt x="3351" y="20"/>
                    <a:pt x="3311" y="60"/>
                  </a:cubicBezTo>
                  <a:cubicBezTo>
                    <a:pt x="3263" y="108"/>
                    <a:pt x="3247" y="156"/>
                    <a:pt x="3247" y="203"/>
                  </a:cubicBezTo>
                  <a:cubicBezTo>
                    <a:pt x="3247" y="219"/>
                    <a:pt x="3247" y="235"/>
                    <a:pt x="3247" y="267"/>
                  </a:cubicBezTo>
                  <a:cubicBezTo>
                    <a:pt x="3247" y="283"/>
                    <a:pt x="3247" y="299"/>
                    <a:pt x="3263" y="315"/>
                  </a:cubicBezTo>
                  <a:cubicBezTo>
                    <a:pt x="3247" y="299"/>
                    <a:pt x="3247" y="299"/>
                    <a:pt x="3247" y="283"/>
                  </a:cubicBezTo>
                  <a:cubicBezTo>
                    <a:pt x="3247" y="283"/>
                    <a:pt x="3247" y="299"/>
                    <a:pt x="3247" y="299"/>
                  </a:cubicBezTo>
                  <a:cubicBezTo>
                    <a:pt x="3247" y="331"/>
                    <a:pt x="3247" y="363"/>
                    <a:pt x="3247" y="394"/>
                  </a:cubicBezTo>
                  <a:cubicBezTo>
                    <a:pt x="3247" y="522"/>
                    <a:pt x="3279" y="665"/>
                    <a:pt x="3295" y="792"/>
                  </a:cubicBezTo>
                  <a:cubicBezTo>
                    <a:pt x="3359" y="1206"/>
                    <a:pt x="3422" y="1620"/>
                    <a:pt x="3470" y="2050"/>
                  </a:cubicBezTo>
                  <a:cubicBezTo>
                    <a:pt x="3550" y="2702"/>
                    <a:pt x="3613" y="3387"/>
                    <a:pt x="3629" y="4055"/>
                  </a:cubicBezTo>
                  <a:cubicBezTo>
                    <a:pt x="3072" y="3100"/>
                    <a:pt x="2674" y="2050"/>
                    <a:pt x="2388" y="967"/>
                  </a:cubicBezTo>
                  <a:cubicBezTo>
                    <a:pt x="2355" y="844"/>
                    <a:pt x="2233" y="776"/>
                    <a:pt x="2116" y="776"/>
                  </a:cubicBezTo>
                  <a:cubicBezTo>
                    <a:pt x="2007" y="776"/>
                    <a:pt x="1901" y="836"/>
                    <a:pt x="1878" y="967"/>
                  </a:cubicBezTo>
                  <a:cubicBezTo>
                    <a:pt x="1687" y="2050"/>
                    <a:pt x="1385" y="3100"/>
                    <a:pt x="971" y="4103"/>
                  </a:cubicBezTo>
                  <a:cubicBezTo>
                    <a:pt x="876" y="3673"/>
                    <a:pt x="780" y="3228"/>
                    <a:pt x="716" y="2782"/>
                  </a:cubicBezTo>
                  <a:cubicBezTo>
                    <a:pt x="653" y="2400"/>
                    <a:pt x="605" y="2034"/>
                    <a:pt x="573" y="1668"/>
                  </a:cubicBezTo>
                  <a:cubicBezTo>
                    <a:pt x="541" y="1397"/>
                    <a:pt x="557" y="1158"/>
                    <a:pt x="366" y="952"/>
                  </a:cubicBezTo>
                  <a:cubicBezTo>
                    <a:pt x="341" y="926"/>
                    <a:pt x="313" y="916"/>
                    <a:pt x="286" y="916"/>
                  </a:cubicBezTo>
                  <a:cubicBezTo>
                    <a:pt x="246" y="916"/>
                    <a:pt x="210" y="939"/>
                    <a:pt x="191" y="967"/>
                  </a:cubicBezTo>
                  <a:cubicBezTo>
                    <a:pt x="0" y="1222"/>
                    <a:pt x="64" y="1525"/>
                    <a:pt x="80" y="1827"/>
                  </a:cubicBezTo>
                  <a:cubicBezTo>
                    <a:pt x="112" y="2161"/>
                    <a:pt x="143" y="2496"/>
                    <a:pt x="191" y="2830"/>
                  </a:cubicBezTo>
                  <a:cubicBezTo>
                    <a:pt x="303" y="3578"/>
                    <a:pt x="462" y="4294"/>
                    <a:pt x="653" y="5010"/>
                  </a:cubicBezTo>
                  <a:cubicBezTo>
                    <a:pt x="690" y="5131"/>
                    <a:pt x="818" y="5208"/>
                    <a:pt x="938" y="5208"/>
                  </a:cubicBezTo>
                  <a:cubicBezTo>
                    <a:pt x="1024" y="5208"/>
                    <a:pt x="1106" y="5168"/>
                    <a:pt x="1146" y="5074"/>
                  </a:cubicBezTo>
                  <a:cubicBezTo>
                    <a:pt x="1592" y="4135"/>
                    <a:pt x="1926" y="3148"/>
                    <a:pt x="2181" y="2145"/>
                  </a:cubicBezTo>
                  <a:cubicBezTo>
                    <a:pt x="2531" y="3196"/>
                    <a:pt x="3024" y="4199"/>
                    <a:pt x="3677" y="5106"/>
                  </a:cubicBezTo>
                  <a:cubicBezTo>
                    <a:pt x="3740" y="5188"/>
                    <a:pt x="3833" y="5227"/>
                    <a:pt x="3923" y="5227"/>
                  </a:cubicBezTo>
                  <a:cubicBezTo>
                    <a:pt x="4059" y="5227"/>
                    <a:pt x="4186" y="5136"/>
                    <a:pt x="4186" y="4963"/>
                  </a:cubicBezTo>
                  <a:cubicBezTo>
                    <a:pt x="4218" y="3912"/>
                    <a:pt x="4107" y="2846"/>
                    <a:pt x="3979" y="1795"/>
                  </a:cubicBezTo>
                  <a:cubicBezTo>
                    <a:pt x="3932" y="1397"/>
                    <a:pt x="3884" y="983"/>
                    <a:pt x="3820" y="585"/>
                  </a:cubicBezTo>
                  <a:cubicBezTo>
                    <a:pt x="3788" y="442"/>
                    <a:pt x="3773" y="331"/>
                    <a:pt x="3709" y="203"/>
                  </a:cubicBezTo>
                  <a:cubicBezTo>
                    <a:pt x="3693" y="156"/>
                    <a:pt x="3661" y="124"/>
                    <a:pt x="3645" y="92"/>
                  </a:cubicBezTo>
                  <a:cubicBezTo>
                    <a:pt x="3645" y="76"/>
                    <a:pt x="3629" y="76"/>
                    <a:pt x="3629" y="60"/>
                  </a:cubicBezTo>
                  <a:cubicBezTo>
                    <a:pt x="3589" y="20"/>
                    <a:pt x="3530" y="0"/>
                    <a:pt x="3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4571975" y="1036639"/>
            <a:ext cx="36759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ADA- Bolton collage </a:t>
            </a:r>
            <a:endParaRPr/>
          </a:p>
        </p:txBody>
      </p:sp>
      <p:sp>
        <p:nvSpPr>
          <p:cNvPr id="267" name="Google Shape;267;p37"/>
          <p:cNvSpPr txBox="1"/>
          <p:nvPr>
            <p:ph idx="1" type="subTitle"/>
          </p:nvPr>
        </p:nvSpPr>
        <p:spPr>
          <a:xfrm>
            <a:off x="4317275" y="1869825"/>
            <a:ext cx="3930600" cy="25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861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 el sofisticado servicio de conversación IBM Watson para responder a miles de preguntas de los estudiantes.</a:t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5861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trata de un </a:t>
            </a:r>
            <a:r>
              <a:rPr lang="en" sz="1350" u="sng">
                <a:solidFill>
                  <a:srgbClr val="00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inteligencia artificial</a:t>
            </a:r>
            <a:r>
              <a:rPr lang="en" sz="1350">
                <a:solidFill>
                  <a:srgbClr val="5861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sirve como ayuda a los estudiantes que busquen información en la página web del centro. Además, tiene capacidad para analizar búsquedas y proporcionar datos sobre los usuarios.</a:t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https://blogthinkbig.com/ada-asistente-virtual-universidad-ibm</a:t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58617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7"/>
          <p:cNvPicPr preferRelativeResize="0"/>
          <p:nvPr/>
        </p:nvPicPr>
        <p:blipFill rotWithShape="1">
          <a:blip r:embed="rId5">
            <a:alphaModFix/>
          </a:blip>
          <a:srcRect b="4630" l="1261" r="7330" t="1437"/>
          <a:stretch/>
        </p:blipFill>
        <p:spPr>
          <a:xfrm>
            <a:off x="928743" y="1036644"/>
            <a:ext cx="3067800" cy="30702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</p:pic>
      <p:sp>
        <p:nvSpPr>
          <p:cNvPr id="269" name="Google Shape;269;p37"/>
          <p:cNvSpPr/>
          <p:nvPr/>
        </p:nvSpPr>
        <p:spPr>
          <a:xfrm rot="-891077">
            <a:off x="8142467" y="4365361"/>
            <a:ext cx="412538" cy="306924"/>
          </a:xfrm>
          <a:custGeom>
            <a:rect b="b" l="l" r="r" t="t"/>
            <a:pathLst>
              <a:path extrusionOk="0" h="8201" w="11023">
                <a:moveTo>
                  <a:pt x="2194" y="1"/>
                </a:moveTo>
                <a:cubicBezTo>
                  <a:pt x="1992" y="1"/>
                  <a:pt x="1780" y="45"/>
                  <a:pt x="1559" y="145"/>
                </a:cubicBezTo>
                <a:cubicBezTo>
                  <a:pt x="1" y="887"/>
                  <a:pt x="2005" y="5637"/>
                  <a:pt x="2970" y="7678"/>
                </a:cubicBezTo>
                <a:cubicBezTo>
                  <a:pt x="3116" y="8020"/>
                  <a:pt x="3454" y="8201"/>
                  <a:pt x="3796" y="8201"/>
                </a:cubicBezTo>
                <a:cubicBezTo>
                  <a:pt x="3974" y="8201"/>
                  <a:pt x="4153" y="8151"/>
                  <a:pt x="4306" y="8049"/>
                </a:cubicBezTo>
                <a:cubicBezTo>
                  <a:pt x="6310" y="6565"/>
                  <a:pt x="11023" y="2965"/>
                  <a:pt x="9612" y="1815"/>
                </a:cubicBezTo>
                <a:cubicBezTo>
                  <a:pt x="9210" y="1481"/>
                  <a:pt x="8736" y="1352"/>
                  <a:pt x="8246" y="1352"/>
                </a:cubicBezTo>
                <a:cubicBezTo>
                  <a:pt x="6611" y="1352"/>
                  <a:pt x="4788" y="2780"/>
                  <a:pt x="4788" y="2780"/>
                </a:cubicBezTo>
                <a:cubicBezTo>
                  <a:pt x="4788" y="2780"/>
                  <a:pt x="3793" y="1"/>
                  <a:pt x="2194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37"/>
          <p:cNvGrpSpPr/>
          <p:nvPr/>
        </p:nvGrpSpPr>
        <p:grpSpPr>
          <a:xfrm>
            <a:off x="309917" y="287173"/>
            <a:ext cx="1887247" cy="1111459"/>
            <a:chOff x="309917" y="287173"/>
            <a:chExt cx="1887247" cy="1111459"/>
          </a:xfrm>
        </p:grpSpPr>
        <p:sp>
          <p:nvSpPr>
            <p:cNvPr id="271" name="Google Shape;271;p37"/>
            <p:cNvSpPr/>
            <p:nvPr/>
          </p:nvSpPr>
          <p:spPr>
            <a:xfrm rot="-770088">
              <a:off x="369717" y="474296"/>
              <a:ext cx="1767647" cy="737213"/>
            </a:xfrm>
            <a:custGeom>
              <a:rect b="b" l="l" r="r" t="t"/>
              <a:pathLst>
                <a:path extrusionOk="0" h="11080" w="26567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770088">
              <a:off x="410105" y="514536"/>
              <a:ext cx="1687139" cy="657902"/>
            </a:xfrm>
            <a:custGeom>
              <a:rect b="b" l="l" r="r" t="t"/>
              <a:pathLst>
                <a:path extrusionOk="0" h="9888" w="25357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770088">
              <a:off x="553002" y="769056"/>
              <a:ext cx="234138" cy="222428"/>
            </a:xfrm>
            <a:custGeom>
              <a:rect b="b" l="l" r="r" t="t"/>
              <a:pathLst>
                <a:path extrusionOk="0" h="3343" w="3519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770088">
              <a:off x="835424" y="706955"/>
              <a:ext cx="233007" cy="222495"/>
            </a:xfrm>
            <a:custGeom>
              <a:rect b="b" l="l" r="r" t="t"/>
              <a:pathLst>
                <a:path extrusionOk="0" h="3344" w="3502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770088">
              <a:off x="1116603" y="643869"/>
              <a:ext cx="234138" cy="223559"/>
            </a:xfrm>
            <a:custGeom>
              <a:rect b="b" l="l" r="r" t="t"/>
              <a:pathLst>
                <a:path extrusionOk="0" h="3360" w="3519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770088">
              <a:off x="1399019" y="581716"/>
              <a:ext cx="234072" cy="223559"/>
            </a:xfrm>
            <a:custGeom>
              <a:rect b="b" l="l" r="r" t="t"/>
              <a:pathLst>
                <a:path extrusionOk="0" h="3360" w="3518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770088">
              <a:off x="1680330" y="519799"/>
              <a:ext cx="234138" cy="223559"/>
            </a:xfrm>
            <a:custGeom>
              <a:rect b="b" l="l" r="r" t="t"/>
              <a:pathLst>
                <a:path extrusionOk="0" h="3360" w="3519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37"/>
          <p:cNvSpPr/>
          <p:nvPr/>
        </p:nvSpPr>
        <p:spPr>
          <a:xfrm>
            <a:off x="1920228" y="3876996"/>
            <a:ext cx="386186" cy="376800"/>
          </a:xfrm>
          <a:custGeom>
            <a:rect b="b" l="l" r="r" t="t"/>
            <a:pathLst>
              <a:path extrusionOk="0" h="5468" w="5604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37"/>
          <p:cNvGrpSpPr/>
          <p:nvPr/>
        </p:nvGrpSpPr>
        <p:grpSpPr>
          <a:xfrm>
            <a:off x="7859364" y="232397"/>
            <a:ext cx="777072" cy="1221026"/>
            <a:chOff x="7859364" y="232397"/>
            <a:chExt cx="777072" cy="1221026"/>
          </a:xfrm>
        </p:grpSpPr>
        <p:sp>
          <p:nvSpPr>
            <p:cNvPr id="280" name="Google Shape;280;p37"/>
            <p:cNvSpPr/>
            <p:nvPr/>
          </p:nvSpPr>
          <p:spPr>
            <a:xfrm>
              <a:off x="7859364" y="232397"/>
              <a:ext cx="777072" cy="1221026"/>
            </a:xfrm>
            <a:custGeom>
              <a:rect b="b" l="l" r="r" t="t"/>
              <a:pathLst>
                <a:path extrusionOk="0" h="35627" w="22675">
                  <a:moveTo>
                    <a:pt x="8944" y="1"/>
                  </a:moveTo>
                  <a:cubicBezTo>
                    <a:pt x="8832" y="1"/>
                    <a:pt x="8684" y="38"/>
                    <a:pt x="8535" y="38"/>
                  </a:cubicBezTo>
                  <a:cubicBezTo>
                    <a:pt x="8053" y="149"/>
                    <a:pt x="7608" y="446"/>
                    <a:pt x="7311" y="891"/>
                  </a:cubicBezTo>
                  <a:cubicBezTo>
                    <a:pt x="7088" y="1262"/>
                    <a:pt x="6977" y="1670"/>
                    <a:pt x="7014" y="2079"/>
                  </a:cubicBezTo>
                  <a:cubicBezTo>
                    <a:pt x="6940" y="2116"/>
                    <a:pt x="6903" y="2116"/>
                    <a:pt x="6828" y="2153"/>
                  </a:cubicBezTo>
                  <a:lnTo>
                    <a:pt x="6457" y="1819"/>
                  </a:lnTo>
                  <a:cubicBezTo>
                    <a:pt x="6086" y="1559"/>
                    <a:pt x="5678" y="1411"/>
                    <a:pt x="5233" y="1411"/>
                  </a:cubicBezTo>
                  <a:cubicBezTo>
                    <a:pt x="4639" y="1411"/>
                    <a:pt x="4082" y="1670"/>
                    <a:pt x="3711" y="2153"/>
                  </a:cubicBezTo>
                  <a:cubicBezTo>
                    <a:pt x="3043" y="2969"/>
                    <a:pt x="3192" y="4194"/>
                    <a:pt x="4008" y="4899"/>
                  </a:cubicBezTo>
                  <a:lnTo>
                    <a:pt x="4082" y="4936"/>
                  </a:lnTo>
                  <a:cubicBezTo>
                    <a:pt x="3934" y="5159"/>
                    <a:pt x="3822" y="5382"/>
                    <a:pt x="3711" y="5567"/>
                  </a:cubicBezTo>
                  <a:cubicBezTo>
                    <a:pt x="3563" y="5530"/>
                    <a:pt x="3414" y="5493"/>
                    <a:pt x="3229" y="5493"/>
                  </a:cubicBezTo>
                  <a:cubicBezTo>
                    <a:pt x="2449" y="5493"/>
                    <a:pt x="1781" y="5975"/>
                    <a:pt x="1447" y="6680"/>
                  </a:cubicBezTo>
                  <a:cubicBezTo>
                    <a:pt x="1039" y="7645"/>
                    <a:pt x="1484" y="8796"/>
                    <a:pt x="2449" y="9241"/>
                  </a:cubicBezTo>
                  <a:lnTo>
                    <a:pt x="2672" y="9352"/>
                  </a:lnTo>
                  <a:cubicBezTo>
                    <a:pt x="2672" y="9464"/>
                    <a:pt x="2672" y="9575"/>
                    <a:pt x="2672" y="9686"/>
                  </a:cubicBezTo>
                  <a:cubicBezTo>
                    <a:pt x="2672" y="9983"/>
                    <a:pt x="2672" y="10243"/>
                    <a:pt x="2672" y="10540"/>
                  </a:cubicBezTo>
                  <a:cubicBezTo>
                    <a:pt x="1856" y="10725"/>
                    <a:pt x="1225" y="11430"/>
                    <a:pt x="1150" y="12284"/>
                  </a:cubicBezTo>
                  <a:cubicBezTo>
                    <a:pt x="1076" y="13360"/>
                    <a:pt x="1856" y="14288"/>
                    <a:pt x="2932" y="14399"/>
                  </a:cubicBezTo>
                  <a:lnTo>
                    <a:pt x="2969" y="14399"/>
                  </a:lnTo>
                  <a:cubicBezTo>
                    <a:pt x="2969" y="14511"/>
                    <a:pt x="3006" y="14622"/>
                    <a:pt x="3006" y="14770"/>
                  </a:cubicBezTo>
                  <a:cubicBezTo>
                    <a:pt x="2635" y="14845"/>
                    <a:pt x="2338" y="15067"/>
                    <a:pt x="2078" y="15327"/>
                  </a:cubicBezTo>
                  <a:cubicBezTo>
                    <a:pt x="1707" y="15735"/>
                    <a:pt x="1559" y="16218"/>
                    <a:pt x="1596" y="16737"/>
                  </a:cubicBezTo>
                  <a:cubicBezTo>
                    <a:pt x="1633" y="17479"/>
                    <a:pt x="2078" y="18110"/>
                    <a:pt x="2672" y="18407"/>
                  </a:cubicBezTo>
                  <a:cubicBezTo>
                    <a:pt x="2190" y="18556"/>
                    <a:pt x="1670" y="18704"/>
                    <a:pt x="1188" y="18853"/>
                  </a:cubicBezTo>
                  <a:lnTo>
                    <a:pt x="0" y="19261"/>
                  </a:lnTo>
                  <a:lnTo>
                    <a:pt x="260" y="20485"/>
                  </a:lnTo>
                  <a:lnTo>
                    <a:pt x="334" y="20745"/>
                  </a:lnTo>
                  <a:cubicBezTo>
                    <a:pt x="631" y="22044"/>
                    <a:pt x="1002" y="23343"/>
                    <a:pt x="1410" y="24530"/>
                  </a:cubicBezTo>
                  <a:cubicBezTo>
                    <a:pt x="2190" y="26794"/>
                    <a:pt x="3192" y="28798"/>
                    <a:pt x="4305" y="30542"/>
                  </a:cubicBezTo>
                  <a:cubicBezTo>
                    <a:pt x="4899" y="31433"/>
                    <a:pt x="5492" y="32212"/>
                    <a:pt x="6123" y="32917"/>
                  </a:cubicBezTo>
                  <a:cubicBezTo>
                    <a:pt x="6940" y="33808"/>
                    <a:pt x="7905" y="34513"/>
                    <a:pt x="9055" y="34958"/>
                  </a:cubicBezTo>
                  <a:cubicBezTo>
                    <a:pt x="10094" y="35404"/>
                    <a:pt x="11170" y="35626"/>
                    <a:pt x="12246" y="35626"/>
                  </a:cubicBezTo>
                  <a:cubicBezTo>
                    <a:pt x="12914" y="35626"/>
                    <a:pt x="13545" y="35552"/>
                    <a:pt x="14139" y="35404"/>
                  </a:cubicBezTo>
                  <a:lnTo>
                    <a:pt x="15698" y="35033"/>
                  </a:lnTo>
                  <a:cubicBezTo>
                    <a:pt x="18741" y="34328"/>
                    <a:pt x="21079" y="32064"/>
                    <a:pt x="21858" y="29132"/>
                  </a:cubicBezTo>
                  <a:cubicBezTo>
                    <a:pt x="22489" y="26720"/>
                    <a:pt x="22675" y="23900"/>
                    <a:pt x="22378" y="20745"/>
                  </a:cubicBezTo>
                  <a:cubicBezTo>
                    <a:pt x="22229" y="19149"/>
                    <a:pt x="21932" y="17517"/>
                    <a:pt x="21561" y="15810"/>
                  </a:cubicBezTo>
                  <a:lnTo>
                    <a:pt x="21190" y="14325"/>
                  </a:lnTo>
                  <a:lnTo>
                    <a:pt x="19965" y="14511"/>
                  </a:lnTo>
                  <a:cubicBezTo>
                    <a:pt x="19557" y="14585"/>
                    <a:pt x="19149" y="14622"/>
                    <a:pt x="18741" y="14696"/>
                  </a:cubicBezTo>
                  <a:cubicBezTo>
                    <a:pt x="19001" y="14214"/>
                    <a:pt x="19075" y="13583"/>
                    <a:pt x="18815" y="13026"/>
                  </a:cubicBezTo>
                  <a:cubicBezTo>
                    <a:pt x="18518" y="12284"/>
                    <a:pt x="17813" y="11839"/>
                    <a:pt x="17034" y="11839"/>
                  </a:cubicBezTo>
                  <a:lnTo>
                    <a:pt x="16885" y="11839"/>
                  </a:lnTo>
                  <a:cubicBezTo>
                    <a:pt x="16848" y="11690"/>
                    <a:pt x="16774" y="11542"/>
                    <a:pt x="16737" y="11393"/>
                  </a:cubicBezTo>
                  <a:cubicBezTo>
                    <a:pt x="17108" y="11096"/>
                    <a:pt x="17368" y="10725"/>
                    <a:pt x="17479" y="10280"/>
                  </a:cubicBezTo>
                  <a:cubicBezTo>
                    <a:pt x="17553" y="10020"/>
                    <a:pt x="17553" y="9723"/>
                    <a:pt x="17516" y="9464"/>
                  </a:cubicBezTo>
                  <a:cubicBezTo>
                    <a:pt x="17553" y="9427"/>
                    <a:pt x="17590" y="9427"/>
                    <a:pt x="17628" y="9389"/>
                  </a:cubicBezTo>
                  <a:cubicBezTo>
                    <a:pt x="18333" y="8981"/>
                    <a:pt x="18778" y="8425"/>
                    <a:pt x="18889" y="7757"/>
                  </a:cubicBezTo>
                  <a:cubicBezTo>
                    <a:pt x="19001" y="7200"/>
                    <a:pt x="18815" y="6643"/>
                    <a:pt x="18481" y="6161"/>
                  </a:cubicBezTo>
                  <a:cubicBezTo>
                    <a:pt x="18518" y="6124"/>
                    <a:pt x="18555" y="6049"/>
                    <a:pt x="18592" y="5975"/>
                  </a:cubicBezTo>
                  <a:cubicBezTo>
                    <a:pt x="18741" y="5641"/>
                    <a:pt x="18815" y="5344"/>
                    <a:pt x="18815" y="5010"/>
                  </a:cubicBezTo>
                  <a:cubicBezTo>
                    <a:pt x="18778" y="4120"/>
                    <a:pt x="18110" y="3303"/>
                    <a:pt x="17219" y="3081"/>
                  </a:cubicBezTo>
                  <a:cubicBezTo>
                    <a:pt x="17182" y="2895"/>
                    <a:pt x="17145" y="2710"/>
                    <a:pt x="17108" y="2561"/>
                  </a:cubicBezTo>
                  <a:cubicBezTo>
                    <a:pt x="17071" y="2413"/>
                    <a:pt x="16922" y="1930"/>
                    <a:pt x="16514" y="1559"/>
                  </a:cubicBezTo>
                  <a:cubicBezTo>
                    <a:pt x="16180" y="1262"/>
                    <a:pt x="15735" y="1077"/>
                    <a:pt x="15252" y="1077"/>
                  </a:cubicBezTo>
                  <a:cubicBezTo>
                    <a:pt x="15030" y="1077"/>
                    <a:pt x="14807" y="1114"/>
                    <a:pt x="14547" y="1188"/>
                  </a:cubicBezTo>
                  <a:cubicBezTo>
                    <a:pt x="14288" y="1262"/>
                    <a:pt x="14028" y="1374"/>
                    <a:pt x="13805" y="1485"/>
                  </a:cubicBezTo>
                  <a:cubicBezTo>
                    <a:pt x="13694" y="1299"/>
                    <a:pt x="13471" y="928"/>
                    <a:pt x="12952" y="743"/>
                  </a:cubicBezTo>
                  <a:cubicBezTo>
                    <a:pt x="12766" y="668"/>
                    <a:pt x="12580" y="631"/>
                    <a:pt x="12395" y="631"/>
                  </a:cubicBezTo>
                  <a:cubicBezTo>
                    <a:pt x="12172" y="631"/>
                    <a:pt x="11950" y="706"/>
                    <a:pt x="11727" y="780"/>
                  </a:cubicBezTo>
                  <a:cubicBezTo>
                    <a:pt x="11393" y="928"/>
                    <a:pt x="11059" y="1114"/>
                    <a:pt x="10799" y="1374"/>
                  </a:cubicBezTo>
                  <a:cubicBezTo>
                    <a:pt x="10539" y="557"/>
                    <a:pt x="9797" y="1"/>
                    <a:pt x="8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7996681" y="332778"/>
              <a:ext cx="447703" cy="632362"/>
            </a:xfrm>
            <a:custGeom>
              <a:rect b="b" l="l" r="r" t="t"/>
              <a:pathLst>
                <a:path extrusionOk="0" h="18451" w="13064">
                  <a:moveTo>
                    <a:pt x="5141" y="0"/>
                  </a:moveTo>
                  <a:cubicBezTo>
                    <a:pt x="4335" y="0"/>
                    <a:pt x="3567" y="326"/>
                    <a:pt x="2933" y="820"/>
                  </a:cubicBezTo>
                  <a:cubicBezTo>
                    <a:pt x="2265" y="1339"/>
                    <a:pt x="1708" y="2044"/>
                    <a:pt x="1263" y="2749"/>
                  </a:cubicBezTo>
                  <a:cubicBezTo>
                    <a:pt x="892" y="3306"/>
                    <a:pt x="558" y="3900"/>
                    <a:pt x="372" y="4531"/>
                  </a:cubicBezTo>
                  <a:cubicBezTo>
                    <a:pt x="149" y="5273"/>
                    <a:pt x="75" y="6052"/>
                    <a:pt x="75" y="6794"/>
                  </a:cubicBezTo>
                  <a:cubicBezTo>
                    <a:pt x="1" y="8984"/>
                    <a:pt x="261" y="11136"/>
                    <a:pt x="632" y="13289"/>
                  </a:cubicBezTo>
                  <a:cubicBezTo>
                    <a:pt x="632" y="13289"/>
                    <a:pt x="632" y="13326"/>
                    <a:pt x="632" y="13326"/>
                  </a:cubicBezTo>
                  <a:cubicBezTo>
                    <a:pt x="817" y="14402"/>
                    <a:pt x="1040" y="15441"/>
                    <a:pt x="1263" y="16517"/>
                  </a:cubicBezTo>
                  <a:cubicBezTo>
                    <a:pt x="1448" y="17297"/>
                    <a:pt x="1894" y="17965"/>
                    <a:pt x="2710" y="18224"/>
                  </a:cubicBezTo>
                  <a:cubicBezTo>
                    <a:pt x="3007" y="18336"/>
                    <a:pt x="3304" y="18373"/>
                    <a:pt x="3638" y="18373"/>
                  </a:cubicBezTo>
                  <a:cubicBezTo>
                    <a:pt x="3936" y="18419"/>
                    <a:pt x="4248" y="18450"/>
                    <a:pt x="4557" y="18450"/>
                  </a:cubicBezTo>
                  <a:cubicBezTo>
                    <a:pt x="4748" y="18450"/>
                    <a:pt x="4938" y="18438"/>
                    <a:pt x="5122" y="18410"/>
                  </a:cubicBezTo>
                  <a:cubicBezTo>
                    <a:pt x="5753" y="18336"/>
                    <a:pt x="6310" y="18076"/>
                    <a:pt x="6904" y="17853"/>
                  </a:cubicBezTo>
                  <a:cubicBezTo>
                    <a:pt x="8870" y="17000"/>
                    <a:pt x="10874" y="16146"/>
                    <a:pt x="12878" y="15330"/>
                  </a:cubicBezTo>
                  <a:cubicBezTo>
                    <a:pt x="12915" y="15293"/>
                    <a:pt x="12990" y="15256"/>
                    <a:pt x="13027" y="15181"/>
                  </a:cubicBezTo>
                  <a:cubicBezTo>
                    <a:pt x="13064" y="15144"/>
                    <a:pt x="13027" y="15070"/>
                    <a:pt x="13027" y="14996"/>
                  </a:cubicBezTo>
                  <a:cubicBezTo>
                    <a:pt x="12136" y="11285"/>
                    <a:pt x="11208" y="7537"/>
                    <a:pt x="9613" y="4085"/>
                  </a:cubicBezTo>
                  <a:cubicBezTo>
                    <a:pt x="9538" y="3937"/>
                    <a:pt x="9501" y="3788"/>
                    <a:pt x="9427" y="3677"/>
                  </a:cubicBezTo>
                  <a:cubicBezTo>
                    <a:pt x="9019" y="2786"/>
                    <a:pt x="8536" y="1933"/>
                    <a:pt x="7831" y="1228"/>
                  </a:cubicBezTo>
                  <a:cubicBezTo>
                    <a:pt x="7163" y="523"/>
                    <a:pt x="6236" y="3"/>
                    <a:pt x="5271" y="3"/>
                  </a:cubicBezTo>
                  <a:cubicBezTo>
                    <a:pt x="5227" y="1"/>
                    <a:pt x="5184" y="0"/>
                    <a:pt x="5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8184922" y="397482"/>
              <a:ext cx="100514" cy="84482"/>
            </a:xfrm>
            <a:custGeom>
              <a:rect b="b" l="l" r="r" t="t"/>
              <a:pathLst>
                <a:path extrusionOk="0" h="2465" w="2933">
                  <a:moveTo>
                    <a:pt x="2291" y="0"/>
                  </a:moveTo>
                  <a:cubicBezTo>
                    <a:pt x="2169" y="0"/>
                    <a:pt x="2042" y="39"/>
                    <a:pt x="1930" y="119"/>
                  </a:cubicBezTo>
                  <a:lnTo>
                    <a:pt x="260" y="1492"/>
                  </a:lnTo>
                  <a:cubicBezTo>
                    <a:pt x="0" y="1678"/>
                    <a:pt x="0" y="2049"/>
                    <a:pt x="186" y="2272"/>
                  </a:cubicBezTo>
                  <a:cubicBezTo>
                    <a:pt x="291" y="2398"/>
                    <a:pt x="444" y="2465"/>
                    <a:pt x="605" y="2465"/>
                  </a:cubicBezTo>
                  <a:cubicBezTo>
                    <a:pt x="727" y="2465"/>
                    <a:pt x="853" y="2426"/>
                    <a:pt x="965" y="2346"/>
                  </a:cubicBezTo>
                  <a:lnTo>
                    <a:pt x="2635" y="973"/>
                  </a:lnTo>
                  <a:cubicBezTo>
                    <a:pt x="2895" y="787"/>
                    <a:pt x="2932" y="416"/>
                    <a:pt x="2709" y="193"/>
                  </a:cubicBezTo>
                  <a:cubicBezTo>
                    <a:pt x="2604" y="67"/>
                    <a:pt x="2451" y="0"/>
                    <a:pt x="2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8261205" y="771587"/>
              <a:ext cx="105620" cy="78655"/>
            </a:xfrm>
            <a:custGeom>
              <a:rect b="b" l="l" r="r" t="t"/>
              <a:pathLst>
                <a:path extrusionOk="0" h="2295" w="3082">
                  <a:moveTo>
                    <a:pt x="2438" y="1"/>
                  </a:moveTo>
                  <a:cubicBezTo>
                    <a:pt x="2340" y="1"/>
                    <a:pt x="2242" y="26"/>
                    <a:pt x="2153" y="77"/>
                  </a:cubicBezTo>
                  <a:lnTo>
                    <a:pt x="335" y="1264"/>
                  </a:lnTo>
                  <a:cubicBezTo>
                    <a:pt x="75" y="1412"/>
                    <a:pt x="1" y="1784"/>
                    <a:pt x="149" y="2043"/>
                  </a:cubicBezTo>
                  <a:cubicBezTo>
                    <a:pt x="242" y="2205"/>
                    <a:pt x="420" y="2295"/>
                    <a:pt x="605" y="2295"/>
                  </a:cubicBezTo>
                  <a:cubicBezTo>
                    <a:pt x="717" y="2295"/>
                    <a:pt x="831" y="2262"/>
                    <a:pt x="929" y="2192"/>
                  </a:cubicBezTo>
                  <a:lnTo>
                    <a:pt x="2747" y="1004"/>
                  </a:lnTo>
                  <a:cubicBezTo>
                    <a:pt x="3007" y="856"/>
                    <a:pt x="3081" y="522"/>
                    <a:pt x="2933" y="262"/>
                  </a:cubicBezTo>
                  <a:cubicBezTo>
                    <a:pt x="2811" y="91"/>
                    <a:pt x="2625" y="1"/>
                    <a:pt x="2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/>
            <p:nvPr/>
          </p:nvSpPr>
          <p:spPr>
            <a:xfrm>
              <a:off x="8094622" y="825838"/>
              <a:ext cx="114496" cy="53225"/>
            </a:xfrm>
            <a:custGeom>
              <a:rect b="b" l="l" r="r" t="t"/>
              <a:pathLst>
                <a:path extrusionOk="0" h="1553" w="3341">
                  <a:moveTo>
                    <a:pt x="615" y="1"/>
                  </a:moveTo>
                  <a:cubicBezTo>
                    <a:pt x="344" y="1"/>
                    <a:pt x="139" y="203"/>
                    <a:pt x="75" y="460"/>
                  </a:cubicBezTo>
                  <a:cubicBezTo>
                    <a:pt x="0" y="757"/>
                    <a:pt x="223" y="1054"/>
                    <a:pt x="520" y="1091"/>
                  </a:cubicBezTo>
                  <a:lnTo>
                    <a:pt x="2635" y="1537"/>
                  </a:lnTo>
                  <a:cubicBezTo>
                    <a:pt x="2679" y="1548"/>
                    <a:pt x="2723" y="1553"/>
                    <a:pt x="2766" y="1553"/>
                  </a:cubicBezTo>
                  <a:cubicBezTo>
                    <a:pt x="3015" y="1553"/>
                    <a:pt x="3240" y="1376"/>
                    <a:pt x="3303" y="1091"/>
                  </a:cubicBezTo>
                  <a:cubicBezTo>
                    <a:pt x="3340" y="794"/>
                    <a:pt x="3155" y="497"/>
                    <a:pt x="2858" y="460"/>
                  </a:cubicBezTo>
                  <a:lnTo>
                    <a:pt x="743" y="15"/>
                  </a:lnTo>
                  <a:cubicBezTo>
                    <a:pt x="699" y="5"/>
                    <a:pt x="656" y="1"/>
                    <a:pt x="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7915291" y="776728"/>
              <a:ext cx="672823" cy="628078"/>
            </a:xfrm>
            <a:custGeom>
              <a:rect b="b" l="l" r="r" t="t"/>
              <a:pathLst>
                <a:path extrusionOk="0" h="18326" w="19633">
                  <a:moveTo>
                    <a:pt x="18519" y="1"/>
                  </a:moveTo>
                  <a:cubicBezTo>
                    <a:pt x="17480" y="149"/>
                    <a:pt x="16404" y="335"/>
                    <a:pt x="15365" y="520"/>
                  </a:cubicBezTo>
                  <a:cubicBezTo>
                    <a:pt x="13324" y="854"/>
                    <a:pt x="11282" y="1262"/>
                    <a:pt x="9167" y="1782"/>
                  </a:cubicBezTo>
                  <a:cubicBezTo>
                    <a:pt x="8128" y="2005"/>
                    <a:pt x="7126" y="2264"/>
                    <a:pt x="6161" y="2524"/>
                  </a:cubicBezTo>
                  <a:cubicBezTo>
                    <a:pt x="4009" y="3081"/>
                    <a:pt x="1968" y="3675"/>
                    <a:pt x="1" y="4306"/>
                  </a:cubicBezTo>
                  <a:cubicBezTo>
                    <a:pt x="38" y="4380"/>
                    <a:pt x="38" y="4454"/>
                    <a:pt x="38" y="4528"/>
                  </a:cubicBezTo>
                  <a:cubicBezTo>
                    <a:pt x="372" y="5827"/>
                    <a:pt x="706" y="7052"/>
                    <a:pt x="1114" y="8202"/>
                  </a:cubicBezTo>
                  <a:cubicBezTo>
                    <a:pt x="1856" y="10392"/>
                    <a:pt x="2821" y="12321"/>
                    <a:pt x="3860" y="13917"/>
                  </a:cubicBezTo>
                  <a:cubicBezTo>
                    <a:pt x="4380" y="14696"/>
                    <a:pt x="4937" y="15439"/>
                    <a:pt x="5530" y="16069"/>
                  </a:cubicBezTo>
                  <a:cubicBezTo>
                    <a:pt x="6198" y="16849"/>
                    <a:pt x="7052" y="17405"/>
                    <a:pt x="7943" y="17814"/>
                  </a:cubicBezTo>
                  <a:cubicBezTo>
                    <a:pt x="8796" y="18146"/>
                    <a:pt x="9710" y="18326"/>
                    <a:pt x="10636" y="18326"/>
                  </a:cubicBezTo>
                  <a:cubicBezTo>
                    <a:pt x="11160" y="18326"/>
                    <a:pt x="11687" y="18268"/>
                    <a:pt x="12210" y="18148"/>
                  </a:cubicBezTo>
                  <a:lnTo>
                    <a:pt x="13769" y="17777"/>
                  </a:lnTo>
                  <a:cubicBezTo>
                    <a:pt x="16255" y="17220"/>
                    <a:pt x="18259" y="15364"/>
                    <a:pt x="18890" y="12878"/>
                  </a:cubicBezTo>
                  <a:cubicBezTo>
                    <a:pt x="19484" y="10689"/>
                    <a:pt x="19632" y="8054"/>
                    <a:pt x="19373" y="5011"/>
                  </a:cubicBezTo>
                  <a:cubicBezTo>
                    <a:pt x="19224" y="3526"/>
                    <a:pt x="18964" y="1930"/>
                    <a:pt x="18556" y="260"/>
                  </a:cubicBezTo>
                  <a:cubicBezTo>
                    <a:pt x="18556" y="149"/>
                    <a:pt x="18519" y="75"/>
                    <a:pt x="18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8229437" y="301831"/>
              <a:ext cx="231494" cy="230620"/>
            </a:xfrm>
            <a:custGeom>
              <a:rect b="b" l="l" r="r" t="t"/>
              <a:pathLst>
                <a:path extrusionOk="0" h="6729" w="6755">
                  <a:moveTo>
                    <a:pt x="1597" y="0"/>
                  </a:moveTo>
                  <a:cubicBezTo>
                    <a:pt x="1534" y="0"/>
                    <a:pt x="1463" y="26"/>
                    <a:pt x="1410" y="53"/>
                  </a:cubicBezTo>
                  <a:cubicBezTo>
                    <a:pt x="817" y="275"/>
                    <a:pt x="483" y="906"/>
                    <a:pt x="297" y="1500"/>
                  </a:cubicBezTo>
                  <a:cubicBezTo>
                    <a:pt x="74" y="2168"/>
                    <a:pt x="0" y="3059"/>
                    <a:pt x="149" y="3912"/>
                  </a:cubicBezTo>
                  <a:cubicBezTo>
                    <a:pt x="260" y="4803"/>
                    <a:pt x="631" y="5619"/>
                    <a:pt x="1336" y="6065"/>
                  </a:cubicBezTo>
                  <a:cubicBezTo>
                    <a:pt x="2065" y="6506"/>
                    <a:pt x="2932" y="6729"/>
                    <a:pt x="3800" y="6729"/>
                  </a:cubicBezTo>
                  <a:cubicBezTo>
                    <a:pt x="4612" y="6729"/>
                    <a:pt x="5424" y="6533"/>
                    <a:pt x="6123" y="6139"/>
                  </a:cubicBezTo>
                  <a:cubicBezTo>
                    <a:pt x="6420" y="5990"/>
                    <a:pt x="6680" y="5805"/>
                    <a:pt x="6717" y="5508"/>
                  </a:cubicBezTo>
                  <a:cubicBezTo>
                    <a:pt x="6754" y="5248"/>
                    <a:pt x="6606" y="4951"/>
                    <a:pt x="6383" y="4803"/>
                  </a:cubicBezTo>
                  <a:cubicBezTo>
                    <a:pt x="6161" y="4654"/>
                    <a:pt x="5901" y="4580"/>
                    <a:pt x="5604" y="4543"/>
                  </a:cubicBezTo>
                  <a:cubicBezTo>
                    <a:pt x="5901" y="4246"/>
                    <a:pt x="6123" y="3949"/>
                    <a:pt x="6346" y="3615"/>
                  </a:cubicBezTo>
                  <a:cubicBezTo>
                    <a:pt x="6420" y="3541"/>
                    <a:pt x="6495" y="3430"/>
                    <a:pt x="6532" y="3356"/>
                  </a:cubicBezTo>
                  <a:cubicBezTo>
                    <a:pt x="6569" y="3244"/>
                    <a:pt x="6606" y="3133"/>
                    <a:pt x="6606" y="3022"/>
                  </a:cubicBezTo>
                  <a:cubicBezTo>
                    <a:pt x="6606" y="2650"/>
                    <a:pt x="6235" y="2391"/>
                    <a:pt x="5864" y="2354"/>
                  </a:cubicBezTo>
                  <a:cubicBezTo>
                    <a:pt x="5824" y="2350"/>
                    <a:pt x="5786" y="2348"/>
                    <a:pt x="5747" y="2348"/>
                  </a:cubicBezTo>
                  <a:cubicBezTo>
                    <a:pt x="5422" y="2348"/>
                    <a:pt x="5123" y="2481"/>
                    <a:pt x="4825" y="2613"/>
                  </a:cubicBezTo>
                  <a:cubicBezTo>
                    <a:pt x="5084" y="2094"/>
                    <a:pt x="5121" y="1463"/>
                    <a:pt x="4973" y="906"/>
                  </a:cubicBezTo>
                  <a:cubicBezTo>
                    <a:pt x="4936" y="795"/>
                    <a:pt x="4899" y="646"/>
                    <a:pt x="4787" y="572"/>
                  </a:cubicBezTo>
                  <a:cubicBezTo>
                    <a:pt x="4685" y="490"/>
                    <a:pt x="4560" y="465"/>
                    <a:pt x="4430" y="465"/>
                  </a:cubicBezTo>
                  <a:cubicBezTo>
                    <a:pt x="4326" y="465"/>
                    <a:pt x="4219" y="481"/>
                    <a:pt x="4119" y="498"/>
                  </a:cubicBezTo>
                  <a:cubicBezTo>
                    <a:pt x="3340" y="721"/>
                    <a:pt x="2672" y="1240"/>
                    <a:pt x="2227" y="1871"/>
                  </a:cubicBezTo>
                  <a:cubicBezTo>
                    <a:pt x="2264" y="1314"/>
                    <a:pt x="2153" y="684"/>
                    <a:pt x="1856" y="201"/>
                  </a:cubicBezTo>
                  <a:cubicBezTo>
                    <a:pt x="1781" y="127"/>
                    <a:pt x="1744" y="53"/>
                    <a:pt x="1670" y="16"/>
                  </a:cubicBezTo>
                  <a:cubicBezTo>
                    <a:pt x="1648" y="5"/>
                    <a:pt x="1623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7945825" y="639368"/>
              <a:ext cx="113228" cy="44691"/>
            </a:xfrm>
            <a:custGeom>
              <a:rect b="b" l="l" r="r" t="t"/>
              <a:pathLst>
                <a:path extrusionOk="0" h="1304" w="3304">
                  <a:moveTo>
                    <a:pt x="594" y="1"/>
                  </a:moveTo>
                  <a:cubicBezTo>
                    <a:pt x="297" y="1"/>
                    <a:pt x="38" y="223"/>
                    <a:pt x="1" y="520"/>
                  </a:cubicBezTo>
                  <a:cubicBezTo>
                    <a:pt x="1" y="817"/>
                    <a:pt x="223" y="1114"/>
                    <a:pt x="520" y="1114"/>
                  </a:cubicBezTo>
                  <a:lnTo>
                    <a:pt x="2673" y="1300"/>
                  </a:lnTo>
                  <a:cubicBezTo>
                    <a:pt x="2694" y="1302"/>
                    <a:pt x="2715" y="1303"/>
                    <a:pt x="2736" y="1303"/>
                  </a:cubicBezTo>
                  <a:cubicBezTo>
                    <a:pt x="3039" y="1303"/>
                    <a:pt x="3266" y="1058"/>
                    <a:pt x="3266" y="780"/>
                  </a:cubicBezTo>
                  <a:cubicBezTo>
                    <a:pt x="3303" y="483"/>
                    <a:pt x="3081" y="223"/>
                    <a:pt x="2784" y="186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7948361" y="468766"/>
              <a:ext cx="111960" cy="68339"/>
            </a:xfrm>
            <a:custGeom>
              <a:rect b="b" l="l" r="r" t="t"/>
              <a:pathLst>
                <a:path extrusionOk="0" h="1994" w="3267">
                  <a:moveTo>
                    <a:pt x="646" y="1"/>
                  </a:moveTo>
                  <a:cubicBezTo>
                    <a:pt x="438" y="1"/>
                    <a:pt x="232" y="119"/>
                    <a:pt x="149" y="340"/>
                  </a:cubicBezTo>
                  <a:cubicBezTo>
                    <a:pt x="1" y="637"/>
                    <a:pt x="149" y="934"/>
                    <a:pt x="409" y="1082"/>
                  </a:cubicBezTo>
                  <a:lnTo>
                    <a:pt x="2413" y="1936"/>
                  </a:lnTo>
                  <a:cubicBezTo>
                    <a:pt x="2493" y="1976"/>
                    <a:pt x="2572" y="1994"/>
                    <a:pt x="2649" y="1994"/>
                  </a:cubicBezTo>
                  <a:cubicBezTo>
                    <a:pt x="2858" y="1994"/>
                    <a:pt x="3047" y="1856"/>
                    <a:pt x="3155" y="1639"/>
                  </a:cubicBezTo>
                  <a:cubicBezTo>
                    <a:pt x="3267" y="1379"/>
                    <a:pt x="3155" y="1045"/>
                    <a:pt x="2858" y="934"/>
                  </a:cubicBezTo>
                  <a:lnTo>
                    <a:pt x="854" y="43"/>
                  </a:lnTo>
                  <a:cubicBezTo>
                    <a:pt x="788" y="15"/>
                    <a:pt x="717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8066659" y="444742"/>
              <a:ext cx="106854" cy="78655"/>
            </a:xfrm>
            <a:custGeom>
              <a:rect b="b" l="l" r="r" t="t"/>
              <a:pathLst>
                <a:path extrusionOk="0" h="2295" w="3118">
                  <a:moveTo>
                    <a:pt x="645" y="0"/>
                  </a:moveTo>
                  <a:cubicBezTo>
                    <a:pt x="461" y="0"/>
                    <a:pt x="283" y="91"/>
                    <a:pt x="186" y="262"/>
                  </a:cubicBezTo>
                  <a:cubicBezTo>
                    <a:pt x="0" y="521"/>
                    <a:pt x="74" y="855"/>
                    <a:pt x="334" y="1041"/>
                  </a:cubicBezTo>
                  <a:lnTo>
                    <a:pt x="2190" y="2191"/>
                  </a:lnTo>
                  <a:cubicBezTo>
                    <a:pt x="2288" y="2261"/>
                    <a:pt x="2396" y="2295"/>
                    <a:pt x="2502" y="2295"/>
                  </a:cubicBezTo>
                  <a:cubicBezTo>
                    <a:pt x="2675" y="2295"/>
                    <a:pt x="2839" y="2205"/>
                    <a:pt x="2932" y="2043"/>
                  </a:cubicBezTo>
                  <a:cubicBezTo>
                    <a:pt x="3117" y="1783"/>
                    <a:pt x="3043" y="1412"/>
                    <a:pt x="2783" y="1264"/>
                  </a:cubicBezTo>
                  <a:lnTo>
                    <a:pt x="928" y="76"/>
                  </a:lnTo>
                  <a:cubicBezTo>
                    <a:pt x="839" y="25"/>
                    <a:pt x="741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8145478" y="280171"/>
              <a:ext cx="57265" cy="111386"/>
            </a:xfrm>
            <a:custGeom>
              <a:rect b="b" l="l" r="r" t="t"/>
              <a:pathLst>
                <a:path extrusionOk="0" h="3250" w="1671">
                  <a:moveTo>
                    <a:pt x="616" y="0"/>
                  </a:moveTo>
                  <a:cubicBezTo>
                    <a:pt x="572" y="0"/>
                    <a:pt x="528" y="6"/>
                    <a:pt x="483" y="17"/>
                  </a:cubicBezTo>
                  <a:cubicBezTo>
                    <a:pt x="186" y="91"/>
                    <a:pt x="1" y="388"/>
                    <a:pt x="75" y="685"/>
                  </a:cubicBezTo>
                  <a:lnTo>
                    <a:pt x="520" y="2800"/>
                  </a:lnTo>
                  <a:cubicBezTo>
                    <a:pt x="588" y="3072"/>
                    <a:pt x="843" y="3250"/>
                    <a:pt x="1113" y="3250"/>
                  </a:cubicBezTo>
                  <a:cubicBezTo>
                    <a:pt x="1138" y="3250"/>
                    <a:pt x="1163" y="3248"/>
                    <a:pt x="1188" y="3245"/>
                  </a:cubicBezTo>
                  <a:cubicBezTo>
                    <a:pt x="1485" y="3171"/>
                    <a:pt x="1671" y="2874"/>
                    <a:pt x="1597" y="2577"/>
                  </a:cubicBezTo>
                  <a:lnTo>
                    <a:pt x="1151" y="425"/>
                  </a:lnTo>
                  <a:cubicBezTo>
                    <a:pt x="1088" y="172"/>
                    <a:pt x="864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8036125" y="570552"/>
              <a:ext cx="114496" cy="55419"/>
            </a:xfrm>
            <a:custGeom>
              <a:rect b="b" l="l" r="r" t="t"/>
              <a:pathLst>
                <a:path extrusionOk="0" h="1617" w="3341">
                  <a:moveTo>
                    <a:pt x="667" y="0"/>
                  </a:moveTo>
                  <a:cubicBezTo>
                    <a:pt x="397" y="0"/>
                    <a:pt x="143" y="179"/>
                    <a:pt x="75" y="450"/>
                  </a:cubicBezTo>
                  <a:cubicBezTo>
                    <a:pt x="0" y="747"/>
                    <a:pt x="186" y="1044"/>
                    <a:pt x="483" y="1118"/>
                  </a:cubicBezTo>
                  <a:lnTo>
                    <a:pt x="2598" y="1601"/>
                  </a:lnTo>
                  <a:cubicBezTo>
                    <a:pt x="2642" y="1612"/>
                    <a:pt x="2687" y="1617"/>
                    <a:pt x="2730" y="1617"/>
                  </a:cubicBezTo>
                  <a:cubicBezTo>
                    <a:pt x="2979" y="1617"/>
                    <a:pt x="3203" y="1445"/>
                    <a:pt x="3266" y="1192"/>
                  </a:cubicBezTo>
                  <a:cubicBezTo>
                    <a:pt x="3340" y="896"/>
                    <a:pt x="3155" y="599"/>
                    <a:pt x="2858" y="524"/>
                  </a:cubicBezTo>
                  <a:lnTo>
                    <a:pt x="743" y="5"/>
                  </a:lnTo>
                  <a:cubicBezTo>
                    <a:pt x="717" y="2"/>
                    <a:pt x="692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8017037" y="328802"/>
              <a:ext cx="101782" cy="84379"/>
            </a:xfrm>
            <a:custGeom>
              <a:rect b="b" l="l" r="r" t="t"/>
              <a:pathLst>
                <a:path extrusionOk="0" h="2462" w="2970">
                  <a:moveTo>
                    <a:pt x="621" y="0"/>
                  </a:moveTo>
                  <a:cubicBezTo>
                    <a:pt x="457" y="0"/>
                    <a:pt x="292" y="67"/>
                    <a:pt x="186" y="193"/>
                  </a:cubicBezTo>
                  <a:cubicBezTo>
                    <a:pt x="1" y="453"/>
                    <a:pt x="38" y="787"/>
                    <a:pt x="298" y="973"/>
                  </a:cubicBezTo>
                  <a:lnTo>
                    <a:pt x="1968" y="2346"/>
                  </a:lnTo>
                  <a:cubicBezTo>
                    <a:pt x="2076" y="2423"/>
                    <a:pt x="2197" y="2462"/>
                    <a:pt x="2315" y="2462"/>
                  </a:cubicBezTo>
                  <a:cubicBezTo>
                    <a:pt x="2480" y="2462"/>
                    <a:pt x="2639" y="2386"/>
                    <a:pt x="2747" y="2235"/>
                  </a:cubicBezTo>
                  <a:cubicBezTo>
                    <a:pt x="2970" y="2012"/>
                    <a:pt x="2932" y="1641"/>
                    <a:pt x="2673" y="1455"/>
                  </a:cubicBezTo>
                  <a:lnTo>
                    <a:pt x="966" y="119"/>
                  </a:lnTo>
                  <a:cubicBezTo>
                    <a:pt x="869" y="39"/>
                    <a:pt x="745" y="0"/>
                    <a:pt x="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7961075" y="779161"/>
              <a:ext cx="113228" cy="42258"/>
            </a:xfrm>
            <a:custGeom>
              <a:rect b="b" l="l" r="r" t="t"/>
              <a:pathLst>
                <a:path extrusionOk="0" h="1233" w="3304">
                  <a:moveTo>
                    <a:pt x="2767" y="0"/>
                  </a:moveTo>
                  <a:cubicBezTo>
                    <a:pt x="2748" y="0"/>
                    <a:pt x="2729" y="2"/>
                    <a:pt x="2710" y="4"/>
                  </a:cubicBezTo>
                  <a:lnTo>
                    <a:pt x="520" y="115"/>
                  </a:lnTo>
                  <a:cubicBezTo>
                    <a:pt x="224" y="152"/>
                    <a:pt x="1" y="412"/>
                    <a:pt x="1" y="709"/>
                  </a:cubicBezTo>
                  <a:cubicBezTo>
                    <a:pt x="36" y="987"/>
                    <a:pt x="265" y="1232"/>
                    <a:pt x="538" y="1232"/>
                  </a:cubicBezTo>
                  <a:cubicBezTo>
                    <a:pt x="557" y="1232"/>
                    <a:pt x="576" y="1231"/>
                    <a:pt x="595" y="1229"/>
                  </a:cubicBezTo>
                  <a:lnTo>
                    <a:pt x="2747" y="1117"/>
                  </a:lnTo>
                  <a:cubicBezTo>
                    <a:pt x="3081" y="1080"/>
                    <a:pt x="3304" y="820"/>
                    <a:pt x="3267" y="523"/>
                  </a:cubicBezTo>
                  <a:cubicBezTo>
                    <a:pt x="3267" y="246"/>
                    <a:pt x="3039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8306989" y="549749"/>
              <a:ext cx="108156" cy="75742"/>
            </a:xfrm>
            <a:custGeom>
              <a:rect b="b" l="l" r="r" t="t"/>
              <a:pathLst>
                <a:path extrusionOk="0" h="2210" w="3156">
                  <a:moveTo>
                    <a:pt x="2520" y="0"/>
                  </a:moveTo>
                  <a:cubicBezTo>
                    <a:pt x="2418" y="0"/>
                    <a:pt x="2316" y="29"/>
                    <a:pt x="2228" y="92"/>
                  </a:cubicBezTo>
                  <a:lnTo>
                    <a:pt x="372" y="1169"/>
                  </a:lnTo>
                  <a:cubicBezTo>
                    <a:pt x="112" y="1354"/>
                    <a:pt x="1" y="1688"/>
                    <a:pt x="186" y="1948"/>
                  </a:cubicBezTo>
                  <a:cubicBezTo>
                    <a:pt x="284" y="2118"/>
                    <a:pt x="462" y="2209"/>
                    <a:pt x="646" y="2209"/>
                  </a:cubicBezTo>
                  <a:cubicBezTo>
                    <a:pt x="742" y="2209"/>
                    <a:pt x="840" y="2184"/>
                    <a:pt x="929" y="2133"/>
                  </a:cubicBezTo>
                  <a:lnTo>
                    <a:pt x="2821" y="1020"/>
                  </a:lnTo>
                  <a:cubicBezTo>
                    <a:pt x="3081" y="872"/>
                    <a:pt x="3155" y="538"/>
                    <a:pt x="3007" y="278"/>
                  </a:cubicBezTo>
                  <a:cubicBezTo>
                    <a:pt x="2909" y="107"/>
                    <a:pt x="2715" y="0"/>
                    <a:pt x="2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8352772" y="685155"/>
              <a:ext cx="111960" cy="67448"/>
            </a:xfrm>
            <a:custGeom>
              <a:rect b="b" l="l" r="r" t="t"/>
              <a:pathLst>
                <a:path extrusionOk="0" h="1968" w="3267">
                  <a:moveTo>
                    <a:pt x="2620" y="0"/>
                  </a:moveTo>
                  <a:cubicBezTo>
                    <a:pt x="2551" y="0"/>
                    <a:pt x="2481" y="12"/>
                    <a:pt x="2413" y="38"/>
                  </a:cubicBezTo>
                  <a:lnTo>
                    <a:pt x="409" y="891"/>
                  </a:lnTo>
                  <a:cubicBezTo>
                    <a:pt x="112" y="1003"/>
                    <a:pt x="1" y="1337"/>
                    <a:pt x="112" y="1634"/>
                  </a:cubicBezTo>
                  <a:cubicBezTo>
                    <a:pt x="198" y="1834"/>
                    <a:pt x="416" y="1968"/>
                    <a:pt x="647" y="1968"/>
                  </a:cubicBezTo>
                  <a:cubicBezTo>
                    <a:pt x="716" y="1968"/>
                    <a:pt x="786" y="1956"/>
                    <a:pt x="854" y="1931"/>
                  </a:cubicBezTo>
                  <a:lnTo>
                    <a:pt x="2858" y="1077"/>
                  </a:lnTo>
                  <a:cubicBezTo>
                    <a:pt x="3118" y="966"/>
                    <a:pt x="3267" y="632"/>
                    <a:pt x="3155" y="335"/>
                  </a:cubicBezTo>
                  <a:cubicBezTo>
                    <a:pt x="3069" y="135"/>
                    <a:pt x="2851" y="0"/>
                    <a:pt x="2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8057749" y="709179"/>
              <a:ext cx="114496" cy="47365"/>
            </a:xfrm>
            <a:custGeom>
              <a:rect b="b" l="l" r="r" t="t"/>
              <a:pathLst>
                <a:path extrusionOk="0" h="1382" w="3341">
                  <a:moveTo>
                    <a:pt x="596" y="1"/>
                  </a:moveTo>
                  <a:cubicBezTo>
                    <a:pt x="297" y="1"/>
                    <a:pt x="72" y="212"/>
                    <a:pt x="37" y="487"/>
                  </a:cubicBezTo>
                  <a:cubicBezTo>
                    <a:pt x="0" y="821"/>
                    <a:pt x="223" y="1081"/>
                    <a:pt x="520" y="1118"/>
                  </a:cubicBezTo>
                  <a:lnTo>
                    <a:pt x="2672" y="1378"/>
                  </a:lnTo>
                  <a:cubicBezTo>
                    <a:pt x="2697" y="1381"/>
                    <a:pt x="2721" y="1382"/>
                    <a:pt x="2744" y="1382"/>
                  </a:cubicBezTo>
                  <a:cubicBezTo>
                    <a:pt x="3043" y="1382"/>
                    <a:pt x="3269" y="1168"/>
                    <a:pt x="3303" y="858"/>
                  </a:cubicBezTo>
                  <a:cubicBezTo>
                    <a:pt x="3340" y="562"/>
                    <a:pt x="3118" y="302"/>
                    <a:pt x="2821" y="265"/>
                  </a:cubicBezTo>
                  <a:lnTo>
                    <a:pt x="668" y="5"/>
                  </a:lnTo>
                  <a:cubicBezTo>
                    <a:pt x="644" y="2"/>
                    <a:pt x="62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8198904" y="529735"/>
              <a:ext cx="100514" cy="85441"/>
            </a:xfrm>
            <a:custGeom>
              <a:rect b="b" l="l" r="r" t="t"/>
              <a:pathLst>
                <a:path extrusionOk="0" h="2493" w="2933">
                  <a:moveTo>
                    <a:pt x="2301" y="1"/>
                  </a:moveTo>
                  <a:cubicBezTo>
                    <a:pt x="2181" y="1"/>
                    <a:pt x="2064" y="39"/>
                    <a:pt x="1967" y="120"/>
                  </a:cubicBezTo>
                  <a:lnTo>
                    <a:pt x="260" y="1493"/>
                  </a:lnTo>
                  <a:cubicBezTo>
                    <a:pt x="38" y="1715"/>
                    <a:pt x="1" y="2049"/>
                    <a:pt x="186" y="2272"/>
                  </a:cubicBezTo>
                  <a:cubicBezTo>
                    <a:pt x="290" y="2417"/>
                    <a:pt x="451" y="2492"/>
                    <a:pt x="612" y="2492"/>
                  </a:cubicBezTo>
                  <a:cubicBezTo>
                    <a:pt x="739" y="2492"/>
                    <a:pt x="867" y="2445"/>
                    <a:pt x="965" y="2346"/>
                  </a:cubicBezTo>
                  <a:lnTo>
                    <a:pt x="2672" y="973"/>
                  </a:lnTo>
                  <a:cubicBezTo>
                    <a:pt x="2895" y="788"/>
                    <a:pt x="2932" y="454"/>
                    <a:pt x="2747" y="194"/>
                  </a:cubicBezTo>
                  <a:cubicBezTo>
                    <a:pt x="2620" y="67"/>
                    <a:pt x="2458" y="1"/>
                    <a:pt x="2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8235777" y="663495"/>
              <a:ext cx="105586" cy="78655"/>
            </a:xfrm>
            <a:custGeom>
              <a:rect b="b" l="l" r="r" t="t"/>
              <a:pathLst>
                <a:path extrusionOk="0" h="2295" w="3081">
                  <a:moveTo>
                    <a:pt x="2438" y="0"/>
                  </a:moveTo>
                  <a:cubicBezTo>
                    <a:pt x="2340" y="0"/>
                    <a:pt x="2242" y="25"/>
                    <a:pt x="2153" y="76"/>
                  </a:cubicBezTo>
                  <a:lnTo>
                    <a:pt x="335" y="1264"/>
                  </a:lnTo>
                  <a:cubicBezTo>
                    <a:pt x="75" y="1412"/>
                    <a:pt x="1" y="1783"/>
                    <a:pt x="149" y="2043"/>
                  </a:cubicBezTo>
                  <a:cubicBezTo>
                    <a:pt x="265" y="2205"/>
                    <a:pt x="438" y="2294"/>
                    <a:pt x="615" y="2294"/>
                  </a:cubicBezTo>
                  <a:cubicBezTo>
                    <a:pt x="722" y="2294"/>
                    <a:pt x="830" y="2261"/>
                    <a:pt x="929" y="2191"/>
                  </a:cubicBezTo>
                  <a:lnTo>
                    <a:pt x="2747" y="1041"/>
                  </a:lnTo>
                  <a:cubicBezTo>
                    <a:pt x="3007" y="855"/>
                    <a:pt x="3081" y="521"/>
                    <a:pt x="2932" y="262"/>
                  </a:cubicBezTo>
                  <a:cubicBezTo>
                    <a:pt x="2811" y="91"/>
                    <a:pt x="2625" y="0"/>
                    <a:pt x="2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713100" y="544800"/>
            <a:ext cx="7717800" cy="6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Unitec </a:t>
            </a:r>
            <a:endParaRPr/>
          </a:p>
        </p:txBody>
      </p:sp>
      <p:sp>
        <p:nvSpPr>
          <p:cNvPr id="304" name="Google Shape;304;p38"/>
          <p:cNvSpPr txBox="1"/>
          <p:nvPr>
            <p:ph idx="3" type="subTitle"/>
          </p:nvPr>
        </p:nvSpPr>
        <p:spPr>
          <a:xfrm>
            <a:off x="5025550" y="1063675"/>
            <a:ext cx="2978700" cy="32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 asistente del departamento de recursos humanos.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Puedes acceder a un menú con ingresar la palabra “Menú” o formular la pregunta directamente.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Solo es “</a:t>
            </a:r>
            <a:r>
              <a:rPr lang="en" sz="1200">
                <a:solidFill>
                  <a:srgbClr val="505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Asistente virtual para profesores y colaboradores de la UNITEC”</a:t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https://www.unitec.mx/asistente-virtual-rh/</a:t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4">
            <a:alphaModFix/>
          </a:blip>
          <a:srcRect b="0" l="1085" r="1076" t="0"/>
          <a:stretch/>
        </p:blipFill>
        <p:spPr>
          <a:xfrm>
            <a:off x="1613163" y="1365075"/>
            <a:ext cx="2978700" cy="29787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</p:pic>
      <p:grpSp>
        <p:nvGrpSpPr>
          <p:cNvPr id="306" name="Google Shape;306;p38"/>
          <p:cNvGrpSpPr/>
          <p:nvPr/>
        </p:nvGrpSpPr>
        <p:grpSpPr>
          <a:xfrm rot="1132016">
            <a:off x="6854693" y="629881"/>
            <a:ext cx="1767681" cy="737227"/>
            <a:chOff x="6518605" y="902700"/>
            <a:chExt cx="1560944" cy="651005"/>
          </a:xfrm>
        </p:grpSpPr>
        <p:sp>
          <p:nvSpPr>
            <p:cNvPr id="307" name="Google Shape;307;p38"/>
            <p:cNvSpPr/>
            <p:nvPr/>
          </p:nvSpPr>
          <p:spPr>
            <a:xfrm>
              <a:off x="6518605" y="902700"/>
              <a:ext cx="1560944" cy="651005"/>
            </a:xfrm>
            <a:custGeom>
              <a:rect b="b" l="l" r="r" t="t"/>
              <a:pathLst>
                <a:path extrusionOk="0" h="11080" w="26567">
                  <a:moveTo>
                    <a:pt x="2659" y="1"/>
                  </a:moveTo>
                  <a:cubicBezTo>
                    <a:pt x="1226" y="1"/>
                    <a:pt x="48" y="1179"/>
                    <a:pt x="32" y="2611"/>
                  </a:cubicBezTo>
                  <a:lnTo>
                    <a:pt x="16" y="5604"/>
                  </a:lnTo>
                  <a:cubicBezTo>
                    <a:pt x="0" y="6304"/>
                    <a:pt x="271" y="6957"/>
                    <a:pt x="764" y="7466"/>
                  </a:cubicBezTo>
                  <a:cubicBezTo>
                    <a:pt x="1258" y="7960"/>
                    <a:pt x="1910" y="8230"/>
                    <a:pt x="2611" y="8246"/>
                  </a:cubicBezTo>
                  <a:lnTo>
                    <a:pt x="20852" y="8373"/>
                  </a:lnTo>
                  <a:lnTo>
                    <a:pt x="22476" y="10634"/>
                  </a:lnTo>
                  <a:cubicBezTo>
                    <a:pt x="22683" y="10920"/>
                    <a:pt x="23017" y="11079"/>
                    <a:pt x="23367" y="11079"/>
                  </a:cubicBezTo>
                  <a:cubicBezTo>
                    <a:pt x="23988" y="11079"/>
                    <a:pt x="24481" y="10602"/>
                    <a:pt x="24481" y="9997"/>
                  </a:cubicBezTo>
                  <a:lnTo>
                    <a:pt x="24497" y="8326"/>
                  </a:lnTo>
                  <a:cubicBezTo>
                    <a:pt x="25643" y="8055"/>
                    <a:pt x="26519" y="7020"/>
                    <a:pt x="26535" y="5779"/>
                  </a:cubicBezTo>
                  <a:lnTo>
                    <a:pt x="26551" y="2786"/>
                  </a:lnTo>
                  <a:cubicBezTo>
                    <a:pt x="26567" y="1338"/>
                    <a:pt x="25389" y="160"/>
                    <a:pt x="23956" y="144"/>
                  </a:cubicBezTo>
                  <a:lnTo>
                    <a:pt x="265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6554152" y="938247"/>
              <a:ext cx="1489851" cy="580969"/>
            </a:xfrm>
            <a:custGeom>
              <a:rect b="b" l="l" r="r" t="t"/>
              <a:pathLst>
                <a:path extrusionOk="0" h="9888" w="25357">
                  <a:moveTo>
                    <a:pt x="2040" y="0"/>
                  </a:moveTo>
                  <a:cubicBezTo>
                    <a:pt x="924" y="0"/>
                    <a:pt x="32" y="902"/>
                    <a:pt x="16" y="2006"/>
                  </a:cubicBezTo>
                  <a:lnTo>
                    <a:pt x="0" y="4999"/>
                  </a:lnTo>
                  <a:cubicBezTo>
                    <a:pt x="0" y="6113"/>
                    <a:pt x="892" y="7036"/>
                    <a:pt x="2022" y="7036"/>
                  </a:cubicBezTo>
                  <a:lnTo>
                    <a:pt x="20550" y="7164"/>
                  </a:lnTo>
                  <a:lnTo>
                    <a:pt x="22364" y="9678"/>
                  </a:lnTo>
                  <a:cubicBezTo>
                    <a:pt x="22468" y="9823"/>
                    <a:pt x="22617" y="9888"/>
                    <a:pt x="22764" y="9888"/>
                  </a:cubicBezTo>
                  <a:cubicBezTo>
                    <a:pt x="23020" y="9888"/>
                    <a:pt x="23272" y="9690"/>
                    <a:pt x="23272" y="9376"/>
                  </a:cubicBezTo>
                  <a:lnTo>
                    <a:pt x="23287" y="7179"/>
                  </a:lnTo>
                  <a:cubicBezTo>
                    <a:pt x="23297" y="7180"/>
                    <a:pt x="23307" y="7180"/>
                    <a:pt x="23317" y="7180"/>
                  </a:cubicBezTo>
                  <a:cubicBezTo>
                    <a:pt x="24433" y="7180"/>
                    <a:pt x="25325" y="6278"/>
                    <a:pt x="25325" y="5174"/>
                  </a:cubicBezTo>
                  <a:lnTo>
                    <a:pt x="25357" y="2181"/>
                  </a:lnTo>
                  <a:cubicBezTo>
                    <a:pt x="25357" y="1067"/>
                    <a:pt x="24465" y="144"/>
                    <a:pt x="23335" y="144"/>
                  </a:cubicBezTo>
                  <a:lnTo>
                    <a:pt x="2069" y="1"/>
                  </a:lnTo>
                  <a:cubicBezTo>
                    <a:pt x="2060" y="1"/>
                    <a:pt x="2050" y="0"/>
                    <a:pt x="2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6685997" y="1047709"/>
              <a:ext cx="206759" cy="196418"/>
            </a:xfrm>
            <a:custGeom>
              <a:rect b="b" l="l" r="r" t="t"/>
              <a:pathLst>
                <a:path extrusionOk="0" h="3343" w="3519">
                  <a:moveTo>
                    <a:pt x="1767" y="0"/>
                  </a:moveTo>
                  <a:lnTo>
                    <a:pt x="1210" y="1098"/>
                  </a:lnTo>
                  <a:lnTo>
                    <a:pt x="1" y="1257"/>
                  </a:lnTo>
                  <a:lnTo>
                    <a:pt x="876" y="2117"/>
                  </a:lnTo>
                  <a:lnTo>
                    <a:pt x="653" y="3327"/>
                  </a:lnTo>
                  <a:lnTo>
                    <a:pt x="653" y="3327"/>
                  </a:lnTo>
                  <a:lnTo>
                    <a:pt x="1751" y="2770"/>
                  </a:lnTo>
                  <a:lnTo>
                    <a:pt x="2834" y="3343"/>
                  </a:lnTo>
                  <a:lnTo>
                    <a:pt x="2627" y="2133"/>
                  </a:lnTo>
                  <a:lnTo>
                    <a:pt x="3518" y="1289"/>
                  </a:lnTo>
                  <a:lnTo>
                    <a:pt x="2309" y="1098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6941345" y="1049531"/>
              <a:ext cx="205760" cy="196477"/>
            </a:xfrm>
            <a:custGeom>
              <a:rect b="b" l="l" r="r" t="t"/>
              <a:pathLst>
                <a:path extrusionOk="0" h="3344" w="3502">
                  <a:moveTo>
                    <a:pt x="1767" y="1"/>
                  </a:moveTo>
                  <a:lnTo>
                    <a:pt x="1210" y="1099"/>
                  </a:lnTo>
                  <a:lnTo>
                    <a:pt x="0" y="1258"/>
                  </a:lnTo>
                  <a:lnTo>
                    <a:pt x="860" y="2118"/>
                  </a:lnTo>
                  <a:lnTo>
                    <a:pt x="653" y="3328"/>
                  </a:lnTo>
                  <a:lnTo>
                    <a:pt x="1735" y="2770"/>
                  </a:lnTo>
                  <a:lnTo>
                    <a:pt x="2817" y="3344"/>
                  </a:lnTo>
                  <a:lnTo>
                    <a:pt x="2817" y="3344"/>
                  </a:lnTo>
                  <a:lnTo>
                    <a:pt x="2626" y="2134"/>
                  </a:lnTo>
                  <a:lnTo>
                    <a:pt x="3502" y="1290"/>
                  </a:lnTo>
                  <a:lnTo>
                    <a:pt x="2292" y="1099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195694" y="1050471"/>
              <a:ext cx="206759" cy="197417"/>
            </a:xfrm>
            <a:custGeom>
              <a:rect b="b" l="l" r="r" t="t"/>
              <a:pathLst>
                <a:path extrusionOk="0" h="3360" w="3519">
                  <a:moveTo>
                    <a:pt x="1767" y="1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4" y="3359"/>
                  </a:lnTo>
                  <a:lnTo>
                    <a:pt x="2834" y="3359"/>
                  </a:lnTo>
                  <a:lnTo>
                    <a:pt x="2627" y="2150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451042" y="1052351"/>
              <a:ext cx="206700" cy="197417"/>
            </a:xfrm>
            <a:custGeom>
              <a:rect b="b" l="l" r="r" t="t"/>
              <a:pathLst>
                <a:path extrusionOk="0" h="3360" w="3518">
                  <a:moveTo>
                    <a:pt x="1767" y="1"/>
                  </a:moveTo>
                  <a:lnTo>
                    <a:pt x="1210" y="1099"/>
                  </a:lnTo>
                  <a:lnTo>
                    <a:pt x="0" y="1274"/>
                  </a:lnTo>
                  <a:lnTo>
                    <a:pt x="875" y="2134"/>
                  </a:lnTo>
                  <a:lnTo>
                    <a:pt x="653" y="3343"/>
                  </a:lnTo>
                  <a:lnTo>
                    <a:pt x="1751" y="2786"/>
                  </a:lnTo>
                  <a:lnTo>
                    <a:pt x="2833" y="3359"/>
                  </a:lnTo>
                  <a:lnTo>
                    <a:pt x="2626" y="2149"/>
                  </a:lnTo>
                  <a:lnTo>
                    <a:pt x="3518" y="1290"/>
                  </a:lnTo>
                  <a:lnTo>
                    <a:pt x="2292" y="1115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705391" y="1054231"/>
              <a:ext cx="206759" cy="197417"/>
            </a:xfrm>
            <a:custGeom>
              <a:rect b="b" l="l" r="r" t="t"/>
              <a:pathLst>
                <a:path extrusionOk="0" h="3360" w="3519">
                  <a:moveTo>
                    <a:pt x="1767" y="0"/>
                  </a:moveTo>
                  <a:lnTo>
                    <a:pt x="1226" y="1099"/>
                  </a:lnTo>
                  <a:lnTo>
                    <a:pt x="1" y="1274"/>
                  </a:lnTo>
                  <a:lnTo>
                    <a:pt x="876" y="2133"/>
                  </a:lnTo>
                  <a:lnTo>
                    <a:pt x="669" y="3343"/>
                  </a:lnTo>
                  <a:lnTo>
                    <a:pt x="1751" y="2770"/>
                  </a:lnTo>
                  <a:lnTo>
                    <a:pt x="2834" y="3359"/>
                  </a:lnTo>
                  <a:lnTo>
                    <a:pt x="2643" y="2149"/>
                  </a:lnTo>
                  <a:lnTo>
                    <a:pt x="3518" y="1290"/>
                  </a:lnTo>
                  <a:lnTo>
                    <a:pt x="2309" y="1115"/>
                  </a:lnTo>
                  <a:lnTo>
                    <a:pt x="1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38"/>
          <p:cNvSpPr/>
          <p:nvPr/>
        </p:nvSpPr>
        <p:spPr>
          <a:xfrm>
            <a:off x="8103628" y="4343764"/>
            <a:ext cx="386186" cy="376800"/>
          </a:xfrm>
          <a:custGeom>
            <a:rect b="b" l="l" r="r" t="t"/>
            <a:pathLst>
              <a:path extrusionOk="0" h="5468" w="5604">
                <a:moveTo>
                  <a:pt x="2796" y="1"/>
                </a:moveTo>
                <a:cubicBezTo>
                  <a:pt x="2587" y="1"/>
                  <a:pt x="2447" y="498"/>
                  <a:pt x="2388" y="616"/>
                </a:cubicBezTo>
                <a:cubicBezTo>
                  <a:pt x="2245" y="950"/>
                  <a:pt x="2117" y="1285"/>
                  <a:pt x="1974" y="1619"/>
                </a:cubicBezTo>
                <a:cubicBezTo>
                  <a:pt x="1942" y="1683"/>
                  <a:pt x="1894" y="1889"/>
                  <a:pt x="1831" y="1937"/>
                </a:cubicBezTo>
                <a:cubicBezTo>
                  <a:pt x="1815" y="1945"/>
                  <a:pt x="1751" y="1945"/>
                  <a:pt x="1685" y="1945"/>
                </a:cubicBezTo>
                <a:cubicBezTo>
                  <a:pt x="1620" y="1945"/>
                  <a:pt x="1552" y="1945"/>
                  <a:pt x="1528" y="1953"/>
                </a:cubicBezTo>
                <a:cubicBezTo>
                  <a:pt x="1385" y="1953"/>
                  <a:pt x="1242" y="1969"/>
                  <a:pt x="1099" y="1985"/>
                </a:cubicBezTo>
                <a:cubicBezTo>
                  <a:pt x="860" y="2001"/>
                  <a:pt x="621" y="2033"/>
                  <a:pt x="382" y="2096"/>
                </a:cubicBezTo>
                <a:cubicBezTo>
                  <a:pt x="255" y="2144"/>
                  <a:pt x="0" y="2208"/>
                  <a:pt x="16" y="2399"/>
                </a:cubicBezTo>
                <a:cubicBezTo>
                  <a:pt x="32" y="2558"/>
                  <a:pt x="287" y="2701"/>
                  <a:pt x="398" y="2797"/>
                </a:cubicBezTo>
                <a:cubicBezTo>
                  <a:pt x="573" y="2940"/>
                  <a:pt x="780" y="3083"/>
                  <a:pt x="987" y="3195"/>
                </a:cubicBezTo>
                <a:cubicBezTo>
                  <a:pt x="1083" y="3242"/>
                  <a:pt x="1194" y="3290"/>
                  <a:pt x="1290" y="3354"/>
                </a:cubicBezTo>
                <a:cubicBezTo>
                  <a:pt x="1401" y="3433"/>
                  <a:pt x="1337" y="3529"/>
                  <a:pt x="1305" y="3640"/>
                </a:cubicBezTo>
                <a:cubicBezTo>
                  <a:pt x="1242" y="3879"/>
                  <a:pt x="1178" y="4118"/>
                  <a:pt x="1130" y="4357"/>
                </a:cubicBezTo>
                <a:cubicBezTo>
                  <a:pt x="1083" y="4564"/>
                  <a:pt x="1035" y="4755"/>
                  <a:pt x="1003" y="4961"/>
                </a:cubicBezTo>
                <a:cubicBezTo>
                  <a:pt x="987" y="5089"/>
                  <a:pt x="939" y="5264"/>
                  <a:pt x="987" y="5375"/>
                </a:cubicBezTo>
                <a:cubicBezTo>
                  <a:pt x="1018" y="5441"/>
                  <a:pt x="1069" y="5468"/>
                  <a:pt x="1132" y="5468"/>
                </a:cubicBezTo>
                <a:cubicBezTo>
                  <a:pt x="1354" y="5468"/>
                  <a:pt x="1719" y="5128"/>
                  <a:pt x="1831" y="5041"/>
                </a:cubicBezTo>
                <a:cubicBezTo>
                  <a:pt x="1990" y="4914"/>
                  <a:pt x="2165" y="4770"/>
                  <a:pt x="2324" y="4643"/>
                </a:cubicBezTo>
                <a:cubicBezTo>
                  <a:pt x="2404" y="4564"/>
                  <a:pt x="2483" y="4500"/>
                  <a:pt x="2563" y="4436"/>
                </a:cubicBezTo>
                <a:cubicBezTo>
                  <a:pt x="2595" y="4388"/>
                  <a:pt x="2706" y="4245"/>
                  <a:pt x="2770" y="4229"/>
                </a:cubicBezTo>
                <a:cubicBezTo>
                  <a:pt x="2772" y="4229"/>
                  <a:pt x="2775" y="4229"/>
                  <a:pt x="2777" y="4229"/>
                </a:cubicBezTo>
                <a:cubicBezTo>
                  <a:pt x="2877" y="4229"/>
                  <a:pt x="3106" y="4517"/>
                  <a:pt x="3168" y="4579"/>
                </a:cubicBezTo>
                <a:cubicBezTo>
                  <a:pt x="3343" y="4723"/>
                  <a:pt x="3518" y="4850"/>
                  <a:pt x="3693" y="4993"/>
                </a:cubicBezTo>
                <a:cubicBezTo>
                  <a:pt x="3932" y="5168"/>
                  <a:pt x="4186" y="5423"/>
                  <a:pt x="4505" y="5455"/>
                </a:cubicBezTo>
                <a:cubicBezTo>
                  <a:pt x="4510" y="5455"/>
                  <a:pt x="4515" y="5455"/>
                  <a:pt x="4520" y="5455"/>
                </a:cubicBezTo>
                <a:cubicBezTo>
                  <a:pt x="4771" y="5455"/>
                  <a:pt x="4647" y="5054"/>
                  <a:pt x="4600" y="4898"/>
                </a:cubicBezTo>
                <a:cubicBezTo>
                  <a:pt x="4521" y="4500"/>
                  <a:pt x="4393" y="4134"/>
                  <a:pt x="4282" y="3752"/>
                </a:cubicBezTo>
                <a:cubicBezTo>
                  <a:pt x="4250" y="3656"/>
                  <a:pt x="4218" y="3577"/>
                  <a:pt x="4202" y="3497"/>
                </a:cubicBezTo>
                <a:cubicBezTo>
                  <a:pt x="4186" y="3402"/>
                  <a:pt x="4186" y="3402"/>
                  <a:pt x="4266" y="3370"/>
                </a:cubicBezTo>
                <a:cubicBezTo>
                  <a:pt x="4409" y="3274"/>
                  <a:pt x="4600" y="3211"/>
                  <a:pt x="4760" y="3131"/>
                </a:cubicBezTo>
                <a:cubicBezTo>
                  <a:pt x="5014" y="3004"/>
                  <a:pt x="5524" y="2781"/>
                  <a:pt x="5587" y="2462"/>
                </a:cubicBezTo>
                <a:cubicBezTo>
                  <a:pt x="5603" y="2447"/>
                  <a:pt x="5603" y="2431"/>
                  <a:pt x="5603" y="2415"/>
                </a:cubicBezTo>
                <a:cubicBezTo>
                  <a:pt x="5603" y="2399"/>
                  <a:pt x="5587" y="2383"/>
                  <a:pt x="5587" y="2383"/>
                </a:cubicBezTo>
                <a:cubicBezTo>
                  <a:pt x="5476" y="2176"/>
                  <a:pt x="5094" y="2144"/>
                  <a:pt x="4903" y="2096"/>
                </a:cubicBezTo>
                <a:cubicBezTo>
                  <a:pt x="4584" y="2033"/>
                  <a:pt x="4266" y="2001"/>
                  <a:pt x="3948" y="1969"/>
                </a:cubicBezTo>
                <a:cubicBezTo>
                  <a:pt x="3900" y="1953"/>
                  <a:pt x="3852" y="1953"/>
                  <a:pt x="3804" y="1937"/>
                </a:cubicBezTo>
                <a:cubicBezTo>
                  <a:pt x="3773" y="1937"/>
                  <a:pt x="3741" y="1921"/>
                  <a:pt x="3741" y="1921"/>
                </a:cubicBezTo>
                <a:cubicBezTo>
                  <a:pt x="3693" y="1874"/>
                  <a:pt x="3677" y="1762"/>
                  <a:pt x="3645" y="1714"/>
                </a:cubicBezTo>
                <a:cubicBezTo>
                  <a:pt x="3518" y="1396"/>
                  <a:pt x="3391" y="1094"/>
                  <a:pt x="3263" y="791"/>
                </a:cubicBezTo>
                <a:cubicBezTo>
                  <a:pt x="3184" y="632"/>
                  <a:pt x="3120" y="489"/>
                  <a:pt x="3056" y="330"/>
                </a:cubicBezTo>
                <a:cubicBezTo>
                  <a:pt x="3009" y="234"/>
                  <a:pt x="2945" y="59"/>
                  <a:pt x="2849" y="11"/>
                </a:cubicBezTo>
                <a:cubicBezTo>
                  <a:pt x="2831" y="4"/>
                  <a:pt x="2813" y="1"/>
                  <a:pt x="2796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976578" y="832750"/>
            <a:ext cx="498576" cy="450007"/>
          </a:xfrm>
          <a:custGeom>
            <a:rect b="b" l="l" r="r" t="t"/>
            <a:pathLst>
              <a:path extrusionOk="0" h="7227" w="8007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8"/>
          <p:cNvGrpSpPr/>
          <p:nvPr/>
        </p:nvGrpSpPr>
        <p:grpSpPr>
          <a:xfrm>
            <a:off x="620129" y="2844641"/>
            <a:ext cx="1105183" cy="1822472"/>
            <a:chOff x="620129" y="2844641"/>
            <a:chExt cx="1105183" cy="1822472"/>
          </a:xfrm>
        </p:grpSpPr>
        <p:sp>
          <p:nvSpPr>
            <p:cNvPr id="317" name="Google Shape;317;p38"/>
            <p:cNvSpPr/>
            <p:nvPr/>
          </p:nvSpPr>
          <p:spPr>
            <a:xfrm>
              <a:off x="620129" y="2844641"/>
              <a:ext cx="1105183" cy="1822472"/>
            </a:xfrm>
            <a:custGeom>
              <a:rect b="b" l="l" r="r" t="t"/>
              <a:pathLst>
                <a:path extrusionOk="0" h="34176" w="20725">
                  <a:moveTo>
                    <a:pt x="10362" y="4043"/>
                  </a:moveTo>
                  <a:cubicBezTo>
                    <a:pt x="12591" y="4043"/>
                    <a:pt x="14533" y="5205"/>
                    <a:pt x="15663" y="6940"/>
                  </a:cubicBezTo>
                  <a:cubicBezTo>
                    <a:pt x="15201" y="6542"/>
                    <a:pt x="14612" y="6304"/>
                    <a:pt x="13976" y="6304"/>
                  </a:cubicBezTo>
                  <a:lnTo>
                    <a:pt x="12129" y="6304"/>
                  </a:lnTo>
                  <a:cubicBezTo>
                    <a:pt x="11874" y="5938"/>
                    <a:pt x="11461" y="5715"/>
                    <a:pt x="10999" y="5715"/>
                  </a:cubicBezTo>
                  <a:lnTo>
                    <a:pt x="9726" y="5715"/>
                  </a:lnTo>
                  <a:cubicBezTo>
                    <a:pt x="9264" y="5715"/>
                    <a:pt x="8850" y="5938"/>
                    <a:pt x="8595" y="6304"/>
                  </a:cubicBezTo>
                  <a:lnTo>
                    <a:pt x="6765" y="6304"/>
                  </a:lnTo>
                  <a:cubicBezTo>
                    <a:pt x="6112" y="6304"/>
                    <a:pt x="5523" y="6542"/>
                    <a:pt x="5062" y="6940"/>
                  </a:cubicBezTo>
                  <a:cubicBezTo>
                    <a:pt x="6192" y="5205"/>
                    <a:pt x="8150" y="4043"/>
                    <a:pt x="10362" y="4043"/>
                  </a:cubicBezTo>
                  <a:close/>
                  <a:moveTo>
                    <a:pt x="16554" y="9137"/>
                  </a:moveTo>
                  <a:cubicBezTo>
                    <a:pt x="16634" y="9535"/>
                    <a:pt x="16682" y="9949"/>
                    <a:pt x="16682" y="10363"/>
                  </a:cubicBezTo>
                  <a:cubicBezTo>
                    <a:pt x="16682" y="10864"/>
                    <a:pt x="16620" y="11366"/>
                    <a:pt x="16496" y="11837"/>
                  </a:cubicBezTo>
                  <a:lnTo>
                    <a:pt x="16496" y="11837"/>
                  </a:lnTo>
                  <a:cubicBezTo>
                    <a:pt x="16540" y="11668"/>
                    <a:pt x="16554" y="11485"/>
                    <a:pt x="16554" y="11302"/>
                  </a:cubicBezTo>
                  <a:lnTo>
                    <a:pt x="16554" y="9137"/>
                  </a:lnTo>
                  <a:close/>
                  <a:moveTo>
                    <a:pt x="4170" y="9137"/>
                  </a:moveTo>
                  <a:lnTo>
                    <a:pt x="4170" y="11302"/>
                  </a:lnTo>
                  <a:cubicBezTo>
                    <a:pt x="4170" y="11493"/>
                    <a:pt x="4202" y="11668"/>
                    <a:pt x="4234" y="11859"/>
                  </a:cubicBezTo>
                  <a:cubicBezTo>
                    <a:pt x="4123" y="11381"/>
                    <a:pt x="4059" y="10872"/>
                    <a:pt x="4059" y="10363"/>
                  </a:cubicBezTo>
                  <a:cubicBezTo>
                    <a:pt x="4059" y="9949"/>
                    <a:pt x="4091" y="9535"/>
                    <a:pt x="4170" y="9137"/>
                  </a:cubicBezTo>
                  <a:close/>
                  <a:moveTo>
                    <a:pt x="4282" y="12050"/>
                  </a:moveTo>
                  <a:cubicBezTo>
                    <a:pt x="4600" y="13116"/>
                    <a:pt x="5603" y="13880"/>
                    <a:pt x="6765" y="13880"/>
                  </a:cubicBezTo>
                  <a:lnTo>
                    <a:pt x="8627" y="13880"/>
                  </a:lnTo>
                  <a:cubicBezTo>
                    <a:pt x="8802" y="14119"/>
                    <a:pt x="9041" y="14278"/>
                    <a:pt x="9296" y="14374"/>
                  </a:cubicBezTo>
                  <a:lnTo>
                    <a:pt x="9296" y="16586"/>
                  </a:lnTo>
                  <a:cubicBezTo>
                    <a:pt x="6876" y="16172"/>
                    <a:pt x="4934" y="14374"/>
                    <a:pt x="4282" y="12050"/>
                  </a:cubicBezTo>
                  <a:close/>
                  <a:moveTo>
                    <a:pt x="16443" y="12050"/>
                  </a:moveTo>
                  <a:cubicBezTo>
                    <a:pt x="15806" y="14358"/>
                    <a:pt x="13848" y="16172"/>
                    <a:pt x="11429" y="16586"/>
                  </a:cubicBezTo>
                  <a:lnTo>
                    <a:pt x="11429" y="14374"/>
                  </a:lnTo>
                  <a:cubicBezTo>
                    <a:pt x="11699" y="14278"/>
                    <a:pt x="11922" y="14119"/>
                    <a:pt x="12097" y="13880"/>
                  </a:cubicBezTo>
                  <a:lnTo>
                    <a:pt x="13976" y="13880"/>
                  </a:lnTo>
                  <a:cubicBezTo>
                    <a:pt x="15138" y="13880"/>
                    <a:pt x="16124" y="13100"/>
                    <a:pt x="16443" y="12050"/>
                  </a:cubicBezTo>
                  <a:close/>
                  <a:moveTo>
                    <a:pt x="10362" y="0"/>
                  </a:moveTo>
                  <a:cubicBezTo>
                    <a:pt x="4648" y="0"/>
                    <a:pt x="0" y="4648"/>
                    <a:pt x="0" y="10363"/>
                  </a:cubicBezTo>
                  <a:cubicBezTo>
                    <a:pt x="0" y="15536"/>
                    <a:pt x="3900" y="19945"/>
                    <a:pt x="8993" y="20629"/>
                  </a:cubicBezTo>
                  <a:lnTo>
                    <a:pt x="8993" y="26837"/>
                  </a:lnTo>
                  <a:cubicBezTo>
                    <a:pt x="8548" y="26996"/>
                    <a:pt x="8341" y="27219"/>
                    <a:pt x="8245" y="27426"/>
                  </a:cubicBezTo>
                  <a:cubicBezTo>
                    <a:pt x="7943" y="27713"/>
                    <a:pt x="7147" y="28477"/>
                    <a:pt x="6351" y="29320"/>
                  </a:cubicBezTo>
                  <a:cubicBezTo>
                    <a:pt x="4361" y="31405"/>
                    <a:pt x="4218" y="31978"/>
                    <a:pt x="4250" y="32345"/>
                  </a:cubicBezTo>
                  <a:cubicBezTo>
                    <a:pt x="4250" y="32583"/>
                    <a:pt x="4361" y="32790"/>
                    <a:pt x="4552" y="32918"/>
                  </a:cubicBezTo>
                  <a:cubicBezTo>
                    <a:pt x="4680" y="33013"/>
                    <a:pt x="4839" y="33061"/>
                    <a:pt x="5014" y="33061"/>
                  </a:cubicBezTo>
                  <a:cubicBezTo>
                    <a:pt x="5794" y="33061"/>
                    <a:pt x="7545" y="31437"/>
                    <a:pt x="9168" y="29750"/>
                  </a:cubicBezTo>
                  <a:cubicBezTo>
                    <a:pt x="9184" y="31612"/>
                    <a:pt x="9344" y="33443"/>
                    <a:pt x="9821" y="33936"/>
                  </a:cubicBezTo>
                  <a:cubicBezTo>
                    <a:pt x="9964" y="34095"/>
                    <a:pt x="10155" y="34175"/>
                    <a:pt x="10362" y="34175"/>
                  </a:cubicBezTo>
                  <a:cubicBezTo>
                    <a:pt x="10585" y="34175"/>
                    <a:pt x="10792" y="34080"/>
                    <a:pt x="10967" y="33904"/>
                  </a:cubicBezTo>
                  <a:cubicBezTo>
                    <a:pt x="11492" y="33347"/>
                    <a:pt x="11604" y="31469"/>
                    <a:pt x="11604" y="29782"/>
                  </a:cubicBezTo>
                  <a:cubicBezTo>
                    <a:pt x="13212" y="31469"/>
                    <a:pt x="14931" y="33061"/>
                    <a:pt x="15726" y="33061"/>
                  </a:cubicBezTo>
                  <a:cubicBezTo>
                    <a:pt x="15886" y="33061"/>
                    <a:pt x="16045" y="33013"/>
                    <a:pt x="16172" y="32918"/>
                  </a:cubicBezTo>
                  <a:cubicBezTo>
                    <a:pt x="16363" y="32790"/>
                    <a:pt x="16475" y="32583"/>
                    <a:pt x="16491" y="32345"/>
                  </a:cubicBezTo>
                  <a:cubicBezTo>
                    <a:pt x="16506" y="31978"/>
                    <a:pt x="16363" y="31405"/>
                    <a:pt x="14373" y="29320"/>
                  </a:cubicBezTo>
                  <a:cubicBezTo>
                    <a:pt x="13578" y="28477"/>
                    <a:pt x="12782" y="27713"/>
                    <a:pt x="12479" y="27426"/>
                  </a:cubicBezTo>
                  <a:cubicBezTo>
                    <a:pt x="12384" y="27219"/>
                    <a:pt x="12177" y="26996"/>
                    <a:pt x="11747" y="26837"/>
                  </a:cubicBezTo>
                  <a:lnTo>
                    <a:pt x="11747" y="20629"/>
                  </a:lnTo>
                  <a:cubicBezTo>
                    <a:pt x="16825" y="19945"/>
                    <a:pt x="20725" y="15536"/>
                    <a:pt x="20725" y="10363"/>
                  </a:cubicBezTo>
                  <a:cubicBezTo>
                    <a:pt x="20725" y="4648"/>
                    <a:pt x="16077" y="0"/>
                    <a:pt x="103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4762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1135311" y="4349570"/>
              <a:ext cx="82389" cy="285295"/>
            </a:xfrm>
            <a:custGeom>
              <a:rect b="b" l="l" r="r" t="t"/>
              <a:pathLst>
                <a:path extrusionOk="0" h="5350" w="1545">
                  <a:moveTo>
                    <a:pt x="96" y="1"/>
                  </a:moveTo>
                  <a:cubicBezTo>
                    <a:pt x="96" y="1"/>
                    <a:pt x="1" y="5349"/>
                    <a:pt x="701" y="5349"/>
                  </a:cubicBezTo>
                  <a:cubicBezTo>
                    <a:pt x="1545" y="5349"/>
                    <a:pt x="1306" y="1"/>
                    <a:pt x="1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1204955" y="4324133"/>
              <a:ext cx="292867" cy="251326"/>
            </a:xfrm>
            <a:custGeom>
              <a:rect b="b" l="l" r="r" t="t"/>
              <a:pathLst>
                <a:path extrusionOk="0" h="4713" w="5492">
                  <a:moveTo>
                    <a:pt x="987" y="0"/>
                  </a:moveTo>
                  <a:lnTo>
                    <a:pt x="0" y="478"/>
                  </a:lnTo>
                  <a:cubicBezTo>
                    <a:pt x="0" y="478"/>
                    <a:pt x="3844" y="4712"/>
                    <a:pt x="4758" y="4712"/>
                  </a:cubicBezTo>
                  <a:cubicBezTo>
                    <a:pt x="4803" y="4712"/>
                    <a:pt x="4841" y="4702"/>
                    <a:pt x="4871" y="4680"/>
                  </a:cubicBezTo>
                  <a:cubicBezTo>
                    <a:pt x="5492" y="4234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847564" y="4324133"/>
              <a:ext cx="292920" cy="251326"/>
            </a:xfrm>
            <a:custGeom>
              <a:rect b="b" l="l" r="r" t="t"/>
              <a:pathLst>
                <a:path extrusionOk="0" h="4713" w="5493">
                  <a:moveTo>
                    <a:pt x="4506" y="0"/>
                  </a:moveTo>
                  <a:cubicBezTo>
                    <a:pt x="4506" y="0"/>
                    <a:pt x="1" y="4234"/>
                    <a:pt x="638" y="4680"/>
                  </a:cubicBezTo>
                  <a:cubicBezTo>
                    <a:pt x="667" y="4702"/>
                    <a:pt x="704" y="4712"/>
                    <a:pt x="749" y="4712"/>
                  </a:cubicBezTo>
                  <a:cubicBezTo>
                    <a:pt x="1648" y="4712"/>
                    <a:pt x="5492" y="478"/>
                    <a:pt x="5492" y="478"/>
                  </a:cubicBezTo>
                  <a:lnTo>
                    <a:pt x="4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087798" y="4296990"/>
              <a:ext cx="169844" cy="55192"/>
            </a:xfrm>
            <a:custGeom>
              <a:rect b="b" l="l" r="r" t="t"/>
              <a:pathLst>
                <a:path extrusionOk="0" h="1035" w="3185">
                  <a:moveTo>
                    <a:pt x="1592" y="0"/>
                  </a:moveTo>
                  <a:cubicBezTo>
                    <a:pt x="717" y="0"/>
                    <a:pt x="1" y="239"/>
                    <a:pt x="1" y="509"/>
                  </a:cubicBezTo>
                  <a:cubicBezTo>
                    <a:pt x="1" y="796"/>
                    <a:pt x="717" y="1035"/>
                    <a:pt x="1592" y="1035"/>
                  </a:cubicBezTo>
                  <a:cubicBezTo>
                    <a:pt x="2468" y="1035"/>
                    <a:pt x="3184" y="796"/>
                    <a:pt x="3184" y="509"/>
                  </a:cubicBezTo>
                  <a:cubicBezTo>
                    <a:pt x="3184" y="239"/>
                    <a:pt x="2468" y="0"/>
                    <a:pt x="1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131098" y="3887815"/>
              <a:ext cx="83242" cy="161685"/>
            </a:xfrm>
            <a:custGeom>
              <a:rect b="b" l="l" r="r" t="t"/>
              <a:pathLst>
                <a:path extrusionOk="0" h="3032" w="1561">
                  <a:moveTo>
                    <a:pt x="0" y="1"/>
                  </a:moveTo>
                  <a:lnTo>
                    <a:pt x="0" y="3025"/>
                  </a:lnTo>
                  <a:cubicBezTo>
                    <a:pt x="132" y="3029"/>
                    <a:pt x="262" y="3031"/>
                    <a:pt x="392" y="3031"/>
                  </a:cubicBezTo>
                  <a:cubicBezTo>
                    <a:pt x="781" y="3031"/>
                    <a:pt x="1166" y="3013"/>
                    <a:pt x="1560" y="2977"/>
                  </a:cubicBezTo>
                  <a:lnTo>
                    <a:pt x="15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1131098" y="4046569"/>
              <a:ext cx="83242" cy="267430"/>
            </a:xfrm>
            <a:custGeom>
              <a:rect b="b" l="l" r="r" t="t"/>
              <a:pathLst>
                <a:path extrusionOk="0" h="5015" w="1561">
                  <a:moveTo>
                    <a:pt x="1560" y="0"/>
                  </a:moveTo>
                  <a:cubicBezTo>
                    <a:pt x="1166" y="36"/>
                    <a:pt x="781" y="54"/>
                    <a:pt x="392" y="54"/>
                  </a:cubicBezTo>
                  <a:cubicBezTo>
                    <a:pt x="262" y="54"/>
                    <a:pt x="132" y="52"/>
                    <a:pt x="0" y="48"/>
                  </a:cubicBezTo>
                  <a:lnTo>
                    <a:pt x="0" y="4983"/>
                  </a:lnTo>
                  <a:cubicBezTo>
                    <a:pt x="255" y="4998"/>
                    <a:pt x="526" y="5014"/>
                    <a:pt x="780" y="5014"/>
                  </a:cubicBezTo>
                  <a:cubicBezTo>
                    <a:pt x="1051" y="5014"/>
                    <a:pt x="1306" y="4998"/>
                    <a:pt x="1560" y="4983"/>
                  </a:cubicBezTo>
                  <a:lnTo>
                    <a:pt x="1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148056" y="3550845"/>
              <a:ext cx="49273" cy="246207"/>
            </a:xfrm>
            <a:custGeom>
              <a:rect b="b" l="l" r="r" t="t"/>
              <a:pathLst>
                <a:path extrusionOk="0" h="4617" w="924">
                  <a:moveTo>
                    <a:pt x="1" y="1"/>
                  </a:moveTo>
                  <a:lnTo>
                    <a:pt x="1" y="4617"/>
                  </a:lnTo>
                  <a:lnTo>
                    <a:pt x="924" y="4617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651484" y="2876050"/>
              <a:ext cx="1042418" cy="1041512"/>
            </a:xfrm>
            <a:custGeom>
              <a:rect b="b" l="l" r="r" t="t"/>
              <a:pathLst>
                <a:path extrusionOk="0" h="19531" w="19548">
                  <a:moveTo>
                    <a:pt x="9774" y="1544"/>
                  </a:moveTo>
                  <a:cubicBezTo>
                    <a:pt x="14311" y="1544"/>
                    <a:pt x="18004" y="5237"/>
                    <a:pt x="18004" y="9774"/>
                  </a:cubicBezTo>
                  <a:cubicBezTo>
                    <a:pt x="18004" y="14310"/>
                    <a:pt x="14311" y="17987"/>
                    <a:pt x="9774" y="17987"/>
                  </a:cubicBezTo>
                  <a:cubicBezTo>
                    <a:pt x="5238" y="17987"/>
                    <a:pt x="1545" y="14310"/>
                    <a:pt x="1545" y="9774"/>
                  </a:cubicBezTo>
                  <a:cubicBezTo>
                    <a:pt x="1545" y="5237"/>
                    <a:pt x="5238" y="1544"/>
                    <a:pt x="9774" y="1544"/>
                  </a:cubicBezTo>
                  <a:close/>
                  <a:moveTo>
                    <a:pt x="9774" y="0"/>
                  </a:moveTo>
                  <a:cubicBezTo>
                    <a:pt x="4378" y="0"/>
                    <a:pt x="1" y="4378"/>
                    <a:pt x="1" y="9774"/>
                  </a:cubicBezTo>
                  <a:cubicBezTo>
                    <a:pt x="1" y="15170"/>
                    <a:pt x="4378" y="19531"/>
                    <a:pt x="9774" y="19531"/>
                  </a:cubicBezTo>
                  <a:cubicBezTo>
                    <a:pt x="15170" y="19531"/>
                    <a:pt x="19548" y="15170"/>
                    <a:pt x="19548" y="9774"/>
                  </a:cubicBezTo>
                  <a:cubicBezTo>
                    <a:pt x="19548" y="4378"/>
                    <a:pt x="15170" y="0"/>
                    <a:pt x="9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33820" y="2958386"/>
              <a:ext cx="877747" cy="877694"/>
            </a:xfrm>
            <a:custGeom>
              <a:rect b="b" l="l" r="r" t="t"/>
              <a:pathLst>
                <a:path extrusionOk="0" h="16459" w="16460">
                  <a:moveTo>
                    <a:pt x="8230" y="1321"/>
                  </a:moveTo>
                  <a:cubicBezTo>
                    <a:pt x="12050" y="1321"/>
                    <a:pt x="15138" y="4409"/>
                    <a:pt x="15138" y="8230"/>
                  </a:cubicBezTo>
                  <a:cubicBezTo>
                    <a:pt x="15138" y="12034"/>
                    <a:pt x="12050" y="15138"/>
                    <a:pt x="8230" y="15138"/>
                  </a:cubicBezTo>
                  <a:cubicBezTo>
                    <a:pt x="4410" y="15138"/>
                    <a:pt x="1322" y="12050"/>
                    <a:pt x="1322" y="8230"/>
                  </a:cubicBezTo>
                  <a:cubicBezTo>
                    <a:pt x="1322" y="4409"/>
                    <a:pt x="4410" y="1321"/>
                    <a:pt x="8230" y="1321"/>
                  </a:cubicBezTo>
                  <a:close/>
                  <a:moveTo>
                    <a:pt x="8230" y="0"/>
                  </a:moveTo>
                  <a:cubicBezTo>
                    <a:pt x="3694" y="0"/>
                    <a:pt x="1" y="3693"/>
                    <a:pt x="1" y="8230"/>
                  </a:cubicBezTo>
                  <a:cubicBezTo>
                    <a:pt x="1" y="12766"/>
                    <a:pt x="3694" y="16459"/>
                    <a:pt x="8230" y="16459"/>
                  </a:cubicBezTo>
                  <a:cubicBezTo>
                    <a:pt x="12767" y="16459"/>
                    <a:pt x="16460" y="12766"/>
                    <a:pt x="16460" y="8230"/>
                  </a:cubicBezTo>
                  <a:cubicBezTo>
                    <a:pt x="16460" y="3693"/>
                    <a:pt x="12767" y="0"/>
                    <a:pt x="8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874760" y="3212167"/>
              <a:ext cx="596772" cy="341287"/>
            </a:xfrm>
            <a:custGeom>
              <a:rect b="b" l="l" r="r" t="t"/>
              <a:pathLst>
                <a:path extrusionOk="0" h="6400" w="11191">
                  <a:moveTo>
                    <a:pt x="1990" y="1"/>
                  </a:moveTo>
                  <a:cubicBezTo>
                    <a:pt x="892" y="1"/>
                    <a:pt x="0" y="892"/>
                    <a:pt x="0" y="2006"/>
                  </a:cubicBezTo>
                  <a:lnTo>
                    <a:pt x="0" y="4410"/>
                  </a:lnTo>
                  <a:cubicBezTo>
                    <a:pt x="0" y="5508"/>
                    <a:pt x="892" y="6399"/>
                    <a:pt x="1990" y="6399"/>
                  </a:cubicBezTo>
                  <a:lnTo>
                    <a:pt x="9201" y="6399"/>
                  </a:lnTo>
                  <a:cubicBezTo>
                    <a:pt x="10299" y="6399"/>
                    <a:pt x="11190" y="5508"/>
                    <a:pt x="11190" y="4410"/>
                  </a:cubicBezTo>
                  <a:lnTo>
                    <a:pt x="11190" y="2006"/>
                  </a:lnTo>
                  <a:cubicBezTo>
                    <a:pt x="11190" y="892"/>
                    <a:pt x="10299" y="1"/>
                    <a:pt x="9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904463" y="3242724"/>
              <a:ext cx="536514" cy="281028"/>
            </a:xfrm>
            <a:custGeom>
              <a:rect b="b" l="l" r="r" t="t"/>
              <a:pathLst>
                <a:path extrusionOk="0" h="5270" w="10061">
                  <a:moveTo>
                    <a:pt x="1385" y="1"/>
                  </a:moveTo>
                  <a:cubicBezTo>
                    <a:pt x="621" y="1"/>
                    <a:pt x="0" y="621"/>
                    <a:pt x="0" y="1385"/>
                  </a:cubicBezTo>
                  <a:lnTo>
                    <a:pt x="0" y="3869"/>
                  </a:lnTo>
                  <a:cubicBezTo>
                    <a:pt x="0" y="4633"/>
                    <a:pt x="621" y="5269"/>
                    <a:pt x="1385" y="5269"/>
                  </a:cubicBezTo>
                  <a:lnTo>
                    <a:pt x="8675" y="5269"/>
                  </a:lnTo>
                  <a:cubicBezTo>
                    <a:pt x="9439" y="5269"/>
                    <a:pt x="10060" y="4633"/>
                    <a:pt x="10060" y="3869"/>
                  </a:cubicBezTo>
                  <a:lnTo>
                    <a:pt x="10060" y="1385"/>
                  </a:lnTo>
                  <a:cubicBezTo>
                    <a:pt x="10060" y="621"/>
                    <a:pt x="9439" y="1"/>
                    <a:pt x="8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097983" y="3180758"/>
              <a:ext cx="149473" cy="82389"/>
            </a:xfrm>
            <a:custGeom>
              <a:rect b="b" l="l" r="r" t="t"/>
              <a:pathLst>
                <a:path extrusionOk="0" h="1545" w="2803">
                  <a:moveTo>
                    <a:pt x="765" y="1"/>
                  </a:moveTo>
                  <a:cubicBezTo>
                    <a:pt x="351" y="1"/>
                    <a:pt x="1" y="351"/>
                    <a:pt x="1" y="781"/>
                  </a:cubicBezTo>
                  <a:cubicBezTo>
                    <a:pt x="1" y="1194"/>
                    <a:pt x="351" y="1545"/>
                    <a:pt x="765" y="1545"/>
                  </a:cubicBezTo>
                  <a:lnTo>
                    <a:pt x="2038" y="1545"/>
                  </a:lnTo>
                  <a:cubicBezTo>
                    <a:pt x="2468" y="1545"/>
                    <a:pt x="2802" y="1194"/>
                    <a:pt x="2802" y="781"/>
                  </a:cubicBezTo>
                  <a:cubicBezTo>
                    <a:pt x="2802" y="351"/>
                    <a:pt x="2468" y="1"/>
                    <a:pt x="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97983" y="3500771"/>
              <a:ext cx="149473" cy="81536"/>
            </a:xfrm>
            <a:custGeom>
              <a:rect b="b" l="l" r="r" t="t"/>
              <a:pathLst>
                <a:path extrusionOk="0" h="1529" w="2803">
                  <a:moveTo>
                    <a:pt x="765" y="1"/>
                  </a:moveTo>
                  <a:cubicBezTo>
                    <a:pt x="351" y="1"/>
                    <a:pt x="1" y="335"/>
                    <a:pt x="1" y="765"/>
                  </a:cubicBezTo>
                  <a:cubicBezTo>
                    <a:pt x="1" y="1194"/>
                    <a:pt x="351" y="1529"/>
                    <a:pt x="765" y="1529"/>
                  </a:cubicBezTo>
                  <a:lnTo>
                    <a:pt x="2038" y="1529"/>
                  </a:lnTo>
                  <a:cubicBezTo>
                    <a:pt x="2468" y="1529"/>
                    <a:pt x="2802" y="1194"/>
                    <a:pt x="2802" y="765"/>
                  </a:cubicBezTo>
                  <a:cubicBezTo>
                    <a:pt x="2802" y="335"/>
                    <a:pt x="2468" y="1"/>
                    <a:pt x="20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965574" y="3332685"/>
              <a:ext cx="73057" cy="73057"/>
            </a:xfrm>
            <a:custGeom>
              <a:rect b="b" l="l" r="r" t="t"/>
              <a:pathLst>
                <a:path extrusionOk="0" h="1370" w="1370">
                  <a:moveTo>
                    <a:pt x="685" y="1"/>
                  </a:moveTo>
                  <a:cubicBezTo>
                    <a:pt x="303" y="1"/>
                    <a:pt x="0" y="303"/>
                    <a:pt x="0" y="685"/>
                  </a:cubicBezTo>
                  <a:cubicBezTo>
                    <a:pt x="0" y="1067"/>
                    <a:pt x="303" y="1370"/>
                    <a:pt x="685" y="1370"/>
                  </a:cubicBezTo>
                  <a:cubicBezTo>
                    <a:pt x="1051" y="1370"/>
                    <a:pt x="1369" y="1067"/>
                    <a:pt x="1369" y="685"/>
                  </a:cubicBezTo>
                  <a:cubicBezTo>
                    <a:pt x="1369" y="303"/>
                    <a:pt x="1051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068280" y="3320314"/>
              <a:ext cx="58605" cy="104093"/>
            </a:xfrm>
            <a:custGeom>
              <a:rect b="b" l="l" r="r" t="t"/>
              <a:pathLst>
                <a:path extrusionOk="0" h="1952" w="1099">
                  <a:moveTo>
                    <a:pt x="475" y="0"/>
                  </a:moveTo>
                  <a:cubicBezTo>
                    <a:pt x="415" y="0"/>
                    <a:pt x="363" y="43"/>
                    <a:pt x="351" y="106"/>
                  </a:cubicBezTo>
                  <a:cubicBezTo>
                    <a:pt x="223" y="567"/>
                    <a:pt x="96" y="1045"/>
                    <a:pt x="32" y="1538"/>
                  </a:cubicBezTo>
                  <a:cubicBezTo>
                    <a:pt x="16" y="1586"/>
                    <a:pt x="0" y="1665"/>
                    <a:pt x="48" y="1745"/>
                  </a:cubicBezTo>
                  <a:cubicBezTo>
                    <a:pt x="112" y="1841"/>
                    <a:pt x="223" y="1872"/>
                    <a:pt x="271" y="1872"/>
                  </a:cubicBezTo>
                  <a:cubicBezTo>
                    <a:pt x="478" y="1920"/>
                    <a:pt x="701" y="1952"/>
                    <a:pt x="908" y="1952"/>
                  </a:cubicBezTo>
                  <a:lnTo>
                    <a:pt x="956" y="1952"/>
                  </a:lnTo>
                  <a:cubicBezTo>
                    <a:pt x="1035" y="1952"/>
                    <a:pt x="1099" y="1888"/>
                    <a:pt x="1099" y="1809"/>
                  </a:cubicBezTo>
                  <a:cubicBezTo>
                    <a:pt x="1099" y="1729"/>
                    <a:pt x="1035" y="1665"/>
                    <a:pt x="956" y="1665"/>
                  </a:cubicBezTo>
                  <a:cubicBezTo>
                    <a:pt x="749" y="1665"/>
                    <a:pt x="542" y="1650"/>
                    <a:pt x="335" y="1602"/>
                  </a:cubicBezTo>
                  <a:lnTo>
                    <a:pt x="303" y="1602"/>
                  </a:lnTo>
                  <a:cubicBezTo>
                    <a:pt x="303" y="1586"/>
                    <a:pt x="303" y="1586"/>
                    <a:pt x="303" y="1570"/>
                  </a:cubicBezTo>
                  <a:cubicBezTo>
                    <a:pt x="367" y="1108"/>
                    <a:pt x="494" y="631"/>
                    <a:pt x="621" y="185"/>
                  </a:cubicBezTo>
                  <a:cubicBezTo>
                    <a:pt x="637" y="106"/>
                    <a:pt x="589" y="26"/>
                    <a:pt x="526" y="10"/>
                  </a:cubicBezTo>
                  <a:cubicBezTo>
                    <a:pt x="509" y="3"/>
                    <a:pt x="492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43843" y="3325060"/>
              <a:ext cx="22077" cy="99346"/>
            </a:xfrm>
            <a:custGeom>
              <a:rect b="b" l="l" r="r" t="t"/>
              <a:pathLst>
                <a:path extrusionOk="0" h="1863" w="414">
                  <a:moveTo>
                    <a:pt x="287" y="1"/>
                  </a:moveTo>
                  <a:cubicBezTo>
                    <a:pt x="223" y="1"/>
                    <a:pt x="143" y="48"/>
                    <a:pt x="127" y="128"/>
                  </a:cubicBezTo>
                  <a:cubicBezTo>
                    <a:pt x="64" y="653"/>
                    <a:pt x="16" y="1179"/>
                    <a:pt x="0" y="1720"/>
                  </a:cubicBezTo>
                  <a:cubicBezTo>
                    <a:pt x="0" y="1799"/>
                    <a:pt x="48" y="1863"/>
                    <a:pt x="127" y="1863"/>
                  </a:cubicBezTo>
                  <a:cubicBezTo>
                    <a:pt x="207" y="1863"/>
                    <a:pt x="271" y="1799"/>
                    <a:pt x="271" y="1720"/>
                  </a:cubicBezTo>
                  <a:cubicBezTo>
                    <a:pt x="287" y="1194"/>
                    <a:pt x="334" y="685"/>
                    <a:pt x="414" y="160"/>
                  </a:cubicBezTo>
                  <a:cubicBezTo>
                    <a:pt x="414" y="80"/>
                    <a:pt x="366" y="17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182025" y="3326766"/>
              <a:ext cx="67937" cy="98493"/>
            </a:xfrm>
            <a:custGeom>
              <a:rect b="b" l="l" r="r" t="t"/>
              <a:pathLst>
                <a:path extrusionOk="0" h="1847" w="1274">
                  <a:moveTo>
                    <a:pt x="144" y="0"/>
                  </a:moveTo>
                  <a:cubicBezTo>
                    <a:pt x="64" y="0"/>
                    <a:pt x="0" y="80"/>
                    <a:pt x="16" y="160"/>
                  </a:cubicBezTo>
                  <a:cubicBezTo>
                    <a:pt x="64" y="701"/>
                    <a:pt x="207" y="1242"/>
                    <a:pt x="414" y="1751"/>
                  </a:cubicBezTo>
                  <a:cubicBezTo>
                    <a:pt x="430" y="1799"/>
                    <a:pt x="478" y="1847"/>
                    <a:pt x="542" y="1847"/>
                  </a:cubicBezTo>
                  <a:cubicBezTo>
                    <a:pt x="589" y="1847"/>
                    <a:pt x="637" y="1815"/>
                    <a:pt x="669" y="1767"/>
                  </a:cubicBezTo>
                  <a:cubicBezTo>
                    <a:pt x="908" y="1274"/>
                    <a:pt x="1115" y="764"/>
                    <a:pt x="1258" y="239"/>
                  </a:cubicBezTo>
                  <a:cubicBezTo>
                    <a:pt x="1274" y="160"/>
                    <a:pt x="1226" y="80"/>
                    <a:pt x="1162" y="64"/>
                  </a:cubicBezTo>
                  <a:cubicBezTo>
                    <a:pt x="1149" y="61"/>
                    <a:pt x="1136" y="60"/>
                    <a:pt x="1123" y="60"/>
                  </a:cubicBezTo>
                  <a:cubicBezTo>
                    <a:pt x="1058" y="60"/>
                    <a:pt x="1001" y="93"/>
                    <a:pt x="987" y="160"/>
                  </a:cubicBezTo>
                  <a:cubicBezTo>
                    <a:pt x="876" y="573"/>
                    <a:pt x="733" y="956"/>
                    <a:pt x="558" y="1338"/>
                  </a:cubicBezTo>
                  <a:cubicBezTo>
                    <a:pt x="414" y="956"/>
                    <a:pt x="335" y="542"/>
                    <a:pt x="287" y="128"/>
                  </a:cubicBezTo>
                  <a:cubicBezTo>
                    <a:pt x="287" y="48"/>
                    <a:pt x="207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261800" y="3328739"/>
              <a:ext cx="71350" cy="101640"/>
            </a:xfrm>
            <a:custGeom>
              <a:rect b="b" l="l" r="r" t="t"/>
              <a:pathLst>
                <a:path extrusionOk="0" h="1906" w="1338">
                  <a:moveTo>
                    <a:pt x="971" y="1"/>
                  </a:moveTo>
                  <a:cubicBezTo>
                    <a:pt x="725" y="1"/>
                    <a:pt x="483" y="35"/>
                    <a:pt x="287" y="59"/>
                  </a:cubicBezTo>
                  <a:cubicBezTo>
                    <a:pt x="128" y="75"/>
                    <a:pt x="17" y="202"/>
                    <a:pt x="17" y="345"/>
                  </a:cubicBezTo>
                  <a:cubicBezTo>
                    <a:pt x="1" y="759"/>
                    <a:pt x="1" y="1205"/>
                    <a:pt x="64" y="1651"/>
                  </a:cubicBezTo>
                  <a:cubicBezTo>
                    <a:pt x="64" y="1683"/>
                    <a:pt x="80" y="1730"/>
                    <a:pt x="112" y="1778"/>
                  </a:cubicBezTo>
                  <a:cubicBezTo>
                    <a:pt x="192" y="1889"/>
                    <a:pt x="319" y="1889"/>
                    <a:pt x="383" y="1905"/>
                  </a:cubicBezTo>
                  <a:lnTo>
                    <a:pt x="590" y="1905"/>
                  </a:lnTo>
                  <a:cubicBezTo>
                    <a:pt x="781" y="1905"/>
                    <a:pt x="956" y="1889"/>
                    <a:pt x="1131" y="1889"/>
                  </a:cubicBezTo>
                  <a:cubicBezTo>
                    <a:pt x="1210" y="1889"/>
                    <a:pt x="1274" y="1826"/>
                    <a:pt x="1258" y="1746"/>
                  </a:cubicBezTo>
                  <a:cubicBezTo>
                    <a:pt x="1258" y="1667"/>
                    <a:pt x="1194" y="1603"/>
                    <a:pt x="1115" y="1603"/>
                  </a:cubicBezTo>
                  <a:cubicBezTo>
                    <a:pt x="876" y="1619"/>
                    <a:pt x="637" y="1619"/>
                    <a:pt x="383" y="1619"/>
                  </a:cubicBezTo>
                  <a:lnTo>
                    <a:pt x="351" y="1619"/>
                  </a:lnTo>
                  <a:cubicBezTo>
                    <a:pt x="351" y="1603"/>
                    <a:pt x="351" y="1603"/>
                    <a:pt x="335" y="1603"/>
                  </a:cubicBezTo>
                  <a:cubicBezTo>
                    <a:pt x="319" y="1444"/>
                    <a:pt x="303" y="1285"/>
                    <a:pt x="303" y="1125"/>
                  </a:cubicBezTo>
                  <a:lnTo>
                    <a:pt x="605" y="1125"/>
                  </a:lnTo>
                  <a:cubicBezTo>
                    <a:pt x="749" y="1125"/>
                    <a:pt x="892" y="1125"/>
                    <a:pt x="1035" y="1110"/>
                  </a:cubicBezTo>
                  <a:cubicBezTo>
                    <a:pt x="1115" y="1110"/>
                    <a:pt x="1179" y="1046"/>
                    <a:pt x="1179" y="966"/>
                  </a:cubicBezTo>
                  <a:cubicBezTo>
                    <a:pt x="1164" y="895"/>
                    <a:pt x="1112" y="836"/>
                    <a:pt x="1044" y="836"/>
                  </a:cubicBezTo>
                  <a:cubicBezTo>
                    <a:pt x="1036" y="836"/>
                    <a:pt x="1028" y="837"/>
                    <a:pt x="1019" y="839"/>
                  </a:cubicBezTo>
                  <a:cubicBezTo>
                    <a:pt x="900" y="847"/>
                    <a:pt x="781" y="851"/>
                    <a:pt x="659" y="851"/>
                  </a:cubicBezTo>
                  <a:cubicBezTo>
                    <a:pt x="538" y="851"/>
                    <a:pt x="414" y="847"/>
                    <a:pt x="287" y="839"/>
                  </a:cubicBezTo>
                  <a:cubicBezTo>
                    <a:pt x="287" y="680"/>
                    <a:pt x="303" y="521"/>
                    <a:pt x="303" y="361"/>
                  </a:cubicBezTo>
                  <a:cubicBezTo>
                    <a:pt x="303" y="345"/>
                    <a:pt x="303" y="330"/>
                    <a:pt x="319" y="330"/>
                  </a:cubicBezTo>
                  <a:cubicBezTo>
                    <a:pt x="514" y="304"/>
                    <a:pt x="762" y="278"/>
                    <a:pt x="1011" y="278"/>
                  </a:cubicBezTo>
                  <a:cubicBezTo>
                    <a:pt x="1067" y="278"/>
                    <a:pt x="1123" y="279"/>
                    <a:pt x="1179" y="282"/>
                  </a:cubicBezTo>
                  <a:cubicBezTo>
                    <a:pt x="1187" y="283"/>
                    <a:pt x="1195" y="284"/>
                    <a:pt x="1203" y="284"/>
                  </a:cubicBezTo>
                  <a:cubicBezTo>
                    <a:pt x="1271" y="284"/>
                    <a:pt x="1322" y="226"/>
                    <a:pt x="1322" y="154"/>
                  </a:cubicBezTo>
                  <a:cubicBezTo>
                    <a:pt x="1338" y="75"/>
                    <a:pt x="1274" y="11"/>
                    <a:pt x="1194" y="11"/>
                  </a:cubicBezTo>
                  <a:cubicBezTo>
                    <a:pt x="1120" y="4"/>
                    <a:pt x="1046" y="1"/>
                    <a:pt x="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>
            <p:ph type="title"/>
          </p:nvPr>
        </p:nvSpPr>
        <p:spPr>
          <a:xfrm>
            <a:off x="4549401" y="841775"/>
            <a:ext cx="3378000" cy="8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Isidra- universidad de Alcalá uah </a:t>
            </a:r>
            <a:endParaRPr/>
          </a:p>
        </p:txBody>
      </p:sp>
      <p:sp>
        <p:nvSpPr>
          <p:cNvPr id="341" name="Google Shape;341;p39"/>
          <p:cNvSpPr txBox="1"/>
          <p:nvPr>
            <p:ph idx="1" type="subTitle"/>
          </p:nvPr>
        </p:nvSpPr>
        <p:spPr>
          <a:xfrm>
            <a:off x="4394450" y="1875825"/>
            <a:ext cx="3880500" cy="20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Isidra es un </a:t>
            </a:r>
            <a:r>
              <a:rPr lang="en" sz="1050">
                <a:solidFill>
                  <a:srgbClr val="3366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chatbot que utiliza inteligencia artificial</a:t>
            </a: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es decir, que aprende de cada conversación y perfecciona sus respuestas a partir de las preguntas que le planteamos. A partir de su puesta en marcha, seguirá mejorando para que, en septiembre, con el inicio del nuevo curso, ofrezca mayor información, más completa y personalizada.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05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 lanzamiento surge de la necesidad, por parte de los usuarios, de acceder a información adicional e inmediata durante la pandemia.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https://portalcomunicacion.uah.es/diario-digital/actualidad/la-uah-estrena-asistente-virtual-para-su-pagina-web.html</a:t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39"/>
          <p:cNvGrpSpPr/>
          <p:nvPr/>
        </p:nvGrpSpPr>
        <p:grpSpPr>
          <a:xfrm>
            <a:off x="7625602" y="3914587"/>
            <a:ext cx="936283" cy="759990"/>
            <a:chOff x="7625602" y="3914587"/>
            <a:chExt cx="936283" cy="759990"/>
          </a:xfrm>
        </p:grpSpPr>
        <p:sp>
          <p:nvSpPr>
            <p:cNvPr id="343" name="Google Shape;343;p39"/>
            <p:cNvSpPr/>
            <p:nvPr/>
          </p:nvSpPr>
          <p:spPr>
            <a:xfrm flipH="1">
              <a:off x="7625602" y="3914587"/>
              <a:ext cx="936283" cy="759990"/>
            </a:xfrm>
            <a:custGeom>
              <a:rect b="b" l="l" r="r" t="t"/>
              <a:pathLst>
                <a:path extrusionOk="0" h="18800" w="23161">
                  <a:moveTo>
                    <a:pt x="19165" y="1"/>
                  </a:moveTo>
                  <a:lnTo>
                    <a:pt x="1354" y="1608"/>
                  </a:lnTo>
                  <a:cubicBezTo>
                    <a:pt x="589" y="1672"/>
                    <a:pt x="1" y="2325"/>
                    <a:pt x="1" y="3104"/>
                  </a:cubicBezTo>
                  <a:lnTo>
                    <a:pt x="1" y="16332"/>
                  </a:lnTo>
                  <a:cubicBezTo>
                    <a:pt x="1" y="17096"/>
                    <a:pt x="589" y="17701"/>
                    <a:pt x="1338" y="17701"/>
                  </a:cubicBezTo>
                  <a:cubicBezTo>
                    <a:pt x="1385" y="17701"/>
                    <a:pt x="1417" y="17685"/>
                    <a:pt x="1465" y="17685"/>
                  </a:cubicBezTo>
                  <a:lnTo>
                    <a:pt x="2468" y="17605"/>
                  </a:lnTo>
                  <a:lnTo>
                    <a:pt x="2516" y="17876"/>
                  </a:lnTo>
                  <a:cubicBezTo>
                    <a:pt x="2579" y="18290"/>
                    <a:pt x="2882" y="18624"/>
                    <a:pt x="3280" y="18751"/>
                  </a:cubicBezTo>
                  <a:cubicBezTo>
                    <a:pt x="3375" y="18783"/>
                    <a:pt x="3486" y="18799"/>
                    <a:pt x="3598" y="18799"/>
                  </a:cubicBezTo>
                  <a:cubicBezTo>
                    <a:pt x="3630" y="18799"/>
                    <a:pt x="3662" y="18799"/>
                    <a:pt x="3693" y="18783"/>
                  </a:cubicBezTo>
                  <a:lnTo>
                    <a:pt x="22221" y="17128"/>
                  </a:lnTo>
                  <a:cubicBezTo>
                    <a:pt x="22747" y="17080"/>
                    <a:pt x="23145" y="16682"/>
                    <a:pt x="23160" y="16157"/>
                  </a:cubicBezTo>
                  <a:cubicBezTo>
                    <a:pt x="23160" y="16093"/>
                    <a:pt x="23160" y="16013"/>
                    <a:pt x="23145" y="15950"/>
                  </a:cubicBezTo>
                  <a:lnTo>
                    <a:pt x="23081" y="15552"/>
                  </a:lnTo>
                  <a:cubicBezTo>
                    <a:pt x="23065" y="15409"/>
                    <a:pt x="23017" y="15281"/>
                    <a:pt x="22938" y="15154"/>
                  </a:cubicBezTo>
                  <a:cubicBezTo>
                    <a:pt x="22906" y="15090"/>
                    <a:pt x="22858" y="15043"/>
                    <a:pt x="22810" y="14979"/>
                  </a:cubicBezTo>
                  <a:cubicBezTo>
                    <a:pt x="22890" y="14756"/>
                    <a:pt x="22922" y="14517"/>
                    <a:pt x="22874" y="14278"/>
                  </a:cubicBezTo>
                  <a:lnTo>
                    <a:pt x="20773" y="1258"/>
                  </a:lnTo>
                  <a:cubicBezTo>
                    <a:pt x="20661" y="542"/>
                    <a:pt x="20025" y="1"/>
                    <a:pt x="1929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 flipH="1">
              <a:off x="7748494" y="3938882"/>
              <a:ext cx="786347" cy="666891"/>
            </a:xfrm>
            <a:custGeom>
              <a:rect b="b" l="l" r="r" t="t"/>
              <a:pathLst>
                <a:path extrusionOk="0" h="16497" w="19452">
                  <a:moveTo>
                    <a:pt x="18707" y="0"/>
                  </a:moveTo>
                  <a:cubicBezTo>
                    <a:pt x="18680" y="0"/>
                    <a:pt x="18652" y="2"/>
                    <a:pt x="18623" y="4"/>
                  </a:cubicBezTo>
                  <a:lnTo>
                    <a:pt x="812" y="1596"/>
                  </a:lnTo>
                  <a:cubicBezTo>
                    <a:pt x="366" y="1628"/>
                    <a:pt x="0" y="2042"/>
                    <a:pt x="0" y="2503"/>
                  </a:cubicBezTo>
                  <a:lnTo>
                    <a:pt x="0" y="15731"/>
                  </a:lnTo>
                  <a:cubicBezTo>
                    <a:pt x="0" y="16172"/>
                    <a:pt x="335" y="16497"/>
                    <a:pt x="753" y="16497"/>
                  </a:cubicBezTo>
                  <a:cubicBezTo>
                    <a:pt x="773" y="16497"/>
                    <a:pt x="792" y="16496"/>
                    <a:pt x="812" y="16495"/>
                  </a:cubicBezTo>
                  <a:lnTo>
                    <a:pt x="18623" y="14903"/>
                  </a:lnTo>
                  <a:cubicBezTo>
                    <a:pt x="19085" y="14855"/>
                    <a:pt x="19451" y="14457"/>
                    <a:pt x="19451" y="13996"/>
                  </a:cubicBezTo>
                  <a:lnTo>
                    <a:pt x="19451" y="753"/>
                  </a:lnTo>
                  <a:cubicBezTo>
                    <a:pt x="19451" y="334"/>
                    <a:pt x="19129" y="0"/>
                    <a:pt x="18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 flipH="1">
              <a:off x="7654546" y="3938842"/>
              <a:ext cx="878395" cy="657311"/>
            </a:xfrm>
            <a:custGeom>
              <a:rect b="b" l="l" r="r" t="t"/>
              <a:pathLst>
                <a:path extrusionOk="0" h="16260" w="21729">
                  <a:moveTo>
                    <a:pt x="18664" y="1"/>
                  </a:moveTo>
                  <a:cubicBezTo>
                    <a:pt x="18635" y="1"/>
                    <a:pt x="18606" y="2"/>
                    <a:pt x="18576" y="5"/>
                  </a:cubicBezTo>
                  <a:lnTo>
                    <a:pt x="765" y="1597"/>
                  </a:lnTo>
                  <a:cubicBezTo>
                    <a:pt x="319" y="1629"/>
                    <a:pt x="1" y="2043"/>
                    <a:pt x="80" y="2489"/>
                  </a:cubicBezTo>
                  <a:lnTo>
                    <a:pt x="2182" y="15509"/>
                  </a:lnTo>
                  <a:cubicBezTo>
                    <a:pt x="2258" y="15935"/>
                    <a:pt x="2654" y="16259"/>
                    <a:pt x="3092" y="16259"/>
                  </a:cubicBezTo>
                  <a:cubicBezTo>
                    <a:pt x="3112" y="16259"/>
                    <a:pt x="3132" y="16259"/>
                    <a:pt x="3152" y="16257"/>
                  </a:cubicBezTo>
                  <a:lnTo>
                    <a:pt x="20948" y="14665"/>
                  </a:lnTo>
                  <a:cubicBezTo>
                    <a:pt x="21410" y="14618"/>
                    <a:pt x="21728" y="14220"/>
                    <a:pt x="21649" y="13774"/>
                  </a:cubicBezTo>
                  <a:lnTo>
                    <a:pt x="19547" y="754"/>
                  </a:lnTo>
                  <a:cubicBezTo>
                    <a:pt x="19473" y="321"/>
                    <a:pt x="19092" y="1"/>
                    <a:pt x="18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 flipH="1">
              <a:off x="7644926" y="4530251"/>
              <a:ext cx="792775" cy="119901"/>
            </a:xfrm>
            <a:custGeom>
              <a:rect b="b" l="l" r="r" t="t"/>
              <a:pathLst>
                <a:path extrusionOk="0" h="2966" w="19611">
                  <a:moveTo>
                    <a:pt x="19014" y="0"/>
                  </a:moveTo>
                  <a:cubicBezTo>
                    <a:pt x="18996" y="0"/>
                    <a:pt x="18977" y="1"/>
                    <a:pt x="18958" y="4"/>
                  </a:cubicBezTo>
                  <a:lnTo>
                    <a:pt x="430" y="1659"/>
                  </a:lnTo>
                  <a:cubicBezTo>
                    <a:pt x="176" y="1675"/>
                    <a:pt x="1" y="1898"/>
                    <a:pt x="32" y="2152"/>
                  </a:cubicBezTo>
                  <a:lnTo>
                    <a:pt x="96" y="2550"/>
                  </a:lnTo>
                  <a:cubicBezTo>
                    <a:pt x="142" y="2794"/>
                    <a:pt x="363" y="2965"/>
                    <a:pt x="605" y="2965"/>
                  </a:cubicBezTo>
                  <a:cubicBezTo>
                    <a:pt x="616" y="2965"/>
                    <a:pt x="627" y="2965"/>
                    <a:pt x="637" y="2964"/>
                  </a:cubicBezTo>
                  <a:lnTo>
                    <a:pt x="19181" y="1309"/>
                  </a:lnTo>
                  <a:cubicBezTo>
                    <a:pt x="19436" y="1277"/>
                    <a:pt x="19611" y="1070"/>
                    <a:pt x="19563" y="815"/>
                  </a:cubicBezTo>
                  <a:lnTo>
                    <a:pt x="19499" y="417"/>
                  </a:lnTo>
                  <a:cubicBezTo>
                    <a:pt x="19455" y="181"/>
                    <a:pt x="19247" y="0"/>
                    <a:pt x="190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 flipH="1">
              <a:off x="8305107" y="4097346"/>
              <a:ext cx="144156" cy="123377"/>
            </a:xfrm>
            <a:custGeom>
              <a:rect b="b" l="l" r="r" t="t"/>
              <a:pathLst>
                <a:path extrusionOk="0" h="3052" w="3566">
                  <a:moveTo>
                    <a:pt x="2108" y="400"/>
                  </a:moveTo>
                  <a:cubicBezTo>
                    <a:pt x="2335" y="400"/>
                    <a:pt x="2543" y="458"/>
                    <a:pt x="2626" y="685"/>
                  </a:cubicBezTo>
                  <a:cubicBezTo>
                    <a:pt x="2706" y="939"/>
                    <a:pt x="2706" y="1226"/>
                    <a:pt x="2754" y="1480"/>
                  </a:cubicBezTo>
                  <a:cubicBezTo>
                    <a:pt x="2802" y="1783"/>
                    <a:pt x="3040" y="2451"/>
                    <a:pt x="2595" y="2547"/>
                  </a:cubicBezTo>
                  <a:cubicBezTo>
                    <a:pt x="2595" y="2547"/>
                    <a:pt x="2595" y="2547"/>
                    <a:pt x="2595" y="2547"/>
                  </a:cubicBezTo>
                  <a:lnTo>
                    <a:pt x="2595" y="2547"/>
                  </a:lnTo>
                  <a:cubicBezTo>
                    <a:pt x="2308" y="2563"/>
                    <a:pt x="2006" y="2595"/>
                    <a:pt x="1719" y="2627"/>
                  </a:cubicBezTo>
                  <a:cubicBezTo>
                    <a:pt x="1572" y="2634"/>
                    <a:pt x="1374" y="2675"/>
                    <a:pt x="1190" y="2675"/>
                  </a:cubicBezTo>
                  <a:cubicBezTo>
                    <a:pt x="975" y="2675"/>
                    <a:pt x="778" y="2619"/>
                    <a:pt x="700" y="2388"/>
                  </a:cubicBezTo>
                  <a:cubicBezTo>
                    <a:pt x="605" y="2117"/>
                    <a:pt x="605" y="1799"/>
                    <a:pt x="557" y="1512"/>
                  </a:cubicBezTo>
                  <a:cubicBezTo>
                    <a:pt x="509" y="1194"/>
                    <a:pt x="303" y="653"/>
                    <a:pt x="732" y="541"/>
                  </a:cubicBezTo>
                  <a:cubicBezTo>
                    <a:pt x="971" y="478"/>
                    <a:pt x="1273" y="478"/>
                    <a:pt x="1528" y="462"/>
                  </a:cubicBezTo>
                  <a:cubicBezTo>
                    <a:pt x="1686" y="447"/>
                    <a:pt x="1905" y="400"/>
                    <a:pt x="2108" y="400"/>
                  </a:cubicBezTo>
                  <a:close/>
                  <a:moveTo>
                    <a:pt x="2211" y="22"/>
                  </a:moveTo>
                  <a:cubicBezTo>
                    <a:pt x="2063" y="22"/>
                    <a:pt x="1913" y="48"/>
                    <a:pt x="1767" y="64"/>
                  </a:cubicBezTo>
                  <a:cubicBezTo>
                    <a:pt x="1130" y="112"/>
                    <a:pt x="0" y="0"/>
                    <a:pt x="80" y="923"/>
                  </a:cubicBezTo>
                  <a:cubicBezTo>
                    <a:pt x="112" y="1226"/>
                    <a:pt x="175" y="1544"/>
                    <a:pt x="223" y="1862"/>
                  </a:cubicBezTo>
                  <a:cubicBezTo>
                    <a:pt x="271" y="2165"/>
                    <a:pt x="287" y="2547"/>
                    <a:pt x="494" y="2786"/>
                  </a:cubicBezTo>
                  <a:cubicBezTo>
                    <a:pt x="678" y="3001"/>
                    <a:pt x="909" y="3051"/>
                    <a:pt x="1152" y="3051"/>
                  </a:cubicBezTo>
                  <a:cubicBezTo>
                    <a:pt x="1286" y="3051"/>
                    <a:pt x="1424" y="3036"/>
                    <a:pt x="1560" y="3024"/>
                  </a:cubicBezTo>
                  <a:cubicBezTo>
                    <a:pt x="1899" y="2995"/>
                    <a:pt x="2238" y="2966"/>
                    <a:pt x="2577" y="2923"/>
                  </a:cubicBezTo>
                  <a:lnTo>
                    <a:pt x="2577" y="2923"/>
                  </a:lnTo>
                  <a:cubicBezTo>
                    <a:pt x="2593" y="2928"/>
                    <a:pt x="2611" y="2931"/>
                    <a:pt x="2629" y="2931"/>
                  </a:cubicBezTo>
                  <a:cubicBezTo>
                    <a:pt x="2639" y="2931"/>
                    <a:pt x="2648" y="2930"/>
                    <a:pt x="2658" y="2929"/>
                  </a:cubicBezTo>
                  <a:cubicBezTo>
                    <a:pt x="3566" y="2754"/>
                    <a:pt x="3168" y="1687"/>
                    <a:pt x="3072" y="1035"/>
                  </a:cubicBezTo>
                  <a:cubicBezTo>
                    <a:pt x="3008" y="700"/>
                    <a:pt x="2993" y="366"/>
                    <a:pt x="2674" y="159"/>
                  </a:cubicBezTo>
                  <a:cubicBezTo>
                    <a:pt x="2526" y="52"/>
                    <a:pt x="2369" y="22"/>
                    <a:pt x="2211" y="2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 flipH="1">
              <a:off x="8172716" y="4085744"/>
              <a:ext cx="143347" cy="122932"/>
            </a:xfrm>
            <a:custGeom>
              <a:rect b="b" l="l" r="r" t="t"/>
              <a:pathLst>
                <a:path extrusionOk="0" h="3041" w="3546">
                  <a:moveTo>
                    <a:pt x="2114" y="392"/>
                  </a:moveTo>
                  <a:cubicBezTo>
                    <a:pt x="2343" y="392"/>
                    <a:pt x="2551" y="450"/>
                    <a:pt x="2626" y="685"/>
                  </a:cubicBezTo>
                  <a:cubicBezTo>
                    <a:pt x="2706" y="924"/>
                    <a:pt x="2722" y="1226"/>
                    <a:pt x="2754" y="1465"/>
                  </a:cubicBezTo>
                  <a:cubicBezTo>
                    <a:pt x="2801" y="1783"/>
                    <a:pt x="3040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8" y="2563"/>
                    <a:pt x="2022" y="2579"/>
                    <a:pt x="1719" y="2611"/>
                  </a:cubicBezTo>
                  <a:cubicBezTo>
                    <a:pt x="1575" y="2626"/>
                    <a:pt x="1384" y="2666"/>
                    <a:pt x="1206" y="2666"/>
                  </a:cubicBezTo>
                  <a:cubicBezTo>
                    <a:pt x="992" y="2666"/>
                    <a:pt x="795" y="2607"/>
                    <a:pt x="716" y="2372"/>
                  </a:cubicBezTo>
                  <a:cubicBezTo>
                    <a:pt x="621" y="2118"/>
                    <a:pt x="621" y="1783"/>
                    <a:pt x="573" y="1513"/>
                  </a:cubicBezTo>
                  <a:cubicBezTo>
                    <a:pt x="509" y="1194"/>
                    <a:pt x="302" y="637"/>
                    <a:pt x="732" y="526"/>
                  </a:cubicBezTo>
                  <a:cubicBezTo>
                    <a:pt x="987" y="462"/>
                    <a:pt x="1273" y="478"/>
                    <a:pt x="1528" y="446"/>
                  </a:cubicBezTo>
                  <a:cubicBezTo>
                    <a:pt x="1686" y="439"/>
                    <a:pt x="1908" y="392"/>
                    <a:pt x="2114" y="392"/>
                  </a:cubicBezTo>
                  <a:close/>
                  <a:moveTo>
                    <a:pt x="2206" y="12"/>
                  </a:moveTo>
                  <a:cubicBezTo>
                    <a:pt x="2066" y="12"/>
                    <a:pt x="1923" y="34"/>
                    <a:pt x="1783" y="48"/>
                  </a:cubicBezTo>
                  <a:cubicBezTo>
                    <a:pt x="1146" y="112"/>
                    <a:pt x="0" y="1"/>
                    <a:pt x="80" y="908"/>
                  </a:cubicBezTo>
                  <a:cubicBezTo>
                    <a:pt x="111" y="1226"/>
                    <a:pt x="191" y="1545"/>
                    <a:pt x="239" y="1847"/>
                  </a:cubicBezTo>
                  <a:cubicBezTo>
                    <a:pt x="287" y="2149"/>
                    <a:pt x="287" y="2531"/>
                    <a:pt x="509" y="2786"/>
                  </a:cubicBezTo>
                  <a:cubicBezTo>
                    <a:pt x="685" y="2992"/>
                    <a:pt x="903" y="3041"/>
                    <a:pt x="1130" y="3041"/>
                  </a:cubicBezTo>
                  <a:cubicBezTo>
                    <a:pt x="1273" y="3041"/>
                    <a:pt x="1419" y="3021"/>
                    <a:pt x="1560" y="3009"/>
                  </a:cubicBezTo>
                  <a:cubicBezTo>
                    <a:pt x="1911" y="2979"/>
                    <a:pt x="2261" y="2948"/>
                    <a:pt x="2612" y="2918"/>
                  </a:cubicBezTo>
                  <a:lnTo>
                    <a:pt x="2612" y="2918"/>
                  </a:lnTo>
                  <a:cubicBezTo>
                    <a:pt x="2614" y="2918"/>
                    <a:pt x="2616" y="2918"/>
                    <a:pt x="2618" y="2918"/>
                  </a:cubicBezTo>
                  <a:cubicBezTo>
                    <a:pt x="2631" y="2918"/>
                    <a:pt x="2644" y="2916"/>
                    <a:pt x="2658" y="2914"/>
                  </a:cubicBezTo>
                  <a:lnTo>
                    <a:pt x="2658" y="2914"/>
                  </a:lnTo>
                  <a:cubicBezTo>
                    <a:pt x="2658" y="2914"/>
                    <a:pt x="2658" y="2914"/>
                    <a:pt x="2658" y="2914"/>
                  </a:cubicBezTo>
                  <a:cubicBezTo>
                    <a:pt x="2684" y="2912"/>
                    <a:pt x="2707" y="2907"/>
                    <a:pt x="2726" y="2898"/>
                  </a:cubicBezTo>
                  <a:lnTo>
                    <a:pt x="2726" y="2898"/>
                  </a:lnTo>
                  <a:cubicBezTo>
                    <a:pt x="3546" y="2684"/>
                    <a:pt x="3181" y="1655"/>
                    <a:pt x="3072" y="1019"/>
                  </a:cubicBezTo>
                  <a:cubicBezTo>
                    <a:pt x="3024" y="701"/>
                    <a:pt x="2992" y="351"/>
                    <a:pt x="2674" y="144"/>
                  </a:cubicBezTo>
                  <a:cubicBezTo>
                    <a:pt x="2529" y="41"/>
                    <a:pt x="2369" y="12"/>
                    <a:pt x="2206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 flipH="1">
              <a:off x="8038749" y="4073536"/>
              <a:ext cx="143509" cy="123377"/>
            </a:xfrm>
            <a:custGeom>
              <a:rect b="b" l="l" r="r" t="t"/>
              <a:pathLst>
                <a:path extrusionOk="0" h="3052" w="3550">
                  <a:moveTo>
                    <a:pt x="2109" y="400"/>
                  </a:moveTo>
                  <a:cubicBezTo>
                    <a:pt x="2336" y="400"/>
                    <a:pt x="2543" y="458"/>
                    <a:pt x="2627" y="685"/>
                  </a:cubicBezTo>
                  <a:cubicBezTo>
                    <a:pt x="2707" y="939"/>
                    <a:pt x="2707" y="1226"/>
                    <a:pt x="2755" y="1481"/>
                  </a:cubicBezTo>
                  <a:cubicBezTo>
                    <a:pt x="2802" y="1783"/>
                    <a:pt x="3041" y="2451"/>
                    <a:pt x="2595" y="2547"/>
                  </a:cubicBezTo>
                  <a:cubicBezTo>
                    <a:pt x="2595" y="2547"/>
                    <a:pt x="2595" y="2547"/>
                    <a:pt x="2595" y="2547"/>
                  </a:cubicBezTo>
                  <a:lnTo>
                    <a:pt x="2595" y="2547"/>
                  </a:lnTo>
                  <a:cubicBezTo>
                    <a:pt x="2309" y="2563"/>
                    <a:pt x="2006" y="2595"/>
                    <a:pt x="1720" y="2627"/>
                  </a:cubicBezTo>
                  <a:cubicBezTo>
                    <a:pt x="1573" y="2634"/>
                    <a:pt x="1375" y="2675"/>
                    <a:pt x="1190" y="2675"/>
                  </a:cubicBezTo>
                  <a:cubicBezTo>
                    <a:pt x="975" y="2675"/>
                    <a:pt x="778" y="2619"/>
                    <a:pt x="701" y="2388"/>
                  </a:cubicBezTo>
                  <a:cubicBezTo>
                    <a:pt x="606" y="2117"/>
                    <a:pt x="606" y="1799"/>
                    <a:pt x="558" y="1512"/>
                  </a:cubicBezTo>
                  <a:cubicBezTo>
                    <a:pt x="510" y="1194"/>
                    <a:pt x="303" y="637"/>
                    <a:pt x="733" y="525"/>
                  </a:cubicBezTo>
                  <a:cubicBezTo>
                    <a:pt x="972" y="462"/>
                    <a:pt x="1274" y="478"/>
                    <a:pt x="1529" y="462"/>
                  </a:cubicBezTo>
                  <a:cubicBezTo>
                    <a:pt x="1687" y="447"/>
                    <a:pt x="1906" y="400"/>
                    <a:pt x="2109" y="400"/>
                  </a:cubicBezTo>
                  <a:close/>
                  <a:moveTo>
                    <a:pt x="2209" y="18"/>
                  </a:moveTo>
                  <a:cubicBezTo>
                    <a:pt x="2062" y="18"/>
                    <a:pt x="1913" y="40"/>
                    <a:pt x="1768" y="48"/>
                  </a:cubicBezTo>
                  <a:cubicBezTo>
                    <a:pt x="1131" y="112"/>
                    <a:pt x="1" y="0"/>
                    <a:pt x="80" y="923"/>
                  </a:cubicBezTo>
                  <a:cubicBezTo>
                    <a:pt x="96" y="1226"/>
                    <a:pt x="176" y="1544"/>
                    <a:pt x="224" y="1863"/>
                  </a:cubicBezTo>
                  <a:cubicBezTo>
                    <a:pt x="271" y="2165"/>
                    <a:pt x="287" y="2547"/>
                    <a:pt x="494" y="2786"/>
                  </a:cubicBezTo>
                  <a:cubicBezTo>
                    <a:pt x="679" y="3001"/>
                    <a:pt x="909" y="3051"/>
                    <a:pt x="1152" y="3051"/>
                  </a:cubicBezTo>
                  <a:cubicBezTo>
                    <a:pt x="1287" y="3051"/>
                    <a:pt x="1425" y="3036"/>
                    <a:pt x="1561" y="3024"/>
                  </a:cubicBezTo>
                  <a:cubicBezTo>
                    <a:pt x="1911" y="2994"/>
                    <a:pt x="2261" y="2949"/>
                    <a:pt x="2612" y="2917"/>
                  </a:cubicBezTo>
                  <a:lnTo>
                    <a:pt x="2612" y="2917"/>
                  </a:lnTo>
                  <a:cubicBezTo>
                    <a:pt x="2614" y="2917"/>
                    <a:pt x="2615" y="2917"/>
                    <a:pt x="2617" y="2917"/>
                  </a:cubicBezTo>
                  <a:cubicBezTo>
                    <a:pt x="2631" y="2917"/>
                    <a:pt x="2644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1" y="2912"/>
                    <a:pt x="2700" y="2907"/>
                    <a:pt x="2716" y="2900"/>
                  </a:cubicBezTo>
                  <a:lnTo>
                    <a:pt x="2716" y="2900"/>
                  </a:lnTo>
                  <a:cubicBezTo>
                    <a:pt x="3549" y="2693"/>
                    <a:pt x="3166" y="1673"/>
                    <a:pt x="3057" y="1035"/>
                  </a:cubicBezTo>
                  <a:cubicBezTo>
                    <a:pt x="3009" y="701"/>
                    <a:pt x="2993" y="366"/>
                    <a:pt x="2675" y="143"/>
                  </a:cubicBezTo>
                  <a:cubicBezTo>
                    <a:pt x="2526" y="44"/>
                    <a:pt x="2368" y="18"/>
                    <a:pt x="2209" y="18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 flipH="1">
              <a:off x="7905348" y="4061934"/>
              <a:ext cx="143711" cy="122932"/>
            </a:xfrm>
            <a:custGeom>
              <a:rect b="b" l="l" r="r" t="t"/>
              <a:pathLst>
                <a:path extrusionOk="0" h="3041" w="3555">
                  <a:moveTo>
                    <a:pt x="2114" y="392"/>
                  </a:moveTo>
                  <a:cubicBezTo>
                    <a:pt x="2343" y="392"/>
                    <a:pt x="2552" y="450"/>
                    <a:pt x="2627" y="685"/>
                  </a:cubicBezTo>
                  <a:cubicBezTo>
                    <a:pt x="2707" y="924"/>
                    <a:pt x="2723" y="1226"/>
                    <a:pt x="2754" y="1465"/>
                  </a:cubicBezTo>
                  <a:cubicBezTo>
                    <a:pt x="2802" y="1768"/>
                    <a:pt x="3041" y="2452"/>
                    <a:pt x="2595" y="2532"/>
                  </a:cubicBezTo>
                  <a:cubicBezTo>
                    <a:pt x="2595" y="2532"/>
                    <a:pt x="2595" y="2532"/>
                    <a:pt x="2595" y="2532"/>
                  </a:cubicBezTo>
                  <a:lnTo>
                    <a:pt x="2595" y="2532"/>
                  </a:lnTo>
                  <a:cubicBezTo>
                    <a:pt x="2309" y="2563"/>
                    <a:pt x="2022" y="2579"/>
                    <a:pt x="1720" y="2611"/>
                  </a:cubicBezTo>
                  <a:cubicBezTo>
                    <a:pt x="1575" y="2626"/>
                    <a:pt x="1382" y="2666"/>
                    <a:pt x="1200" y="2666"/>
                  </a:cubicBezTo>
                  <a:cubicBezTo>
                    <a:pt x="981" y="2666"/>
                    <a:pt x="779" y="2607"/>
                    <a:pt x="701" y="2372"/>
                  </a:cubicBezTo>
                  <a:cubicBezTo>
                    <a:pt x="622" y="2102"/>
                    <a:pt x="606" y="1783"/>
                    <a:pt x="574" y="1513"/>
                  </a:cubicBezTo>
                  <a:cubicBezTo>
                    <a:pt x="510" y="1194"/>
                    <a:pt x="303" y="637"/>
                    <a:pt x="733" y="526"/>
                  </a:cubicBezTo>
                  <a:cubicBezTo>
                    <a:pt x="972" y="462"/>
                    <a:pt x="1274" y="478"/>
                    <a:pt x="1529" y="446"/>
                  </a:cubicBezTo>
                  <a:cubicBezTo>
                    <a:pt x="1687" y="439"/>
                    <a:pt x="1909" y="392"/>
                    <a:pt x="2114" y="392"/>
                  </a:cubicBezTo>
                  <a:close/>
                  <a:moveTo>
                    <a:pt x="2205" y="12"/>
                  </a:moveTo>
                  <a:cubicBezTo>
                    <a:pt x="2062" y="12"/>
                    <a:pt x="1915" y="34"/>
                    <a:pt x="1768" y="48"/>
                  </a:cubicBezTo>
                  <a:cubicBezTo>
                    <a:pt x="1131" y="112"/>
                    <a:pt x="1" y="1"/>
                    <a:pt x="80" y="908"/>
                  </a:cubicBezTo>
                  <a:cubicBezTo>
                    <a:pt x="112" y="1226"/>
                    <a:pt x="192" y="1545"/>
                    <a:pt x="240" y="1847"/>
                  </a:cubicBezTo>
                  <a:cubicBezTo>
                    <a:pt x="287" y="2150"/>
                    <a:pt x="287" y="2532"/>
                    <a:pt x="494" y="2786"/>
                  </a:cubicBezTo>
                  <a:cubicBezTo>
                    <a:pt x="680" y="2992"/>
                    <a:pt x="902" y="3041"/>
                    <a:pt x="1130" y="3041"/>
                  </a:cubicBezTo>
                  <a:cubicBezTo>
                    <a:pt x="1274" y="3041"/>
                    <a:pt x="1419" y="3021"/>
                    <a:pt x="1561" y="3009"/>
                  </a:cubicBezTo>
                  <a:cubicBezTo>
                    <a:pt x="1911" y="2979"/>
                    <a:pt x="2262" y="2948"/>
                    <a:pt x="2613" y="2918"/>
                  </a:cubicBezTo>
                  <a:lnTo>
                    <a:pt x="2613" y="2918"/>
                  </a:lnTo>
                  <a:cubicBezTo>
                    <a:pt x="2615" y="2918"/>
                    <a:pt x="2617" y="2918"/>
                    <a:pt x="2619" y="2918"/>
                  </a:cubicBezTo>
                  <a:cubicBezTo>
                    <a:pt x="2632" y="2918"/>
                    <a:pt x="2645" y="2916"/>
                    <a:pt x="2659" y="2914"/>
                  </a:cubicBezTo>
                  <a:lnTo>
                    <a:pt x="2659" y="2914"/>
                  </a:lnTo>
                  <a:cubicBezTo>
                    <a:pt x="2659" y="2914"/>
                    <a:pt x="2659" y="2914"/>
                    <a:pt x="2659" y="2914"/>
                  </a:cubicBezTo>
                  <a:cubicBezTo>
                    <a:pt x="2674" y="2912"/>
                    <a:pt x="2687" y="2909"/>
                    <a:pt x="2700" y="2905"/>
                  </a:cubicBezTo>
                  <a:lnTo>
                    <a:pt x="2700" y="2905"/>
                  </a:lnTo>
                  <a:cubicBezTo>
                    <a:pt x="3555" y="2706"/>
                    <a:pt x="3183" y="1662"/>
                    <a:pt x="3073" y="1019"/>
                  </a:cubicBezTo>
                  <a:cubicBezTo>
                    <a:pt x="3025" y="701"/>
                    <a:pt x="2993" y="351"/>
                    <a:pt x="2675" y="144"/>
                  </a:cubicBezTo>
                  <a:cubicBezTo>
                    <a:pt x="2529" y="41"/>
                    <a:pt x="2370" y="12"/>
                    <a:pt x="2205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 flipH="1">
              <a:off x="7771744" y="4049726"/>
              <a:ext cx="143468" cy="123215"/>
            </a:xfrm>
            <a:custGeom>
              <a:rect b="b" l="l" r="r" t="t"/>
              <a:pathLst>
                <a:path extrusionOk="0" h="3048" w="3549">
                  <a:moveTo>
                    <a:pt x="2114" y="394"/>
                  </a:moveTo>
                  <a:cubicBezTo>
                    <a:pt x="2335" y="394"/>
                    <a:pt x="2537" y="454"/>
                    <a:pt x="2611" y="685"/>
                  </a:cubicBezTo>
                  <a:cubicBezTo>
                    <a:pt x="2707" y="939"/>
                    <a:pt x="2707" y="1226"/>
                    <a:pt x="2754" y="1481"/>
                  </a:cubicBezTo>
                  <a:cubicBezTo>
                    <a:pt x="2802" y="1783"/>
                    <a:pt x="3041" y="2452"/>
                    <a:pt x="2595" y="2547"/>
                  </a:cubicBezTo>
                  <a:cubicBezTo>
                    <a:pt x="2595" y="2547"/>
                    <a:pt x="2595" y="2547"/>
                    <a:pt x="2595" y="2547"/>
                  </a:cubicBezTo>
                  <a:lnTo>
                    <a:pt x="2595" y="2547"/>
                  </a:lnTo>
                  <a:cubicBezTo>
                    <a:pt x="2293" y="2563"/>
                    <a:pt x="2006" y="2595"/>
                    <a:pt x="1720" y="2611"/>
                  </a:cubicBezTo>
                  <a:cubicBezTo>
                    <a:pt x="1569" y="2626"/>
                    <a:pt x="1365" y="2673"/>
                    <a:pt x="1177" y="2673"/>
                  </a:cubicBezTo>
                  <a:cubicBezTo>
                    <a:pt x="967" y="2673"/>
                    <a:pt x="776" y="2614"/>
                    <a:pt x="701" y="2388"/>
                  </a:cubicBezTo>
                  <a:cubicBezTo>
                    <a:pt x="605" y="2117"/>
                    <a:pt x="605" y="1799"/>
                    <a:pt x="558" y="1512"/>
                  </a:cubicBezTo>
                  <a:cubicBezTo>
                    <a:pt x="510" y="1194"/>
                    <a:pt x="303" y="637"/>
                    <a:pt x="733" y="526"/>
                  </a:cubicBezTo>
                  <a:cubicBezTo>
                    <a:pt x="972" y="462"/>
                    <a:pt x="1274" y="478"/>
                    <a:pt x="1529" y="462"/>
                  </a:cubicBezTo>
                  <a:cubicBezTo>
                    <a:pt x="1682" y="446"/>
                    <a:pt x="1907" y="394"/>
                    <a:pt x="2114" y="394"/>
                  </a:cubicBezTo>
                  <a:close/>
                  <a:moveTo>
                    <a:pt x="2209" y="18"/>
                  </a:moveTo>
                  <a:cubicBezTo>
                    <a:pt x="2062" y="18"/>
                    <a:pt x="1913" y="40"/>
                    <a:pt x="1767" y="48"/>
                  </a:cubicBezTo>
                  <a:cubicBezTo>
                    <a:pt x="1131" y="112"/>
                    <a:pt x="1" y="0"/>
                    <a:pt x="80" y="923"/>
                  </a:cubicBezTo>
                  <a:cubicBezTo>
                    <a:pt x="96" y="1226"/>
                    <a:pt x="176" y="1544"/>
                    <a:pt x="223" y="1863"/>
                  </a:cubicBezTo>
                  <a:cubicBezTo>
                    <a:pt x="271" y="2149"/>
                    <a:pt x="271" y="2547"/>
                    <a:pt x="494" y="2786"/>
                  </a:cubicBezTo>
                  <a:cubicBezTo>
                    <a:pt x="672" y="2993"/>
                    <a:pt x="892" y="3047"/>
                    <a:pt x="1121" y="3047"/>
                  </a:cubicBezTo>
                  <a:cubicBezTo>
                    <a:pt x="1262" y="3047"/>
                    <a:pt x="1405" y="3027"/>
                    <a:pt x="1545" y="3009"/>
                  </a:cubicBezTo>
                  <a:cubicBezTo>
                    <a:pt x="1910" y="2978"/>
                    <a:pt x="2261" y="2948"/>
                    <a:pt x="2612" y="2917"/>
                  </a:cubicBezTo>
                  <a:lnTo>
                    <a:pt x="2612" y="2917"/>
                  </a:lnTo>
                  <a:cubicBezTo>
                    <a:pt x="2613" y="2917"/>
                    <a:pt x="2615" y="2917"/>
                    <a:pt x="2616" y="2917"/>
                  </a:cubicBezTo>
                  <a:cubicBezTo>
                    <a:pt x="2630" y="2917"/>
                    <a:pt x="2644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0" y="2912"/>
                    <a:pt x="2699" y="2907"/>
                    <a:pt x="2716" y="2901"/>
                  </a:cubicBezTo>
                  <a:lnTo>
                    <a:pt x="2716" y="2901"/>
                  </a:lnTo>
                  <a:cubicBezTo>
                    <a:pt x="3549" y="2693"/>
                    <a:pt x="3166" y="1673"/>
                    <a:pt x="3057" y="1035"/>
                  </a:cubicBezTo>
                  <a:cubicBezTo>
                    <a:pt x="3009" y="701"/>
                    <a:pt x="2993" y="366"/>
                    <a:pt x="2675" y="144"/>
                  </a:cubicBezTo>
                  <a:cubicBezTo>
                    <a:pt x="2526" y="44"/>
                    <a:pt x="2368" y="18"/>
                    <a:pt x="2209" y="18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 flipH="1">
              <a:off x="8284571" y="4229251"/>
              <a:ext cx="143468" cy="122932"/>
            </a:xfrm>
            <a:custGeom>
              <a:rect b="b" l="l" r="r" t="t"/>
              <a:pathLst>
                <a:path extrusionOk="0" h="3041" w="3549">
                  <a:moveTo>
                    <a:pt x="2127" y="394"/>
                  </a:moveTo>
                  <a:cubicBezTo>
                    <a:pt x="2351" y="394"/>
                    <a:pt x="2553" y="454"/>
                    <a:pt x="2627" y="685"/>
                  </a:cubicBezTo>
                  <a:cubicBezTo>
                    <a:pt x="2706" y="923"/>
                    <a:pt x="2706" y="1226"/>
                    <a:pt x="2754" y="1481"/>
                  </a:cubicBezTo>
                  <a:cubicBezTo>
                    <a:pt x="2802" y="1783"/>
                    <a:pt x="3041" y="2451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8" y="2563"/>
                    <a:pt x="2006" y="2595"/>
                    <a:pt x="1719" y="2611"/>
                  </a:cubicBezTo>
                  <a:cubicBezTo>
                    <a:pt x="1569" y="2626"/>
                    <a:pt x="1365" y="2673"/>
                    <a:pt x="1177" y="2673"/>
                  </a:cubicBezTo>
                  <a:cubicBezTo>
                    <a:pt x="967" y="2673"/>
                    <a:pt x="776" y="2614"/>
                    <a:pt x="701" y="2388"/>
                  </a:cubicBezTo>
                  <a:cubicBezTo>
                    <a:pt x="621" y="2117"/>
                    <a:pt x="605" y="1783"/>
                    <a:pt x="557" y="1512"/>
                  </a:cubicBezTo>
                  <a:cubicBezTo>
                    <a:pt x="510" y="1194"/>
                    <a:pt x="303" y="637"/>
                    <a:pt x="733" y="525"/>
                  </a:cubicBezTo>
                  <a:cubicBezTo>
                    <a:pt x="971" y="462"/>
                    <a:pt x="1274" y="478"/>
                    <a:pt x="1528" y="462"/>
                  </a:cubicBezTo>
                  <a:cubicBezTo>
                    <a:pt x="1690" y="446"/>
                    <a:pt x="1918" y="394"/>
                    <a:pt x="2127" y="394"/>
                  </a:cubicBezTo>
                  <a:close/>
                  <a:moveTo>
                    <a:pt x="2214" y="18"/>
                  </a:moveTo>
                  <a:cubicBezTo>
                    <a:pt x="2065" y="18"/>
                    <a:pt x="1912" y="40"/>
                    <a:pt x="1767" y="48"/>
                  </a:cubicBezTo>
                  <a:cubicBezTo>
                    <a:pt x="1131" y="112"/>
                    <a:pt x="0" y="0"/>
                    <a:pt x="80" y="907"/>
                  </a:cubicBezTo>
                  <a:cubicBezTo>
                    <a:pt x="112" y="1226"/>
                    <a:pt x="175" y="1544"/>
                    <a:pt x="239" y="1863"/>
                  </a:cubicBezTo>
                  <a:cubicBezTo>
                    <a:pt x="287" y="2149"/>
                    <a:pt x="287" y="2547"/>
                    <a:pt x="494" y="2786"/>
                  </a:cubicBezTo>
                  <a:cubicBezTo>
                    <a:pt x="680" y="2991"/>
                    <a:pt x="901" y="3040"/>
                    <a:pt x="1130" y="3040"/>
                  </a:cubicBezTo>
                  <a:cubicBezTo>
                    <a:pt x="1273" y="3040"/>
                    <a:pt x="1419" y="3021"/>
                    <a:pt x="1560" y="3009"/>
                  </a:cubicBezTo>
                  <a:cubicBezTo>
                    <a:pt x="1911" y="2978"/>
                    <a:pt x="2262" y="2948"/>
                    <a:pt x="2612" y="2917"/>
                  </a:cubicBezTo>
                  <a:lnTo>
                    <a:pt x="2612" y="2917"/>
                  </a:lnTo>
                  <a:cubicBezTo>
                    <a:pt x="2614" y="2917"/>
                    <a:pt x="2616" y="2917"/>
                    <a:pt x="2618" y="2917"/>
                  </a:cubicBezTo>
                  <a:cubicBezTo>
                    <a:pt x="2631" y="2917"/>
                    <a:pt x="2645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0" y="2912"/>
                    <a:pt x="2700" y="2907"/>
                    <a:pt x="2717" y="2900"/>
                  </a:cubicBezTo>
                  <a:lnTo>
                    <a:pt x="2717" y="2900"/>
                  </a:lnTo>
                  <a:cubicBezTo>
                    <a:pt x="3549" y="2692"/>
                    <a:pt x="3166" y="1673"/>
                    <a:pt x="3072" y="1035"/>
                  </a:cubicBezTo>
                  <a:cubicBezTo>
                    <a:pt x="3009" y="701"/>
                    <a:pt x="2993" y="366"/>
                    <a:pt x="2675" y="143"/>
                  </a:cubicBezTo>
                  <a:cubicBezTo>
                    <a:pt x="2534" y="44"/>
                    <a:pt x="2376" y="18"/>
                    <a:pt x="2214" y="18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 flipH="1">
              <a:off x="8151129" y="4217649"/>
              <a:ext cx="143711" cy="122932"/>
            </a:xfrm>
            <a:custGeom>
              <a:rect b="b" l="l" r="r" t="t"/>
              <a:pathLst>
                <a:path extrusionOk="0" h="3041" w="3555">
                  <a:moveTo>
                    <a:pt x="2116" y="384"/>
                  </a:moveTo>
                  <a:cubicBezTo>
                    <a:pt x="2343" y="384"/>
                    <a:pt x="2551" y="443"/>
                    <a:pt x="2627" y="669"/>
                  </a:cubicBezTo>
                  <a:cubicBezTo>
                    <a:pt x="2722" y="924"/>
                    <a:pt x="2722" y="1210"/>
                    <a:pt x="2754" y="1465"/>
                  </a:cubicBezTo>
                  <a:cubicBezTo>
                    <a:pt x="2802" y="1768"/>
                    <a:pt x="3056" y="2452"/>
                    <a:pt x="2611" y="2532"/>
                  </a:cubicBezTo>
                  <a:cubicBezTo>
                    <a:pt x="2611" y="2532"/>
                    <a:pt x="2611" y="2532"/>
                    <a:pt x="2611" y="2532"/>
                  </a:cubicBezTo>
                  <a:lnTo>
                    <a:pt x="2611" y="2532"/>
                  </a:lnTo>
                  <a:cubicBezTo>
                    <a:pt x="2308" y="2563"/>
                    <a:pt x="2022" y="2579"/>
                    <a:pt x="1735" y="2611"/>
                  </a:cubicBezTo>
                  <a:cubicBezTo>
                    <a:pt x="1591" y="2626"/>
                    <a:pt x="1397" y="2666"/>
                    <a:pt x="1216" y="2666"/>
                  </a:cubicBezTo>
                  <a:cubicBezTo>
                    <a:pt x="997" y="2666"/>
                    <a:pt x="795" y="2607"/>
                    <a:pt x="717" y="2372"/>
                  </a:cubicBezTo>
                  <a:cubicBezTo>
                    <a:pt x="621" y="2102"/>
                    <a:pt x="621" y="1783"/>
                    <a:pt x="573" y="1513"/>
                  </a:cubicBezTo>
                  <a:cubicBezTo>
                    <a:pt x="526" y="1179"/>
                    <a:pt x="319" y="637"/>
                    <a:pt x="732" y="526"/>
                  </a:cubicBezTo>
                  <a:cubicBezTo>
                    <a:pt x="987" y="462"/>
                    <a:pt x="1290" y="478"/>
                    <a:pt x="1544" y="446"/>
                  </a:cubicBezTo>
                  <a:cubicBezTo>
                    <a:pt x="1695" y="431"/>
                    <a:pt x="1913" y="384"/>
                    <a:pt x="2116" y="384"/>
                  </a:cubicBezTo>
                  <a:close/>
                  <a:moveTo>
                    <a:pt x="2208" y="12"/>
                  </a:moveTo>
                  <a:cubicBezTo>
                    <a:pt x="2066" y="12"/>
                    <a:pt x="1923" y="34"/>
                    <a:pt x="1783" y="48"/>
                  </a:cubicBezTo>
                  <a:cubicBezTo>
                    <a:pt x="1146" y="96"/>
                    <a:pt x="0" y="1"/>
                    <a:pt x="80" y="908"/>
                  </a:cubicBezTo>
                  <a:cubicBezTo>
                    <a:pt x="112" y="1226"/>
                    <a:pt x="191" y="1545"/>
                    <a:pt x="239" y="1847"/>
                  </a:cubicBezTo>
                  <a:cubicBezTo>
                    <a:pt x="287" y="2150"/>
                    <a:pt x="287" y="2532"/>
                    <a:pt x="510" y="2786"/>
                  </a:cubicBezTo>
                  <a:cubicBezTo>
                    <a:pt x="686" y="2992"/>
                    <a:pt x="904" y="3041"/>
                    <a:pt x="1131" y="3041"/>
                  </a:cubicBezTo>
                  <a:cubicBezTo>
                    <a:pt x="1273" y="3041"/>
                    <a:pt x="1419" y="3021"/>
                    <a:pt x="1560" y="3009"/>
                  </a:cubicBezTo>
                  <a:cubicBezTo>
                    <a:pt x="1911" y="2979"/>
                    <a:pt x="2262" y="2948"/>
                    <a:pt x="2612" y="2918"/>
                  </a:cubicBezTo>
                  <a:lnTo>
                    <a:pt x="2612" y="2918"/>
                  </a:lnTo>
                  <a:cubicBezTo>
                    <a:pt x="2614" y="2918"/>
                    <a:pt x="2616" y="2918"/>
                    <a:pt x="2619" y="2918"/>
                  </a:cubicBezTo>
                  <a:cubicBezTo>
                    <a:pt x="2631" y="2918"/>
                    <a:pt x="2645" y="2916"/>
                    <a:pt x="2659" y="2914"/>
                  </a:cubicBezTo>
                  <a:lnTo>
                    <a:pt x="2659" y="2914"/>
                  </a:lnTo>
                  <a:cubicBezTo>
                    <a:pt x="2659" y="2914"/>
                    <a:pt x="2659" y="2914"/>
                    <a:pt x="2659" y="2914"/>
                  </a:cubicBezTo>
                  <a:cubicBezTo>
                    <a:pt x="2673" y="2912"/>
                    <a:pt x="2687" y="2909"/>
                    <a:pt x="2699" y="2905"/>
                  </a:cubicBezTo>
                  <a:lnTo>
                    <a:pt x="2699" y="2905"/>
                  </a:lnTo>
                  <a:cubicBezTo>
                    <a:pt x="3554" y="2706"/>
                    <a:pt x="3182" y="1662"/>
                    <a:pt x="3072" y="1019"/>
                  </a:cubicBezTo>
                  <a:cubicBezTo>
                    <a:pt x="3025" y="701"/>
                    <a:pt x="2993" y="351"/>
                    <a:pt x="2690" y="144"/>
                  </a:cubicBezTo>
                  <a:cubicBezTo>
                    <a:pt x="2536" y="41"/>
                    <a:pt x="2373" y="12"/>
                    <a:pt x="2208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 flipH="1">
              <a:off x="8017526" y="4205441"/>
              <a:ext cx="143468" cy="122932"/>
            </a:xfrm>
            <a:custGeom>
              <a:rect b="b" l="l" r="r" t="t"/>
              <a:pathLst>
                <a:path extrusionOk="0" h="3041" w="3549">
                  <a:moveTo>
                    <a:pt x="2121" y="394"/>
                  </a:moveTo>
                  <a:cubicBezTo>
                    <a:pt x="2343" y="394"/>
                    <a:pt x="2544" y="454"/>
                    <a:pt x="2626" y="685"/>
                  </a:cubicBezTo>
                  <a:cubicBezTo>
                    <a:pt x="2706" y="923"/>
                    <a:pt x="2706" y="1226"/>
                    <a:pt x="2754" y="1481"/>
                  </a:cubicBezTo>
                  <a:cubicBezTo>
                    <a:pt x="2802" y="1783"/>
                    <a:pt x="3040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8" y="2563"/>
                    <a:pt x="2006" y="2595"/>
                    <a:pt x="1719" y="2611"/>
                  </a:cubicBezTo>
                  <a:cubicBezTo>
                    <a:pt x="1572" y="2625"/>
                    <a:pt x="1374" y="2667"/>
                    <a:pt x="1189" y="2667"/>
                  </a:cubicBezTo>
                  <a:cubicBezTo>
                    <a:pt x="974" y="2667"/>
                    <a:pt x="778" y="2611"/>
                    <a:pt x="700" y="2388"/>
                  </a:cubicBezTo>
                  <a:cubicBezTo>
                    <a:pt x="605" y="2117"/>
                    <a:pt x="605" y="1783"/>
                    <a:pt x="557" y="1512"/>
                  </a:cubicBezTo>
                  <a:cubicBezTo>
                    <a:pt x="509" y="1194"/>
                    <a:pt x="303" y="637"/>
                    <a:pt x="732" y="526"/>
                  </a:cubicBezTo>
                  <a:cubicBezTo>
                    <a:pt x="971" y="462"/>
                    <a:pt x="1274" y="478"/>
                    <a:pt x="1528" y="462"/>
                  </a:cubicBezTo>
                  <a:cubicBezTo>
                    <a:pt x="1690" y="446"/>
                    <a:pt x="1914" y="394"/>
                    <a:pt x="2121" y="394"/>
                  </a:cubicBezTo>
                  <a:close/>
                  <a:moveTo>
                    <a:pt x="2192" y="12"/>
                  </a:moveTo>
                  <a:cubicBezTo>
                    <a:pt x="2050" y="12"/>
                    <a:pt x="1907" y="33"/>
                    <a:pt x="1767" y="48"/>
                  </a:cubicBezTo>
                  <a:cubicBezTo>
                    <a:pt x="1130" y="112"/>
                    <a:pt x="0" y="0"/>
                    <a:pt x="80" y="908"/>
                  </a:cubicBezTo>
                  <a:cubicBezTo>
                    <a:pt x="112" y="1226"/>
                    <a:pt x="175" y="1544"/>
                    <a:pt x="223" y="1863"/>
                  </a:cubicBezTo>
                  <a:cubicBezTo>
                    <a:pt x="271" y="2149"/>
                    <a:pt x="287" y="2531"/>
                    <a:pt x="494" y="2786"/>
                  </a:cubicBezTo>
                  <a:cubicBezTo>
                    <a:pt x="670" y="2991"/>
                    <a:pt x="888" y="3040"/>
                    <a:pt x="1118" y="3040"/>
                  </a:cubicBezTo>
                  <a:cubicBezTo>
                    <a:pt x="1263" y="3040"/>
                    <a:pt x="1413" y="3021"/>
                    <a:pt x="1560" y="3009"/>
                  </a:cubicBezTo>
                  <a:cubicBezTo>
                    <a:pt x="1911" y="2978"/>
                    <a:pt x="2261" y="2948"/>
                    <a:pt x="2612" y="2917"/>
                  </a:cubicBezTo>
                  <a:lnTo>
                    <a:pt x="2612" y="2917"/>
                  </a:lnTo>
                  <a:cubicBezTo>
                    <a:pt x="2614" y="2917"/>
                    <a:pt x="2616" y="2917"/>
                    <a:pt x="2618" y="2917"/>
                  </a:cubicBezTo>
                  <a:cubicBezTo>
                    <a:pt x="2631" y="2917"/>
                    <a:pt x="2644" y="2916"/>
                    <a:pt x="2658" y="2913"/>
                  </a:cubicBezTo>
                  <a:lnTo>
                    <a:pt x="2658" y="2913"/>
                  </a:lnTo>
                  <a:cubicBezTo>
                    <a:pt x="2658" y="2913"/>
                    <a:pt x="2658" y="2913"/>
                    <a:pt x="2658" y="2913"/>
                  </a:cubicBezTo>
                  <a:cubicBezTo>
                    <a:pt x="2680" y="2912"/>
                    <a:pt x="2699" y="2907"/>
                    <a:pt x="2716" y="2900"/>
                  </a:cubicBezTo>
                  <a:lnTo>
                    <a:pt x="2716" y="2900"/>
                  </a:lnTo>
                  <a:cubicBezTo>
                    <a:pt x="3548" y="2692"/>
                    <a:pt x="3166" y="1673"/>
                    <a:pt x="3072" y="1035"/>
                  </a:cubicBezTo>
                  <a:cubicBezTo>
                    <a:pt x="3009" y="701"/>
                    <a:pt x="2993" y="366"/>
                    <a:pt x="2674" y="144"/>
                  </a:cubicBezTo>
                  <a:cubicBezTo>
                    <a:pt x="2520" y="41"/>
                    <a:pt x="2357" y="12"/>
                    <a:pt x="2192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 flipH="1">
              <a:off x="7884084" y="4193192"/>
              <a:ext cx="143711" cy="123539"/>
            </a:xfrm>
            <a:custGeom>
              <a:rect b="b" l="l" r="r" t="t"/>
              <a:pathLst>
                <a:path extrusionOk="0" h="3056" w="3555">
                  <a:moveTo>
                    <a:pt x="2114" y="400"/>
                  </a:moveTo>
                  <a:cubicBezTo>
                    <a:pt x="2343" y="400"/>
                    <a:pt x="2551" y="459"/>
                    <a:pt x="2626" y="685"/>
                  </a:cubicBezTo>
                  <a:cubicBezTo>
                    <a:pt x="2706" y="940"/>
                    <a:pt x="2722" y="1226"/>
                    <a:pt x="2754" y="1481"/>
                  </a:cubicBezTo>
                  <a:cubicBezTo>
                    <a:pt x="2801" y="1784"/>
                    <a:pt x="3040" y="2452"/>
                    <a:pt x="2595" y="2548"/>
                  </a:cubicBezTo>
                  <a:cubicBezTo>
                    <a:pt x="2595" y="2548"/>
                    <a:pt x="2595" y="2548"/>
                    <a:pt x="2595" y="2548"/>
                  </a:cubicBezTo>
                  <a:lnTo>
                    <a:pt x="2595" y="2548"/>
                  </a:lnTo>
                  <a:cubicBezTo>
                    <a:pt x="2308" y="2564"/>
                    <a:pt x="2022" y="2595"/>
                    <a:pt x="1719" y="2627"/>
                  </a:cubicBezTo>
                  <a:cubicBezTo>
                    <a:pt x="1575" y="2642"/>
                    <a:pt x="1384" y="2682"/>
                    <a:pt x="1206" y="2682"/>
                  </a:cubicBezTo>
                  <a:cubicBezTo>
                    <a:pt x="992" y="2682"/>
                    <a:pt x="795" y="2623"/>
                    <a:pt x="716" y="2388"/>
                  </a:cubicBezTo>
                  <a:cubicBezTo>
                    <a:pt x="621" y="2118"/>
                    <a:pt x="621" y="1799"/>
                    <a:pt x="573" y="1513"/>
                  </a:cubicBezTo>
                  <a:cubicBezTo>
                    <a:pt x="509" y="1195"/>
                    <a:pt x="302" y="653"/>
                    <a:pt x="732" y="542"/>
                  </a:cubicBezTo>
                  <a:cubicBezTo>
                    <a:pt x="987" y="478"/>
                    <a:pt x="1273" y="494"/>
                    <a:pt x="1528" y="462"/>
                  </a:cubicBezTo>
                  <a:cubicBezTo>
                    <a:pt x="1686" y="447"/>
                    <a:pt x="1908" y="400"/>
                    <a:pt x="2114" y="400"/>
                  </a:cubicBezTo>
                  <a:close/>
                  <a:moveTo>
                    <a:pt x="2206" y="28"/>
                  </a:moveTo>
                  <a:cubicBezTo>
                    <a:pt x="2066" y="28"/>
                    <a:pt x="1923" y="50"/>
                    <a:pt x="1783" y="64"/>
                  </a:cubicBezTo>
                  <a:cubicBezTo>
                    <a:pt x="1146" y="112"/>
                    <a:pt x="0" y="1"/>
                    <a:pt x="80" y="924"/>
                  </a:cubicBezTo>
                  <a:cubicBezTo>
                    <a:pt x="111" y="1226"/>
                    <a:pt x="191" y="1545"/>
                    <a:pt x="239" y="1863"/>
                  </a:cubicBezTo>
                  <a:cubicBezTo>
                    <a:pt x="287" y="2166"/>
                    <a:pt x="287" y="2548"/>
                    <a:pt x="509" y="2786"/>
                  </a:cubicBezTo>
                  <a:cubicBezTo>
                    <a:pt x="688" y="3005"/>
                    <a:pt x="910" y="3056"/>
                    <a:pt x="1140" y="3056"/>
                  </a:cubicBezTo>
                  <a:cubicBezTo>
                    <a:pt x="1279" y="3056"/>
                    <a:pt x="1422" y="3037"/>
                    <a:pt x="1560" y="3025"/>
                  </a:cubicBezTo>
                  <a:cubicBezTo>
                    <a:pt x="1911" y="2995"/>
                    <a:pt x="2261" y="2964"/>
                    <a:pt x="2612" y="2934"/>
                  </a:cubicBezTo>
                  <a:lnTo>
                    <a:pt x="2612" y="2934"/>
                  </a:lnTo>
                  <a:cubicBezTo>
                    <a:pt x="2614" y="2934"/>
                    <a:pt x="2616" y="2934"/>
                    <a:pt x="2618" y="2934"/>
                  </a:cubicBezTo>
                  <a:cubicBezTo>
                    <a:pt x="2631" y="2934"/>
                    <a:pt x="2644" y="2932"/>
                    <a:pt x="2658" y="2930"/>
                  </a:cubicBezTo>
                  <a:lnTo>
                    <a:pt x="2658" y="2930"/>
                  </a:lnTo>
                  <a:cubicBezTo>
                    <a:pt x="2658" y="2930"/>
                    <a:pt x="2658" y="2930"/>
                    <a:pt x="2658" y="2930"/>
                  </a:cubicBezTo>
                  <a:cubicBezTo>
                    <a:pt x="2672" y="2928"/>
                    <a:pt x="2685" y="2925"/>
                    <a:pt x="2697" y="2921"/>
                  </a:cubicBezTo>
                  <a:lnTo>
                    <a:pt x="2697" y="2921"/>
                  </a:lnTo>
                  <a:cubicBezTo>
                    <a:pt x="3554" y="2723"/>
                    <a:pt x="3182" y="1679"/>
                    <a:pt x="3072" y="1035"/>
                  </a:cubicBezTo>
                  <a:cubicBezTo>
                    <a:pt x="3024" y="701"/>
                    <a:pt x="2993" y="367"/>
                    <a:pt x="2674" y="160"/>
                  </a:cubicBezTo>
                  <a:cubicBezTo>
                    <a:pt x="2529" y="57"/>
                    <a:pt x="2369" y="28"/>
                    <a:pt x="2206" y="28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 flipH="1">
              <a:off x="7750481" y="4181631"/>
              <a:ext cx="143509" cy="122932"/>
            </a:xfrm>
            <a:custGeom>
              <a:rect b="b" l="l" r="r" t="t"/>
              <a:pathLst>
                <a:path extrusionOk="0" h="3041" w="3550">
                  <a:moveTo>
                    <a:pt x="2122" y="394"/>
                  </a:moveTo>
                  <a:cubicBezTo>
                    <a:pt x="2343" y="394"/>
                    <a:pt x="2545" y="454"/>
                    <a:pt x="2627" y="685"/>
                  </a:cubicBezTo>
                  <a:cubicBezTo>
                    <a:pt x="2707" y="924"/>
                    <a:pt x="2707" y="1226"/>
                    <a:pt x="2755" y="1481"/>
                  </a:cubicBezTo>
                  <a:cubicBezTo>
                    <a:pt x="2802" y="1783"/>
                    <a:pt x="3041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9" y="2563"/>
                    <a:pt x="2006" y="2595"/>
                    <a:pt x="1720" y="2611"/>
                  </a:cubicBezTo>
                  <a:cubicBezTo>
                    <a:pt x="1573" y="2625"/>
                    <a:pt x="1375" y="2667"/>
                    <a:pt x="1190" y="2667"/>
                  </a:cubicBezTo>
                  <a:cubicBezTo>
                    <a:pt x="975" y="2667"/>
                    <a:pt x="778" y="2611"/>
                    <a:pt x="701" y="2388"/>
                  </a:cubicBezTo>
                  <a:cubicBezTo>
                    <a:pt x="606" y="2117"/>
                    <a:pt x="606" y="1783"/>
                    <a:pt x="558" y="1512"/>
                  </a:cubicBezTo>
                  <a:cubicBezTo>
                    <a:pt x="510" y="1194"/>
                    <a:pt x="303" y="637"/>
                    <a:pt x="733" y="526"/>
                  </a:cubicBezTo>
                  <a:cubicBezTo>
                    <a:pt x="972" y="462"/>
                    <a:pt x="1274" y="478"/>
                    <a:pt x="1529" y="462"/>
                  </a:cubicBezTo>
                  <a:cubicBezTo>
                    <a:pt x="1690" y="447"/>
                    <a:pt x="1915" y="394"/>
                    <a:pt x="2122" y="394"/>
                  </a:cubicBezTo>
                  <a:close/>
                  <a:moveTo>
                    <a:pt x="2193" y="12"/>
                  </a:moveTo>
                  <a:cubicBezTo>
                    <a:pt x="2051" y="12"/>
                    <a:pt x="1908" y="33"/>
                    <a:pt x="1768" y="48"/>
                  </a:cubicBezTo>
                  <a:cubicBezTo>
                    <a:pt x="1131" y="112"/>
                    <a:pt x="1" y="0"/>
                    <a:pt x="80" y="908"/>
                  </a:cubicBezTo>
                  <a:cubicBezTo>
                    <a:pt x="96" y="1226"/>
                    <a:pt x="176" y="1544"/>
                    <a:pt x="224" y="1847"/>
                  </a:cubicBezTo>
                  <a:cubicBezTo>
                    <a:pt x="271" y="2149"/>
                    <a:pt x="287" y="2531"/>
                    <a:pt x="494" y="2786"/>
                  </a:cubicBezTo>
                  <a:cubicBezTo>
                    <a:pt x="670" y="2991"/>
                    <a:pt x="888" y="3040"/>
                    <a:pt x="1119" y="3040"/>
                  </a:cubicBezTo>
                  <a:cubicBezTo>
                    <a:pt x="1264" y="3040"/>
                    <a:pt x="1413" y="3021"/>
                    <a:pt x="1561" y="3009"/>
                  </a:cubicBezTo>
                  <a:cubicBezTo>
                    <a:pt x="1911" y="2978"/>
                    <a:pt x="2262" y="2948"/>
                    <a:pt x="2613" y="2917"/>
                  </a:cubicBezTo>
                  <a:lnTo>
                    <a:pt x="2613" y="2917"/>
                  </a:lnTo>
                  <a:cubicBezTo>
                    <a:pt x="2615" y="2917"/>
                    <a:pt x="2617" y="2917"/>
                    <a:pt x="2619" y="2917"/>
                  </a:cubicBezTo>
                  <a:cubicBezTo>
                    <a:pt x="2632" y="2917"/>
                    <a:pt x="2645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1" y="2912"/>
                    <a:pt x="2700" y="2907"/>
                    <a:pt x="2716" y="2901"/>
                  </a:cubicBezTo>
                  <a:lnTo>
                    <a:pt x="2716" y="2901"/>
                  </a:lnTo>
                  <a:cubicBezTo>
                    <a:pt x="3549" y="2692"/>
                    <a:pt x="3166" y="1657"/>
                    <a:pt x="3057" y="1019"/>
                  </a:cubicBezTo>
                  <a:cubicBezTo>
                    <a:pt x="3009" y="701"/>
                    <a:pt x="2993" y="366"/>
                    <a:pt x="2675" y="144"/>
                  </a:cubicBezTo>
                  <a:cubicBezTo>
                    <a:pt x="2521" y="41"/>
                    <a:pt x="2358" y="12"/>
                    <a:pt x="2193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 flipH="1">
              <a:off x="8263429" y="4361156"/>
              <a:ext cx="143387" cy="122932"/>
            </a:xfrm>
            <a:custGeom>
              <a:rect b="b" l="l" r="r" t="t"/>
              <a:pathLst>
                <a:path extrusionOk="0" h="3041" w="3547">
                  <a:moveTo>
                    <a:pt x="2127" y="394"/>
                  </a:moveTo>
                  <a:cubicBezTo>
                    <a:pt x="2351" y="394"/>
                    <a:pt x="2553" y="454"/>
                    <a:pt x="2627" y="685"/>
                  </a:cubicBezTo>
                  <a:cubicBezTo>
                    <a:pt x="2707" y="923"/>
                    <a:pt x="2723" y="1226"/>
                    <a:pt x="2754" y="1465"/>
                  </a:cubicBezTo>
                  <a:cubicBezTo>
                    <a:pt x="2802" y="1783"/>
                    <a:pt x="3041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9" y="2563"/>
                    <a:pt x="2022" y="2579"/>
                    <a:pt x="1720" y="2611"/>
                  </a:cubicBezTo>
                  <a:cubicBezTo>
                    <a:pt x="1575" y="2625"/>
                    <a:pt x="1382" y="2666"/>
                    <a:pt x="1200" y="2666"/>
                  </a:cubicBezTo>
                  <a:cubicBezTo>
                    <a:pt x="981" y="2666"/>
                    <a:pt x="779" y="2607"/>
                    <a:pt x="701" y="2372"/>
                  </a:cubicBezTo>
                  <a:cubicBezTo>
                    <a:pt x="621" y="2117"/>
                    <a:pt x="606" y="1783"/>
                    <a:pt x="574" y="1512"/>
                  </a:cubicBezTo>
                  <a:cubicBezTo>
                    <a:pt x="510" y="1194"/>
                    <a:pt x="303" y="637"/>
                    <a:pt x="733" y="526"/>
                  </a:cubicBezTo>
                  <a:cubicBezTo>
                    <a:pt x="972" y="462"/>
                    <a:pt x="1274" y="478"/>
                    <a:pt x="1529" y="462"/>
                  </a:cubicBezTo>
                  <a:cubicBezTo>
                    <a:pt x="1690" y="446"/>
                    <a:pt x="1918" y="394"/>
                    <a:pt x="2127" y="394"/>
                  </a:cubicBezTo>
                  <a:close/>
                  <a:moveTo>
                    <a:pt x="2204" y="12"/>
                  </a:moveTo>
                  <a:cubicBezTo>
                    <a:pt x="2062" y="12"/>
                    <a:pt x="1915" y="33"/>
                    <a:pt x="1767" y="48"/>
                  </a:cubicBezTo>
                  <a:cubicBezTo>
                    <a:pt x="1131" y="112"/>
                    <a:pt x="1" y="0"/>
                    <a:pt x="80" y="908"/>
                  </a:cubicBezTo>
                  <a:cubicBezTo>
                    <a:pt x="112" y="1226"/>
                    <a:pt x="192" y="1544"/>
                    <a:pt x="239" y="1847"/>
                  </a:cubicBezTo>
                  <a:cubicBezTo>
                    <a:pt x="287" y="2149"/>
                    <a:pt x="287" y="2531"/>
                    <a:pt x="494" y="2786"/>
                  </a:cubicBezTo>
                  <a:cubicBezTo>
                    <a:pt x="680" y="2991"/>
                    <a:pt x="902" y="3040"/>
                    <a:pt x="1130" y="3040"/>
                  </a:cubicBezTo>
                  <a:cubicBezTo>
                    <a:pt x="1273" y="3040"/>
                    <a:pt x="1419" y="3021"/>
                    <a:pt x="1561" y="3009"/>
                  </a:cubicBezTo>
                  <a:cubicBezTo>
                    <a:pt x="1911" y="2978"/>
                    <a:pt x="2262" y="2948"/>
                    <a:pt x="2613" y="2917"/>
                  </a:cubicBezTo>
                  <a:lnTo>
                    <a:pt x="2613" y="2917"/>
                  </a:lnTo>
                  <a:cubicBezTo>
                    <a:pt x="2615" y="2917"/>
                    <a:pt x="2617" y="2917"/>
                    <a:pt x="2619" y="2917"/>
                  </a:cubicBezTo>
                  <a:cubicBezTo>
                    <a:pt x="2631" y="2917"/>
                    <a:pt x="2645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5" y="2912"/>
                    <a:pt x="2707" y="2906"/>
                    <a:pt x="2727" y="2898"/>
                  </a:cubicBezTo>
                  <a:lnTo>
                    <a:pt x="2727" y="2898"/>
                  </a:lnTo>
                  <a:cubicBezTo>
                    <a:pt x="3547" y="2683"/>
                    <a:pt x="3181" y="1655"/>
                    <a:pt x="3073" y="1019"/>
                  </a:cubicBezTo>
                  <a:cubicBezTo>
                    <a:pt x="3025" y="701"/>
                    <a:pt x="2993" y="350"/>
                    <a:pt x="2675" y="144"/>
                  </a:cubicBezTo>
                  <a:cubicBezTo>
                    <a:pt x="2529" y="41"/>
                    <a:pt x="2370" y="12"/>
                    <a:pt x="2204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 flipH="1">
              <a:off x="8129502" y="4348907"/>
              <a:ext cx="144115" cy="123377"/>
            </a:xfrm>
            <a:custGeom>
              <a:rect b="b" l="l" r="r" t="t"/>
              <a:pathLst>
                <a:path extrusionOk="0" h="3052" w="3565">
                  <a:moveTo>
                    <a:pt x="2117" y="400"/>
                  </a:moveTo>
                  <a:cubicBezTo>
                    <a:pt x="2343" y="400"/>
                    <a:pt x="2551" y="459"/>
                    <a:pt x="2627" y="685"/>
                  </a:cubicBezTo>
                  <a:cubicBezTo>
                    <a:pt x="2722" y="940"/>
                    <a:pt x="2722" y="1226"/>
                    <a:pt x="2770" y="1481"/>
                  </a:cubicBezTo>
                  <a:cubicBezTo>
                    <a:pt x="2818" y="1784"/>
                    <a:pt x="3057" y="2452"/>
                    <a:pt x="2611" y="2548"/>
                  </a:cubicBezTo>
                  <a:cubicBezTo>
                    <a:pt x="2611" y="2548"/>
                    <a:pt x="2611" y="2548"/>
                    <a:pt x="2611" y="2548"/>
                  </a:cubicBezTo>
                  <a:lnTo>
                    <a:pt x="2611" y="2548"/>
                  </a:lnTo>
                  <a:cubicBezTo>
                    <a:pt x="2309" y="2564"/>
                    <a:pt x="2022" y="2595"/>
                    <a:pt x="1736" y="2627"/>
                  </a:cubicBezTo>
                  <a:cubicBezTo>
                    <a:pt x="1589" y="2635"/>
                    <a:pt x="1391" y="2676"/>
                    <a:pt x="1206" y="2676"/>
                  </a:cubicBezTo>
                  <a:cubicBezTo>
                    <a:pt x="991" y="2676"/>
                    <a:pt x="794" y="2620"/>
                    <a:pt x="717" y="2388"/>
                  </a:cubicBezTo>
                  <a:cubicBezTo>
                    <a:pt x="621" y="2118"/>
                    <a:pt x="621" y="1800"/>
                    <a:pt x="574" y="1513"/>
                  </a:cubicBezTo>
                  <a:cubicBezTo>
                    <a:pt x="526" y="1195"/>
                    <a:pt x="319" y="638"/>
                    <a:pt x="749" y="526"/>
                  </a:cubicBezTo>
                  <a:cubicBezTo>
                    <a:pt x="987" y="462"/>
                    <a:pt x="1290" y="478"/>
                    <a:pt x="1545" y="462"/>
                  </a:cubicBezTo>
                  <a:cubicBezTo>
                    <a:pt x="1695" y="447"/>
                    <a:pt x="1913" y="400"/>
                    <a:pt x="2117" y="400"/>
                  </a:cubicBezTo>
                  <a:close/>
                  <a:moveTo>
                    <a:pt x="2225" y="19"/>
                  </a:moveTo>
                  <a:cubicBezTo>
                    <a:pt x="2077" y="19"/>
                    <a:pt x="1929" y="41"/>
                    <a:pt x="1783" y="49"/>
                  </a:cubicBezTo>
                  <a:cubicBezTo>
                    <a:pt x="1147" y="112"/>
                    <a:pt x="1" y="1"/>
                    <a:pt x="96" y="924"/>
                  </a:cubicBezTo>
                  <a:cubicBezTo>
                    <a:pt x="112" y="1226"/>
                    <a:pt x="192" y="1545"/>
                    <a:pt x="239" y="1863"/>
                  </a:cubicBezTo>
                  <a:cubicBezTo>
                    <a:pt x="287" y="2166"/>
                    <a:pt x="287" y="2548"/>
                    <a:pt x="510" y="2786"/>
                  </a:cubicBezTo>
                  <a:cubicBezTo>
                    <a:pt x="694" y="3002"/>
                    <a:pt x="925" y="3052"/>
                    <a:pt x="1164" y="3052"/>
                  </a:cubicBezTo>
                  <a:cubicBezTo>
                    <a:pt x="1296" y="3052"/>
                    <a:pt x="1430" y="3036"/>
                    <a:pt x="1560" y="3025"/>
                  </a:cubicBezTo>
                  <a:cubicBezTo>
                    <a:pt x="1926" y="2995"/>
                    <a:pt x="2277" y="2950"/>
                    <a:pt x="2627" y="2918"/>
                  </a:cubicBezTo>
                  <a:lnTo>
                    <a:pt x="2627" y="2918"/>
                  </a:lnTo>
                  <a:cubicBezTo>
                    <a:pt x="2628" y="2918"/>
                    <a:pt x="2629" y="2918"/>
                    <a:pt x="2630" y="2918"/>
                  </a:cubicBezTo>
                  <a:cubicBezTo>
                    <a:pt x="2644" y="2918"/>
                    <a:pt x="2659" y="2917"/>
                    <a:pt x="2675" y="2914"/>
                  </a:cubicBezTo>
                  <a:lnTo>
                    <a:pt x="2675" y="2914"/>
                  </a:lnTo>
                  <a:cubicBezTo>
                    <a:pt x="2675" y="2914"/>
                    <a:pt x="2675" y="2914"/>
                    <a:pt x="2675" y="2914"/>
                  </a:cubicBezTo>
                  <a:cubicBezTo>
                    <a:pt x="2696" y="2912"/>
                    <a:pt x="2715" y="2908"/>
                    <a:pt x="2732" y="2901"/>
                  </a:cubicBezTo>
                  <a:lnTo>
                    <a:pt x="2732" y="2901"/>
                  </a:lnTo>
                  <a:cubicBezTo>
                    <a:pt x="3565" y="2693"/>
                    <a:pt x="3182" y="1674"/>
                    <a:pt x="3073" y="1035"/>
                  </a:cubicBezTo>
                  <a:cubicBezTo>
                    <a:pt x="3025" y="701"/>
                    <a:pt x="3009" y="367"/>
                    <a:pt x="2691" y="144"/>
                  </a:cubicBezTo>
                  <a:cubicBezTo>
                    <a:pt x="2542" y="45"/>
                    <a:pt x="2384" y="19"/>
                    <a:pt x="2225" y="19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 flipH="1">
              <a:off x="7996303" y="4337346"/>
              <a:ext cx="143468" cy="122932"/>
            </a:xfrm>
            <a:custGeom>
              <a:rect b="b" l="l" r="r" t="t"/>
              <a:pathLst>
                <a:path extrusionOk="0" h="3041" w="3549">
                  <a:moveTo>
                    <a:pt x="2114" y="392"/>
                  </a:moveTo>
                  <a:cubicBezTo>
                    <a:pt x="2343" y="392"/>
                    <a:pt x="2551" y="450"/>
                    <a:pt x="2627" y="685"/>
                  </a:cubicBezTo>
                  <a:cubicBezTo>
                    <a:pt x="2706" y="924"/>
                    <a:pt x="2706" y="1226"/>
                    <a:pt x="2754" y="1465"/>
                  </a:cubicBezTo>
                  <a:cubicBezTo>
                    <a:pt x="2802" y="1767"/>
                    <a:pt x="3041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8" y="2563"/>
                    <a:pt x="2006" y="2579"/>
                    <a:pt x="1719" y="2611"/>
                  </a:cubicBezTo>
                  <a:cubicBezTo>
                    <a:pt x="1575" y="2625"/>
                    <a:pt x="1382" y="2666"/>
                    <a:pt x="1200" y="2666"/>
                  </a:cubicBezTo>
                  <a:cubicBezTo>
                    <a:pt x="981" y="2666"/>
                    <a:pt x="779" y="2607"/>
                    <a:pt x="701" y="2372"/>
                  </a:cubicBezTo>
                  <a:cubicBezTo>
                    <a:pt x="621" y="2101"/>
                    <a:pt x="605" y="1783"/>
                    <a:pt x="558" y="1512"/>
                  </a:cubicBezTo>
                  <a:cubicBezTo>
                    <a:pt x="510" y="1194"/>
                    <a:pt x="303" y="637"/>
                    <a:pt x="733" y="526"/>
                  </a:cubicBezTo>
                  <a:cubicBezTo>
                    <a:pt x="971" y="462"/>
                    <a:pt x="1274" y="478"/>
                    <a:pt x="1528" y="446"/>
                  </a:cubicBezTo>
                  <a:cubicBezTo>
                    <a:pt x="1687" y="438"/>
                    <a:pt x="1909" y="392"/>
                    <a:pt x="2114" y="392"/>
                  </a:cubicBezTo>
                  <a:close/>
                  <a:moveTo>
                    <a:pt x="2198" y="12"/>
                  </a:moveTo>
                  <a:cubicBezTo>
                    <a:pt x="2054" y="12"/>
                    <a:pt x="1907" y="33"/>
                    <a:pt x="1767" y="48"/>
                  </a:cubicBezTo>
                  <a:cubicBezTo>
                    <a:pt x="1131" y="96"/>
                    <a:pt x="0" y="0"/>
                    <a:pt x="80" y="908"/>
                  </a:cubicBezTo>
                  <a:cubicBezTo>
                    <a:pt x="112" y="1226"/>
                    <a:pt x="175" y="1544"/>
                    <a:pt x="239" y="1847"/>
                  </a:cubicBezTo>
                  <a:cubicBezTo>
                    <a:pt x="287" y="2149"/>
                    <a:pt x="287" y="2531"/>
                    <a:pt x="494" y="2786"/>
                  </a:cubicBezTo>
                  <a:cubicBezTo>
                    <a:pt x="680" y="2991"/>
                    <a:pt x="901" y="3040"/>
                    <a:pt x="1130" y="3040"/>
                  </a:cubicBezTo>
                  <a:cubicBezTo>
                    <a:pt x="1273" y="3040"/>
                    <a:pt x="1419" y="3021"/>
                    <a:pt x="1560" y="3009"/>
                  </a:cubicBezTo>
                  <a:cubicBezTo>
                    <a:pt x="1911" y="2978"/>
                    <a:pt x="2262" y="2948"/>
                    <a:pt x="2612" y="2917"/>
                  </a:cubicBezTo>
                  <a:lnTo>
                    <a:pt x="2612" y="2917"/>
                  </a:lnTo>
                  <a:cubicBezTo>
                    <a:pt x="2614" y="2917"/>
                    <a:pt x="2616" y="2917"/>
                    <a:pt x="2618" y="2917"/>
                  </a:cubicBezTo>
                  <a:cubicBezTo>
                    <a:pt x="2631" y="2917"/>
                    <a:pt x="2645" y="2916"/>
                    <a:pt x="2659" y="2913"/>
                  </a:cubicBezTo>
                  <a:lnTo>
                    <a:pt x="2659" y="2913"/>
                  </a:lnTo>
                  <a:cubicBezTo>
                    <a:pt x="2659" y="2913"/>
                    <a:pt x="2659" y="2913"/>
                    <a:pt x="2659" y="2913"/>
                  </a:cubicBezTo>
                  <a:cubicBezTo>
                    <a:pt x="2680" y="2912"/>
                    <a:pt x="2700" y="2907"/>
                    <a:pt x="2717" y="2900"/>
                  </a:cubicBezTo>
                  <a:lnTo>
                    <a:pt x="2717" y="2900"/>
                  </a:lnTo>
                  <a:cubicBezTo>
                    <a:pt x="3548" y="2691"/>
                    <a:pt x="3166" y="1657"/>
                    <a:pt x="3072" y="1019"/>
                  </a:cubicBezTo>
                  <a:cubicBezTo>
                    <a:pt x="3009" y="701"/>
                    <a:pt x="2993" y="351"/>
                    <a:pt x="2675" y="144"/>
                  </a:cubicBezTo>
                  <a:cubicBezTo>
                    <a:pt x="2529" y="41"/>
                    <a:pt x="2365" y="12"/>
                    <a:pt x="2198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 flipH="1">
              <a:off x="7863185" y="4325097"/>
              <a:ext cx="143387" cy="123377"/>
            </a:xfrm>
            <a:custGeom>
              <a:rect b="b" l="l" r="r" t="t"/>
              <a:pathLst>
                <a:path extrusionOk="0" h="3052" w="3547">
                  <a:moveTo>
                    <a:pt x="2129" y="395"/>
                  </a:moveTo>
                  <a:cubicBezTo>
                    <a:pt x="2351" y="395"/>
                    <a:pt x="2553" y="455"/>
                    <a:pt x="2627" y="685"/>
                  </a:cubicBezTo>
                  <a:cubicBezTo>
                    <a:pt x="2722" y="940"/>
                    <a:pt x="2722" y="1227"/>
                    <a:pt x="2754" y="1481"/>
                  </a:cubicBezTo>
                  <a:cubicBezTo>
                    <a:pt x="2802" y="1784"/>
                    <a:pt x="3056" y="2452"/>
                    <a:pt x="2611" y="2548"/>
                  </a:cubicBezTo>
                  <a:cubicBezTo>
                    <a:pt x="2611" y="2548"/>
                    <a:pt x="2611" y="2548"/>
                    <a:pt x="2611" y="2548"/>
                  </a:cubicBezTo>
                  <a:lnTo>
                    <a:pt x="2611" y="2548"/>
                  </a:lnTo>
                  <a:cubicBezTo>
                    <a:pt x="2308" y="2564"/>
                    <a:pt x="2022" y="2595"/>
                    <a:pt x="1735" y="2611"/>
                  </a:cubicBezTo>
                  <a:cubicBezTo>
                    <a:pt x="1585" y="2626"/>
                    <a:pt x="1381" y="2674"/>
                    <a:pt x="1192" y="2674"/>
                  </a:cubicBezTo>
                  <a:cubicBezTo>
                    <a:pt x="983" y="2674"/>
                    <a:pt x="792" y="2615"/>
                    <a:pt x="717" y="2389"/>
                  </a:cubicBezTo>
                  <a:cubicBezTo>
                    <a:pt x="621" y="2118"/>
                    <a:pt x="621" y="1800"/>
                    <a:pt x="573" y="1513"/>
                  </a:cubicBezTo>
                  <a:cubicBezTo>
                    <a:pt x="526" y="1195"/>
                    <a:pt x="319" y="638"/>
                    <a:pt x="733" y="526"/>
                  </a:cubicBezTo>
                  <a:cubicBezTo>
                    <a:pt x="987" y="462"/>
                    <a:pt x="1290" y="478"/>
                    <a:pt x="1544" y="462"/>
                  </a:cubicBezTo>
                  <a:cubicBezTo>
                    <a:pt x="1698" y="447"/>
                    <a:pt x="1922" y="395"/>
                    <a:pt x="2129" y="395"/>
                  </a:cubicBezTo>
                  <a:close/>
                  <a:moveTo>
                    <a:pt x="2224" y="19"/>
                  </a:moveTo>
                  <a:cubicBezTo>
                    <a:pt x="2077" y="19"/>
                    <a:pt x="1928" y="41"/>
                    <a:pt x="1783" y="49"/>
                  </a:cubicBezTo>
                  <a:cubicBezTo>
                    <a:pt x="1146" y="112"/>
                    <a:pt x="0" y="1"/>
                    <a:pt x="80" y="924"/>
                  </a:cubicBezTo>
                  <a:cubicBezTo>
                    <a:pt x="112" y="1227"/>
                    <a:pt x="191" y="1545"/>
                    <a:pt x="239" y="1863"/>
                  </a:cubicBezTo>
                  <a:cubicBezTo>
                    <a:pt x="287" y="2150"/>
                    <a:pt x="287" y="2548"/>
                    <a:pt x="510" y="2786"/>
                  </a:cubicBezTo>
                  <a:cubicBezTo>
                    <a:pt x="694" y="3002"/>
                    <a:pt x="925" y="3052"/>
                    <a:pt x="1163" y="3052"/>
                  </a:cubicBezTo>
                  <a:cubicBezTo>
                    <a:pt x="1295" y="3052"/>
                    <a:pt x="1430" y="3037"/>
                    <a:pt x="1560" y="3025"/>
                  </a:cubicBezTo>
                  <a:cubicBezTo>
                    <a:pt x="1911" y="2979"/>
                    <a:pt x="2262" y="2948"/>
                    <a:pt x="2612" y="2918"/>
                  </a:cubicBezTo>
                  <a:lnTo>
                    <a:pt x="2612" y="2918"/>
                  </a:lnTo>
                  <a:cubicBezTo>
                    <a:pt x="2614" y="2918"/>
                    <a:pt x="2616" y="2918"/>
                    <a:pt x="2618" y="2918"/>
                  </a:cubicBezTo>
                  <a:cubicBezTo>
                    <a:pt x="2631" y="2918"/>
                    <a:pt x="2645" y="2917"/>
                    <a:pt x="2659" y="2914"/>
                  </a:cubicBezTo>
                  <a:lnTo>
                    <a:pt x="2659" y="2914"/>
                  </a:lnTo>
                  <a:cubicBezTo>
                    <a:pt x="2659" y="2914"/>
                    <a:pt x="2659" y="2914"/>
                    <a:pt x="2659" y="2914"/>
                  </a:cubicBezTo>
                  <a:cubicBezTo>
                    <a:pt x="2684" y="2912"/>
                    <a:pt x="2707" y="2907"/>
                    <a:pt x="2726" y="2898"/>
                  </a:cubicBezTo>
                  <a:lnTo>
                    <a:pt x="2726" y="2898"/>
                  </a:lnTo>
                  <a:cubicBezTo>
                    <a:pt x="3546" y="2685"/>
                    <a:pt x="3181" y="1671"/>
                    <a:pt x="3072" y="1036"/>
                  </a:cubicBezTo>
                  <a:cubicBezTo>
                    <a:pt x="3025" y="701"/>
                    <a:pt x="3009" y="367"/>
                    <a:pt x="2690" y="144"/>
                  </a:cubicBezTo>
                  <a:cubicBezTo>
                    <a:pt x="2541" y="45"/>
                    <a:pt x="2384" y="19"/>
                    <a:pt x="2224" y="19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 flipH="1">
              <a:off x="7728935" y="4313536"/>
              <a:ext cx="143792" cy="122932"/>
            </a:xfrm>
            <a:custGeom>
              <a:rect b="b" l="l" r="r" t="t"/>
              <a:pathLst>
                <a:path extrusionOk="0" h="3041" w="3557">
                  <a:moveTo>
                    <a:pt x="2098" y="386"/>
                  </a:moveTo>
                  <a:cubicBezTo>
                    <a:pt x="2328" y="386"/>
                    <a:pt x="2541" y="446"/>
                    <a:pt x="2627" y="685"/>
                  </a:cubicBezTo>
                  <a:cubicBezTo>
                    <a:pt x="2706" y="924"/>
                    <a:pt x="2706" y="1210"/>
                    <a:pt x="2754" y="1465"/>
                  </a:cubicBezTo>
                  <a:cubicBezTo>
                    <a:pt x="2802" y="1767"/>
                    <a:pt x="3040" y="2452"/>
                    <a:pt x="2595" y="2531"/>
                  </a:cubicBezTo>
                  <a:cubicBezTo>
                    <a:pt x="2595" y="2531"/>
                    <a:pt x="2595" y="2531"/>
                    <a:pt x="2595" y="2531"/>
                  </a:cubicBezTo>
                  <a:lnTo>
                    <a:pt x="2595" y="2531"/>
                  </a:lnTo>
                  <a:cubicBezTo>
                    <a:pt x="2308" y="2563"/>
                    <a:pt x="2006" y="2579"/>
                    <a:pt x="1719" y="2611"/>
                  </a:cubicBezTo>
                  <a:cubicBezTo>
                    <a:pt x="1575" y="2625"/>
                    <a:pt x="1381" y="2666"/>
                    <a:pt x="1200" y="2666"/>
                  </a:cubicBezTo>
                  <a:cubicBezTo>
                    <a:pt x="981" y="2666"/>
                    <a:pt x="779" y="2607"/>
                    <a:pt x="701" y="2372"/>
                  </a:cubicBezTo>
                  <a:cubicBezTo>
                    <a:pt x="605" y="2101"/>
                    <a:pt x="605" y="1783"/>
                    <a:pt x="557" y="1513"/>
                  </a:cubicBezTo>
                  <a:cubicBezTo>
                    <a:pt x="509" y="1194"/>
                    <a:pt x="303" y="637"/>
                    <a:pt x="732" y="526"/>
                  </a:cubicBezTo>
                  <a:cubicBezTo>
                    <a:pt x="971" y="462"/>
                    <a:pt x="1274" y="478"/>
                    <a:pt x="1528" y="446"/>
                  </a:cubicBezTo>
                  <a:cubicBezTo>
                    <a:pt x="1684" y="431"/>
                    <a:pt x="1897" y="386"/>
                    <a:pt x="2098" y="386"/>
                  </a:cubicBezTo>
                  <a:close/>
                  <a:moveTo>
                    <a:pt x="2192" y="12"/>
                  </a:moveTo>
                  <a:cubicBezTo>
                    <a:pt x="2050" y="12"/>
                    <a:pt x="1907" y="33"/>
                    <a:pt x="1767" y="48"/>
                  </a:cubicBezTo>
                  <a:cubicBezTo>
                    <a:pt x="1130" y="96"/>
                    <a:pt x="0" y="0"/>
                    <a:pt x="80" y="908"/>
                  </a:cubicBezTo>
                  <a:cubicBezTo>
                    <a:pt x="112" y="1226"/>
                    <a:pt x="175" y="1544"/>
                    <a:pt x="223" y="1847"/>
                  </a:cubicBezTo>
                  <a:cubicBezTo>
                    <a:pt x="271" y="2149"/>
                    <a:pt x="287" y="2531"/>
                    <a:pt x="494" y="2786"/>
                  </a:cubicBezTo>
                  <a:cubicBezTo>
                    <a:pt x="670" y="2991"/>
                    <a:pt x="888" y="3040"/>
                    <a:pt x="1118" y="3040"/>
                  </a:cubicBezTo>
                  <a:cubicBezTo>
                    <a:pt x="1263" y="3040"/>
                    <a:pt x="1413" y="3021"/>
                    <a:pt x="1560" y="3009"/>
                  </a:cubicBezTo>
                  <a:cubicBezTo>
                    <a:pt x="1911" y="2978"/>
                    <a:pt x="2261" y="2948"/>
                    <a:pt x="2612" y="2917"/>
                  </a:cubicBezTo>
                  <a:lnTo>
                    <a:pt x="2612" y="2917"/>
                  </a:lnTo>
                  <a:cubicBezTo>
                    <a:pt x="2614" y="2917"/>
                    <a:pt x="2616" y="2917"/>
                    <a:pt x="2618" y="2917"/>
                  </a:cubicBezTo>
                  <a:cubicBezTo>
                    <a:pt x="2631" y="2917"/>
                    <a:pt x="2644" y="2916"/>
                    <a:pt x="2658" y="2913"/>
                  </a:cubicBezTo>
                  <a:lnTo>
                    <a:pt x="2658" y="2913"/>
                  </a:lnTo>
                  <a:cubicBezTo>
                    <a:pt x="2658" y="2913"/>
                    <a:pt x="2658" y="2913"/>
                    <a:pt x="2658" y="2913"/>
                  </a:cubicBezTo>
                  <a:cubicBezTo>
                    <a:pt x="2669" y="2912"/>
                    <a:pt x="2680" y="2910"/>
                    <a:pt x="2690" y="2907"/>
                  </a:cubicBezTo>
                  <a:lnTo>
                    <a:pt x="2690" y="2907"/>
                  </a:lnTo>
                  <a:cubicBezTo>
                    <a:pt x="3556" y="2713"/>
                    <a:pt x="3167" y="1664"/>
                    <a:pt x="3072" y="1019"/>
                  </a:cubicBezTo>
                  <a:cubicBezTo>
                    <a:pt x="3009" y="701"/>
                    <a:pt x="2993" y="351"/>
                    <a:pt x="2674" y="144"/>
                  </a:cubicBezTo>
                  <a:cubicBezTo>
                    <a:pt x="2520" y="41"/>
                    <a:pt x="2357" y="12"/>
                    <a:pt x="2192" y="12"/>
                  </a:cubicBezTo>
                  <a:close/>
                </a:path>
              </a:pathLst>
            </a:custGeom>
            <a:solidFill>
              <a:srgbClr val="E6E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 flipH="1">
              <a:off x="8323783" y="4105673"/>
              <a:ext cx="116505" cy="107652"/>
            </a:xfrm>
            <a:custGeom>
              <a:rect b="b" l="l" r="r" t="t"/>
              <a:pathLst>
                <a:path extrusionOk="0" h="2663" w="2882">
                  <a:moveTo>
                    <a:pt x="2022" y="0"/>
                  </a:moveTo>
                  <a:cubicBezTo>
                    <a:pt x="2011" y="0"/>
                    <a:pt x="2001" y="0"/>
                    <a:pt x="1991" y="1"/>
                  </a:cubicBezTo>
                  <a:lnTo>
                    <a:pt x="478" y="144"/>
                  </a:lnTo>
                  <a:cubicBezTo>
                    <a:pt x="192" y="160"/>
                    <a:pt x="1" y="415"/>
                    <a:pt x="49" y="701"/>
                  </a:cubicBezTo>
                  <a:lnTo>
                    <a:pt x="287" y="2198"/>
                  </a:lnTo>
                  <a:cubicBezTo>
                    <a:pt x="332" y="2465"/>
                    <a:pt x="570" y="2662"/>
                    <a:pt x="834" y="2662"/>
                  </a:cubicBezTo>
                  <a:cubicBezTo>
                    <a:pt x="853" y="2662"/>
                    <a:pt x="873" y="2661"/>
                    <a:pt x="892" y="2659"/>
                  </a:cubicBezTo>
                  <a:lnTo>
                    <a:pt x="2404" y="2532"/>
                  </a:lnTo>
                  <a:cubicBezTo>
                    <a:pt x="2691" y="2500"/>
                    <a:pt x="2882" y="2245"/>
                    <a:pt x="2834" y="1975"/>
                  </a:cubicBezTo>
                  <a:lnTo>
                    <a:pt x="2595" y="463"/>
                  </a:lnTo>
                  <a:cubicBezTo>
                    <a:pt x="2549" y="202"/>
                    <a:pt x="2296" y="0"/>
                    <a:pt x="202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 flipH="1">
              <a:off x="8190584" y="4093991"/>
              <a:ext cx="116505" cy="107652"/>
            </a:xfrm>
            <a:custGeom>
              <a:rect b="b" l="l" r="r" t="t"/>
              <a:pathLst>
                <a:path extrusionOk="0" h="2663" w="2882">
                  <a:moveTo>
                    <a:pt x="2065" y="0"/>
                  </a:moveTo>
                  <a:cubicBezTo>
                    <a:pt x="2045" y="0"/>
                    <a:pt x="2026" y="1"/>
                    <a:pt x="2006" y="4"/>
                  </a:cubicBezTo>
                  <a:lnTo>
                    <a:pt x="478" y="131"/>
                  </a:lnTo>
                  <a:cubicBezTo>
                    <a:pt x="208" y="163"/>
                    <a:pt x="1" y="401"/>
                    <a:pt x="49" y="688"/>
                  </a:cubicBezTo>
                  <a:lnTo>
                    <a:pt x="303" y="2184"/>
                  </a:lnTo>
                  <a:cubicBezTo>
                    <a:pt x="334" y="2460"/>
                    <a:pt x="586" y="2663"/>
                    <a:pt x="861" y="2663"/>
                  </a:cubicBezTo>
                  <a:cubicBezTo>
                    <a:pt x="872" y="2663"/>
                    <a:pt x="882" y="2662"/>
                    <a:pt x="892" y="2662"/>
                  </a:cubicBezTo>
                  <a:lnTo>
                    <a:pt x="2404" y="2518"/>
                  </a:lnTo>
                  <a:cubicBezTo>
                    <a:pt x="2691" y="2487"/>
                    <a:pt x="2882" y="2248"/>
                    <a:pt x="2850" y="1961"/>
                  </a:cubicBezTo>
                  <a:lnTo>
                    <a:pt x="2595" y="465"/>
                  </a:lnTo>
                  <a:cubicBezTo>
                    <a:pt x="2551" y="198"/>
                    <a:pt x="2327" y="0"/>
                    <a:pt x="20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 flipH="1">
              <a:off x="8056738" y="4081742"/>
              <a:ext cx="116505" cy="107773"/>
            </a:xfrm>
            <a:custGeom>
              <a:rect b="b" l="l" r="r" t="t"/>
              <a:pathLst>
                <a:path extrusionOk="0" h="2666" w="2882">
                  <a:moveTo>
                    <a:pt x="2049" y="1"/>
                  </a:moveTo>
                  <a:cubicBezTo>
                    <a:pt x="2029" y="1"/>
                    <a:pt x="2010" y="2"/>
                    <a:pt x="1990" y="4"/>
                  </a:cubicBezTo>
                  <a:lnTo>
                    <a:pt x="478" y="147"/>
                  </a:lnTo>
                  <a:cubicBezTo>
                    <a:pt x="192" y="163"/>
                    <a:pt x="1" y="418"/>
                    <a:pt x="48" y="689"/>
                  </a:cubicBezTo>
                  <a:lnTo>
                    <a:pt x="287" y="2201"/>
                  </a:lnTo>
                  <a:cubicBezTo>
                    <a:pt x="332" y="2468"/>
                    <a:pt x="570" y="2666"/>
                    <a:pt x="821" y="2666"/>
                  </a:cubicBezTo>
                  <a:cubicBezTo>
                    <a:pt x="839" y="2666"/>
                    <a:pt x="858" y="2664"/>
                    <a:pt x="876" y="2662"/>
                  </a:cubicBezTo>
                  <a:lnTo>
                    <a:pt x="2404" y="2535"/>
                  </a:lnTo>
                  <a:cubicBezTo>
                    <a:pt x="2691" y="2503"/>
                    <a:pt x="2882" y="2248"/>
                    <a:pt x="2834" y="1978"/>
                  </a:cubicBezTo>
                  <a:lnTo>
                    <a:pt x="2595" y="466"/>
                  </a:lnTo>
                  <a:cubicBezTo>
                    <a:pt x="2551" y="199"/>
                    <a:pt x="2313" y="1"/>
                    <a:pt x="20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 flipH="1">
              <a:off x="7923539" y="4069615"/>
              <a:ext cx="116505" cy="108218"/>
            </a:xfrm>
            <a:custGeom>
              <a:rect b="b" l="l" r="r" t="t"/>
              <a:pathLst>
                <a:path extrusionOk="0" h="2677" w="2882">
                  <a:moveTo>
                    <a:pt x="2036" y="1"/>
                  </a:moveTo>
                  <a:cubicBezTo>
                    <a:pt x="2026" y="1"/>
                    <a:pt x="2016" y="1"/>
                    <a:pt x="2006" y="2"/>
                  </a:cubicBezTo>
                  <a:lnTo>
                    <a:pt x="478" y="145"/>
                  </a:lnTo>
                  <a:cubicBezTo>
                    <a:pt x="192" y="177"/>
                    <a:pt x="1" y="416"/>
                    <a:pt x="48" y="702"/>
                  </a:cubicBezTo>
                  <a:lnTo>
                    <a:pt x="287" y="2198"/>
                  </a:lnTo>
                  <a:cubicBezTo>
                    <a:pt x="333" y="2474"/>
                    <a:pt x="586" y="2677"/>
                    <a:pt x="861" y="2677"/>
                  </a:cubicBezTo>
                  <a:cubicBezTo>
                    <a:pt x="871" y="2677"/>
                    <a:pt x="882" y="2676"/>
                    <a:pt x="892" y="2676"/>
                  </a:cubicBezTo>
                  <a:lnTo>
                    <a:pt x="2404" y="2533"/>
                  </a:lnTo>
                  <a:cubicBezTo>
                    <a:pt x="2691" y="2501"/>
                    <a:pt x="2882" y="2262"/>
                    <a:pt x="2834" y="1975"/>
                  </a:cubicBezTo>
                  <a:lnTo>
                    <a:pt x="2595" y="479"/>
                  </a:lnTo>
                  <a:cubicBezTo>
                    <a:pt x="2549" y="203"/>
                    <a:pt x="229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 flipH="1">
              <a:off x="7789693" y="4057932"/>
              <a:ext cx="116505" cy="107773"/>
            </a:xfrm>
            <a:custGeom>
              <a:rect b="b" l="l" r="r" t="t"/>
              <a:pathLst>
                <a:path extrusionOk="0" h="2666" w="2882">
                  <a:moveTo>
                    <a:pt x="2048" y="1"/>
                  </a:moveTo>
                  <a:cubicBezTo>
                    <a:pt x="2029" y="1"/>
                    <a:pt x="2010" y="2"/>
                    <a:pt x="1990" y="4"/>
                  </a:cubicBezTo>
                  <a:lnTo>
                    <a:pt x="478" y="132"/>
                  </a:lnTo>
                  <a:cubicBezTo>
                    <a:pt x="191" y="163"/>
                    <a:pt x="0" y="418"/>
                    <a:pt x="48" y="689"/>
                  </a:cubicBezTo>
                  <a:lnTo>
                    <a:pt x="287" y="2201"/>
                  </a:lnTo>
                  <a:cubicBezTo>
                    <a:pt x="331" y="2468"/>
                    <a:pt x="556" y="2666"/>
                    <a:pt x="818" y="2666"/>
                  </a:cubicBezTo>
                  <a:cubicBezTo>
                    <a:pt x="837" y="2666"/>
                    <a:pt x="856" y="2665"/>
                    <a:pt x="876" y="2662"/>
                  </a:cubicBezTo>
                  <a:lnTo>
                    <a:pt x="2404" y="2519"/>
                  </a:lnTo>
                  <a:cubicBezTo>
                    <a:pt x="2690" y="2503"/>
                    <a:pt x="2881" y="2249"/>
                    <a:pt x="2834" y="1978"/>
                  </a:cubicBezTo>
                  <a:lnTo>
                    <a:pt x="2579" y="466"/>
                  </a:lnTo>
                  <a:cubicBezTo>
                    <a:pt x="2549" y="199"/>
                    <a:pt x="2312" y="1"/>
                    <a:pt x="20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 flipH="1">
              <a:off x="8302520" y="4237457"/>
              <a:ext cx="116505" cy="107692"/>
            </a:xfrm>
            <a:custGeom>
              <a:rect b="b" l="l" r="r" t="t"/>
              <a:pathLst>
                <a:path extrusionOk="0" h="2664" w="2882">
                  <a:moveTo>
                    <a:pt x="2048" y="1"/>
                  </a:moveTo>
                  <a:cubicBezTo>
                    <a:pt x="2029" y="1"/>
                    <a:pt x="2009" y="2"/>
                    <a:pt x="1990" y="4"/>
                  </a:cubicBezTo>
                  <a:lnTo>
                    <a:pt x="478" y="131"/>
                  </a:lnTo>
                  <a:cubicBezTo>
                    <a:pt x="191" y="163"/>
                    <a:pt x="0" y="418"/>
                    <a:pt x="48" y="689"/>
                  </a:cubicBezTo>
                  <a:lnTo>
                    <a:pt x="287" y="2201"/>
                  </a:lnTo>
                  <a:cubicBezTo>
                    <a:pt x="333" y="2462"/>
                    <a:pt x="586" y="2663"/>
                    <a:pt x="861" y="2663"/>
                  </a:cubicBezTo>
                  <a:cubicBezTo>
                    <a:pt x="871" y="2663"/>
                    <a:pt x="881" y="2663"/>
                    <a:pt x="892" y="2662"/>
                  </a:cubicBezTo>
                  <a:lnTo>
                    <a:pt x="2404" y="2519"/>
                  </a:lnTo>
                  <a:cubicBezTo>
                    <a:pt x="2690" y="2503"/>
                    <a:pt x="2881" y="2248"/>
                    <a:pt x="2834" y="1962"/>
                  </a:cubicBezTo>
                  <a:lnTo>
                    <a:pt x="2595" y="466"/>
                  </a:lnTo>
                  <a:cubicBezTo>
                    <a:pt x="2550" y="199"/>
                    <a:pt x="2312" y="1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 flipH="1">
              <a:off x="8168674" y="4225330"/>
              <a:ext cx="116505" cy="107692"/>
            </a:xfrm>
            <a:custGeom>
              <a:rect b="b" l="l" r="r" t="t"/>
              <a:pathLst>
                <a:path extrusionOk="0" h="2664" w="2882">
                  <a:moveTo>
                    <a:pt x="2021" y="1"/>
                  </a:moveTo>
                  <a:cubicBezTo>
                    <a:pt x="2010" y="1"/>
                    <a:pt x="2000" y="1"/>
                    <a:pt x="1990" y="2"/>
                  </a:cubicBezTo>
                  <a:lnTo>
                    <a:pt x="478" y="145"/>
                  </a:lnTo>
                  <a:cubicBezTo>
                    <a:pt x="191" y="161"/>
                    <a:pt x="0" y="416"/>
                    <a:pt x="32" y="702"/>
                  </a:cubicBezTo>
                  <a:lnTo>
                    <a:pt x="287" y="2198"/>
                  </a:lnTo>
                  <a:cubicBezTo>
                    <a:pt x="331" y="2465"/>
                    <a:pt x="555" y="2663"/>
                    <a:pt x="817" y="2663"/>
                  </a:cubicBezTo>
                  <a:cubicBezTo>
                    <a:pt x="837" y="2663"/>
                    <a:pt x="856" y="2662"/>
                    <a:pt x="876" y="2660"/>
                  </a:cubicBezTo>
                  <a:lnTo>
                    <a:pt x="2404" y="2533"/>
                  </a:lnTo>
                  <a:cubicBezTo>
                    <a:pt x="2674" y="2501"/>
                    <a:pt x="2881" y="2262"/>
                    <a:pt x="2833" y="1975"/>
                  </a:cubicBezTo>
                  <a:lnTo>
                    <a:pt x="2579" y="463"/>
                  </a:lnTo>
                  <a:cubicBezTo>
                    <a:pt x="2533" y="202"/>
                    <a:pt x="2294" y="1"/>
                    <a:pt x="20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 flipH="1">
              <a:off x="8035475" y="4213647"/>
              <a:ext cx="116545" cy="107692"/>
            </a:xfrm>
            <a:custGeom>
              <a:rect b="b" l="l" r="r" t="t"/>
              <a:pathLst>
                <a:path extrusionOk="0" h="2664" w="2883">
                  <a:moveTo>
                    <a:pt x="2049" y="1"/>
                  </a:moveTo>
                  <a:cubicBezTo>
                    <a:pt x="2030" y="1"/>
                    <a:pt x="2010" y="2"/>
                    <a:pt x="1991" y="4"/>
                  </a:cubicBezTo>
                  <a:lnTo>
                    <a:pt x="478" y="132"/>
                  </a:lnTo>
                  <a:cubicBezTo>
                    <a:pt x="192" y="163"/>
                    <a:pt x="1" y="402"/>
                    <a:pt x="49" y="689"/>
                  </a:cubicBezTo>
                  <a:lnTo>
                    <a:pt x="287" y="2201"/>
                  </a:lnTo>
                  <a:cubicBezTo>
                    <a:pt x="333" y="2462"/>
                    <a:pt x="587" y="2663"/>
                    <a:pt x="861" y="2663"/>
                  </a:cubicBezTo>
                  <a:cubicBezTo>
                    <a:pt x="872" y="2663"/>
                    <a:pt x="882" y="2663"/>
                    <a:pt x="892" y="2662"/>
                  </a:cubicBezTo>
                  <a:lnTo>
                    <a:pt x="2404" y="2519"/>
                  </a:lnTo>
                  <a:cubicBezTo>
                    <a:pt x="2691" y="2503"/>
                    <a:pt x="2882" y="2249"/>
                    <a:pt x="2834" y="1962"/>
                  </a:cubicBezTo>
                  <a:lnTo>
                    <a:pt x="2596" y="466"/>
                  </a:lnTo>
                  <a:cubicBezTo>
                    <a:pt x="2551" y="199"/>
                    <a:pt x="2313" y="1"/>
                    <a:pt x="204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 flipH="1">
              <a:off x="7902316" y="4201520"/>
              <a:ext cx="116505" cy="107692"/>
            </a:xfrm>
            <a:custGeom>
              <a:rect b="b" l="l" r="r" t="t"/>
              <a:pathLst>
                <a:path extrusionOk="0" h="2664" w="2882">
                  <a:moveTo>
                    <a:pt x="2037" y="1"/>
                  </a:moveTo>
                  <a:cubicBezTo>
                    <a:pt x="2027" y="1"/>
                    <a:pt x="2017" y="1"/>
                    <a:pt x="2006" y="2"/>
                  </a:cubicBezTo>
                  <a:lnTo>
                    <a:pt x="478" y="145"/>
                  </a:lnTo>
                  <a:cubicBezTo>
                    <a:pt x="208" y="161"/>
                    <a:pt x="1" y="416"/>
                    <a:pt x="49" y="702"/>
                  </a:cubicBezTo>
                  <a:lnTo>
                    <a:pt x="303" y="2198"/>
                  </a:lnTo>
                  <a:cubicBezTo>
                    <a:pt x="333" y="2465"/>
                    <a:pt x="570" y="2663"/>
                    <a:pt x="834" y="2663"/>
                  </a:cubicBezTo>
                  <a:cubicBezTo>
                    <a:pt x="853" y="2663"/>
                    <a:pt x="873" y="2662"/>
                    <a:pt x="892" y="2660"/>
                  </a:cubicBezTo>
                  <a:lnTo>
                    <a:pt x="2404" y="2533"/>
                  </a:lnTo>
                  <a:cubicBezTo>
                    <a:pt x="2691" y="2501"/>
                    <a:pt x="2882" y="2262"/>
                    <a:pt x="2834" y="1976"/>
                  </a:cubicBezTo>
                  <a:lnTo>
                    <a:pt x="2595" y="463"/>
                  </a:lnTo>
                  <a:cubicBezTo>
                    <a:pt x="2549" y="203"/>
                    <a:pt x="2311" y="1"/>
                    <a:pt x="203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 flipH="1">
              <a:off x="7768470" y="4189878"/>
              <a:ext cx="116505" cy="107652"/>
            </a:xfrm>
            <a:custGeom>
              <a:rect b="b" l="l" r="r" t="t"/>
              <a:pathLst>
                <a:path extrusionOk="0" h="2663" w="2882">
                  <a:moveTo>
                    <a:pt x="2049" y="0"/>
                  </a:moveTo>
                  <a:cubicBezTo>
                    <a:pt x="2029" y="0"/>
                    <a:pt x="2010" y="1"/>
                    <a:pt x="1990" y="3"/>
                  </a:cubicBezTo>
                  <a:lnTo>
                    <a:pt x="478" y="131"/>
                  </a:lnTo>
                  <a:cubicBezTo>
                    <a:pt x="192" y="162"/>
                    <a:pt x="1" y="401"/>
                    <a:pt x="48" y="688"/>
                  </a:cubicBezTo>
                  <a:lnTo>
                    <a:pt x="287" y="2200"/>
                  </a:lnTo>
                  <a:cubicBezTo>
                    <a:pt x="333" y="2461"/>
                    <a:pt x="586" y="2662"/>
                    <a:pt x="847" y="2662"/>
                  </a:cubicBezTo>
                  <a:cubicBezTo>
                    <a:pt x="857" y="2662"/>
                    <a:pt x="866" y="2662"/>
                    <a:pt x="876" y="2661"/>
                  </a:cubicBezTo>
                  <a:lnTo>
                    <a:pt x="2404" y="2518"/>
                  </a:lnTo>
                  <a:cubicBezTo>
                    <a:pt x="2691" y="2502"/>
                    <a:pt x="2882" y="2248"/>
                    <a:pt x="2834" y="1961"/>
                  </a:cubicBezTo>
                  <a:lnTo>
                    <a:pt x="2595" y="465"/>
                  </a:lnTo>
                  <a:cubicBezTo>
                    <a:pt x="2551" y="198"/>
                    <a:pt x="2313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 flipH="1">
              <a:off x="8281297" y="4369362"/>
              <a:ext cx="116505" cy="107692"/>
            </a:xfrm>
            <a:custGeom>
              <a:rect b="b" l="l" r="r" t="t"/>
              <a:pathLst>
                <a:path extrusionOk="0" h="2664" w="2882">
                  <a:moveTo>
                    <a:pt x="2061" y="1"/>
                  </a:moveTo>
                  <a:cubicBezTo>
                    <a:pt x="2043" y="1"/>
                    <a:pt x="2025" y="2"/>
                    <a:pt x="2006" y="4"/>
                  </a:cubicBezTo>
                  <a:lnTo>
                    <a:pt x="478" y="132"/>
                  </a:lnTo>
                  <a:cubicBezTo>
                    <a:pt x="192" y="163"/>
                    <a:pt x="0" y="402"/>
                    <a:pt x="48" y="689"/>
                  </a:cubicBezTo>
                  <a:lnTo>
                    <a:pt x="287" y="2201"/>
                  </a:lnTo>
                  <a:cubicBezTo>
                    <a:pt x="333" y="2462"/>
                    <a:pt x="586" y="2663"/>
                    <a:pt x="861" y="2663"/>
                  </a:cubicBezTo>
                  <a:cubicBezTo>
                    <a:pt x="871" y="2663"/>
                    <a:pt x="882" y="2663"/>
                    <a:pt x="892" y="2662"/>
                  </a:cubicBezTo>
                  <a:lnTo>
                    <a:pt x="2404" y="2519"/>
                  </a:lnTo>
                  <a:cubicBezTo>
                    <a:pt x="2691" y="2487"/>
                    <a:pt x="2882" y="2249"/>
                    <a:pt x="2834" y="1962"/>
                  </a:cubicBezTo>
                  <a:lnTo>
                    <a:pt x="2595" y="466"/>
                  </a:lnTo>
                  <a:cubicBezTo>
                    <a:pt x="2551" y="199"/>
                    <a:pt x="2313" y="1"/>
                    <a:pt x="20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 flipH="1">
              <a:off x="8147451" y="4357154"/>
              <a:ext cx="116505" cy="107773"/>
            </a:xfrm>
            <a:custGeom>
              <a:rect b="b" l="l" r="r" t="t"/>
              <a:pathLst>
                <a:path extrusionOk="0" h="2666" w="2882">
                  <a:moveTo>
                    <a:pt x="2048" y="1"/>
                  </a:moveTo>
                  <a:cubicBezTo>
                    <a:pt x="2029" y="1"/>
                    <a:pt x="2010" y="2"/>
                    <a:pt x="1990" y="4"/>
                  </a:cubicBezTo>
                  <a:lnTo>
                    <a:pt x="478" y="147"/>
                  </a:lnTo>
                  <a:cubicBezTo>
                    <a:pt x="191" y="163"/>
                    <a:pt x="0" y="418"/>
                    <a:pt x="48" y="688"/>
                  </a:cubicBezTo>
                  <a:lnTo>
                    <a:pt x="287" y="2200"/>
                  </a:lnTo>
                  <a:cubicBezTo>
                    <a:pt x="331" y="2467"/>
                    <a:pt x="555" y="2665"/>
                    <a:pt x="818" y="2665"/>
                  </a:cubicBezTo>
                  <a:cubicBezTo>
                    <a:pt x="837" y="2665"/>
                    <a:pt x="856" y="2664"/>
                    <a:pt x="876" y="2662"/>
                  </a:cubicBezTo>
                  <a:lnTo>
                    <a:pt x="2404" y="2535"/>
                  </a:lnTo>
                  <a:cubicBezTo>
                    <a:pt x="2690" y="2503"/>
                    <a:pt x="2881" y="2248"/>
                    <a:pt x="2834" y="1978"/>
                  </a:cubicBezTo>
                  <a:lnTo>
                    <a:pt x="2579" y="465"/>
                  </a:lnTo>
                  <a:cubicBezTo>
                    <a:pt x="2549" y="198"/>
                    <a:pt x="2312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 flipH="1">
              <a:off x="8014252" y="4345027"/>
              <a:ext cx="116505" cy="108218"/>
            </a:xfrm>
            <a:custGeom>
              <a:rect b="b" l="l" r="r" t="t"/>
              <a:pathLst>
                <a:path extrusionOk="0" h="2677" w="2882">
                  <a:moveTo>
                    <a:pt x="2021" y="0"/>
                  </a:moveTo>
                  <a:cubicBezTo>
                    <a:pt x="2011" y="0"/>
                    <a:pt x="2000" y="1"/>
                    <a:pt x="1990" y="1"/>
                  </a:cubicBezTo>
                  <a:lnTo>
                    <a:pt x="478" y="145"/>
                  </a:lnTo>
                  <a:cubicBezTo>
                    <a:pt x="191" y="176"/>
                    <a:pt x="0" y="415"/>
                    <a:pt x="48" y="702"/>
                  </a:cubicBezTo>
                  <a:lnTo>
                    <a:pt x="287" y="2198"/>
                  </a:lnTo>
                  <a:cubicBezTo>
                    <a:pt x="333" y="2474"/>
                    <a:pt x="586" y="2676"/>
                    <a:pt x="861" y="2676"/>
                  </a:cubicBezTo>
                  <a:cubicBezTo>
                    <a:pt x="871" y="2676"/>
                    <a:pt x="881" y="2676"/>
                    <a:pt x="892" y="2675"/>
                  </a:cubicBezTo>
                  <a:lnTo>
                    <a:pt x="2404" y="2532"/>
                  </a:lnTo>
                  <a:cubicBezTo>
                    <a:pt x="2690" y="2500"/>
                    <a:pt x="2881" y="2262"/>
                    <a:pt x="2834" y="1975"/>
                  </a:cubicBezTo>
                  <a:lnTo>
                    <a:pt x="2595" y="479"/>
                  </a:lnTo>
                  <a:cubicBezTo>
                    <a:pt x="2549" y="203"/>
                    <a:pt x="2296" y="0"/>
                    <a:pt x="202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 flipH="1">
              <a:off x="7880406" y="4333344"/>
              <a:ext cx="116505" cy="107773"/>
            </a:xfrm>
            <a:custGeom>
              <a:rect b="b" l="l" r="r" t="t"/>
              <a:pathLst>
                <a:path extrusionOk="0" h="2666" w="2882">
                  <a:moveTo>
                    <a:pt x="2048" y="1"/>
                  </a:moveTo>
                  <a:cubicBezTo>
                    <a:pt x="2029" y="1"/>
                    <a:pt x="2009" y="2"/>
                    <a:pt x="1990" y="4"/>
                  </a:cubicBezTo>
                  <a:lnTo>
                    <a:pt x="478" y="131"/>
                  </a:lnTo>
                  <a:cubicBezTo>
                    <a:pt x="191" y="163"/>
                    <a:pt x="0" y="418"/>
                    <a:pt x="32" y="688"/>
                  </a:cubicBezTo>
                  <a:lnTo>
                    <a:pt x="287" y="2200"/>
                  </a:lnTo>
                  <a:cubicBezTo>
                    <a:pt x="331" y="2467"/>
                    <a:pt x="555" y="2665"/>
                    <a:pt x="817" y="2665"/>
                  </a:cubicBezTo>
                  <a:cubicBezTo>
                    <a:pt x="837" y="2665"/>
                    <a:pt x="856" y="2664"/>
                    <a:pt x="876" y="2662"/>
                  </a:cubicBezTo>
                  <a:lnTo>
                    <a:pt x="2404" y="2519"/>
                  </a:lnTo>
                  <a:cubicBezTo>
                    <a:pt x="2674" y="2503"/>
                    <a:pt x="2881" y="2248"/>
                    <a:pt x="2833" y="1978"/>
                  </a:cubicBezTo>
                  <a:lnTo>
                    <a:pt x="2579" y="465"/>
                  </a:lnTo>
                  <a:cubicBezTo>
                    <a:pt x="2534" y="198"/>
                    <a:pt x="2310" y="1"/>
                    <a:pt x="2048" y="1"/>
                  </a:cubicBezTo>
                  <a:close/>
                </a:path>
              </a:pathLst>
            </a:custGeom>
            <a:solidFill>
              <a:srgbClr val="46E3B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 flipH="1">
              <a:off x="7747207" y="4321217"/>
              <a:ext cx="116545" cy="107652"/>
            </a:xfrm>
            <a:custGeom>
              <a:rect b="b" l="l" r="r" t="t"/>
              <a:pathLst>
                <a:path extrusionOk="0" h="2663" w="2883">
                  <a:moveTo>
                    <a:pt x="2022" y="1"/>
                  </a:moveTo>
                  <a:cubicBezTo>
                    <a:pt x="2011" y="1"/>
                    <a:pt x="2001" y="1"/>
                    <a:pt x="1991" y="1"/>
                  </a:cubicBezTo>
                  <a:lnTo>
                    <a:pt x="479" y="145"/>
                  </a:lnTo>
                  <a:cubicBezTo>
                    <a:pt x="192" y="176"/>
                    <a:pt x="1" y="415"/>
                    <a:pt x="49" y="702"/>
                  </a:cubicBezTo>
                  <a:lnTo>
                    <a:pt x="287" y="2198"/>
                  </a:lnTo>
                  <a:cubicBezTo>
                    <a:pt x="332" y="2465"/>
                    <a:pt x="570" y="2663"/>
                    <a:pt x="834" y="2663"/>
                  </a:cubicBezTo>
                  <a:cubicBezTo>
                    <a:pt x="853" y="2663"/>
                    <a:pt x="873" y="2662"/>
                    <a:pt x="892" y="2660"/>
                  </a:cubicBezTo>
                  <a:lnTo>
                    <a:pt x="2405" y="2532"/>
                  </a:lnTo>
                  <a:cubicBezTo>
                    <a:pt x="2691" y="2500"/>
                    <a:pt x="2882" y="2262"/>
                    <a:pt x="2834" y="1975"/>
                  </a:cubicBezTo>
                  <a:lnTo>
                    <a:pt x="2596" y="479"/>
                  </a:lnTo>
                  <a:cubicBezTo>
                    <a:pt x="2549" y="203"/>
                    <a:pt x="2296" y="1"/>
                    <a:pt x="202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flipH="1">
              <a:off x="7812206" y="4491080"/>
              <a:ext cx="463917" cy="112099"/>
            </a:xfrm>
            <a:custGeom>
              <a:rect b="b" l="l" r="r" t="t"/>
              <a:pathLst>
                <a:path extrusionOk="0" h="2773" w="11476">
                  <a:moveTo>
                    <a:pt x="10086" y="0"/>
                  </a:moveTo>
                  <a:cubicBezTo>
                    <a:pt x="10072" y="0"/>
                    <a:pt x="10057" y="1"/>
                    <a:pt x="10043" y="2"/>
                  </a:cubicBezTo>
                  <a:lnTo>
                    <a:pt x="906" y="829"/>
                  </a:lnTo>
                  <a:cubicBezTo>
                    <a:pt x="620" y="845"/>
                    <a:pt x="397" y="1036"/>
                    <a:pt x="333" y="1307"/>
                  </a:cubicBezTo>
                  <a:lnTo>
                    <a:pt x="47" y="2389"/>
                  </a:lnTo>
                  <a:cubicBezTo>
                    <a:pt x="1" y="2588"/>
                    <a:pt x="161" y="2772"/>
                    <a:pt x="371" y="2772"/>
                  </a:cubicBezTo>
                  <a:cubicBezTo>
                    <a:pt x="379" y="2772"/>
                    <a:pt x="388" y="2772"/>
                    <a:pt x="397" y="2771"/>
                  </a:cubicBezTo>
                  <a:lnTo>
                    <a:pt x="11173" y="1816"/>
                  </a:lnTo>
                  <a:cubicBezTo>
                    <a:pt x="11380" y="1784"/>
                    <a:pt x="11475" y="1561"/>
                    <a:pt x="11364" y="1386"/>
                  </a:cubicBezTo>
                  <a:lnTo>
                    <a:pt x="10759" y="368"/>
                  </a:lnTo>
                  <a:cubicBezTo>
                    <a:pt x="10608" y="141"/>
                    <a:pt x="10356" y="0"/>
                    <a:pt x="10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210019" y="3951477"/>
            <a:ext cx="1128182" cy="841979"/>
            <a:chOff x="210019" y="3951477"/>
            <a:chExt cx="1128182" cy="841979"/>
          </a:xfrm>
        </p:grpSpPr>
        <p:sp>
          <p:nvSpPr>
            <p:cNvPr id="379" name="Google Shape;379;p39"/>
            <p:cNvSpPr/>
            <p:nvPr/>
          </p:nvSpPr>
          <p:spPr>
            <a:xfrm flipH="1" rot="-754766">
              <a:off x="267156" y="4054249"/>
              <a:ext cx="1013910" cy="636435"/>
            </a:xfrm>
            <a:custGeom>
              <a:rect b="b" l="l" r="r" t="t"/>
              <a:pathLst>
                <a:path extrusionOk="0" h="8533" w="13594">
                  <a:moveTo>
                    <a:pt x="6845" y="1"/>
                  </a:moveTo>
                  <a:cubicBezTo>
                    <a:pt x="6622" y="17"/>
                    <a:pt x="6399" y="17"/>
                    <a:pt x="6208" y="49"/>
                  </a:cubicBezTo>
                  <a:cubicBezTo>
                    <a:pt x="5158" y="160"/>
                    <a:pt x="4282" y="367"/>
                    <a:pt x="3598" y="654"/>
                  </a:cubicBezTo>
                  <a:cubicBezTo>
                    <a:pt x="3168" y="829"/>
                    <a:pt x="2802" y="1099"/>
                    <a:pt x="2483" y="1434"/>
                  </a:cubicBezTo>
                  <a:cubicBezTo>
                    <a:pt x="1863" y="2118"/>
                    <a:pt x="1306" y="2643"/>
                    <a:pt x="1003" y="2834"/>
                  </a:cubicBezTo>
                  <a:cubicBezTo>
                    <a:pt x="955" y="2882"/>
                    <a:pt x="924" y="2882"/>
                    <a:pt x="924" y="2882"/>
                  </a:cubicBezTo>
                  <a:cubicBezTo>
                    <a:pt x="112" y="3169"/>
                    <a:pt x="0" y="4076"/>
                    <a:pt x="64" y="4569"/>
                  </a:cubicBezTo>
                  <a:lnTo>
                    <a:pt x="80" y="4697"/>
                  </a:lnTo>
                  <a:lnTo>
                    <a:pt x="159" y="4840"/>
                  </a:lnTo>
                  <a:cubicBezTo>
                    <a:pt x="255" y="4983"/>
                    <a:pt x="701" y="5795"/>
                    <a:pt x="955" y="6511"/>
                  </a:cubicBezTo>
                  <a:cubicBezTo>
                    <a:pt x="987" y="6575"/>
                    <a:pt x="1003" y="6639"/>
                    <a:pt x="1035" y="6702"/>
                  </a:cubicBezTo>
                  <a:cubicBezTo>
                    <a:pt x="1194" y="7021"/>
                    <a:pt x="1417" y="7291"/>
                    <a:pt x="1688" y="7498"/>
                  </a:cubicBezTo>
                  <a:cubicBezTo>
                    <a:pt x="2054" y="7785"/>
                    <a:pt x="2499" y="7944"/>
                    <a:pt x="2961" y="7960"/>
                  </a:cubicBezTo>
                  <a:lnTo>
                    <a:pt x="3120" y="7960"/>
                  </a:lnTo>
                  <a:cubicBezTo>
                    <a:pt x="3550" y="7960"/>
                    <a:pt x="4043" y="7912"/>
                    <a:pt x="4585" y="7832"/>
                  </a:cubicBezTo>
                  <a:cubicBezTo>
                    <a:pt x="4791" y="7960"/>
                    <a:pt x="5046" y="8039"/>
                    <a:pt x="5237" y="8087"/>
                  </a:cubicBezTo>
                  <a:cubicBezTo>
                    <a:pt x="5428" y="8119"/>
                    <a:pt x="5619" y="8151"/>
                    <a:pt x="5810" y="8151"/>
                  </a:cubicBezTo>
                  <a:cubicBezTo>
                    <a:pt x="5874" y="8167"/>
                    <a:pt x="5922" y="8167"/>
                    <a:pt x="5985" y="8167"/>
                  </a:cubicBezTo>
                  <a:cubicBezTo>
                    <a:pt x="6224" y="8167"/>
                    <a:pt x="6702" y="8135"/>
                    <a:pt x="7100" y="7944"/>
                  </a:cubicBezTo>
                  <a:cubicBezTo>
                    <a:pt x="7163" y="7960"/>
                    <a:pt x="7227" y="7992"/>
                    <a:pt x="7275" y="8023"/>
                  </a:cubicBezTo>
                  <a:cubicBezTo>
                    <a:pt x="7879" y="8374"/>
                    <a:pt x="8389" y="8533"/>
                    <a:pt x="8803" y="8533"/>
                  </a:cubicBezTo>
                  <a:cubicBezTo>
                    <a:pt x="8962" y="8533"/>
                    <a:pt x="9105" y="8517"/>
                    <a:pt x="9232" y="8453"/>
                  </a:cubicBezTo>
                  <a:cubicBezTo>
                    <a:pt x="9360" y="8421"/>
                    <a:pt x="9487" y="8374"/>
                    <a:pt x="9630" y="8326"/>
                  </a:cubicBezTo>
                  <a:cubicBezTo>
                    <a:pt x="10347" y="8071"/>
                    <a:pt x="11238" y="7753"/>
                    <a:pt x="12002" y="7116"/>
                  </a:cubicBezTo>
                  <a:cubicBezTo>
                    <a:pt x="12225" y="6925"/>
                    <a:pt x="12416" y="6718"/>
                    <a:pt x="12575" y="6527"/>
                  </a:cubicBezTo>
                  <a:cubicBezTo>
                    <a:pt x="12655" y="6416"/>
                    <a:pt x="12734" y="6304"/>
                    <a:pt x="12814" y="6177"/>
                  </a:cubicBezTo>
                  <a:cubicBezTo>
                    <a:pt x="13562" y="4999"/>
                    <a:pt x="13594" y="3630"/>
                    <a:pt x="12909" y="2452"/>
                  </a:cubicBezTo>
                  <a:cubicBezTo>
                    <a:pt x="12830" y="2309"/>
                    <a:pt x="12750" y="2182"/>
                    <a:pt x="12655" y="2054"/>
                  </a:cubicBezTo>
                  <a:cubicBezTo>
                    <a:pt x="11827" y="956"/>
                    <a:pt x="9185" y="1"/>
                    <a:pt x="6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 flipH="1" rot="-754766">
              <a:off x="458129" y="4485352"/>
              <a:ext cx="712437" cy="156778"/>
            </a:xfrm>
            <a:custGeom>
              <a:rect b="b" l="l" r="r" t="t"/>
              <a:pathLst>
                <a:path extrusionOk="0" h="2102" w="9552">
                  <a:moveTo>
                    <a:pt x="4724" y="1"/>
                  </a:moveTo>
                  <a:cubicBezTo>
                    <a:pt x="3085" y="1"/>
                    <a:pt x="1478" y="341"/>
                    <a:pt x="1" y="1200"/>
                  </a:cubicBezTo>
                  <a:cubicBezTo>
                    <a:pt x="255" y="1391"/>
                    <a:pt x="574" y="1519"/>
                    <a:pt x="924" y="1519"/>
                  </a:cubicBezTo>
                  <a:cubicBezTo>
                    <a:pt x="987" y="1521"/>
                    <a:pt x="1053" y="1523"/>
                    <a:pt x="1124" y="1523"/>
                  </a:cubicBezTo>
                  <a:cubicBezTo>
                    <a:pt x="1497" y="1523"/>
                    <a:pt x="1974" y="1485"/>
                    <a:pt x="2563" y="1391"/>
                  </a:cubicBezTo>
                  <a:cubicBezTo>
                    <a:pt x="2563" y="1391"/>
                    <a:pt x="3050" y="1224"/>
                    <a:pt x="3731" y="1224"/>
                  </a:cubicBezTo>
                  <a:cubicBezTo>
                    <a:pt x="4257" y="1224"/>
                    <a:pt x="4900" y="1324"/>
                    <a:pt x="5524" y="1678"/>
                  </a:cubicBezTo>
                  <a:cubicBezTo>
                    <a:pt x="5823" y="1847"/>
                    <a:pt x="6336" y="2102"/>
                    <a:pt x="6730" y="2102"/>
                  </a:cubicBezTo>
                  <a:cubicBezTo>
                    <a:pt x="6818" y="2102"/>
                    <a:pt x="6900" y="2089"/>
                    <a:pt x="6973" y="2060"/>
                  </a:cubicBezTo>
                  <a:cubicBezTo>
                    <a:pt x="7721" y="1789"/>
                    <a:pt x="8739" y="1519"/>
                    <a:pt x="9551" y="818"/>
                  </a:cubicBezTo>
                  <a:cubicBezTo>
                    <a:pt x="7974" y="329"/>
                    <a:pt x="6333" y="1"/>
                    <a:pt x="4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 flipH="1" rot="-754766">
              <a:off x="1079635" y="4194763"/>
              <a:ext cx="143725" cy="112847"/>
            </a:xfrm>
            <a:custGeom>
              <a:rect b="b" l="l" r="r" t="t"/>
              <a:pathLst>
                <a:path extrusionOk="0" h="1513" w="1927">
                  <a:moveTo>
                    <a:pt x="1927" y="0"/>
                  </a:moveTo>
                  <a:lnTo>
                    <a:pt x="796" y="319"/>
                  </a:lnTo>
                  <a:cubicBezTo>
                    <a:pt x="717" y="366"/>
                    <a:pt x="637" y="398"/>
                    <a:pt x="574" y="430"/>
                  </a:cubicBezTo>
                  <a:cubicBezTo>
                    <a:pt x="1" y="621"/>
                    <a:pt x="112" y="1465"/>
                    <a:pt x="112" y="1465"/>
                  </a:cubicBezTo>
                  <a:cubicBezTo>
                    <a:pt x="112" y="1465"/>
                    <a:pt x="128" y="1481"/>
                    <a:pt x="144" y="1512"/>
                  </a:cubicBezTo>
                  <a:lnTo>
                    <a:pt x="255" y="1465"/>
                  </a:lnTo>
                  <a:cubicBezTo>
                    <a:pt x="255" y="1465"/>
                    <a:pt x="892" y="1306"/>
                    <a:pt x="1672" y="1115"/>
                  </a:cubicBezTo>
                  <a:cubicBezTo>
                    <a:pt x="1720" y="732"/>
                    <a:pt x="1799" y="366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 flipH="1" rot="-754766">
              <a:off x="1035588" y="4180090"/>
              <a:ext cx="58251" cy="116427"/>
            </a:xfrm>
            <a:custGeom>
              <a:rect b="b" l="l" r="r" t="t"/>
              <a:pathLst>
                <a:path extrusionOk="0" h="1561" w="781">
                  <a:moveTo>
                    <a:pt x="781" y="1"/>
                  </a:moveTo>
                  <a:lnTo>
                    <a:pt x="781" y="1"/>
                  </a:lnTo>
                  <a:cubicBezTo>
                    <a:pt x="478" y="160"/>
                    <a:pt x="303" y="367"/>
                    <a:pt x="256" y="446"/>
                  </a:cubicBezTo>
                  <a:cubicBezTo>
                    <a:pt x="128" y="812"/>
                    <a:pt x="49" y="1178"/>
                    <a:pt x="1" y="1561"/>
                  </a:cubicBezTo>
                  <a:cubicBezTo>
                    <a:pt x="160" y="1513"/>
                    <a:pt x="319" y="1481"/>
                    <a:pt x="494" y="1433"/>
                  </a:cubicBezTo>
                  <a:cubicBezTo>
                    <a:pt x="526" y="956"/>
                    <a:pt x="590" y="478"/>
                    <a:pt x="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 flipH="1" rot="-754766">
              <a:off x="924472" y="4185841"/>
              <a:ext cx="74883" cy="110610"/>
            </a:xfrm>
            <a:custGeom>
              <a:rect b="b" l="l" r="r" t="t"/>
              <a:pathLst>
                <a:path extrusionOk="0" h="1483" w="1004">
                  <a:moveTo>
                    <a:pt x="377" y="0"/>
                  </a:moveTo>
                  <a:cubicBezTo>
                    <a:pt x="353" y="0"/>
                    <a:pt x="328" y="1"/>
                    <a:pt x="303" y="2"/>
                  </a:cubicBezTo>
                  <a:cubicBezTo>
                    <a:pt x="207" y="495"/>
                    <a:pt x="96" y="989"/>
                    <a:pt x="0" y="1482"/>
                  </a:cubicBezTo>
                  <a:cubicBezTo>
                    <a:pt x="303" y="1402"/>
                    <a:pt x="589" y="1339"/>
                    <a:pt x="828" y="1291"/>
                  </a:cubicBezTo>
                  <a:cubicBezTo>
                    <a:pt x="876" y="893"/>
                    <a:pt x="924" y="511"/>
                    <a:pt x="1003" y="129"/>
                  </a:cubicBezTo>
                  <a:cubicBezTo>
                    <a:pt x="915" y="85"/>
                    <a:pt x="677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 flipH="1" rot="-754766">
              <a:off x="976889" y="4173989"/>
              <a:ext cx="78389" cy="123587"/>
            </a:xfrm>
            <a:custGeom>
              <a:rect b="b" l="l" r="r" t="t"/>
              <a:pathLst>
                <a:path extrusionOk="0" h="1657" w="1051">
                  <a:moveTo>
                    <a:pt x="1051" y="1"/>
                  </a:moveTo>
                  <a:cubicBezTo>
                    <a:pt x="955" y="1"/>
                    <a:pt x="860" y="1"/>
                    <a:pt x="748" y="33"/>
                  </a:cubicBezTo>
                  <a:cubicBezTo>
                    <a:pt x="573" y="64"/>
                    <a:pt x="414" y="144"/>
                    <a:pt x="287" y="224"/>
                  </a:cubicBezTo>
                  <a:cubicBezTo>
                    <a:pt x="96" y="701"/>
                    <a:pt x="32" y="1179"/>
                    <a:pt x="0" y="1656"/>
                  </a:cubicBezTo>
                  <a:cubicBezTo>
                    <a:pt x="255" y="1593"/>
                    <a:pt x="510" y="1545"/>
                    <a:pt x="748" y="1481"/>
                  </a:cubicBezTo>
                  <a:cubicBezTo>
                    <a:pt x="844" y="988"/>
                    <a:pt x="955" y="494"/>
                    <a:pt x="1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 flipH="1" rot="-754766">
              <a:off x="806113" y="4192715"/>
              <a:ext cx="130673" cy="109342"/>
            </a:xfrm>
            <a:custGeom>
              <a:rect b="b" l="l" r="r" t="t"/>
              <a:pathLst>
                <a:path extrusionOk="0" h="1466" w="1752">
                  <a:moveTo>
                    <a:pt x="1258" y="1"/>
                  </a:moveTo>
                  <a:lnTo>
                    <a:pt x="175" y="303"/>
                  </a:lnTo>
                  <a:cubicBezTo>
                    <a:pt x="96" y="685"/>
                    <a:pt x="48" y="1067"/>
                    <a:pt x="0" y="1465"/>
                  </a:cubicBezTo>
                  <a:cubicBezTo>
                    <a:pt x="446" y="1354"/>
                    <a:pt x="796" y="1274"/>
                    <a:pt x="907" y="1274"/>
                  </a:cubicBezTo>
                  <a:lnTo>
                    <a:pt x="1751" y="606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 flipH="1" rot="-754766">
              <a:off x="536063" y="4075357"/>
              <a:ext cx="679172" cy="435801"/>
            </a:xfrm>
            <a:custGeom>
              <a:rect b="b" l="l" r="r" t="t"/>
              <a:pathLst>
                <a:path extrusionOk="0" h="5843" w="9106">
                  <a:moveTo>
                    <a:pt x="6161" y="1"/>
                  </a:moveTo>
                  <a:cubicBezTo>
                    <a:pt x="5970" y="1"/>
                    <a:pt x="5779" y="17"/>
                    <a:pt x="5588" y="33"/>
                  </a:cubicBezTo>
                  <a:cubicBezTo>
                    <a:pt x="4394" y="160"/>
                    <a:pt x="3614" y="399"/>
                    <a:pt x="3137" y="606"/>
                  </a:cubicBezTo>
                  <a:cubicBezTo>
                    <a:pt x="2802" y="749"/>
                    <a:pt x="2500" y="972"/>
                    <a:pt x="2245" y="1242"/>
                  </a:cubicBezTo>
                  <a:cubicBezTo>
                    <a:pt x="1863" y="1640"/>
                    <a:pt x="1131" y="2420"/>
                    <a:pt x="653" y="2739"/>
                  </a:cubicBezTo>
                  <a:lnTo>
                    <a:pt x="1784" y="2420"/>
                  </a:lnTo>
                  <a:cubicBezTo>
                    <a:pt x="1863" y="2309"/>
                    <a:pt x="2181" y="1911"/>
                    <a:pt x="2770" y="1784"/>
                  </a:cubicBezTo>
                  <a:cubicBezTo>
                    <a:pt x="2897" y="1754"/>
                    <a:pt x="3018" y="1742"/>
                    <a:pt x="3129" y="1742"/>
                  </a:cubicBezTo>
                  <a:cubicBezTo>
                    <a:pt x="3440" y="1742"/>
                    <a:pt x="3680" y="1832"/>
                    <a:pt x="3773" y="1879"/>
                  </a:cubicBezTo>
                  <a:lnTo>
                    <a:pt x="4856" y="1577"/>
                  </a:lnTo>
                  <a:lnTo>
                    <a:pt x="5349" y="2182"/>
                  </a:lnTo>
                  <a:lnTo>
                    <a:pt x="4505" y="2850"/>
                  </a:lnTo>
                  <a:cubicBezTo>
                    <a:pt x="4076" y="2882"/>
                    <a:pt x="112" y="3885"/>
                    <a:pt x="112" y="3885"/>
                  </a:cubicBezTo>
                  <a:lnTo>
                    <a:pt x="1" y="3932"/>
                  </a:lnTo>
                  <a:cubicBezTo>
                    <a:pt x="112" y="4139"/>
                    <a:pt x="558" y="4951"/>
                    <a:pt x="828" y="5699"/>
                  </a:cubicBezTo>
                  <a:cubicBezTo>
                    <a:pt x="844" y="5747"/>
                    <a:pt x="876" y="5795"/>
                    <a:pt x="892" y="5843"/>
                  </a:cubicBezTo>
                  <a:cubicBezTo>
                    <a:pt x="1815" y="5572"/>
                    <a:pt x="4092" y="4903"/>
                    <a:pt x="5381" y="4394"/>
                  </a:cubicBezTo>
                  <a:cubicBezTo>
                    <a:pt x="6829" y="3646"/>
                    <a:pt x="8103" y="2675"/>
                    <a:pt x="9106" y="1386"/>
                  </a:cubicBezTo>
                  <a:cubicBezTo>
                    <a:pt x="8151" y="1115"/>
                    <a:pt x="7323" y="892"/>
                    <a:pt x="7116" y="860"/>
                  </a:cubicBezTo>
                  <a:cubicBezTo>
                    <a:pt x="7116" y="860"/>
                    <a:pt x="6702" y="462"/>
                    <a:pt x="6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 flipH="1" rot="-754766">
              <a:off x="309252" y="4247883"/>
              <a:ext cx="518888" cy="288570"/>
            </a:xfrm>
            <a:custGeom>
              <a:rect b="b" l="l" r="r" t="t"/>
              <a:pathLst>
                <a:path extrusionOk="0" h="3869" w="6957">
                  <a:moveTo>
                    <a:pt x="3726" y="1"/>
                  </a:moveTo>
                  <a:cubicBezTo>
                    <a:pt x="2723" y="1290"/>
                    <a:pt x="1449" y="2261"/>
                    <a:pt x="1" y="3009"/>
                  </a:cubicBezTo>
                  <a:cubicBezTo>
                    <a:pt x="447" y="2834"/>
                    <a:pt x="781" y="2675"/>
                    <a:pt x="876" y="2563"/>
                  </a:cubicBezTo>
                  <a:cubicBezTo>
                    <a:pt x="876" y="2563"/>
                    <a:pt x="4346" y="3184"/>
                    <a:pt x="6241" y="3869"/>
                  </a:cubicBezTo>
                  <a:cubicBezTo>
                    <a:pt x="6957" y="2754"/>
                    <a:pt x="6829" y="1608"/>
                    <a:pt x="6336" y="749"/>
                  </a:cubicBezTo>
                  <a:cubicBezTo>
                    <a:pt x="5604" y="542"/>
                    <a:pt x="4617" y="255"/>
                    <a:pt x="3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 flipH="1" rot="-754766">
              <a:off x="387942" y="4389447"/>
              <a:ext cx="800223" cy="189297"/>
            </a:xfrm>
            <a:custGeom>
              <a:rect b="b" l="l" r="r" t="t"/>
              <a:pathLst>
                <a:path extrusionOk="0" h="2538" w="10729">
                  <a:moveTo>
                    <a:pt x="5812" y="1"/>
                  </a:moveTo>
                  <a:cubicBezTo>
                    <a:pt x="5292" y="1"/>
                    <a:pt x="4772" y="113"/>
                    <a:pt x="4282" y="325"/>
                  </a:cubicBezTo>
                  <a:cubicBezTo>
                    <a:pt x="2977" y="914"/>
                    <a:pt x="876" y="1694"/>
                    <a:pt x="0" y="1949"/>
                  </a:cubicBezTo>
                  <a:cubicBezTo>
                    <a:pt x="112" y="2187"/>
                    <a:pt x="271" y="2378"/>
                    <a:pt x="478" y="2537"/>
                  </a:cubicBezTo>
                  <a:cubicBezTo>
                    <a:pt x="1955" y="1678"/>
                    <a:pt x="3562" y="1338"/>
                    <a:pt x="5201" y="1338"/>
                  </a:cubicBezTo>
                  <a:cubicBezTo>
                    <a:pt x="6810" y="1338"/>
                    <a:pt x="8451" y="1666"/>
                    <a:pt x="10028" y="2155"/>
                  </a:cubicBezTo>
                  <a:cubicBezTo>
                    <a:pt x="10219" y="1996"/>
                    <a:pt x="10394" y="1837"/>
                    <a:pt x="10522" y="1662"/>
                  </a:cubicBezTo>
                  <a:cubicBezTo>
                    <a:pt x="10601" y="1567"/>
                    <a:pt x="10665" y="1471"/>
                    <a:pt x="10729" y="1360"/>
                  </a:cubicBezTo>
                  <a:cubicBezTo>
                    <a:pt x="9630" y="962"/>
                    <a:pt x="8007" y="484"/>
                    <a:pt x="6829" y="150"/>
                  </a:cubicBezTo>
                  <a:cubicBezTo>
                    <a:pt x="6495" y="49"/>
                    <a:pt x="6153" y="1"/>
                    <a:pt x="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 flipH="1" rot="-754766">
              <a:off x="832467" y="4521438"/>
              <a:ext cx="144919" cy="68022"/>
            </a:xfrm>
            <a:custGeom>
              <a:rect b="b" l="l" r="r" t="t"/>
              <a:pathLst>
                <a:path extrusionOk="0" h="912" w="1943">
                  <a:moveTo>
                    <a:pt x="1097" y="0"/>
                  </a:moveTo>
                  <a:cubicBezTo>
                    <a:pt x="497" y="0"/>
                    <a:pt x="31" y="183"/>
                    <a:pt x="16" y="434"/>
                  </a:cubicBezTo>
                  <a:cubicBezTo>
                    <a:pt x="0" y="640"/>
                    <a:pt x="303" y="816"/>
                    <a:pt x="717" y="911"/>
                  </a:cubicBezTo>
                  <a:cubicBezTo>
                    <a:pt x="1146" y="784"/>
                    <a:pt x="1560" y="481"/>
                    <a:pt x="1942" y="131"/>
                  </a:cubicBezTo>
                  <a:cubicBezTo>
                    <a:pt x="1751" y="67"/>
                    <a:pt x="1496" y="20"/>
                    <a:pt x="1242" y="4"/>
                  </a:cubicBezTo>
                  <a:cubicBezTo>
                    <a:pt x="1193" y="1"/>
                    <a:pt x="1145" y="0"/>
                    <a:pt x="10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 flipH="1" rot="-754766">
              <a:off x="799566" y="4540721"/>
              <a:ext cx="127093" cy="63248"/>
            </a:xfrm>
            <a:custGeom>
              <a:rect b="b" l="l" r="r" t="t"/>
              <a:pathLst>
                <a:path extrusionOk="0" h="848" w="1704">
                  <a:moveTo>
                    <a:pt x="1226" y="0"/>
                  </a:moveTo>
                  <a:cubicBezTo>
                    <a:pt x="844" y="350"/>
                    <a:pt x="430" y="653"/>
                    <a:pt x="1" y="780"/>
                  </a:cubicBezTo>
                  <a:cubicBezTo>
                    <a:pt x="144" y="812"/>
                    <a:pt x="303" y="828"/>
                    <a:pt x="478" y="844"/>
                  </a:cubicBezTo>
                  <a:cubicBezTo>
                    <a:pt x="527" y="846"/>
                    <a:pt x="575" y="847"/>
                    <a:pt x="623" y="847"/>
                  </a:cubicBezTo>
                  <a:cubicBezTo>
                    <a:pt x="1223" y="847"/>
                    <a:pt x="1689" y="665"/>
                    <a:pt x="1704" y="414"/>
                  </a:cubicBezTo>
                  <a:cubicBezTo>
                    <a:pt x="1704" y="255"/>
                    <a:pt x="1529" y="112"/>
                    <a:pt x="1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 flipH="1" rot="-754766">
              <a:off x="319114" y="4149834"/>
              <a:ext cx="414395" cy="159239"/>
            </a:xfrm>
            <a:custGeom>
              <a:rect b="b" l="l" r="r" t="t"/>
              <a:pathLst>
                <a:path extrusionOk="0" h="2135" w="5556">
                  <a:moveTo>
                    <a:pt x="155" y="0"/>
                  </a:moveTo>
                  <a:cubicBezTo>
                    <a:pt x="104" y="0"/>
                    <a:pt x="52" y="1"/>
                    <a:pt x="1" y="2"/>
                  </a:cubicBezTo>
                  <a:cubicBezTo>
                    <a:pt x="176" y="145"/>
                    <a:pt x="303" y="320"/>
                    <a:pt x="399" y="479"/>
                  </a:cubicBezTo>
                  <a:cubicBezTo>
                    <a:pt x="669" y="925"/>
                    <a:pt x="1115" y="1243"/>
                    <a:pt x="1640" y="1339"/>
                  </a:cubicBezTo>
                  <a:cubicBezTo>
                    <a:pt x="2723" y="1514"/>
                    <a:pt x="4490" y="1832"/>
                    <a:pt x="5556" y="2135"/>
                  </a:cubicBezTo>
                  <a:cubicBezTo>
                    <a:pt x="5492" y="2023"/>
                    <a:pt x="5413" y="1912"/>
                    <a:pt x="5333" y="1816"/>
                  </a:cubicBezTo>
                  <a:cubicBezTo>
                    <a:pt x="4696" y="977"/>
                    <a:pt x="2341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39"/>
          <p:cNvGrpSpPr/>
          <p:nvPr/>
        </p:nvGrpSpPr>
        <p:grpSpPr>
          <a:xfrm>
            <a:off x="1371425" y="1565050"/>
            <a:ext cx="2553600" cy="2013400"/>
            <a:chOff x="1495300" y="1727200"/>
            <a:chExt cx="2553600" cy="2013400"/>
          </a:xfrm>
        </p:grpSpPr>
        <p:sp>
          <p:nvSpPr>
            <p:cNvPr id="393" name="Google Shape;393;p39"/>
            <p:cNvSpPr/>
            <p:nvPr/>
          </p:nvSpPr>
          <p:spPr>
            <a:xfrm>
              <a:off x="2283400" y="3222500"/>
              <a:ext cx="977400" cy="518100"/>
            </a:xfrm>
            <a:prstGeom prst="trapezoid">
              <a:avLst>
                <a:gd fmla="val 37382" name="adj"/>
              </a:avLst>
            </a:prstGeom>
            <a:solidFill>
              <a:schemeClr val="l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1495300" y="1727200"/>
              <a:ext cx="2553600" cy="1527000"/>
            </a:xfrm>
            <a:prstGeom prst="roundRect">
              <a:avLst>
                <a:gd fmla="val 5428" name="adj"/>
              </a:avLst>
            </a:prstGeom>
            <a:solidFill>
              <a:schemeClr val="l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1800000" dist="66675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5" name="Google Shape;395;p39"/>
          <p:cNvPicPr preferRelativeResize="0"/>
          <p:nvPr/>
        </p:nvPicPr>
        <p:blipFill rotWithShape="1">
          <a:blip r:embed="rId4">
            <a:alphaModFix/>
          </a:blip>
          <a:srcRect b="5301" l="0" r="0" t="5301"/>
          <a:stretch/>
        </p:blipFill>
        <p:spPr>
          <a:xfrm>
            <a:off x="1480175" y="1671550"/>
            <a:ext cx="2336100" cy="1314000"/>
          </a:xfrm>
          <a:prstGeom prst="roundRect">
            <a:avLst>
              <a:gd fmla="val 5143" name="adj"/>
            </a:avLst>
          </a:prstGeom>
          <a:noFill/>
          <a:ln>
            <a:noFill/>
          </a:ln>
        </p:spPr>
      </p:pic>
      <p:sp>
        <p:nvSpPr>
          <p:cNvPr id="396" name="Google Shape;396;p39"/>
          <p:cNvSpPr/>
          <p:nvPr/>
        </p:nvSpPr>
        <p:spPr>
          <a:xfrm>
            <a:off x="1143703" y="1371801"/>
            <a:ext cx="498576" cy="450007"/>
          </a:xfrm>
          <a:custGeom>
            <a:rect b="b" l="l" r="r" t="t"/>
            <a:pathLst>
              <a:path extrusionOk="0" h="7227" w="8007">
                <a:moveTo>
                  <a:pt x="3996" y="1"/>
                </a:moveTo>
                <a:cubicBezTo>
                  <a:pt x="3942" y="1"/>
                  <a:pt x="3884" y="38"/>
                  <a:pt x="3884" y="99"/>
                </a:cubicBezTo>
                <a:cubicBezTo>
                  <a:pt x="3884" y="402"/>
                  <a:pt x="3868" y="688"/>
                  <a:pt x="3836" y="975"/>
                </a:cubicBezTo>
                <a:cubicBezTo>
                  <a:pt x="3773" y="1452"/>
                  <a:pt x="3693" y="1993"/>
                  <a:pt x="3423" y="2407"/>
                </a:cubicBezTo>
                <a:cubicBezTo>
                  <a:pt x="3200" y="2741"/>
                  <a:pt x="2786" y="2837"/>
                  <a:pt x="2436" y="2917"/>
                </a:cubicBezTo>
                <a:cubicBezTo>
                  <a:pt x="1958" y="3028"/>
                  <a:pt x="1465" y="3092"/>
                  <a:pt x="987" y="3123"/>
                </a:cubicBezTo>
                <a:cubicBezTo>
                  <a:pt x="701" y="3155"/>
                  <a:pt x="414" y="3171"/>
                  <a:pt x="144" y="3171"/>
                </a:cubicBezTo>
                <a:cubicBezTo>
                  <a:pt x="0" y="3171"/>
                  <a:pt x="0" y="3394"/>
                  <a:pt x="144" y="3394"/>
                </a:cubicBezTo>
                <a:cubicBezTo>
                  <a:pt x="844" y="3442"/>
                  <a:pt x="1576" y="3569"/>
                  <a:pt x="2245" y="3808"/>
                </a:cubicBezTo>
                <a:cubicBezTo>
                  <a:pt x="2658" y="3951"/>
                  <a:pt x="3120" y="4158"/>
                  <a:pt x="3359" y="4556"/>
                </a:cubicBezTo>
                <a:cubicBezTo>
                  <a:pt x="3629" y="5002"/>
                  <a:pt x="3725" y="5559"/>
                  <a:pt x="3789" y="6068"/>
                </a:cubicBezTo>
                <a:cubicBezTo>
                  <a:pt x="3820" y="6418"/>
                  <a:pt x="3852" y="6769"/>
                  <a:pt x="3852" y="7119"/>
                </a:cubicBezTo>
                <a:cubicBezTo>
                  <a:pt x="3852" y="7190"/>
                  <a:pt x="3904" y="7226"/>
                  <a:pt x="3958" y="7226"/>
                </a:cubicBezTo>
                <a:cubicBezTo>
                  <a:pt x="4011" y="7226"/>
                  <a:pt x="4067" y="7190"/>
                  <a:pt x="4075" y="7119"/>
                </a:cubicBezTo>
                <a:cubicBezTo>
                  <a:pt x="4123" y="6371"/>
                  <a:pt x="4282" y="5575"/>
                  <a:pt x="4584" y="4890"/>
                </a:cubicBezTo>
                <a:cubicBezTo>
                  <a:pt x="4696" y="4667"/>
                  <a:pt x="4823" y="4445"/>
                  <a:pt x="4998" y="4269"/>
                </a:cubicBezTo>
                <a:cubicBezTo>
                  <a:pt x="5158" y="4110"/>
                  <a:pt x="5349" y="3999"/>
                  <a:pt x="5555" y="3903"/>
                </a:cubicBezTo>
                <a:cubicBezTo>
                  <a:pt x="6001" y="3696"/>
                  <a:pt x="6495" y="3585"/>
                  <a:pt x="6988" y="3505"/>
                </a:cubicBezTo>
                <a:cubicBezTo>
                  <a:pt x="7275" y="3458"/>
                  <a:pt x="7593" y="3410"/>
                  <a:pt x="7895" y="3394"/>
                </a:cubicBezTo>
                <a:cubicBezTo>
                  <a:pt x="7975" y="3394"/>
                  <a:pt x="8007" y="3330"/>
                  <a:pt x="7991" y="3267"/>
                </a:cubicBezTo>
                <a:cubicBezTo>
                  <a:pt x="7991" y="3219"/>
                  <a:pt x="7959" y="3171"/>
                  <a:pt x="7895" y="3171"/>
                </a:cubicBezTo>
                <a:cubicBezTo>
                  <a:pt x="7764" y="3177"/>
                  <a:pt x="7633" y="3181"/>
                  <a:pt x="7502" y="3181"/>
                </a:cubicBezTo>
                <a:cubicBezTo>
                  <a:pt x="6966" y="3181"/>
                  <a:pt x="6433" y="3127"/>
                  <a:pt x="5922" y="3012"/>
                </a:cubicBezTo>
                <a:cubicBezTo>
                  <a:pt x="5540" y="2917"/>
                  <a:pt x="5142" y="2789"/>
                  <a:pt x="4903" y="2455"/>
                </a:cubicBezTo>
                <a:cubicBezTo>
                  <a:pt x="4632" y="2041"/>
                  <a:pt x="4473" y="1532"/>
                  <a:pt x="4346" y="1070"/>
                </a:cubicBezTo>
                <a:cubicBezTo>
                  <a:pt x="4250" y="736"/>
                  <a:pt x="4171" y="402"/>
                  <a:pt x="4091" y="83"/>
                </a:cubicBezTo>
                <a:cubicBezTo>
                  <a:pt x="4084" y="26"/>
                  <a:pt x="4041" y="1"/>
                  <a:pt x="3996" y="1"/>
                </a:cubicBezTo>
                <a:close/>
              </a:path>
            </a:pathLst>
          </a:cu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1800000" dist="66675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deo Streaming Services Market Analysis by Slidesgo">
  <a:themeElements>
    <a:clrScheme name="Simple Light">
      <a:dk1>
        <a:srgbClr val="FBFF87"/>
      </a:dk1>
      <a:lt1>
        <a:srgbClr val="FFFFFF"/>
      </a:lt1>
      <a:dk2>
        <a:srgbClr val="64CFB0"/>
      </a:dk2>
      <a:lt2>
        <a:srgbClr val="2D3561"/>
      </a:lt2>
      <a:accent1>
        <a:srgbClr val="D7EBFB"/>
      </a:accent1>
      <a:accent2>
        <a:srgbClr val="FF9797"/>
      </a:accent2>
      <a:accent3>
        <a:srgbClr val="C9FF87"/>
      </a:accent3>
      <a:accent4>
        <a:srgbClr val="FC4443"/>
      </a:accent4>
      <a:accent5>
        <a:srgbClr val="FFFFFF"/>
      </a:accent5>
      <a:accent6>
        <a:srgbClr val="FFFFFF"/>
      </a:accent6>
      <a:hlink>
        <a:srgbClr val="64CFB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