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ebas Neue"/>
      <p:regular r:id="rId11"/>
    </p:embeddedFont>
    <p:embeddedFont>
      <p:font typeface="Quicksa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BebasNeue-regular.fntdata"/><Relationship Id="rId10" Type="http://schemas.openxmlformats.org/officeDocument/2006/relationships/slide" Target="slides/slide5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efed026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efed026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783214f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783214f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af55115641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af55115641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af551156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af551156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a5da0adef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a5da0adef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212" name="Google Shape;212;p11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224" name="Google Shape;224;p11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41" name="Google Shape;241;p11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1"/>
          <p:cNvSpPr txBox="1"/>
          <p:nvPr>
            <p:ph hasCustomPrompt="1"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6" name="Google Shape;246;p11"/>
          <p:cNvSpPr txBox="1"/>
          <p:nvPr>
            <p:ph idx="1" type="subTitle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0" name="Google Shape;250;p1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3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5" name="Google Shape;255;p13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3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68" name="Google Shape;268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2" name="Google Shape;272;p13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13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idx="2" type="title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14"/>
          <p:cNvSpPr txBox="1"/>
          <p:nvPr>
            <p:ph idx="1" type="subTitle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4"/>
          <p:cNvSpPr txBox="1"/>
          <p:nvPr>
            <p:ph hasCustomPrompt="1" idx="2" type="title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294" name="Google Shape;294;p14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295" name="Google Shape;295;p1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4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05" name="Google Shape;305;p1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06" name="Google Shape;306;p1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14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4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321" name="Google Shape;32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4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8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15"/>
          <p:cNvSpPr txBox="1"/>
          <p:nvPr>
            <p:ph idx="1" type="subTitle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15"/>
          <p:cNvSpPr txBox="1"/>
          <p:nvPr>
            <p:ph hasCustomPrompt="1" idx="2" type="title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29" name="Google Shape;329;p15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330" name="Google Shape;330;p1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5"/>
          <p:cNvGrpSpPr/>
          <p:nvPr/>
        </p:nvGrpSpPr>
        <p:grpSpPr>
          <a:xfrm flipH="1" rot="5400000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335" name="Google Shape;335;p15"/>
            <p:cNvSpPr/>
            <p:nvPr/>
          </p:nvSpPr>
          <p:spPr>
            <a:xfrm>
              <a:off x="354318" y="3686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654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89446" y="4018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37284" y="3416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041351" y="1469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5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348" name="Google Shape;34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5"/>
          <p:cNvGrpSpPr/>
          <p:nvPr/>
        </p:nvGrpSpPr>
        <p:grpSpPr>
          <a:xfrm flipH="1" rot="10800000">
            <a:off x="-8" y="-4"/>
            <a:ext cx="2468054" cy="4015243"/>
            <a:chOff x="-8" y="1128260"/>
            <a:chExt cx="2468054" cy="4015243"/>
          </a:xfrm>
        </p:grpSpPr>
        <p:sp>
          <p:nvSpPr>
            <p:cNvPr id="352" name="Google Shape;352;p15"/>
            <p:cNvSpPr/>
            <p:nvPr/>
          </p:nvSpPr>
          <p:spPr>
            <a:xfrm flipH="1">
              <a:off x="486889" y="273561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 flipH="1">
              <a:off x="1829862" y="4758281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 flipH="1">
              <a:off x="152001" y="4621463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 flipH="1">
              <a:off x="460236" y="4301957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 flipH="1">
              <a:off x="68519" y="2994928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flipH="1">
              <a:off x="2408570" y="4695311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 flipH="1">
              <a:off x="347550" y="19643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 flipH="1">
              <a:off x="-8" y="3702906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 flipH="1">
              <a:off x="690172" y="5120926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 flipH="1">
              <a:off x="86660" y="1818954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 flipH="1">
              <a:off x="388501" y="3562405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 flipH="1">
              <a:off x="505938" y="1382244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 flipH="1">
              <a:off x="49477" y="1128260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flipH="1">
              <a:off x="2075445" y="494884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 flipH="1">
              <a:off x="1642092" y="501854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 flipH="1">
              <a:off x="898006" y="490589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6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70" name="Google Shape;370;p16"/>
          <p:cNvSpPr txBox="1"/>
          <p:nvPr>
            <p:ph idx="1" type="subTitle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7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73" name="Google Shape;373;p17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85" name="Google Shape;385;p17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7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89" name="Google Shape;389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7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93" name="Google Shape;393;p17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17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0" name="Google Shape;410;p17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1" name="Google Shape;411;p17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2" name="Google Shape;412;p17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7"/>
          <p:cNvSpPr txBox="1"/>
          <p:nvPr>
            <p:ph idx="5" type="subTitle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" name="Google Shape;414;p17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7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6" name="Google Shape;416;p17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/>
          <p:nvPr>
            <p:ph idx="1" type="subTitle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2" type="subTitle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1" name="Google Shape;421;p18"/>
          <p:cNvSpPr txBox="1"/>
          <p:nvPr>
            <p:ph idx="3" type="subTitle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2" name="Google Shape;422;p18"/>
          <p:cNvSpPr txBox="1"/>
          <p:nvPr>
            <p:ph idx="4" type="subTitle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3" name="Google Shape;423;p18"/>
          <p:cNvSpPr txBox="1"/>
          <p:nvPr>
            <p:ph idx="5" type="subTitle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8"/>
          <p:cNvSpPr txBox="1"/>
          <p:nvPr>
            <p:ph idx="6" type="subTitle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5" name="Google Shape;425;p18"/>
          <p:cNvSpPr txBox="1"/>
          <p:nvPr>
            <p:ph idx="7" type="subTitle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8"/>
          <p:cNvSpPr txBox="1"/>
          <p:nvPr>
            <p:ph idx="8" type="subTitle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7" name="Google Shape;427;p18"/>
          <p:cNvSpPr txBox="1"/>
          <p:nvPr>
            <p:ph idx="9" type="subTitle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18"/>
          <p:cNvSpPr txBox="1"/>
          <p:nvPr>
            <p:ph idx="13" type="subTitle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18"/>
          <p:cNvSpPr txBox="1"/>
          <p:nvPr>
            <p:ph idx="14" type="subTitle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18"/>
          <p:cNvSpPr txBox="1"/>
          <p:nvPr>
            <p:ph idx="15" type="subTitle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31" name="Google Shape;431;p18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432" name="Google Shape;432;p18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433" name="Google Shape;433;p18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18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443" name="Google Shape;443;p18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444" name="Google Shape;444;p18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8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8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8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8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8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8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8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8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6" name="Google Shape;456;p18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459" name="Google Shape;459;p18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1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9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19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68" name="Google Shape;468;p1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19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78" name="Google Shape;478;p1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79" name="Google Shape;479;p1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19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94" name="Google Shape;494;p1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1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 txBox="1"/>
          <p:nvPr>
            <p:ph hasCustomPrompt="1" type="title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0" name="Google Shape;500;p20"/>
          <p:cNvSpPr txBox="1"/>
          <p:nvPr>
            <p:ph idx="1" type="subTitle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1" name="Google Shape;501;p20"/>
          <p:cNvSpPr txBox="1"/>
          <p:nvPr>
            <p:ph hasCustomPrompt="1" idx="2" type="title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2" name="Google Shape;502;p20"/>
          <p:cNvSpPr txBox="1"/>
          <p:nvPr>
            <p:ph idx="3" type="subTitle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3" name="Google Shape;503;p20"/>
          <p:cNvSpPr txBox="1"/>
          <p:nvPr>
            <p:ph hasCustomPrompt="1" idx="4" type="title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4" name="Google Shape;504;p20"/>
          <p:cNvSpPr txBox="1"/>
          <p:nvPr>
            <p:ph idx="5" type="subTitle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05" name="Google Shape;505;p2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506" name="Google Shape;506;p2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11" name="Google Shape;511;p2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23" name="Google Shape;523;p2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1" name="Google Shape;541;p21"/>
          <p:cNvSpPr txBox="1"/>
          <p:nvPr>
            <p:ph idx="1" type="subTitle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2" name="Google Shape;542;p21"/>
          <p:cNvSpPr txBox="1"/>
          <p:nvPr>
            <p:ph idx="2" type="subTitle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/>
        </p:nvSpPr>
        <p:spPr>
          <a:xfrm>
            <a:off x="720000" y="3650850"/>
            <a:ext cx="34083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9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2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546" name="Google Shape;546;p22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22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557" name="Google Shape;557;p22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558" name="Google Shape;558;p22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rect b="b" l="l" r="r" t="t"/>
                  <a:pathLst>
                    <a:path extrusionOk="0" h="5592" w="4011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rect b="b" l="l" r="r" t="t"/>
                  <a:pathLst>
                    <a:path extrusionOk="0" h="5975" w="3334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2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2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rect b="b" l="l" r="r" t="t"/>
                  <a:pathLst>
                    <a:path extrusionOk="0" h="3260" w="3259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2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rect b="b" l="l" r="r" t="t"/>
                  <a:pathLst>
                    <a:path extrusionOk="0" h="1269" w="1255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2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rect b="b" l="l" r="r" t="t"/>
                  <a:pathLst>
                    <a:path extrusionOk="0" h="1248" w="1254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2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rect b="b" l="l" r="r" t="t"/>
                  <a:pathLst>
                    <a:path extrusionOk="0" h="1270" w="1254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rect b="b" l="l" r="r" t="t"/>
                  <a:pathLst>
                    <a:path extrusionOk="0" h="3259" w="326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rect b="b" l="l" r="r" t="t"/>
                  <a:pathLst>
                    <a:path extrusionOk="0" h="3285" w="326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rect b="b" l="l" r="r" t="t"/>
                  <a:pathLst>
                    <a:path extrusionOk="0" h="6000" w="3309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0" name="Google Shape;570;p22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22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573" name="Google Shape;573;p22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rect b="b" l="l" r="r" t="t"/>
                <a:pathLst>
                  <a:path extrusionOk="0" h="5164" w="351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rect b="b" l="l" r="r" t="t"/>
                <a:pathLst>
                  <a:path extrusionOk="0" h="5164" w="3484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rect b="b" l="l" r="r" t="t"/>
                <a:pathLst>
                  <a:path extrusionOk="0" h="5164" w="3485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0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3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578" name="Google Shape;578;p23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583" name="Google Shape;583;p23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23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595" name="Google Shape;595;p23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2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616" name="Google Shape;616;p2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626" name="Google Shape;626;p2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7" name="Google Shape;627;p2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24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642" name="Google Shape;642;p2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25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48" name="Google Shape;648;p2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59" name="Google Shape;659;p25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1" name="Google Shape;671;p25"/>
            <p:cNvSpPr/>
            <p:nvPr/>
          </p:nvSpPr>
          <p:spPr>
            <a:xfrm>
              <a:off x="853926" y="2268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1272693" y="1650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74" name="Google Shape;674;p2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rect b="b" l="l" r="r" t="t"/>
              <a:pathLst>
                <a:path extrusionOk="0" h="4317" w="5364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rect b="b" l="l" r="r" t="t"/>
              <a:pathLst>
                <a:path extrusionOk="0" h="1247" w="1254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flipH="1" rot="-5400000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5"/>
          <p:cNvSpPr txBox="1"/>
          <p:nvPr>
            <p:ph idx="1" type="subTitle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2" type="subTitle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3" type="subTitle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4" type="subTitle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flipH="1" rot="10800000">
              <a:off x="7292311" y="48963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7"/>
          <p:cNvSpPr txBox="1"/>
          <p:nvPr>
            <p:ph idx="1" type="subTitle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rect b="b" l="l" r="r" t="t"/>
              <a:pathLst>
                <a:path extrusionOk="0" h="1881" w="188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rect b="b" l="l" r="r" t="t"/>
              <a:pathLst>
                <a:path extrusionOk="0" h="1881" w="1855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rect b="b" l="l" r="r" t="t"/>
              <a:pathLst>
                <a:path extrusionOk="0" h="1881" w="1881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0"/>
          <p:cNvGrpSpPr/>
          <p:nvPr/>
        </p:nvGrpSpPr>
        <p:grpSpPr>
          <a:xfrm flipH="1" rot="10800000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72" name="Google Shape;172;p10"/>
            <p:cNvSpPr/>
            <p:nvPr/>
          </p:nvSpPr>
          <p:spPr>
            <a:xfrm>
              <a:off x="8559523" y="273560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955190" y="4621461"/>
              <a:ext cx="36789" cy="116379"/>
            </a:xfrm>
            <a:custGeom>
              <a:rect b="b" l="l" r="r" t="t"/>
              <a:pathLst>
                <a:path extrusionOk="0" h="6428" w="2032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623363" y="4301955"/>
              <a:ext cx="60380" cy="108087"/>
            </a:xfrm>
            <a:custGeom>
              <a:rect b="b" l="l" r="r" t="t"/>
              <a:pathLst>
                <a:path extrusionOk="0" h="5970" w="3335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9016004" y="2994926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736973" y="19643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9121267" y="3702904"/>
              <a:ext cx="22722" cy="22595"/>
            </a:xfrm>
            <a:custGeom>
              <a:rect b="b" l="l" r="r" t="t"/>
              <a:pathLst>
                <a:path extrusionOk="0" h="1248" w="1255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9034598" y="1818952"/>
              <a:ext cx="22722" cy="22993"/>
            </a:xfrm>
            <a:custGeom>
              <a:rect b="b" l="l" r="r" t="t"/>
              <a:pathLst>
                <a:path extrusionOk="0" h="1270" w="1255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700096" y="3562403"/>
              <a:ext cx="55383" cy="54007"/>
            </a:xfrm>
            <a:custGeom>
              <a:rect b="b" l="l" r="r" t="t"/>
              <a:pathLst>
                <a:path extrusionOk="0" h="2983" w="3059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8578586" y="1382241"/>
              <a:ext cx="59457" cy="59004"/>
            </a:xfrm>
            <a:custGeom>
              <a:rect b="b" l="l" r="r" t="t"/>
              <a:pathLst>
                <a:path extrusionOk="0" h="3259" w="3284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996935" y="1128258"/>
              <a:ext cx="97568" cy="78286"/>
            </a:xfrm>
            <a:custGeom>
              <a:rect b="b" l="l" r="r" t="t"/>
              <a:pathLst>
                <a:path extrusionOk="0" h="4324" w="5389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736972" y="791447"/>
              <a:ext cx="59475" cy="59457"/>
            </a:xfrm>
            <a:custGeom>
              <a:rect b="b" l="l" r="r" t="t"/>
              <a:pathLst>
                <a:path extrusionOk="0" h="3284" w="3285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84" name="Google Shape;184;p10"/>
            <p:cNvSpPr/>
            <p:nvPr/>
          </p:nvSpPr>
          <p:spPr>
            <a:xfrm flipH="1" rot="10800000">
              <a:off x="8761336" y="4629316"/>
              <a:ext cx="72619" cy="101243"/>
            </a:xfrm>
            <a:custGeom>
              <a:rect b="b" l="l" r="r" t="t"/>
              <a:pathLst>
                <a:path extrusionOk="0" h="5592" w="4011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 flipH="1" rot="10800000">
              <a:off x="8775794" y="32185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flipH="1" rot="10800000">
              <a:off x="8671046" y="1505624"/>
              <a:ext cx="60362" cy="108177"/>
            </a:xfrm>
            <a:custGeom>
              <a:rect b="b" l="l" r="r" t="t"/>
              <a:pathLst>
                <a:path extrusionOk="0" h="5975" w="3334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flipH="1" rot="10800000">
              <a:off x="8929676" y="42495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flipH="1" rot="10800000">
              <a:off x="8647890" y="22193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flipH="1" rot="10800000">
              <a:off x="8936236" y="1171313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flipH="1" rot="10800000">
              <a:off x="8756339" y="2532485"/>
              <a:ext cx="22722" cy="22975"/>
            </a:xfrm>
            <a:custGeom>
              <a:rect b="b" l="l" r="r" t="t"/>
              <a:pathLst>
                <a:path extrusionOk="0" h="1269" w="1255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flipH="1" rot="10800000">
              <a:off x="9162470" y="4771784"/>
              <a:ext cx="22704" cy="22595"/>
            </a:xfrm>
            <a:custGeom>
              <a:rect b="b" l="l" r="r" t="t"/>
              <a:pathLst>
                <a:path extrusionOk="0" h="1248" w="1254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flipH="1" rot="10800000">
              <a:off x="8559411" y="3742207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flipH="1" rot="10800000">
              <a:off x="9129864" y="37652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flipH="1" rot="10800000">
              <a:off x="9144303" y="2716877"/>
              <a:ext cx="59022" cy="59475"/>
            </a:xfrm>
            <a:custGeom>
              <a:rect b="b" l="l" r="r" t="t"/>
              <a:pathLst>
                <a:path extrusionOk="0" h="3285" w="326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flipH="1" rot="10800000">
              <a:off x="9067369" y="179563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flipH="1" rot="10800000">
              <a:off x="8152594" y="4794384"/>
              <a:ext cx="59909" cy="108630"/>
            </a:xfrm>
            <a:custGeom>
              <a:rect b="b" l="l" r="r" t="t"/>
              <a:pathLst>
                <a:path extrusionOk="0" h="6000" w="3309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flipH="1" rot="10800000">
              <a:off x="8582114" y="4994409"/>
              <a:ext cx="59022" cy="59004"/>
            </a:xfrm>
            <a:custGeom>
              <a:rect b="b" l="l" r="r" t="t"/>
              <a:pathLst>
                <a:path extrusionOk="0" h="3259" w="326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flipH="1" rot="10800000">
              <a:off x="7572936" y="4994400"/>
              <a:ext cx="59004" cy="59022"/>
            </a:xfrm>
            <a:custGeom>
              <a:rect b="b" l="l" r="r" t="t"/>
              <a:pathLst>
                <a:path extrusionOk="0" h="3260" w="3259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 flipH="1" rot="10800000">
              <a:off x="7444711" y="4743982"/>
              <a:ext cx="22704" cy="22993"/>
            </a:xfrm>
            <a:custGeom>
              <a:rect b="b" l="l" r="r" t="t"/>
              <a:pathLst>
                <a:path extrusionOk="0" h="1270" w="1254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0"/>
          <p:cNvGrpSpPr/>
          <p:nvPr/>
        </p:nvGrpSpPr>
        <p:grpSpPr>
          <a:xfrm flipH="1" rot="10800000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201" name="Google Shape;201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rect b="b" l="l" r="r" t="t"/>
              <a:pathLst>
                <a:path extrusionOk="0" h="5164" w="351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rect b="b" l="l" r="r" t="t"/>
              <a:pathLst>
                <a:path extrusionOk="0" h="5164" w="3484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rect b="b" l="l" r="r" t="t"/>
              <a:pathLst>
                <a:path extrusionOk="0" h="5164" w="3485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05" name="Google Shape;205;p10"/>
            <p:cNvSpPr/>
            <p:nvPr/>
          </p:nvSpPr>
          <p:spPr>
            <a:xfrm>
              <a:off x="1676492" y="4830170"/>
              <a:ext cx="92660" cy="91419"/>
            </a:xfrm>
            <a:custGeom>
              <a:rect b="b" l="l" r="r" t="t"/>
              <a:pathLst>
                <a:path extrusionOk="0" h="1855" w="188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993939" y="4830170"/>
              <a:ext cx="91428" cy="91419"/>
            </a:xfrm>
            <a:custGeom>
              <a:rect b="b" l="l" r="r" t="t"/>
              <a:pathLst>
                <a:path extrusionOk="0" h="1855" w="1855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299014" y="4817800"/>
              <a:ext cx="114938" cy="114927"/>
            </a:xfrm>
            <a:custGeom>
              <a:rect b="b" l="l" r="r" t="t"/>
              <a:pathLst>
                <a:path extrusionOk="0" h="2332" w="2332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344350" y="4864717"/>
              <a:ext cx="2033307" cy="147059"/>
            </a:xfrm>
            <a:custGeom>
              <a:rect b="b" l="l" r="r" t="t"/>
              <a:pathLst>
                <a:path extrusionOk="0" h="2984" w="41254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0"/>
          <p:cNvSpPr txBox="1"/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6"/>
          <p:cNvSpPr txBox="1"/>
          <p:nvPr>
            <p:ph type="ctrTitle"/>
          </p:nvPr>
        </p:nvSpPr>
        <p:spPr>
          <a:xfrm>
            <a:off x="668425" y="862350"/>
            <a:ext cx="3852000" cy="30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Innovar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una </a:t>
            </a:r>
            <a:endParaRPr sz="6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lt2"/>
                </a:solidFill>
              </a:rPr>
              <a:t>Situación</a:t>
            </a:r>
            <a:endParaRPr sz="6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chemeClr val="dk2"/>
              </a:solidFill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584425" y="3108300"/>
            <a:ext cx="3936000" cy="1507800"/>
          </a:xfrm>
          <a:prstGeom prst="roundRect">
            <a:avLst>
              <a:gd fmla="val 8541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6"/>
          <p:cNvSpPr txBox="1"/>
          <p:nvPr>
            <p:ph idx="1" type="subTitle"/>
          </p:nvPr>
        </p:nvSpPr>
        <p:spPr>
          <a:xfrm>
            <a:off x="668425" y="3182850"/>
            <a:ext cx="3852000" cy="13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Alumno: Avila Sandoval Rosa Maria Guadalupe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Código:218419793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NRC: 193714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Sección: D02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Profesor:  Galvez Lopez Hector Alejandro</a:t>
            </a:r>
            <a:endParaRPr/>
          </a:p>
        </p:txBody>
      </p:sp>
      <p:grpSp>
        <p:nvGrpSpPr>
          <p:cNvPr id="684" name="Google Shape;684;p26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685" name="Google Shape;685;p26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rect b="b" l="l" r="r" t="t"/>
                <a:pathLst>
                  <a:path extrusionOk="0" h="1350" w="5981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rect b="b" l="l" r="r" t="t"/>
                <a:pathLst>
                  <a:path extrusionOk="0" h="3944" w="4909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rect b="b" l="l" r="r" t="t"/>
                <a:pathLst>
                  <a:path extrusionOk="0" h="5461" w="2991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rect b="b" l="l" r="r" t="t"/>
                <a:pathLst>
                  <a:path extrusionOk="0" h="3945" w="4908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rect b="b" l="l" r="r" t="t"/>
                <a:pathLst>
                  <a:path extrusionOk="0" h="2389" w="5753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rect b="b" l="l" r="r" t="t"/>
                <a:pathLst>
                  <a:path extrusionOk="0" h="5870" w="185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rect b="b" l="l" r="r" t="t"/>
                <a:pathLst>
                  <a:path extrusionOk="0" h="5442" w="3059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rect b="b" l="l" r="r" t="t"/>
                <a:pathLst>
                  <a:path extrusionOk="0" h="5438" w="3036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rect b="b" l="l" r="r" t="t"/>
                <a:pathLst>
                  <a:path extrusionOk="0" h="2992" w="2991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rect b="b" l="l" r="r" t="t"/>
                <a:pathLst>
                  <a:path extrusionOk="0" h="2992" w="2968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rect b="b" l="l" r="r" t="t"/>
                <a:pathLst>
                  <a:path extrusionOk="0" h="2991" w="2991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rect b="b" l="l" r="r" t="t"/>
                <a:pathLst>
                  <a:path extrusionOk="0" h="2968" w="2991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rect b="b" l="l" r="r" t="t"/>
                <a:pathLst>
                  <a:path extrusionOk="0" h="2991" w="2968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rect b="b" l="l" r="r" t="t"/>
                <a:pathLst>
                  <a:path extrusionOk="0" h="1136" w="1142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rect b="b" l="l" r="r" t="t"/>
                <a:pathLst>
                  <a:path extrusionOk="0" h="1156" w="1142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rect b="b" l="l" r="r" t="t"/>
                <a:pathLst>
                  <a:path extrusionOk="0" h="1131" w="1142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rect b="b" l="l" r="r" t="t"/>
                <a:pathLst>
                  <a:path extrusionOk="0" h="1137" w="1143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rect b="b" l="l" r="r" t="t"/>
                <a:pathLst>
                  <a:path extrusionOk="0" h="1137" w="1142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rect b="b" l="l" r="r" t="t"/>
                <a:pathLst>
                  <a:path extrusionOk="0" h="1133" w="1142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rect b="b" l="l" r="r" t="t"/>
                <a:pathLst>
                  <a:path extrusionOk="0" h="5094" w="3676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rect b="b" l="l" r="r" t="t"/>
                <a:pathLst>
                  <a:path extrusionOk="0" h="11540" w="5251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rect b="b" l="l" r="r" t="t"/>
                <a:pathLst>
                  <a:path extrusionOk="0" h="11189" w="3608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rect b="b" l="l" r="r" t="t"/>
                <a:pathLst>
                  <a:path extrusionOk="0" h="8951" w="3105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rect b="b" l="l" r="r" t="t"/>
                <a:pathLst>
                  <a:path extrusionOk="0" h="1998" w="16481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rect b="b" l="l" r="r" t="t"/>
                <a:pathLst>
                  <a:path extrusionOk="0" h="7730" w="8035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rect b="b" l="l" r="r" t="t"/>
                <a:pathLst>
                  <a:path extrusionOk="0" h="11438" w="2877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6"/>
            <p:cNvSpPr/>
            <p:nvPr/>
          </p:nvSpPr>
          <p:spPr>
            <a:xfrm>
              <a:off x="5361150" y="825225"/>
              <a:ext cx="4764320" cy="3134826"/>
            </a:xfrm>
            <a:custGeom>
              <a:rect b="b" l="l" r="r" t="t"/>
              <a:pathLst>
                <a:path extrusionOk="0" h="158987" w="241629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5821983" y="166106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8163163" y="1391195"/>
              <a:ext cx="176472" cy="219929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190649" y="1229827"/>
              <a:ext cx="553589" cy="752144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351327" y="1417577"/>
              <a:ext cx="211096" cy="406871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6915635" y="3201162"/>
              <a:ext cx="1281894" cy="753662"/>
            </a:xfrm>
            <a:custGeom>
              <a:rect b="b" l="l" r="r" t="t"/>
              <a:pathLst>
                <a:path extrusionOk="0" h="38223" w="65013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6919224" y="3348610"/>
              <a:ext cx="1063956" cy="366529"/>
            </a:xfrm>
            <a:custGeom>
              <a:rect b="b" l="l" r="r" t="t"/>
              <a:pathLst>
                <a:path extrusionOk="0" h="18589" w="5396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5882121" y="1298306"/>
              <a:ext cx="221171" cy="328119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5285528" y="1142775"/>
              <a:ext cx="855128" cy="737494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5641509" y="1311773"/>
              <a:ext cx="234047" cy="508179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5722981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5717579" y="1572852"/>
              <a:ext cx="2798919" cy="1922220"/>
            </a:xfrm>
            <a:custGeom>
              <a:rect b="b" l="l" r="r" t="t"/>
              <a:pathLst>
                <a:path extrusionOk="0" h="97488" w="141951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5664460" y="1578709"/>
              <a:ext cx="2787680" cy="1910961"/>
            </a:xfrm>
            <a:custGeom>
              <a:rect b="b" l="l" r="r" t="t"/>
              <a:pathLst>
                <a:path extrusionOk="0" h="96917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5659077" y="1572852"/>
              <a:ext cx="2798465" cy="1922220"/>
            </a:xfrm>
            <a:custGeom>
              <a:rect b="b" l="l" r="r" t="t"/>
              <a:pathLst>
                <a:path extrusionOk="0" h="97488" w="141928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5664460" y="3307834"/>
              <a:ext cx="2787680" cy="181835"/>
            </a:xfrm>
            <a:custGeom>
              <a:rect b="b" l="l" r="r" t="t"/>
              <a:pathLst>
                <a:path extrusionOk="0" h="9222" w="141381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5659077" y="3301978"/>
              <a:ext cx="2798465" cy="193093"/>
            </a:xfrm>
            <a:custGeom>
              <a:rect b="b" l="l" r="r" t="t"/>
              <a:pathLst>
                <a:path extrusionOk="0" h="9793" w="141928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7013749" y="3354190"/>
              <a:ext cx="89123" cy="88670"/>
            </a:xfrm>
            <a:custGeom>
              <a:rect b="b" l="l" r="r" t="t"/>
              <a:pathLst>
                <a:path extrusionOk="0" h="4497" w="452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7008347" y="3348787"/>
              <a:ext cx="99928" cy="99928"/>
            </a:xfrm>
            <a:custGeom>
              <a:rect b="b" l="l" r="r" t="t"/>
              <a:pathLst>
                <a:path extrusionOk="0" h="5068" w="5068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5664460" y="1578709"/>
              <a:ext cx="2787680" cy="90030"/>
            </a:xfrm>
            <a:custGeom>
              <a:rect b="b" l="l" r="r" t="t"/>
              <a:pathLst>
                <a:path extrusionOk="0" h="4566" w="141381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5659077" y="1572852"/>
              <a:ext cx="2798465" cy="101289"/>
            </a:xfrm>
            <a:custGeom>
              <a:rect b="b" l="l" r="r" t="t"/>
              <a:pathLst>
                <a:path extrusionOk="0" h="5137" w="141928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5850337" y="1818592"/>
              <a:ext cx="1007702" cy="684552"/>
            </a:xfrm>
            <a:custGeom>
              <a:rect b="b" l="l" r="r" t="t"/>
              <a:pathLst>
                <a:path extrusionOk="0" h="34718" w="51107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5850337" y="2478812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5892197" y="1860432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5984455" y="1906788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6015057" y="2040906"/>
              <a:ext cx="697171" cy="274113"/>
            </a:xfrm>
            <a:custGeom>
              <a:rect b="b" l="l" r="r" t="t"/>
              <a:pathLst>
                <a:path extrusionOk="0" h="13902" w="35358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6004705" y="229250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5999303" y="2287099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6429559" y="2071961"/>
              <a:ext cx="32889" cy="33323"/>
            </a:xfrm>
            <a:custGeom>
              <a:rect b="b" l="l" r="r" t="t"/>
              <a:pathLst>
                <a:path extrusionOk="0" h="1690" w="1668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6423722" y="2066559"/>
              <a:ext cx="44562" cy="44128"/>
            </a:xfrm>
            <a:custGeom>
              <a:rect b="b" l="l" r="r" t="t"/>
              <a:pathLst>
                <a:path extrusionOk="0" h="2238" w="226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6272942" y="2229938"/>
              <a:ext cx="33323" cy="32869"/>
            </a:xfrm>
            <a:custGeom>
              <a:rect b="b" l="l" r="r" t="t"/>
              <a:pathLst>
                <a:path extrusionOk="0" h="1667" w="169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6267540" y="2224082"/>
              <a:ext cx="44128" cy="44581"/>
            </a:xfrm>
            <a:custGeom>
              <a:rect b="b" l="l" r="r" t="t"/>
              <a:pathLst>
                <a:path extrusionOk="0" h="2261" w="2238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6529921" y="2189892"/>
              <a:ext cx="33342" cy="32869"/>
            </a:xfrm>
            <a:custGeom>
              <a:rect b="b" l="l" r="r" t="t"/>
              <a:pathLst>
                <a:path extrusionOk="0" h="1667" w="1691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6524085" y="2184036"/>
              <a:ext cx="44562" cy="44581"/>
            </a:xfrm>
            <a:custGeom>
              <a:rect b="b" l="l" r="r" t="t"/>
              <a:pathLst>
                <a:path extrusionOk="0" h="2261" w="226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6140638" y="2030121"/>
              <a:ext cx="32869" cy="32869"/>
            </a:xfrm>
            <a:custGeom>
              <a:rect b="b" l="l" r="r" t="t"/>
              <a:pathLst>
                <a:path extrusionOk="0" h="1667" w="1667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6134782" y="2024265"/>
              <a:ext cx="44581" cy="44581"/>
            </a:xfrm>
            <a:custGeom>
              <a:rect b="b" l="l" r="r" t="t"/>
              <a:pathLst>
                <a:path extrusionOk="0" h="2261" w="2261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6689258" y="2265942"/>
              <a:ext cx="33323" cy="33323"/>
            </a:xfrm>
            <a:custGeom>
              <a:rect b="b" l="l" r="r" t="t"/>
              <a:pathLst>
                <a:path extrusionOk="0" h="1690" w="169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6683402" y="2260539"/>
              <a:ext cx="44581" cy="44128"/>
            </a:xfrm>
            <a:custGeom>
              <a:rect b="b" l="l" r="r" t="t"/>
              <a:pathLst>
                <a:path extrusionOk="0" h="2238" w="2261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6015964" y="2387007"/>
              <a:ext cx="695357" cy="11278"/>
            </a:xfrm>
            <a:custGeom>
              <a:rect b="b" l="l" r="r" t="t"/>
              <a:pathLst>
                <a:path extrusionOk="0" h="572" w="35266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6544788" y="1866288"/>
              <a:ext cx="262854" cy="45922"/>
            </a:xfrm>
            <a:custGeom>
              <a:rect b="b" l="l" r="r" t="t"/>
              <a:pathLst>
                <a:path extrusionOk="0" h="2329" w="13331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6673504" y="1934254"/>
              <a:ext cx="134138" cy="46376"/>
            </a:xfrm>
            <a:custGeom>
              <a:rect b="b" l="l" r="r" t="t"/>
              <a:pathLst>
                <a:path extrusionOk="0" h="2352" w="6803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5850337" y="2564780"/>
              <a:ext cx="1007702" cy="592747"/>
            </a:xfrm>
            <a:custGeom>
              <a:rect b="b" l="l" r="r" t="t"/>
              <a:pathLst>
                <a:path extrusionOk="0" h="30062" w="51107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5850337" y="3133196"/>
              <a:ext cx="1007702" cy="24331"/>
            </a:xfrm>
            <a:custGeom>
              <a:rect b="b" l="l" r="r" t="t"/>
              <a:pathLst>
                <a:path extrusionOk="0" h="1234" w="51107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5892197" y="2606641"/>
              <a:ext cx="57634" cy="57615"/>
            </a:xfrm>
            <a:custGeom>
              <a:rect b="b" l="l" r="r" t="t"/>
              <a:pathLst>
                <a:path extrusionOk="0" h="2922" w="2923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5984455" y="265299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5943956" y="2720509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43956" y="2798807"/>
              <a:ext cx="863686" cy="33323"/>
            </a:xfrm>
            <a:custGeom>
              <a:rect b="b" l="l" r="r" t="t"/>
              <a:pathLst>
                <a:path extrusionOk="0" h="1690" w="43803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5943956" y="2877579"/>
              <a:ext cx="535133" cy="33323"/>
            </a:xfrm>
            <a:custGeom>
              <a:rect b="b" l="l" r="r" t="t"/>
              <a:pathLst>
                <a:path extrusionOk="0" h="1690" w="2714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5943956" y="2955877"/>
              <a:ext cx="387074" cy="33323"/>
            </a:xfrm>
            <a:custGeom>
              <a:rect b="b" l="l" r="r" t="t"/>
              <a:pathLst>
                <a:path extrusionOk="0" h="1690" w="19631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6372417" y="2955877"/>
              <a:ext cx="217839" cy="33323"/>
            </a:xfrm>
            <a:custGeom>
              <a:rect b="b" l="l" r="r" t="t"/>
              <a:pathLst>
                <a:path extrusionOk="0" h="1690" w="11048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5943956" y="3034648"/>
              <a:ext cx="235407" cy="32869"/>
            </a:xfrm>
            <a:custGeom>
              <a:rect b="b" l="l" r="r" t="t"/>
              <a:pathLst>
                <a:path extrusionOk="0" h="1667" w="11939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6964692" y="1818592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964692" y="1988261"/>
              <a:ext cx="1301592" cy="24312"/>
            </a:xfrm>
            <a:custGeom>
              <a:rect b="b" l="l" r="r" t="t"/>
              <a:pathLst>
                <a:path extrusionOk="0" h="1233" w="66012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7006533" y="1860432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099264" y="1860432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006533" y="1842430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7058291" y="1906788"/>
              <a:ext cx="462691" cy="32889"/>
            </a:xfrm>
            <a:custGeom>
              <a:rect b="b" l="l" r="r" t="t"/>
              <a:pathLst>
                <a:path extrusionOk="0" h="1668" w="23466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7548863" y="1906788"/>
              <a:ext cx="194454" cy="32889"/>
            </a:xfrm>
            <a:custGeom>
              <a:rect b="b" l="l" r="r" t="t"/>
              <a:pathLst>
                <a:path extrusionOk="0" h="1668" w="9862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964692" y="2047216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6964692" y="2216431"/>
              <a:ext cx="1301592" cy="24785"/>
            </a:xfrm>
            <a:custGeom>
              <a:rect b="b" l="l" r="r" t="t"/>
              <a:pathLst>
                <a:path extrusionOk="0" h="1257" w="66012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006533" y="2089076"/>
              <a:ext cx="57634" cy="11259"/>
            </a:xfrm>
            <a:custGeom>
              <a:rect b="b" l="l" r="r" t="t"/>
              <a:pathLst>
                <a:path extrusionOk="0" h="571" w="2923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099264" y="2089076"/>
              <a:ext cx="57161" cy="11259"/>
            </a:xfrm>
            <a:custGeom>
              <a:rect b="b" l="l" r="r" t="t"/>
              <a:pathLst>
                <a:path extrusionOk="0" h="571" w="2899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006533" y="2071074"/>
              <a:ext cx="57634" cy="29261"/>
            </a:xfrm>
            <a:custGeom>
              <a:rect b="b" l="l" r="r" t="t"/>
              <a:pathLst>
                <a:path extrusionOk="0" h="1484" w="2923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7058291" y="2134978"/>
              <a:ext cx="211549" cy="33323"/>
            </a:xfrm>
            <a:custGeom>
              <a:rect b="b" l="l" r="r" t="t"/>
              <a:pathLst>
                <a:path extrusionOk="0" h="1690" w="10729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528160" y="2134978"/>
              <a:ext cx="617493" cy="33323"/>
            </a:xfrm>
            <a:custGeom>
              <a:rect b="b" l="l" r="r" t="t"/>
              <a:pathLst>
                <a:path extrusionOk="0" h="1690" w="31317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304938" y="2134978"/>
              <a:ext cx="193981" cy="33323"/>
            </a:xfrm>
            <a:custGeom>
              <a:rect b="b" l="l" r="r" t="t"/>
              <a:pathLst>
                <a:path extrusionOk="0" h="1690" w="9838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6964692" y="2275387"/>
              <a:ext cx="1301592" cy="169689"/>
            </a:xfrm>
            <a:custGeom>
              <a:rect b="b" l="l" r="r" t="t"/>
              <a:pathLst>
                <a:path extrusionOk="0" h="8606" w="66012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964692" y="244505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7006533" y="2317247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099264" y="2317247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006533" y="2299245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7058291" y="2363603"/>
              <a:ext cx="462691" cy="33323"/>
            </a:xfrm>
            <a:custGeom>
              <a:rect b="b" l="l" r="r" t="t"/>
              <a:pathLst>
                <a:path extrusionOk="0" h="1690" w="23466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964692" y="2504031"/>
              <a:ext cx="1301592" cy="169235"/>
            </a:xfrm>
            <a:custGeom>
              <a:rect b="b" l="l" r="r" t="t"/>
              <a:pathLst>
                <a:path extrusionOk="0" h="8583" w="66012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964692" y="2673246"/>
              <a:ext cx="1301592" cy="24765"/>
            </a:xfrm>
            <a:custGeom>
              <a:rect b="b" l="l" r="r" t="t"/>
              <a:pathLst>
                <a:path extrusionOk="0" h="1256" w="66012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006533" y="2545871"/>
              <a:ext cx="57634" cy="11278"/>
            </a:xfrm>
            <a:custGeom>
              <a:rect b="b" l="l" r="r" t="t"/>
              <a:pathLst>
                <a:path extrusionOk="0" h="572" w="2923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099264" y="2545871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7006533" y="2527869"/>
              <a:ext cx="57634" cy="29280"/>
            </a:xfrm>
            <a:custGeom>
              <a:rect b="b" l="l" r="r" t="t"/>
              <a:pathLst>
                <a:path extrusionOk="0" h="1485" w="2923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7058291" y="2591793"/>
              <a:ext cx="324077" cy="33323"/>
            </a:xfrm>
            <a:custGeom>
              <a:rect b="b" l="l" r="r" t="t"/>
              <a:pathLst>
                <a:path extrusionOk="0" h="1690" w="16436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7419694" y="2591793"/>
              <a:ext cx="545485" cy="33323"/>
            </a:xfrm>
            <a:custGeom>
              <a:rect b="b" l="l" r="r" t="t"/>
              <a:pathLst>
                <a:path extrusionOk="0" h="1690" w="27665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8006113" y="2591793"/>
              <a:ext cx="89596" cy="33323"/>
            </a:xfrm>
            <a:custGeom>
              <a:rect b="b" l="l" r="r" t="t"/>
              <a:pathLst>
                <a:path extrusionOk="0" h="1690" w="4544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964692" y="2770454"/>
              <a:ext cx="1301592" cy="387074"/>
            </a:xfrm>
            <a:custGeom>
              <a:rect b="b" l="l" r="r" t="t"/>
              <a:pathLst>
                <a:path extrusionOk="0" h="19631" w="66012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964692" y="3133196"/>
              <a:ext cx="1301592" cy="24331"/>
            </a:xfrm>
            <a:custGeom>
              <a:rect b="b" l="l" r="r" t="t"/>
              <a:pathLst>
                <a:path extrusionOk="0" h="1234" w="66012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7006533" y="2812314"/>
              <a:ext cx="57634" cy="57634"/>
            </a:xfrm>
            <a:custGeom>
              <a:rect b="b" l="l" r="r" t="t"/>
              <a:pathLst>
                <a:path extrusionOk="0" h="2923" w="2923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7099264" y="2858670"/>
              <a:ext cx="57161" cy="11278"/>
            </a:xfrm>
            <a:custGeom>
              <a:rect b="b" l="l" r="r" t="t"/>
              <a:pathLst>
                <a:path extrusionOk="0" h="572" w="2899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11319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7252272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7466503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7507456" y="2912222"/>
              <a:ext cx="105331" cy="103537"/>
            </a:xfrm>
            <a:custGeom>
              <a:rect b="b" l="l" r="r" t="t"/>
              <a:pathLst>
                <a:path extrusionOk="0" h="5251" w="5342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721687" y="2870362"/>
              <a:ext cx="187237" cy="187257"/>
            </a:xfrm>
            <a:custGeom>
              <a:rect b="b" l="l" r="r" t="t"/>
              <a:pathLst>
                <a:path extrusionOk="0" h="9497" w="9496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7772085" y="2916284"/>
              <a:ext cx="94979" cy="95413"/>
            </a:xfrm>
            <a:custGeom>
              <a:rect b="b" l="l" r="r" t="t"/>
              <a:pathLst>
                <a:path extrusionOk="0" h="4839" w="4817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7976872" y="2870362"/>
              <a:ext cx="186784" cy="187257"/>
            </a:xfrm>
            <a:custGeom>
              <a:rect b="b" l="l" r="r" t="t"/>
              <a:pathLst>
                <a:path extrusionOk="0" h="9497" w="9473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8022774" y="2916383"/>
              <a:ext cx="11278" cy="11160"/>
            </a:xfrm>
            <a:custGeom>
              <a:rect b="b" l="l" r="r" t="t"/>
              <a:pathLst>
                <a:path extrusionOk="0" h="566" w="572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6495" y="2916383"/>
              <a:ext cx="11259" cy="11160"/>
            </a:xfrm>
            <a:custGeom>
              <a:rect b="b" l="l" r="r" t="t"/>
              <a:pathLst>
                <a:path extrusionOk="0" h="566" w="571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8022774" y="3000202"/>
              <a:ext cx="11278" cy="11495"/>
            </a:xfrm>
            <a:custGeom>
              <a:rect b="b" l="l" r="r" t="t"/>
              <a:pathLst>
                <a:path extrusionOk="0" h="583" w="572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8106495" y="3000419"/>
              <a:ext cx="11259" cy="11278"/>
            </a:xfrm>
            <a:custGeom>
              <a:rect b="b" l="l" r="r" t="t"/>
              <a:pathLst>
                <a:path extrusionOk="0" h="572" w="571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8417479" y="1683566"/>
              <a:ext cx="831724" cy="832177"/>
            </a:xfrm>
            <a:custGeom>
              <a:rect b="b" l="l" r="r" t="t"/>
              <a:pathLst>
                <a:path extrusionOk="0" h="42205" w="42182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8364814" y="1630920"/>
              <a:ext cx="831724" cy="832157"/>
            </a:xfrm>
            <a:custGeom>
              <a:rect b="b" l="l" r="r" t="t"/>
              <a:pathLst>
                <a:path extrusionOk="0" h="42204" w="42182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359411" y="1625518"/>
              <a:ext cx="842982" cy="842963"/>
            </a:xfrm>
            <a:custGeom>
              <a:rect b="b" l="l" r="r" t="t"/>
              <a:pathLst>
                <a:path extrusionOk="0" h="42752" w="42753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8428718" y="1690329"/>
              <a:ext cx="54933" cy="54026"/>
            </a:xfrm>
            <a:custGeom>
              <a:rect b="b" l="l" r="r" t="t"/>
              <a:pathLst>
                <a:path extrusionOk="0" h="2740" w="2786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8179844" y="1858638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8421068" y="1939203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415231" y="193380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8142932" y="1842884"/>
              <a:ext cx="42333" cy="42787"/>
            </a:xfrm>
            <a:custGeom>
              <a:rect b="b" l="l" r="r" t="t"/>
              <a:pathLst>
                <a:path extrusionOk="0" h="2170" w="2147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8137096" y="183748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8421068" y="2071528"/>
              <a:ext cx="42787" cy="42767"/>
            </a:xfrm>
            <a:custGeom>
              <a:rect b="b" l="l" r="r" t="t"/>
              <a:pathLst>
                <a:path extrusionOk="0" h="2169" w="217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8415231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142932" y="207152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8137096" y="2065671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8179844" y="2087262"/>
              <a:ext cx="246646" cy="11278"/>
            </a:xfrm>
            <a:custGeom>
              <a:rect b="b" l="l" r="r" t="t"/>
              <a:pathLst>
                <a:path extrusionOk="0" h="572" w="12509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8179844" y="2219133"/>
              <a:ext cx="246646" cy="107579"/>
            </a:xfrm>
            <a:custGeom>
              <a:rect b="b" l="l" r="r" t="t"/>
              <a:pathLst>
                <a:path extrusionOk="0" h="5456" w="12509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8421068" y="220337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415231" y="219797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142932" y="2299698"/>
              <a:ext cx="42333" cy="42767"/>
            </a:xfrm>
            <a:custGeom>
              <a:rect b="b" l="l" r="r" t="t"/>
              <a:pathLst>
                <a:path extrusionOk="0" h="2169" w="2147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137096" y="2294296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6075826" y="3424838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023614" y="3372192"/>
              <a:ext cx="945139" cy="512182"/>
            </a:xfrm>
            <a:custGeom>
              <a:rect b="b" l="l" r="r" t="t"/>
              <a:pathLst>
                <a:path extrusionOk="0" h="25976" w="47934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017758" y="3366789"/>
              <a:ext cx="956397" cy="523421"/>
            </a:xfrm>
            <a:custGeom>
              <a:rect b="b" l="l" r="r" t="t"/>
              <a:pathLst>
                <a:path extrusionOk="0" h="26546" w="48505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6087519" y="3431246"/>
              <a:ext cx="54933" cy="53927"/>
            </a:xfrm>
            <a:custGeom>
              <a:rect b="b" l="l" r="r" t="t"/>
              <a:pathLst>
                <a:path extrusionOk="0" h="2735" w="2786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309854" y="3097192"/>
              <a:ext cx="194434" cy="308756"/>
            </a:xfrm>
            <a:custGeom>
              <a:rect b="b" l="l" r="r" t="t"/>
              <a:pathLst>
                <a:path extrusionOk="0" h="15659" w="9861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477275" y="3400092"/>
              <a:ext cx="42767" cy="42767"/>
            </a:xfrm>
            <a:custGeom>
              <a:rect b="b" l="l" r="r" t="t"/>
              <a:pathLst>
                <a:path extrusionOk="0" h="2169" w="2169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471419" y="3394690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6272942" y="3081438"/>
              <a:ext cx="42787" cy="42787"/>
            </a:xfrm>
            <a:custGeom>
              <a:rect b="b" l="l" r="r" t="t"/>
              <a:pathLst>
                <a:path extrusionOk="0" h="2170" w="217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6267540" y="3075601"/>
              <a:ext cx="53592" cy="54026"/>
            </a:xfrm>
            <a:custGeom>
              <a:rect b="b" l="l" r="r" t="t"/>
              <a:pathLst>
                <a:path extrusionOk="0" h="2740" w="2718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294520" y="1830284"/>
              <a:ext cx="522080" cy="712019"/>
            </a:xfrm>
            <a:custGeom>
              <a:rect b="b" l="l" r="r" t="t"/>
              <a:pathLst>
                <a:path extrusionOk="0" h="36111" w="26478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242308" y="1777638"/>
              <a:ext cx="522100" cy="712452"/>
            </a:xfrm>
            <a:custGeom>
              <a:rect b="b" l="l" r="r" t="t"/>
              <a:pathLst>
                <a:path extrusionOk="0" h="36133" w="26479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5236471" y="1771782"/>
              <a:ext cx="533339" cy="723711"/>
            </a:xfrm>
            <a:custGeom>
              <a:rect b="b" l="l" r="r" t="t"/>
              <a:pathLst>
                <a:path extrusionOk="0" h="36704" w="27049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5305778" y="1836692"/>
              <a:ext cx="55367" cy="53927"/>
            </a:xfrm>
            <a:custGeom>
              <a:rect b="b" l="l" r="r" t="t"/>
              <a:pathLst>
                <a:path extrusionOk="0" h="2735" w="2808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701371" y="1946400"/>
              <a:ext cx="247100" cy="108032"/>
            </a:xfrm>
            <a:custGeom>
              <a:rect b="b" l="l" r="r" t="t"/>
              <a:pathLst>
                <a:path extrusionOk="0" h="5479" w="12532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5664460" y="1931100"/>
              <a:ext cx="42787" cy="42333"/>
            </a:xfrm>
            <a:custGeom>
              <a:rect b="b" l="l" r="r" t="t"/>
              <a:pathLst>
                <a:path extrusionOk="0" h="2147" w="217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5659077" y="1925243"/>
              <a:ext cx="53572" cy="54026"/>
            </a:xfrm>
            <a:custGeom>
              <a:rect b="b" l="l" r="r" t="t"/>
              <a:pathLst>
                <a:path extrusionOk="0" h="2740" w="2717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942595" y="2027420"/>
              <a:ext cx="42787" cy="42314"/>
            </a:xfrm>
            <a:custGeom>
              <a:rect b="b" l="l" r="r" t="t"/>
              <a:pathLst>
                <a:path extrusionOk="0" h="2146" w="217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5937212" y="2021563"/>
              <a:ext cx="54026" cy="54026"/>
            </a:xfrm>
            <a:custGeom>
              <a:rect b="b" l="l" r="r" t="t"/>
              <a:pathLst>
                <a:path extrusionOk="0" h="2740" w="274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6114532" y="1595350"/>
              <a:ext cx="550887" cy="348369"/>
            </a:xfrm>
            <a:custGeom>
              <a:rect b="b" l="l" r="r" t="t"/>
              <a:pathLst>
                <a:path extrusionOk="0" h="17668" w="27939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062320" y="1543158"/>
              <a:ext cx="550887" cy="348349"/>
            </a:xfrm>
            <a:custGeom>
              <a:rect b="b" l="l" r="r" t="t"/>
              <a:pathLst>
                <a:path extrusionOk="0" h="17667" w="27939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056464" y="1537302"/>
              <a:ext cx="562146" cy="359608"/>
            </a:xfrm>
            <a:custGeom>
              <a:rect b="b" l="l" r="r" t="t"/>
              <a:pathLst>
                <a:path extrusionOk="0" h="18238" w="2851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6125771" y="1602212"/>
              <a:ext cx="55386" cy="53927"/>
            </a:xfrm>
            <a:custGeom>
              <a:rect b="b" l="l" r="r" t="t"/>
              <a:pathLst>
                <a:path extrusionOk="0" h="2735" w="2809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UI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57" name="Google Shape;857;p26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JAVA</a:t>
              </a:r>
              <a:endParaRPr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58" name="Google Shape;858;p26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UX</a:t>
              </a:r>
              <a:endParaRPr sz="26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59" name="Google Shape;859;p26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/>
          <p:nvPr>
            <p:ph type="title"/>
          </p:nvPr>
        </p:nvSpPr>
        <p:spPr>
          <a:xfrm>
            <a:off x="4908925" y="1099175"/>
            <a:ext cx="35151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65" name="Google Shape;865;p27"/>
          <p:cNvSpPr txBox="1"/>
          <p:nvPr>
            <p:ph idx="1" type="subTitle"/>
          </p:nvPr>
        </p:nvSpPr>
        <p:spPr>
          <a:xfrm>
            <a:off x="4628700" y="1940975"/>
            <a:ext cx="38469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en algún momento principalmente cuando entramos a la universidad tenemos muchas dudas sobre </a:t>
            </a:r>
            <a:r>
              <a:rPr lang="en"/>
              <a:t>cómo</a:t>
            </a:r>
            <a:r>
              <a:rPr lang="en"/>
              <a:t> funciona el sistema o como hacer ciertos </a:t>
            </a:r>
            <a:r>
              <a:rPr lang="en"/>
              <a:t>trámites.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en ocasiones no podemos darle solución ya que en coordinación tienen muchos correos o simplemente no pueden responder llamadas por tanto trabajo.  </a:t>
            </a:r>
            <a:r>
              <a:rPr lang="en"/>
              <a:t> </a:t>
            </a:r>
            <a:endParaRPr/>
          </a:p>
        </p:txBody>
      </p:sp>
      <p:grpSp>
        <p:nvGrpSpPr>
          <p:cNvPr id="866" name="Google Shape;866;p27"/>
          <p:cNvGrpSpPr/>
          <p:nvPr/>
        </p:nvGrpSpPr>
        <p:grpSpPr>
          <a:xfrm>
            <a:off x="242155" y="855580"/>
            <a:ext cx="3565562" cy="3432346"/>
            <a:chOff x="242155" y="855580"/>
            <a:chExt cx="3565562" cy="3432346"/>
          </a:xfrm>
        </p:grpSpPr>
        <p:sp>
          <p:nvSpPr>
            <p:cNvPr id="867" name="Google Shape;867;p27"/>
            <p:cNvSpPr/>
            <p:nvPr/>
          </p:nvSpPr>
          <p:spPr>
            <a:xfrm>
              <a:off x="552077" y="974801"/>
              <a:ext cx="3255641" cy="3173137"/>
            </a:xfrm>
            <a:custGeom>
              <a:rect b="b" l="l" r="r" t="t"/>
              <a:pathLst>
                <a:path extrusionOk="0" h="175263" w="17982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8" name="Google Shape;868;p27"/>
            <p:cNvGrpSpPr/>
            <p:nvPr/>
          </p:nvGrpSpPr>
          <p:grpSpPr>
            <a:xfrm>
              <a:off x="570236" y="1107330"/>
              <a:ext cx="2885937" cy="2831206"/>
              <a:chOff x="570236" y="1107330"/>
              <a:chExt cx="2885937" cy="2831206"/>
            </a:xfrm>
          </p:grpSpPr>
          <p:sp>
            <p:nvSpPr>
              <p:cNvPr id="869" name="Google Shape;869;p27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rect b="b" l="l" r="r" t="t"/>
                <a:pathLst>
                  <a:path extrusionOk="0" h="121355" w="73335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chemeClr val="dk2">
                  <a:alpha val="2054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rect b="b" l="l" r="r" t="t"/>
                <a:pathLst>
                  <a:path extrusionOk="0" h="47429" w="33911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rect b="b" l="l" r="r" t="t"/>
                <a:pathLst>
                  <a:path extrusionOk="0" h="34857" w="12332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rect b="b" l="l" r="r" t="t"/>
                <a:pathLst>
                  <a:path extrusionOk="0" h="46340" w="53467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rect b="b" l="l" r="r" t="t"/>
                <a:pathLst>
                  <a:path extrusionOk="0" h="25954" w="36542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rect b="b" l="l" r="r" t="t"/>
                <a:pathLst>
                  <a:path extrusionOk="0" h="9802" w="22969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rect b="b" l="l" r="r" t="t"/>
                <a:pathLst>
                  <a:path extrusionOk="0" h="34559" w="48373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rect b="b" l="l" r="r" t="t"/>
                <a:pathLst>
                  <a:path extrusionOk="0" h="9399" w="39299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rect b="b" l="l" r="r" t="t"/>
                <a:pathLst>
                  <a:path extrusionOk="0" h="121355" w="73335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rect b="b" l="l" r="r" t="t"/>
                <a:pathLst>
                  <a:path extrusionOk="0" h="121982" w="73936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rect b="b" l="l" r="r" t="t"/>
                <a:pathLst>
                  <a:path extrusionOk="0" h="121355" w="73335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rect b="b" l="l" r="r" t="t"/>
                <a:pathLst>
                  <a:path extrusionOk="0" h="121982" w="73962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rect b="b" l="l" r="r" t="t"/>
                <a:pathLst>
                  <a:path extrusionOk="0" h="13911" w="73335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rect b="b" l="l" r="r" t="t"/>
                <a:pathLst>
                  <a:path extrusionOk="0" h="14512" w="73962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rect b="b" l="l" r="r" t="t"/>
                <a:pathLst>
                  <a:path extrusionOk="0" h="7745" w="7746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rect b="b" l="l" r="r" t="t"/>
                <a:pathLst>
                  <a:path extrusionOk="0" h="8347" w="8372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rect b="b" l="l" r="r" t="t"/>
                <a:pathLst>
                  <a:path extrusionOk="0" h="7445" w="73335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rect b="b" l="l" r="r" t="t"/>
                <a:pathLst>
                  <a:path extrusionOk="0" h="8097" w="73962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rect b="b" l="l" r="r" t="t"/>
                <a:pathLst>
                  <a:path extrusionOk="0" h="2106" w="19399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rect b="b" l="l" r="r" t="t"/>
                <a:pathLst>
                  <a:path extrusionOk="0" h="2758" w="20026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7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rect b="b" l="l" r="r" t="t"/>
                <a:pathLst>
                  <a:path extrusionOk="0" h="2106" w="2132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7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rect b="b" l="l" r="r" t="t"/>
                <a:pathLst>
                  <a:path extrusionOk="0" h="2758" w="2733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7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rect b="b" l="l" r="r" t="t"/>
                <a:pathLst>
                  <a:path extrusionOk="0" h="4462" w="17344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7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7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rect b="b" l="l" r="r" t="t"/>
                <a:pathLst>
                  <a:path extrusionOk="0" h="1831" w="60753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7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rect b="b" l="l" r="r" t="t"/>
                <a:pathLst>
                  <a:path extrusionOk="0" h="1856" w="2772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7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7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rect b="b" l="l" r="r" t="t"/>
                <a:pathLst>
                  <a:path extrusionOk="0" h="1855" w="60753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7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rect b="b" l="l" r="r" t="t"/>
                <a:pathLst>
                  <a:path extrusionOk="0" h="1855" w="8697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7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rect b="b" l="l" r="r" t="t"/>
                <a:pathLst>
                  <a:path extrusionOk="0" h="4462" w="16742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7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rect b="b" l="l" r="r" t="t"/>
                <a:pathLst>
                  <a:path extrusionOk="0" h="4462" w="28146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7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rect b="b" l="l" r="r" t="t"/>
                <a:pathLst>
                  <a:path extrusionOk="0" h="4462" w="33184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7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rect b="b" l="l" r="r" t="t"/>
                <a:pathLst>
                  <a:path extrusionOk="0" h="4462" w="5389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7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rect b="b" l="l" r="r" t="t"/>
                <a:pathLst>
                  <a:path extrusionOk="0" h="4462" w="16944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7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rect b="b" l="l" r="r" t="t"/>
                <a:pathLst>
                  <a:path extrusionOk="0" h="1856" w="27294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7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rect b="b" l="l" r="r" t="t"/>
                <a:pathLst>
                  <a:path extrusionOk="0" h="1831" w="27294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7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rect b="b" l="l" r="r" t="t"/>
                <a:pathLst>
                  <a:path extrusionOk="0" h="1856" w="27294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rect b="b" l="l" r="r" t="t"/>
                <a:pathLst>
                  <a:path extrusionOk="0" h="1831" w="27294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7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rect b="b" l="l" r="r" t="t"/>
                <a:pathLst>
                  <a:path extrusionOk="0" h="1856" w="17419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7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rect b="b" l="l" r="r" t="t"/>
                <a:pathLst>
                  <a:path extrusionOk="0" h="26267" w="28573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7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rect b="b" l="l" r="r" t="t"/>
                <a:pathLst>
                  <a:path extrusionOk="0" h="26868" w="29199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7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7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7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7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7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7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7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7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rect b="b" l="l" r="r" t="t"/>
                <a:pathLst>
                  <a:path extrusionOk="0" h="13585" w="13585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rect b="b" l="l" r="r" t="t"/>
                <a:pathLst>
                  <a:path extrusionOk="0" h="14237" w="14212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7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rect b="b" l="l" r="r" t="t"/>
                <a:pathLst>
                  <a:path extrusionOk="0" h="8723" w="8723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7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rect b="b" l="l" r="r" t="t"/>
                <a:pathLst>
                  <a:path extrusionOk="0" h="1856" w="2357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7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rect b="b" l="l" r="r" t="t"/>
                <a:pathLst>
                  <a:path extrusionOk="0" h="1830" w="8322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rect b="b" l="l" r="r" t="t"/>
                <a:pathLst>
                  <a:path extrusionOk="0" h="28522" w="52633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rect b="b" l="l" r="r" t="t"/>
                <a:pathLst>
                  <a:path extrusionOk="0" h="28523" w="52633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7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rect b="b" l="l" r="r" t="t"/>
                <a:pathLst>
                  <a:path extrusionOk="0" h="29149" w="53259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7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7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rect b="b" l="l" r="r" t="t"/>
                <a:pathLst>
                  <a:path extrusionOk="0" h="8372" w="20377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7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rect b="b" l="l" r="r" t="t"/>
                <a:pathLst>
                  <a:path extrusionOk="0" h="1856" w="1831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7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rect b="b" l="l" r="r" t="t"/>
                <a:pathLst>
                  <a:path extrusionOk="0" h="2483" w="2482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7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rect b="b" l="l" r="r" t="t"/>
                <a:pathLst>
                  <a:path extrusionOk="0" h="1856" w="1831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rect b="b" l="l" r="r" t="t"/>
                <a:pathLst>
                  <a:path extrusionOk="0" h="2482" w="2483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rect b="b" l="l" r="r" t="t"/>
                <a:pathLst>
                  <a:path extrusionOk="0" h="1856" w="1856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7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rect b="b" l="l" r="r" t="t"/>
                <a:pathLst>
                  <a:path extrusionOk="0" h="2483" w="2482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7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rect b="b" l="l" r="r" t="t"/>
                <a:pathLst>
                  <a:path extrusionOk="0" h="1855" w="1856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rect b="b" l="l" r="r" t="t"/>
                <a:pathLst>
                  <a:path extrusionOk="0" h="2482" w="2482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7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rect b="b" l="l" r="r" t="t"/>
                <a:pathLst>
                  <a:path extrusionOk="0" h="5991" w="13761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7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rect b="b" l="l" r="r" t="t"/>
                <a:pathLst>
                  <a:path extrusionOk="0" h="3009" w="2984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rect b="b" l="l" r="r" t="t"/>
                <a:pathLst>
                  <a:path extrusionOk="0" h="28522" w="52633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rect b="b" l="l" r="r" t="t"/>
                <a:pathLst>
                  <a:path extrusionOk="0" h="28523" w="52633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7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rect b="b" l="l" r="r" t="t"/>
                <a:pathLst>
                  <a:path extrusionOk="0" h="29149" w="53259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7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7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rect b="b" l="l" r="r" t="t"/>
                <a:pathLst>
                  <a:path extrusionOk="0" h="5991" w="13736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rect b="b" l="l" r="r" t="t"/>
                <a:pathLst>
                  <a:path extrusionOk="0" h="2382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rect b="b" l="l" r="r" t="t"/>
                <a:pathLst>
                  <a:path extrusionOk="0" h="3008" w="3008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7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rect b="b" l="l" r="r" t="t"/>
                <a:pathLst>
                  <a:path extrusionOk="0" h="2382" w="2382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rect b="b" l="l" r="r" t="t"/>
                <a:pathLst>
                  <a:path extrusionOk="0" h="3009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7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rect b="b" l="l" r="r" t="t"/>
                <a:pathLst>
                  <a:path extrusionOk="0" h="46668" w="29074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rect b="b" l="l" r="r" t="t"/>
                <a:pathLst>
                  <a:path extrusionOk="0" h="46668" w="29099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rect b="b" l="l" r="r" t="t"/>
                <a:pathLst>
                  <a:path extrusionOk="0" h="47294" w="2970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rect b="b" l="l" r="r" t="t"/>
                <a:pathLst>
                  <a:path extrusionOk="0" h="3002" w="3059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rect b="b" l="l" r="r" t="t"/>
                <a:pathLst>
                  <a:path extrusionOk="0" h="10803" w="1722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7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rect b="b" l="l" r="r" t="t"/>
                <a:pathLst>
                  <a:path extrusionOk="0" h="2357" w="2382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7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rect b="b" l="l" r="r" t="t"/>
                <a:pathLst>
                  <a:path extrusionOk="0" h="3009" w="2983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rect b="b" l="l" r="r" t="t"/>
                <a:pathLst>
                  <a:path extrusionOk="0" h="2381" w="2357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rect b="b" l="l" r="r" t="t"/>
                <a:pathLst>
                  <a:path extrusionOk="0" h="3008" w="3009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7"/>
              <p:cNvSpPr txBox="1"/>
              <p:nvPr/>
            </p:nvSpPr>
            <p:spPr>
              <a:xfrm>
                <a:off x="2676513" y="303717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C++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963" name="Google Shape;963;p27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964" name="Google Shape;964;p27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965" name="Google Shape;965;p27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966" name="Google Shape;966;p27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rect b="b" l="l" r="r" t="t"/>
                <a:pathLst>
                  <a:path extrusionOk="0" h="5592" w="4011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7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rect b="b" l="l" r="r" t="t"/>
                <a:pathLst>
                  <a:path extrusionOk="0" h="4324" w="5389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7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rect b="b" l="l" r="r" t="t"/>
                <a:pathLst>
                  <a:path extrusionOk="0" h="6000" w="3309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7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rect b="b" l="l" r="r" t="t"/>
                <a:pathLst>
                  <a:path extrusionOk="0" h="4317" w="5364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7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rect b="b" l="l" r="r" t="t"/>
                <a:pathLst>
                  <a:path extrusionOk="0" h="6428" w="2032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7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rect b="b" l="l" r="r" t="t"/>
                <a:pathLst>
                  <a:path extrusionOk="0" h="5970" w="3335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7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rect b="b" l="l" r="r" t="t"/>
                <a:pathLst>
                  <a:path extrusionOk="0" h="5975" w="3334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7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rect b="b" l="l" r="r" t="t"/>
                <a:pathLst>
                  <a:path extrusionOk="0" h="3259" w="326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7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rect b="b" l="l" r="r" t="t"/>
                <a:pathLst>
                  <a:path extrusionOk="0" h="3285" w="326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7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rect b="b" l="l" r="r" t="t"/>
                <a:pathLst>
                  <a:path extrusionOk="0" h="3260" w="3259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7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7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rect b="b" l="l" r="r" t="t"/>
                <a:pathLst>
                  <a:path extrusionOk="0" h="3284" w="3285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7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rect b="b" l="l" r="r" t="t"/>
                <a:pathLst>
                  <a:path extrusionOk="0" h="3259" w="3284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7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rect b="b" l="l" r="r" t="t"/>
                <a:pathLst>
                  <a:path extrusionOk="0" h="1248" w="1255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7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rect b="b" l="l" r="r" t="t"/>
                <a:pathLst>
                  <a:path extrusionOk="0" h="1269" w="1255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7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rect b="b" l="l" r="r" t="t"/>
                <a:pathLst>
                  <a:path extrusionOk="0" h="1248" w="1254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7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rect b="b" l="l" r="r" t="t"/>
                <a:pathLst>
                  <a:path extrusionOk="0" h="1270" w="1254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7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rect b="b" l="l" r="r" t="t"/>
                <a:pathLst>
                  <a:path extrusionOk="0" h="1247" w="1254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7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rect b="b" l="l" r="r" t="t"/>
                <a:pathLst>
                  <a:path extrusionOk="0" h="1270" w="1255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7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rect b="b" l="l" r="r" t="t"/>
                <a:pathLst>
                  <a:path extrusionOk="0" h="2983" w="3059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6" name="Google Shape;986;p27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987" name="Google Shape;987;p27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8" name="Google Shape;988;p27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989" name="Google Shape;989;p27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rect b="b" l="l" r="r" t="t"/>
                <a:pathLst>
                  <a:path extrusionOk="0" h="3034" w="3059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7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7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rect b="b" l="l" r="r" t="t"/>
                <a:pathLst>
                  <a:path extrusionOk="0" h="3034" w="3033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8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fmla="val 185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98" name="Google Shape;998;p28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28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darle solución al problema se podría crear un asistente virtual que nos vaya guiando con los </a:t>
            </a:r>
            <a:r>
              <a:rPr lang="en"/>
              <a:t>trámites</a:t>
            </a:r>
            <a:r>
              <a:rPr lang="en"/>
              <a:t> o incluso conteste dudas.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9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</a:t>
            </a:r>
            <a:r>
              <a:rPr lang="en"/>
              <a:t>funcionaRIA</a:t>
            </a:r>
            <a:r>
              <a:rPr lang="en"/>
              <a:t>?</a:t>
            </a:r>
            <a:endParaRPr/>
          </a:p>
        </p:txBody>
      </p:sp>
      <p:grpSp>
        <p:nvGrpSpPr>
          <p:cNvPr id="1008" name="Google Shape;1008;p29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1009" name="Google Shape;1009;p29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29"/>
          <p:cNvSpPr txBox="1"/>
          <p:nvPr>
            <p:ph idx="1" type="subTitle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tutoriales</a:t>
            </a:r>
            <a:endParaRPr/>
          </a:p>
        </p:txBody>
      </p:sp>
      <p:sp>
        <p:nvSpPr>
          <p:cNvPr id="1013" name="Google Shape;1013;p29"/>
          <p:cNvSpPr txBox="1"/>
          <p:nvPr>
            <p:ph idx="2" type="subTitle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 dices cada paso para hacer el </a:t>
            </a:r>
            <a:r>
              <a:rPr lang="en"/>
              <a:t>trámite</a:t>
            </a:r>
            <a:r>
              <a:rPr lang="en"/>
              <a:t> que </a:t>
            </a:r>
            <a:r>
              <a:rPr lang="en"/>
              <a:t>requiera.</a:t>
            </a:r>
            <a:r>
              <a:rPr lang="en"/>
              <a:t> </a:t>
            </a:r>
            <a:endParaRPr/>
          </a:p>
        </p:txBody>
      </p:sp>
      <p:sp>
        <p:nvSpPr>
          <p:cNvPr id="1014" name="Google Shape;1014;p29"/>
          <p:cNvSpPr txBox="1"/>
          <p:nvPr>
            <p:ph idx="3" type="subTitle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simple</a:t>
            </a:r>
            <a:endParaRPr/>
          </a:p>
        </p:txBody>
      </p:sp>
      <p:sp>
        <p:nvSpPr>
          <p:cNvPr id="1015" name="Google Shape;1015;p29"/>
          <p:cNvSpPr txBox="1"/>
          <p:nvPr>
            <p:ph idx="4" type="subTitle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un diseño </a:t>
            </a:r>
            <a:r>
              <a:rPr lang="en"/>
              <a:t>fácil</a:t>
            </a:r>
            <a:r>
              <a:rPr lang="en"/>
              <a:t> de comprender. </a:t>
            </a:r>
            <a:endParaRPr/>
          </a:p>
        </p:txBody>
      </p:sp>
      <p:sp>
        <p:nvSpPr>
          <p:cNvPr id="1016" name="Google Shape;1016;p29"/>
          <p:cNvSpPr txBox="1"/>
          <p:nvPr>
            <p:ph idx="5" type="subTitle"/>
          </p:nvPr>
        </p:nvSpPr>
        <p:spPr>
          <a:xfrm>
            <a:off x="1826475" y="1844775"/>
            <a:ext cx="27132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r>
              <a:rPr lang="en"/>
              <a:t> pre-establecidas</a:t>
            </a:r>
            <a:endParaRPr/>
          </a:p>
        </p:txBody>
      </p:sp>
      <p:sp>
        <p:nvSpPr>
          <p:cNvPr id="1017" name="Google Shape;1017;p29"/>
          <p:cNvSpPr txBox="1"/>
          <p:nvPr>
            <p:ph idx="6" type="subTitle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respuestas sencillas y </a:t>
            </a:r>
            <a:r>
              <a:rPr lang="en"/>
              <a:t>fáciles</a:t>
            </a:r>
            <a:r>
              <a:rPr lang="en"/>
              <a:t> de comprender</a:t>
            </a:r>
            <a:endParaRPr/>
          </a:p>
        </p:txBody>
      </p:sp>
      <p:sp>
        <p:nvSpPr>
          <p:cNvPr id="1018" name="Google Shape;1018;p29"/>
          <p:cNvSpPr txBox="1"/>
          <p:nvPr>
            <p:ph idx="7" type="subTitle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Recopilar</a:t>
            </a:r>
            <a:r>
              <a:rPr lang="en"/>
              <a:t> información</a:t>
            </a:r>
            <a:endParaRPr/>
          </a:p>
        </p:txBody>
      </p:sp>
      <p:sp>
        <p:nvSpPr>
          <p:cNvPr id="1019" name="Google Shape;1019;p29"/>
          <p:cNvSpPr txBox="1"/>
          <p:nvPr>
            <p:ph idx="8" type="subTitle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</a:t>
            </a:r>
            <a:r>
              <a:rPr lang="en"/>
              <a:t>asistente</a:t>
            </a:r>
            <a:r>
              <a:rPr lang="en"/>
              <a:t> va mejorar según su uso </a:t>
            </a:r>
            <a:endParaRPr/>
          </a:p>
        </p:txBody>
      </p:sp>
      <p:sp>
        <p:nvSpPr>
          <p:cNvPr id="1020" name="Google Shape;1020;p29"/>
          <p:cNvSpPr/>
          <p:nvPr/>
        </p:nvSpPr>
        <p:spPr>
          <a:xfrm>
            <a:off x="720000" y="3646350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9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9"/>
          <p:cNvSpPr/>
          <p:nvPr/>
        </p:nvSpPr>
        <p:spPr>
          <a:xfrm>
            <a:off x="4986600" y="3646350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9"/>
          <p:cNvSpPr/>
          <p:nvPr/>
        </p:nvSpPr>
        <p:spPr>
          <a:xfrm>
            <a:off x="4986600" y="1896675"/>
            <a:ext cx="819300" cy="819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29"/>
          <p:cNvGrpSpPr/>
          <p:nvPr/>
        </p:nvGrpSpPr>
        <p:grpSpPr>
          <a:xfrm>
            <a:off x="5104392" y="3801475"/>
            <a:ext cx="583714" cy="509043"/>
            <a:chOff x="5425250" y="3453075"/>
            <a:chExt cx="386950" cy="337450"/>
          </a:xfrm>
        </p:grpSpPr>
        <p:sp>
          <p:nvSpPr>
            <p:cNvPr id="1025" name="Google Shape;1025;p29"/>
            <p:cNvSpPr/>
            <p:nvPr/>
          </p:nvSpPr>
          <p:spPr>
            <a:xfrm>
              <a:off x="5583825" y="3736075"/>
              <a:ext cx="69375" cy="47750"/>
            </a:xfrm>
            <a:custGeom>
              <a:rect b="b" l="l" r="r" t="t"/>
              <a:pathLst>
                <a:path extrusionOk="0" h="1910" w="2775">
                  <a:moveTo>
                    <a:pt x="456" y="1"/>
                  </a:moveTo>
                  <a:lnTo>
                    <a:pt x="232" y="937"/>
                  </a:lnTo>
                  <a:lnTo>
                    <a:pt x="1" y="1910"/>
                  </a:lnTo>
                  <a:lnTo>
                    <a:pt x="2775" y="1910"/>
                  </a:lnTo>
                  <a:lnTo>
                    <a:pt x="2543" y="937"/>
                  </a:lnTo>
                  <a:lnTo>
                    <a:pt x="2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5589400" y="3720025"/>
              <a:ext cx="58225" cy="39500"/>
            </a:xfrm>
            <a:custGeom>
              <a:rect b="b" l="l" r="r" t="t"/>
              <a:pathLst>
                <a:path extrusionOk="0" h="1580" w="2329">
                  <a:moveTo>
                    <a:pt x="1214" y="0"/>
                  </a:moveTo>
                  <a:lnTo>
                    <a:pt x="224" y="643"/>
                  </a:lnTo>
                  <a:lnTo>
                    <a:pt x="1" y="1579"/>
                  </a:lnTo>
                  <a:lnTo>
                    <a:pt x="2329" y="1579"/>
                  </a:lnTo>
                  <a:lnTo>
                    <a:pt x="2106" y="643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5431950" y="3459750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91" y="1"/>
                  </a:moveTo>
                  <a:cubicBezTo>
                    <a:pt x="446" y="1"/>
                    <a:pt x="0" y="447"/>
                    <a:pt x="0" y="991"/>
                  </a:cubicBezTo>
                  <a:lnTo>
                    <a:pt x="0" y="10072"/>
                  </a:lnTo>
                  <a:cubicBezTo>
                    <a:pt x="0" y="10617"/>
                    <a:pt x="446" y="11054"/>
                    <a:pt x="991" y="11054"/>
                  </a:cubicBezTo>
                  <a:lnTo>
                    <a:pt x="13935" y="11054"/>
                  </a:lnTo>
                  <a:cubicBezTo>
                    <a:pt x="14479" y="11054"/>
                    <a:pt x="14916" y="10617"/>
                    <a:pt x="14916" y="10072"/>
                  </a:cubicBezTo>
                  <a:lnTo>
                    <a:pt x="14916" y="991"/>
                  </a:lnTo>
                  <a:cubicBezTo>
                    <a:pt x="14916" y="447"/>
                    <a:pt x="14479" y="1"/>
                    <a:pt x="13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5581825" y="3459750"/>
              <a:ext cx="223050" cy="276350"/>
            </a:xfrm>
            <a:custGeom>
              <a:rect b="b" l="l" r="r" t="t"/>
              <a:pathLst>
                <a:path extrusionOk="0" h="11054" w="8922">
                  <a:moveTo>
                    <a:pt x="3096" y="1"/>
                  </a:moveTo>
                  <a:lnTo>
                    <a:pt x="0" y="11054"/>
                  </a:lnTo>
                  <a:lnTo>
                    <a:pt x="7940" y="11054"/>
                  </a:lnTo>
                  <a:cubicBezTo>
                    <a:pt x="8484" y="11054"/>
                    <a:pt x="8921" y="10617"/>
                    <a:pt x="8921" y="10072"/>
                  </a:cubicBezTo>
                  <a:lnTo>
                    <a:pt x="8921" y="991"/>
                  </a:lnTo>
                  <a:cubicBezTo>
                    <a:pt x="8921" y="447"/>
                    <a:pt x="8484" y="1"/>
                    <a:pt x="7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5427475" y="3493875"/>
              <a:ext cx="377400" cy="208325"/>
            </a:xfrm>
            <a:custGeom>
              <a:rect b="b" l="l" r="r" t="t"/>
              <a:pathLst>
                <a:path extrusionOk="0" h="8333" w="15096">
                  <a:moveTo>
                    <a:pt x="1" y="1"/>
                  </a:moveTo>
                  <a:lnTo>
                    <a:pt x="1" y="8333"/>
                  </a:lnTo>
                  <a:lnTo>
                    <a:pt x="15095" y="8333"/>
                  </a:lnTo>
                  <a:lnTo>
                    <a:pt x="15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5591400" y="3493875"/>
              <a:ext cx="213475" cy="208325"/>
            </a:xfrm>
            <a:custGeom>
              <a:rect b="b" l="l" r="r" t="t"/>
              <a:pathLst>
                <a:path extrusionOk="0" h="8333" w="8539">
                  <a:moveTo>
                    <a:pt x="2338" y="1"/>
                  </a:moveTo>
                  <a:lnTo>
                    <a:pt x="1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5541450" y="3520200"/>
              <a:ext cx="155475" cy="155475"/>
            </a:xfrm>
            <a:custGeom>
              <a:rect b="b" l="l" r="r" t="t"/>
              <a:pathLst>
                <a:path extrusionOk="0" h="6219" w="6219">
                  <a:moveTo>
                    <a:pt x="3087" y="2052"/>
                  </a:moveTo>
                  <a:cubicBezTo>
                    <a:pt x="3212" y="2052"/>
                    <a:pt x="3337" y="2079"/>
                    <a:pt x="3453" y="2115"/>
                  </a:cubicBezTo>
                  <a:cubicBezTo>
                    <a:pt x="3846" y="2266"/>
                    <a:pt x="4131" y="2650"/>
                    <a:pt x="4131" y="3096"/>
                  </a:cubicBezTo>
                  <a:cubicBezTo>
                    <a:pt x="4131" y="3676"/>
                    <a:pt x="3658" y="4149"/>
                    <a:pt x="3087" y="4149"/>
                  </a:cubicBezTo>
                  <a:cubicBezTo>
                    <a:pt x="3016" y="4149"/>
                    <a:pt x="2953" y="4140"/>
                    <a:pt x="2882" y="4122"/>
                  </a:cubicBezTo>
                  <a:cubicBezTo>
                    <a:pt x="2400" y="4033"/>
                    <a:pt x="2035" y="3613"/>
                    <a:pt x="2035" y="3096"/>
                  </a:cubicBezTo>
                  <a:cubicBezTo>
                    <a:pt x="2035" y="2525"/>
                    <a:pt x="2507" y="2052"/>
                    <a:pt x="3087" y="2052"/>
                  </a:cubicBezTo>
                  <a:close/>
                  <a:moveTo>
                    <a:pt x="2659" y="0"/>
                  </a:moveTo>
                  <a:lnTo>
                    <a:pt x="2641" y="321"/>
                  </a:lnTo>
                  <a:lnTo>
                    <a:pt x="2605" y="759"/>
                  </a:lnTo>
                  <a:cubicBezTo>
                    <a:pt x="2320" y="821"/>
                    <a:pt x="2043" y="937"/>
                    <a:pt x="1803" y="1098"/>
                  </a:cubicBezTo>
                  <a:lnTo>
                    <a:pt x="1232" y="589"/>
                  </a:lnTo>
                  <a:lnTo>
                    <a:pt x="812" y="1008"/>
                  </a:lnTo>
                  <a:lnTo>
                    <a:pt x="589" y="1231"/>
                  </a:lnTo>
                  <a:lnTo>
                    <a:pt x="1089" y="1802"/>
                  </a:lnTo>
                  <a:cubicBezTo>
                    <a:pt x="937" y="2043"/>
                    <a:pt x="821" y="2320"/>
                    <a:pt x="759" y="2605"/>
                  </a:cubicBezTo>
                  <a:lnTo>
                    <a:pt x="1" y="2659"/>
                  </a:lnTo>
                  <a:lnTo>
                    <a:pt x="1" y="3560"/>
                  </a:lnTo>
                  <a:lnTo>
                    <a:pt x="759" y="3613"/>
                  </a:lnTo>
                  <a:cubicBezTo>
                    <a:pt x="821" y="3908"/>
                    <a:pt x="937" y="4175"/>
                    <a:pt x="1089" y="4416"/>
                  </a:cubicBezTo>
                  <a:lnTo>
                    <a:pt x="589" y="4987"/>
                  </a:lnTo>
                  <a:lnTo>
                    <a:pt x="1125" y="5522"/>
                  </a:lnTo>
                  <a:lnTo>
                    <a:pt x="1232" y="5629"/>
                  </a:lnTo>
                  <a:lnTo>
                    <a:pt x="1803" y="5130"/>
                  </a:lnTo>
                  <a:cubicBezTo>
                    <a:pt x="2026" y="5273"/>
                    <a:pt x="2266" y="5380"/>
                    <a:pt x="2534" y="5442"/>
                  </a:cubicBezTo>
                  <a:cubicBezTo>
                    <a:pt x="2552" y="5451"/>
                    <a:pt x="2579" y="5460"/>
                    <a:pt x="2605" y="5460"/>
                  </a:cubicBezTo>
                  <a:lnTo>
                    <a:pt x="2659" y="6218"/>
                  </a:lnTo>
                  <a:lnTo>
                    <a:pt x="3524" y="6218"/>
                  </a:lnTo>
                  <a:lnTo>
                    <a:pt x="3578" y="5469"/>
                  </a:lnTo>
                  <a:cubicBezTo>
                    <a:pt x="3872" y="5406"/>
                    <a:pt x="4149" y="5290"/>
                    <a:pt x="4390" y="5130"/>
                  </a:cubicBezTo>
                  <a:lnTo>
                    <a:pt x="4863" y="5540"/>
                  </a:lnTo>
                  <a:lnTo>
                    <a:pt x="4970" y="5629"/>
                  </a:lnTo>
                  <a:lnTo>
                    <a:pt x="5621" y="4996"/>
                  </a:lnTo>
                  <a:lnTo>
                    <a:pt x="5112" y="4425"/>
                  </a:lnTo>
                  <a:cubicBezTo>
                    <a:pt x="5273" y="4184"/>
                    <a:pt x="5389" y="3908"/>
                    <a:pt x="5451" y="3622"/>
                  </a:cubicBezTo>
                  <a:lnTo>
                    <a:pt x="6219" y="3569"/>
                  </a:lnTo>
                  <a:lnTo>
                    <a:pt x="6219" y="2659"/>
                  </a:lnTo>
                  <a:lnTo>
                    <a:pt x="5460" y="2605"/>
                  </a:lnTo>
                  <a:cubicBezTo>
                    <a:pt x="5398" y="2320"/>
                    <a:pt x="5282" y="2043"/>
                    <a:pt x="5130" y="1802"/>
                  </a:cubicBezTo>
                  <a:lnTo>
                    <a:pt x="5630" y="1231"/>
                  </a:lnTo>
                  <a:lnTo>
                    <a:pt x="4987" y="589"/>
                  </a:lnTo>
                  <a:lnTo>
                    <a:pt x="4416" y="1098"/>
                  </a:lnTo>
                  <a:cubicBezTo>
                    <a:pt x="4238" y="973"/>
                    <a:pt x="4042" y="883"/>
                    <a:pt x="3828" y="821"/>
                  </a:cubicBezTo>
                  <a:cubicBezTo>
                    <a:pt x="3756" y="794"/>
                    <a:pt x="3685" y="776"/>
                    <a:pt x="3614" y="759"/>
                  </a:cubicBezTo>
                  <a:lnTo>
                    <a:pt x="3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5604800" y="3534475"/>
              <a:ext cx="91450" cy="140525"/>
            </a:xfrm>
            <a:custGeom>
              <a:rect b="b" l="l" r="r" t="t"/>
              <a:pathLst>
                <a:path extrusionOk="0" h="5621" w="3658">
                  <a:moveTo>
                    <a:pt x="2436" y="0"/>
                  </a:moveTo>
                  <a:lnTo>
                    <a:pt x="1865" y="500"/>
                  </a:lnTo>
                  <a:cubicBezTo>
                    <a:pt x="1686" y="384"/>
                    <a:pt x="1490" y="286"/>
                    <a:pt x="1285" y="223"/>
                  </a:cubicBezTo>
                  <a:lnTo>
                    <a:pt x="919" y="1535"/>
                  </a:lnTo>
                  <a:cubicBezTo>
                    <a:pt x="1312" y="1686"/>
                    <a:pt x="1597" y="2070"/>
                    <a:pt x="1597" y="2516"/>
                  </a:cubicBezTo>
                  <a:cubicBezTo>
                    <a:pt x="1597" y="3096"/>
                    <a:pt x="1133" y="3560"/>
                    <a:pt x="553" y="3560"/>
                  </a:cubicBezTo>
                  <a:cubicBezTo>
                    <a:pt x="491" y="3560"/>
                    <a:pt x="419" y="3560"/>
                    <a:pt x="357" y="3542"/>
                  </a:cubicBezTo>
                  <a:lnTo>
                    <a:pt x="0" y="4844"/>
                  </a:lnTo>
                  <a:cubicBezTo>
                    <a:pt x="18" y="4853"/>
                    <a:pt x="45" y="4862"/>
                    <a:pt x="71" y="4862"/>
                  </a:cubicBezTo>
                  <a:lnTo>
                    <a:pt x="125" y="5620"/>
                  </a:lnTo>
                  <a:lnTo>
                    <a:pt x="1017" y="5620"/>
                  </a:lnTo>
                  <a:lnTo>
                    <a:pt x="1071" y="4862"/>
                  </a:lnTo>
                  <a:cubicBezTo>
                    <a:pt x="1356" y="4800"/>
                    <a:pt x="1633" y="4684"/>
                    <a:pt x="1865" y="4532"/>
                  </a:cubicBezTo>
                  <a:lnTo>
                    <a:pt x="2329" y="4934"/>
                  </a:lnTo>
                  <a:lnTo>
                    <a:pt x="2436" y="5032"/>
                  </a:lnTo>
                  <a:lnTo>
                    <a:pt x="3069" y="4389"/>
                  </a:lnTo>
                  <a:lnTo>
                    <a:pt x="2569" y="3818"/>
                  </a:lnTo>
                  <a:cubicBezTo>
                    <a:pt x="2730" y="3578"/>
                    <a:pt x="2846" y="3310"/>
                    <a:pt x="2908" y="3015"/>
                  </a:cubicBezTo>
                  <a:lnTo>
                    <a:pt x="3658" y="2971"/>
                  </a:lnTo>
                  <a:lnTo>
                    <a:pt x="3658" y="2061"/>
                  </a:lnTo>
                  <a:lnTo>
                    <a:pt x="2908" y="2016"/>
                  </a:lnTo>
                  <a:cubicBezTo>
                    <a:pt x="2846" y="1722"/>
                    <a:pt x="2730" y="1454"/>
                    <a:pt x="2569" y="1213"/>
                  </a:cubicBezTo>
                  <a:lnTo>
                    <a:pt x="3069" y="643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5425250" y="3453075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77" y="0"/>
                  </a:moveTo>
                  <a:cubicBezTo>
                    <a:pt x="126" y="0"/>
                    <a:pt x="1" y="125"/>
                    <a:pt x="1" y="285"/>
                  </a:cubicBezTo>
                  <a:lnTo>
                    <a:pt x="1" y="2587"/>
                  </a:lnTo>
                  <a:cubicBezTo>
                    <a:pt x="1" y="2605"/>
                    <a:pt x="1" y="2614"/>
                    <a:pt x="10" y="2632"/>
                  </a:cubicBezTo>
                  <a:cubicBezTo>
                    <a:pt x="94" y="2716"/>
                    <a:pt x="184" y="2751"/>
                    <a:pt x="265" y="2751"/>
                  </a:cubicBezTo>
                  <a:cubicBezTo>
                    <a:pt x="416" y="2751"/>
                    <a:pt x="536" y="2631"/>
                    <a:pt x="536" y="2480"/>
                  </a:cubicBezTo>
                  <a:lnTo>
                    <a:pt x="536" y="705"/>
                  </a:lnTo>
                  <a:cubicBezTo>
                    <a:pt x="536" y="616"/>
                    <a:pt x="616" y="544"/>
                    <a:pt x="705" y="544"/>
                  </a:cubicBezTo>
                  <a:lnTo>
                    <a:pt x="14756" y="544"/>
                  </a:lnTo>
                  <a:cubicBezTo>
                    <a:pt x="14845" y="544"/>
                    <a:pt x="14917" y="616"/>
                    <a:pt x="14917" y="705"/>
                  </a:cubicBezTo>
                  <a:lnTo>
                    <a:pt x="14917" y="9438"/>
                  </a:lnTo>
                  <a:cubicBezTo>
                    <a:pt x="14917" y="9447"/>
                    <a:pt x="14926" y="9465"/>
                    <a:pt x="14935" y="9483"/>
                  </a:cubicBezTo>
                  <a:cubicBezTo>
                    <a:pt x="15016" y="9567"/>
                    <a:pt x="15105" y="9603"/>
                    <a:pt x="15186" y="9603"/>
                  </a:cubicBezTo>
                  <a:cubicBezTo>
                    <a:pt x="15337" y="9603"/>
                    <a:pt x="15461" y="9482"/>
                    <a:pt x="15461" y="9331"/>
                  </a:cubicBezTo>
                  <a:lnTo>
                    <a:pt x="15461" y="285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5425250" y="3534475"/>
              <a:ext cx="386950" cy="256050"/>
            </a:xfrm>
            <a:custGeom>
              <a:rect b="b" l="l" r="r" t="t"/>
              <a:pathLst>
                <a:path extrusionOk="0" h="10242" w="15478">
                  <a:moveTo>
                    <a:pt x="8449" y="8341"/>
                  </a:moveTo>
                  <a:lnTo>
                    <a:pt x="8779" y="9697"/>
                  </a:lnTo>
                  <a:lnTo>
                    <a:pt x="6691" y="9697"/>
                  </a:lnTo>
                  <a:lnTo>
                    <a:pt x="7013" y="8341"/>
                  </a:lnTo>
                  <a:close/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7075"/>
                  </a:lnTo>
                  <a:cubicBezTo>
                    <a:pt x="1" y="7761"/>
                    <a:pt x="563" y="8332"/>
                    <a:pt x="1259" y="8341"/>
                  </a:cubicBezTo>
                  <a:lnTo>
                    <a:pt x="6451" y="8341"/>
                  </a:lnTo>
                  <a:lnTo>
                    <a:pt x="6121" y="9697"/>
                  </a:lnTo>
                  <a:lnTo>
                    <a:pt x="4845" y="9697"/>
                  </a:lnTo>
                  <a:cubicBezTo>
                    <a:pt x="4702" y="9697"/>
                    <a:pt x="4586" y="9795"/>
                    <a:pt x="4559" y="9929"/>
                  </a:cubicBezTo>
                  <a:cubicBezTo>
                    <a:pt x="4541" y="10099"/>
                    <a:pt x="4666" y="10241"/>
                    <a:pt x="4836" y="10241"/>
                  </a:cubicBezTo>
                  <a:lnTo>
                    <a:pt x="10626" y="10241"/>
                  </a:lnTo>
                  <a:cubicBezTo>
                    <a:pt x="10759" y="10241"/>
                    <a:pt x="10884" y="10143"/>
                    <a:pt x="10902" y="10010"/>
                  </a:cubicBezTo>
                  <a:cubicBezTo>
                    <a:pt x="10920" y="9840"/>
                    <a:pt x="10795" y="9697"/>
                    <a:pt x="10635" y="9697"/>
                  </a:cubicBezTo>
                  <a:lnTo>
                    <a:pt x="9341" y="9697"/>
                  </a:lnTo>
                  <a:lnTo>
                    <a:pt x="9020" y="8341"/>
                  </a:lnTo>
                  <a:lnTo>
                    <a:pt x="14212" y="8341"/>
                  </a:lnTo>
                  <a:cubicBezTo>
                    <a:pt x="14908" y="8341"/>
                    <a:pt x="15470" y="7770"/>
                    <a:pt x="15470" y="7083"/>
                  </a:cubicBezTo>
                  <a:cubicBezTo>
                    <a:pt x="15478" y="6933"/>
                    <a:pt x="15358" y="6810"/>
                    <a:pt x="15213" y="6810"/>
                  </a:cubicBezTo>
                  <a:cubicBezTo>
                    <a:pt x="15195" y="6810"/>
                    <a:pt x="15176" y="6812"/>
                    <a:pt x="15158" y="6816"/>
                  </a:cubicBezTo>
                  <a:cubicBezTo>
                    <a:pt x="15024" y="6834"/>
                    <a:pt x="14935" y="6950"/>
                    <a:pt x="14935" y="7083"/>
                  </a:cubicBezTo>
                  <a:cubicBezTo>
                    <a:pt x="14926" y="7476"/>
                    <a:pt x="14604" y="7797"/>
                    <a:pt x="14212" y="7797"/>
                  </a:cubicBezTo>
                  <a:lnTo>
                    <a:pt x="1259" y="7797"/>
                  </a:lnTo>
                  <a:cubicBezTo>
                    <a:pt x="857" y="7797"/>
                    <a:pt x="536" y="7476"/>
                    <a:pt x="536" y="7083"/>
                  </a:cubicBezTo>
                  <a:lnTo>
                    <a:pt x="536" y="268"/>
                  </a:lnTo>
                  <a:cubicBezTo>
                    <a:pt x="536" y="268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9"/>
          <p:cNvGrpSpPr/>
          <p:nvPr/>
        </p:nvGrpSpPr>
        <p:grpSpPr>
          <a:xfrm>
            <a:off x="837768" y="3801456"/>
            <a:ext cx="583752" cy="509081"/>
            <a:chOff x="4890000" y="2437625"/>
            <a:chExt cx="386975" cy="337475"/>
          </a:xfrm>
        </p:grpSpPr>
        <p:sp>
          <p:nvSpPr>
            <p:cNvPr id="1036" name="Google Shape;1036;p29"/>
            <p:cNvSpPr/>
            <p:nvPr/>
          </p:nvSpPr>
          <p:spPr>
            <a:xfrm>
              <a:off x="5048575" y="27206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41" y="937"/>
                  </a:lnTo>
                  <a:lnTo>
                    <a:pt x="0" y="1901"/>
                  </a:lnTo>
                  <a:lnTo>
                    <a:pt x="2783" y="1901"/>
                  </a:lnTo>
                  <a:lnTo>
                    <a:pt x="2551" y="937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5054350" y="2696350"/>
              <a:ext cx="58250" cy="47750"/>
            </a:xfrm>
            <a:custGeom>
              <a:rect b="b" l="l" r="r" t="t"/>
              <a:pathLst>
                <a:path extrusionOk="0" h="1910" w="2330">
                  <a:moveTo>
                    <a:pt x="1116" y="0"/>
                  </a:moveTo>
                  <a:lnTo>
                    <a:pt x="224" y="972"/>
                  </a:lnTo>
                  <a:lnTo>
                    <a:pt x="1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4896675" y="2444325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0"/>
                  </a:moveTo>
                  <a:cubicBezTo>
                    <a:pt x="447" y="0"/>
                    <a:pt x="1" y="446"/>
                    <a:pt x="1" y="991"/>
                  </a:cubicBezTo>
                  <a:lnTo>
                    <a:pt x="1" y="10072"/>
                  </a:lnTo>
                  <a:cubicBezTo>
                    <a:pt x="1" y="10616"/>
                    <a:pt x="447" y="11053"/>
                    <a:pt x="991" y="11053"/>
                  </a:cubicBezTo>
                  <a:lnTo>
                    <a:pt x="13935" y="11053"/>
                  </a:lnTo>
                  <a:cubicBezTo>
                    <a:pt x="14480" y="11053"/>
                    <a:pt x="14926" y="10616"/>
                    <a:pt x="14926" y="10072"/>
                  </a:cubicBezTo>
                  <a:lnTo>
                    <a:pt x="14926" y="991"/>
                  </a:lnTo>
                  <a:cubicBezTo>
                    <a:pt x="14926" y="446"/>
                    <a:pt x="14480" y="0"/>
                    <a:pt x="13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504655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1" y="11053"/>
                  </a:lnTo>
                  <a:lnTo>
                    <a:pt x="7940" y="11053"/>
                  </a:lnTo>
                  <a:cubicBezTo>
                    <a:pt x="8485" y="11053"/>
                    <a:pt x="8931" y="10616"/>
                    <a:pt x="8931" y="10072"/>
                  </a:cubicBezTo>
                  <a:lnTo>
                    <a:pt x="8931" y="991"/>
                  </a:lnTo>
                  <a:cubicBezTo>
                    <a:pt x="8931" y="446"/>
                    <a:pt x="8485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4896675" y="2478225"/>
              <a:ext cx="373150" cy="208550"/>
            </a:xfrm>
            <a:custGeom>
              <a:rect b="b" l="l" r="r" t="t"/>
              <a:pathLst>
                <a:path extrusionOk="0" h="8342" w="14926">
                  <a:moveTo>
                    <a:pt x="1" y="0"/>
                  </a:moveTo>
                  <a:lnTo>
                    <a:pt x="1" y="8341"/>
                  </a:lnTo>
                  <a:lnTo>
                    <a:pt x="14926" y="8341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5056375" y="2478225"/>
              <a:ext cx="213450" cy="208550"/>
            </a:xfrm>
            <a:custGeom>
              <a:rect b="b" l="l" r="r" t="t"/>
              <a:pathLst>
                <a:path extrusionOk="0" h="8342" w="8538">
                  <a:moveTo>
                    <a:pt x="2338" y="0"/>
                  </a:moveTo>
                  <a:lnTo>
                    <a:pt x="0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5009100" y="2507875"/>
              <a:ext cx="148550" cy="148575"/>
            </a:xfrm>
            <a:custGeom>
              <a:rect b="b" l="l" r="r" t="t"/>
              <a:pathLst>
                <a:path extrusionOk="0" h="5943" w="5942">
                  <a:moveTo>
                    <a:pt x="2971" y="1"/>
                  </a:moveTo>
                  <a:cubicBezTo>
                    <a:pt x="1329" y="1"/>
                    <a:pt x="0" y="1330"/>
                    <a:pt x="0" y="2972"/>
                  </a:cubicBezTo>
                  <a:cubicBezTo>
                    <a:pt x="0" y="4363"/>
                    <a:pt x="963" y="5532"/>
                    <a:pt x="2257" y="5853"/>
                  </a:cubicBezTo>
                  <a:cubicBezTo>
                    <a:pt x="2480" y="5915"/>
                    <a:pt x="2721" y="5942"/>
                    <a:pt x="2971" y="5942"/>
                  </a:cubicBezTo>
                  <a:cubicBezTo>
                    <a:pt x="4612" y="5942"/>
                    <a:pt x="5941" y="4613"/>
                    <a:pt x="5941" y="2972"/>
                  </a:cubicBezTo>
                  <a:cubicBezTo>
                    <a:pt x="5941" y="1642"/>
                    <a:pt x="5067" y="518"/>
                    <a:pt x="3854" y="135"/>
                  </a:cubicBezTo>
                  <a:cubicBezTo>
                    <a:pt x="3577" y="54"/>
                    <a:pt x="3283" y="1"/>
                    <a:pt x="2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5065525" y="2511225"/>
              <a:ext cx="92125" cy="145225"/>
            </a:xfrm>
            <a:custGeom>
              <a:rect b="b" l="l" r="r" t="t"/>
              <a:pathLst>
                <a:path extrusionOk="0" h="5809" w="3685">
                  <a:moveTo>
                    <a:pt x="1597" y="1"/>
                  </a:moveTo>
                  <a:lnTo>
                    <a:pt x="0" y="5719"/>
                  </a:lnTo>
                  <a:cubicBezTo>
                    <a:pt x="223" y="5781"/>
                    <a:pt x="464" y="5808"/>
                    <a:pt x="714" y="5808"/>
                  </a:cubicBezTo>
                  <a:cubicBezTo>
                    <a:pt x="2355" y="5808"/>
                    <a:pt x="3684" y="4479"/>
                    <a:pt x="3684" y="2838"/>
                  </a:cubicBezTo>
                  <a:cubicBezTo>
                    <a:pt x="3684" y="1508"/>
                    <a:pt x="2810" y="384"/>
                    <a:pt x="1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4890000" y="2437625"/>
              <a:ext cx="386525" cy="240025"/>
            </a:xfrm>
            <a:custGeom>
              <a:rect b="b" l="l" r="r" t="t"/>
              <a:pathLst>
                <a:path extrusionOk="0" h="9601" w="15461">
                  <a:moveTo>
                    <a:pt x="286" y="1"/>
                  </a:moveTo>
                  <a:cubicBezTo>
                    <a:pt x="125" y="1"/>
                    <a:pt x="0" y="126"/>
                    <a:pt x="0" y="277"/>
                  </a:cubicBezTo>
                  <a:lnTo>
                    <a:pt x="0" y="2588"/>
                  </a:lnTo>
                  <a:cubicBezTo>
                    <a:pt x="0" y="2606"/>
                    <a:pt x="9" y="2615"/>
                    <a:pt x="18" y="2632"/>
                  </a:cubicBezTo>
                  <a:cubicBezTo>
                    <a:pt x="99" y="2717"/>
                    <a:pt x="188" y="2752"/>
                    <a:pt x="270" y="2752"/>
                  </a:cubicBezTo>
                  <a:cubicBezTo>
                    <a:pt x="420" y="2752"/>
                    <a:pt x="544" y="2631"/>
                    <a:pt x="544" y="2481"/>
                  </a:cubicBezTo>
                  <a:lnTo>
                    <a:pt x="544" y="705"/>
                  </a:lnTo>
                  <a:cubicBezTo>
                    <a:pt x="544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48"/>
                    <a:pt x="14925" y="9466"/>
                    <a:pt x="14934" y="9475"/>
                  </a:cubicBezTo>
                  <a:cubicBezTo>
                    <a:pt x="15020" y="9564"/>
                    <a:pt x="15112" y="9601"/>
                    <a:pt x="15194" y="9601"/>
                  </a:cubicBezTo>
                  <a:cubicBezTo>
                    <a:pt x="15342" y="9601"/>
                    <a:pt x="15460" y="9481"/>
                    <a:pt x="15460" y="9332"/>
                  </a:cubicBezTo>
                  <a:lnTo>
                    <a:pt x="15460" y="277"/>
                  </a:lnTo>
                  <a:cubicBezTo>
                    <a:pt x="15460" y="126"/>
                    <a:pt x="15335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4890000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48" y="8342"/>
                  </a:moveTo>
                  <a:lnTo>
                    <a:pt x="8778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6"/>
                    <a:pt x="0" y="269"/>
                  </a:cubicBezTo>
                  <a:lnTo>
                    <a:pt x="0" y="7066"/>
                  </a:lnTo>
                  <a:cubicBezTo>
                    <a:pt x="0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0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5" y="10242"/>
                  </a:cubicBezTo>
                  <a:lnTo>
                    <a:pt x="10625" y="10242"/>
                  </a:lnTo>
                  <a:cubicBezTo>
                    <a:pt x="10759" y="10242"/>
                    <a:pt x="10884" y="10144"/>
                    <a:pt x="10902" y="10010"/>
                  </a:cubicBezTo>
                  <a:cubicBezTo>
                    <a:pt x="10928" y="9841"/>
                    <a:pt x="10795" y="9698"/>
                    <a:pt x="10634" y="9698"/>
                  </a:cubicBezTo>
                  <a:lnTo>
                    <a:pt x="9349" y="9698"/>
                  </a:lnTo>
                  <a:lnTo>
                    <a:pt x="9019" y="8342"/>
                  </a:lnTo>
                  <a:lnTo>
                    <a:pt x="14220" y="8342"/>
                  </a:lnTo>
                  <a:cubicBezTo>
                    <a:pt x="14916" y="8342"/>
                    <a:pt x="15478" y="7771"/>
                    <a:pt x="15478" y="7075"/>
                  </a:cubicBezTo>
                  <a:cubicBezTo>
                    <a:pt x="15478" y="6929"/>
                    <a:pt x="15352" y="6804"/>
                    <a:pt x="15200" y="6804"/>
                  </a:cubicBezTo>
                  <a:cubicBezTo>
                    <a:pt x="15186" y="6804"/>
                    <a:pt x="15172" y="6805"/>
                    <a:pt x="15157" y="6808"/>
                  </a:cubicBezTo>
                  <a:cubicBezTo>
                    <a:pt x="15032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0" y="7798"/>
                  </a:cubicBezTo>
                  <a:lnTo>
                    <a:pt x="1258" y="7798"/>
                  </a:lnTo>
                  <a:cubicBezTo>
                    <a:pt x="866" y="7798"/>
                    <a:pt x="544" y="7477"/>
                    <a:pt x="544" y="7075"/>
                  </a:cubicBezTo>
                  <a:lnTo>
                    <a:pt x="544" y="269"/>
                  </a:lnTo>
                  <a:cubicBezTo>
                    <a:pt x="544" y="269"/>
                    <a:pt x="428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5040525" y="2540000"/>
              <a:ext cx="85900" cy="84775"/>
            </a:xfrm>
            <a:custGeom>
              <a:rect b="b" l="l" r="r" t="t"/>
              <a:pathLst>
                <a:path extrusionOk="0" h="3391" w="3436">
                  <a:moveTo>
                    <a:pt x="294" y="0"/>
                  </a:moveTo>
                  <a:cubicBezTo>
                    <a:pt x="224" y="0"/>
                    <a:pt x="153" y="27"/>
                    <a:pt x="99" y="81"/>
                  </a:cubicBezTo>
                  <a:cubicBezTo>
                    <a:pt x="1" y="188"/>
                    <a:pt x="1" y="366"/>
                    <a:pt x="99" y="464"/>
                  </a:cubicBezTo>
                  <a:lnTo>
                    <a:pt x="1330" y="1695"/>
                  </a:lnTo>
                  <a:lnTo>
                    <a:pt x="99" y="2927"/>
                  </a:lnTo>
                  <a:cubicBezTo>
                    <a:pt x="1" y="3034"/>
                    <a:pt x="1" y="3203"/>
                    <a:pt x="99" y="3310"/>
                  </a:cubicBezTo>
                  <a:cubicBezTo>
                    <a:pt x="153" y="3364"/>
                    <a:pt x="224" y="3390"/>
                    <a:pt x="295" y="3390"/>
                  </a:cubicBezTo>
                  <a:cubicBezTo>
                    <a:pt x="367" y="3390"/>
                    <a:pt x="429" y="3364"/>
                    <a:pt x="483" y="3310"/>
                  </a:cubicBezTo>
                  <a:lnTo>
                    <a:pt x="1714" y="2079"/>
                  </a:lnTo>
                  <a:lnTo>
                    <a:pt x="2945" y="3310"/>
                  </a:lnTo>
                  <a:cubicBezTo>
                    <a:pt x="2998" y="3364"/>
                    <a:pt x="3070" y="3390"/>
                    <a:pt x="3132" y="3390"/>
                  </a:cubicBezTo>
                  <a:cubicBezTo>
                    <a:pt x="3204" y="3390"/>
                    <a:pt x="3275" y="3364"/>
                    <a:pt x="3328" y="3310"/>
                  </a:cubicBezTo>
                  <a:cubicBezTo>
                    <a:pt x="3435" y="3203"/>
                    <a:pt x="3435" y="3034"/>
                    <a:pt x="3328" y="2927"/>
                  </a:cubicBezTo>
                  <a:lnTo>
                    <a:pt x="2097" y="1695"/>
                  </a:lnTo>
                  <a:lnTo>
                    <a:pt x="3328" y="464"/>
                  </a:lnTo>
                  <a:cubicBezTo>
                    <a:pt x="3435" y="366"/>
                    <a:pt x="3435" y="188"/>
                    <a:pt x="3328" y="81"/>
                  </a:cubicBezTo>
                  <a:cubicBezTo>
                    <a:pt x="3275" y="27"/>
                    <a:pt x="3206" y="0"/>
                    <a:pt x="3137" y="0"/>
                  </a:cubicBezTo>
                  <a:cubicBezTo>
                    <a:pt x="3067" y="0"/>
                    <a:pt x="2998" y="27"/>
                    <a:pt x="2945" y="81"/>
                  </a:cubicBezTo>
                  <a:lnTo>
                    <a:pt x="1714" y="1312"/>
                  </a:lnTo>
                  <a:lnTo>
                    <a:pt x="483" y="81"/>
                  </a:lnTo>
                  <a:cubicBezTo>
                    <a:pt x="434" y="27"/>
                    <a:pt x="364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29"/>
          <p:cNvGrpSpPr/>
          <p:nvPr/>
        </p:nvGrpSpPr>
        <p:grpSpPr>
          <a:xfrm>
            <a:off x="837771" y="2077494"/>
            <a:ext cx="583752" cy="509081"/>
            <a:chOff x="3962425" y="2437625"/>
            <a:chExt cx="386975" cy="337475"/>
          </a:xfrm>
        </p:grpSpPr>
        <p:sp>
          <p:nvSpPr>
            <p:cNvPr id="1048" name="Google Shape;1048;p29"/>
            <p:cNvSpPr/>
            <p:nvPr/>
          </p:nvSpPr>
          <p:spPr>
            <a:xfrm>
              <a:off x="4121225" y="2720650"/>
              <a:ext cx="69375" cy="47525"/>
            </a:xfrm>
            <a:custGeom>
              <a:rect b="b" l="l" r="r" t="t"/>
              <a:pathLst>
                <a:path extrusionOk="0" h="1901" w="2775">
                  <a:moveTo>
                    <a:pt x="455" y="0"/>
                  </a:moveTo>
                  <a:lnTo>
                    <a:pt x="232" y="937"/>
                  </a:lnTo>
                  <a:lnTo>
                    <a:pt x="0" y="1901"/>
                  </a:lnTo>
                  <a:lnTo>
                    <a:pt x="2775" y="1901"/>
                  </a:lnTo>
                  <a:lnTo>
                    <a:pt x="2543" y="937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4126800" y="2696350"/>
              <a:ext cx="58225" cy="47750"/>
            </a:xfrm>
            <a:custGeom>
              <a:rect b="b" l="l" r="r" t="t"/>
              <a:pathLst>
                <a:path extrusionOk="0" h="1910" w="2329">
                  <a:moveTo>
                    <a:pt x="1115" y="0"/>
                  </a:moveTo>
                  <a:lnTo>
                    <a:pt x="223" y="972"/>
                  </a:lnTo>
                  <a:lnTo>
                    <a:pt x="0" y="1909"/>
                  </a:lnTo>
                  <a:lnTo>
                    <a:pt x="2329" y="1909"/>
                  </a:lnTo>
                  <a:lnTo>
                    <a:pt x="2097" y="9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3969350" y="2444325"/>
              <a:ext cx="372925" cy="276350"/>
            </a:xfrm>
            <a:custGeom>
              <a:rect b="b" l="l" r="r" t="t"/>
              <a:pathLst>
                <a:path extrusionOk="0" h="11054" w="14917">
                  <a:moveTo>
                    <a:pt x="981" y="0"/>
                  </a:moveTo>
                  <a:cubicBezTo>
                    <a:pt x="437" y="0"/>
                    <a:pt x="0" y="446"/>
                    <a:pt x="0" y="991"/>
                  </a:cubicBezTo>
                  <a:lnTo>
                    <a:pt x="0" y="10072"/>
                  </a:lnTo>
                  <a:cubicBezTo>
                    <a:pt x="0" y="10616"/>
                    <a:pt x="437" y="11053"/>
                    <a:pt x="981" y="11053"/>
                  </a:cubicBezTo>
                  <a:lnTo>
                    <a:pt x="13926" y="11053"/>
                  </a:lnTo>
                  <a:cubicBezTo>
                    <a:pt x="14470" y="11053"/>
                    <a:pt x="14916" y="10616"/>
                    <a:pt x="14916" y="10072"/>
                  </a:cubicBezTo>
                  <a:lnTo>
                    <a:pt x="14916" y="991"/>
                  </a:lnTo>
                  <a:cubicBezTo>
                    <a:pt x="14916" y="446"/>
                    <a:pt x="14470" y="0"/>
                    <a:pt x="13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4119000" y="2444325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0"/>
                  </a:moveTo>
                  <a:lnTo>
                    <a:pt x="0" y="11053"/>
                  </a:lnTo>
                  <a:lnTo>
                    <a:pt x="7940" y="11053"/>
                  </a:lnTo>
                  <a:cubicBezTo>
                    <a:pt x="8484" y="11053"/>
                    <a:pt x="8930" y="10616"/>
                    <a:pt x="8930" y="10072"/>
                  </a:cubicBezTo>
                  <a:lnTo>
                    <a:pt x="8930" y="991"/>
                  </a:lnTo>
                  <a:cubicBezTo>
                    <a:pt x="8930" y="446"/>
                    <a:pt x="8484" y="0"/>
                    <a:pt x="7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3969350" y="2478225"/>
              <a:ext cx="372925" cy="208550"/>
            </a:xfrm>
            <a:custGeom>
              <a:rect b="b" l="l" r="r" t="t"/>
              <a:pathLst>
                <a:path extrusionOk="0" h="8342" w="14917">
                  <a:moveTo>
                    <a:pt x="0" y="0"/>
                  </a:moveTo>
                  <a:lnTo>
                    <a:pt x="0" y="8341"/>
                  </a:lnTo>
                  <a:lnTo>
                    <a:pt x="14916" y="8341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4128800" y="2478225"/>
              <a:ext cx="213475" cy="208550"/>
            </a:xfrm>
            <a:custGeom>
              <a:rect b="b" l="l" r="r" t="t"/>
              <a:pathLst>
                <a:path extrusionOk="0" h="8342" w="8539">
                  <a:moveTo>
                    <a:pt x="2338" y="0"/>
                  </a:moveTo>
                  <a:lnTo>
                    <a:pt x="1" y="8341"/>
                  </a:lnTo>
                  <a:lnTo>
                    <a:pt x="8538" y="8341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040925" y="2584825"/>
              <a:ext cx="38625" cy="26350"/>
            </a:xfrm>
            <a:custGeom>
              <a:rect b="b" l="l" r="r" t="t"/>
              <a:pathLst>
                <a:path extrusionOk="0" h="1054" w="1545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4040925" y="2633900"/>
              <a:ext cx="38625" cy="26325"/>
            </a:xfrm>
            <a:custGeom>
              <a:rect b="b" l="l" r="r" t="t"/>
              <a:pathLst>
                <a:path extrusionOk="0" h="1053" w="1545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104500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4104500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168500" y="2584825"/>
              <a:ext cx="38600" cy="26350"/>
            </a:xfrm>
            <a:custGeom>
              <a:rect b="b" l="l" r="r" t="t"/>
              <a:pathLst>
                <a:path extrusionOk="0" h="1054" w="1544">
                  <a:moveTo>
                    <a:pt x="1" y="1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168500" y="2633900"/>
              <a:ext cx="38600" cy="26325"/>
            </a:xfrm>
            <a:custGeom>
              <a:rect b="b" l="l" r="r" t="t"/>
              <a:pathLst>
                <a:path extrusionOk="0" h="1053" w="1544">
                  <a:moveTo>
                    <a:pt x="1" y="0"/>
                  </a:moveTo>
                  <a:lnTo>
                    <a:pt x="1" y="1053"/>
                  </a:lnTo>
                  <a:lnTo>
                    <a:pt x="1544" y="1053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4232075" y="2633900"/>
              <a:ext cx="38375" cy="26325"/>
            </a:xfrm>
            <a:custGeom>
              <a:rect b="b" l="l" r="r" t="t"/>
              <a:pathLst>
                <a:path extrusionOk="0" h="1053" w="1535">
                  <a:moveTo>
                    <a:pt x="0" y="0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232075" y="2584825"/>
              <a:ext cx="38375" cy="26350"/>
            </a:xfrm>
            <a:custGeom>
              <a:rect b="b" l="l" r="r" t="t"/>
              <a:pathLst>
                <a:path extrusionOk="0" h="1054" w="1535">
                  <a:moveTo>
                    <a:pt x="0" y="1"/>
                  </a:moveTo>
                  <a:lnTo>
                    <a:pt x="0" y="1053"/>
                  </a:lnTo>
                  <a:lnTo>
                    <a:pt x="1535" y="105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4040925" y="2504750"/>
              <a:ext cx="229525" cy="57350"/>
            </a:xfrm>
            <a:custGeom>
              <a:rect b="b" l="l" r="r" t="t"/>
              <a:pathLst>
                <a:path extrusionOk="0" h="2294" w="9181">
                  <a:moveTo>
                    <a:pt x="1" y="1"/>
                  </a:moveTo>
                  <a:lnTo>
                    <a:pt x="1" y="2294"/>
                  </a:lnTo>
                  <a:lnTo>
                    <a:pt x="9181" y="2294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4162925" y="2504750"/>
              <a:ext cx="107525" cy="57350"/>
            </a:xfrm>
            <a:custGeom>
              <a:rect b="b" l="l" r="r" t="t"/>
              <a:pathLst>
                <a:path extrusionOk="0" h="2294" w="4301">
                  <a:moveTo>
                    <a:pt x="643" y="1"/>
                  </a:moveTo>
                  <a:lnTo>
                    <a:pt x="1" y="2294"/>
                  </a:lnTo>
                  <a:lnTo>
                    <a:pt x="4301" y="2294"/>
                  </a:lnTo>
                  <a:lnTo>
                    <a:pt x="43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40639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19"/>
                    <a:pt x="126" y="544"/>
                    <a:pt x="277" y="544"/>
                  </a:cubicBezTo>
                  <a:cubicBezTo>
                    <a:pt x="429" y="544"/>
                    <a:pt x="545" y="419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4112300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4160475" y="2526625"/>
              <a:ext cx="13400" cy="13625"/>
            </a:xfrm>
            <a:custGeom>
              <a:rect b="b" l="l" r="r" t="t"/>
              <a:pathLst>
                <a:path extrusionOk="0" h="545" w="536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19"/>
                    <a:pt x="116" y="544"/>
                    <a:pt x="268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4136375" y="2526625"/>
              <a:ext cx="13425" cy="13625"/>
            </a:xfrm>
            <a:custGeom>
              <a:rect b="b" l="l" r="r" t="t"/>
              <a:pathLst>
                <a:path extrusionOk="0" h="545" w="537">
                  <a:moveTo>
                    <a:pt x="269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19"/>
                    <a:pt x="117" y="544"/>
                    <a:pt x="269" y="544"/>
                  </a:cubicBezTo>
                  <a:cubicBezTo>
                    <a:pt x="420" y="544"/>
                    <a:pt x="536" y="419"/>
                    <a:pt x="536" y="268"/>
                  </a:cubicBezTo>
                  <a:cubicBezTo>
                    <a:pt x="536" y="116"/>
                    <a:pt x="420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4088000" y="2526625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19"/>
                    <a:pt x="125" y="544"/>
                    <a:pt x="277" y="544"/>
                  </a:cubicBezTo>
                  <a:cubicBezTo>
                    <a:pt x="428" y="544"/>
                    <a:pt x="544" y="419"/>
                    <a:pt x="544" y="268"/>
                  </a:cubicBezTo>
                  <a:cubicBezTo>
                    <a:pt x="544" y="116"/>
                    <a:pt x="428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3962425" y="2437625"/>
              <a:ext cx="386750" cy="240025"/>
            </a:xfrm>
            <a:custGeom>
              <a:rect b="b" l="l" r="r" t="t"/>
              <a:pathLst>
                <a:path extrusionOk="0" h="9601" w="15470">
                  <a:moveTo>
                    <a:pt x="286" y="1"/>
                  </a:moveTo>
                  <a:cubicBezTo>
                    <a:pt x="125" y="1"/>
                    <a:pt x="1" y="126"/>
                    <a:pt x="1" y="277"/>
                  </a:cubicBezTo>
                  <a:lnTo>
                    <a:pt x="1" y="2588"/>
                  </a:lnTo>
                  <a:cubicBezTo>
                    <a:pt x="1" y="2606"/>
                    <a:pt x="9" y="2615"/>
                    <a:pt x="18" y="2632"/>
                  </a:cubicBezTo>
                  <a:cubicBezTo>
                    <a:pt x="103" y="2717"/>
                    <a:pt x="193" y="2752"/>
                    <a:pt x="274" y="2752"/>
                  </a:cubicBezTo>
                  <a:cubicBezTo>
                    <a:pt x="424" y="2752"/>
                    <a:pt x="545" y="2631"/>
                    <a:pt x="545" y="2481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65" y="545"/>
                  </a:lnTo>
                  <a:cubicBezTo>
                    <a:pt x="14845" y="545"/>
                    <a:pt x="14925" y="616"/>
                    <a:pt x="14925" y="705"/>
                  </a:cubicBezTo>
                  <a:lnTo>
                    <a:pt x="14925" y="9439"/>
                  </a:lnTo>
                  <a:cubicBezTo>
                    <a:pt x="14925" y="9448"/>
                    <a:pt x="14925" y="9466"/>
                    <a:pt x="14934" y="9475"/>
                  </a:cubicBezTo>
                  <a:cubicBezTo>
                    <a:pt x="15020" y="9564"/>
                    <a:pt x="15113" y="9601"/>
                    <a:pt x="15197" y="9601"/>
                  </a:cubicBezTo>
                  <a:cubicBezTo>
                    <a:pt x="15348" y="9601"/>
                    <a:pt x="15470" y="9481"/>
                    <a:pt x="15470" y="9332"/>
                  </a:cubicBezTo>
                  <a:lnTo>
                    <a:pt x="15470" y="277"/>
                  </a:lnTo>
                  <a:cubicBezTo>
                    <a:pt x="15470" y="126"/>
                    <a:pt x="15336" y="1"/>
                    <a:pt x="15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3962425" y="2519025"/>
              <a:ext cx="386975" cy="256075"/>
            </a:xfrm>
            <a:custGeom>
              <a:rect b="b" l="l" r="r" t="t"/>
              <a:pathLst>
                <a:path extrusionOk="0" h="10243" w="15479">
                  <a:moveTo>
                    <a:pt x="8458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9" y="126"/>
                    <a:pt x="1" y="269"/>
                  </a:cubicBezTo>
                  <a:lnTo>
                    <a:pt x="1" y="7066"/>
                  </a:lnTo>
                  <a:cubicBezTo>
                    <a:pt x="9" y="7762"/>
                    <a:pt x="571" y="8333"/>
                    <a:pt x="1267" y="8342"/>
                  </a:cubicBezTo>
                  <a:lnTo>
                    <a:pt x="6450" y="8342"/>
                  </a:lnTo>
                  <a:lnTo>
                    <a:pt x="6129" y="9698"/>
                  </a:lnTo>
                  <a:lnTo>
                    <a:pt x="4845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6" y="10242"/>
                  </a:lnTo>
                  <a:cubicBezTo>
                    <a:pt x="10768" y="10242"/>
                    <a:pt x="10884" y="10144"/>
                    <a:pt x="10902" y="10010"/>
                  </a:cubicBezTo>
                  <a:cubicBezTo>
                    <a:pt x="10929" y="9841"/>
                    <a:pt x="10804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1" y="8342"/>
                  </a:lnTo>
                  <a:cubicBezTo>
                    <a:pt x="14917" y="8342"/>
                    <a:pt x="15479" y="7771"/>
                    <a:pt x="15479" y="7075"/>
                  </a:cubicBezTo>
                  <a:cubicBezTo>
                    <a:pt x="15479" y="6929"/>
                    <a:pt x="15359" y="6804"/>
                    <a:pt x="15203" y="6804"/>
                  </a:cubicBezTo>
                  <a:cubicBezTo>
                    <a:pt x="15188" y="6804"/>
                    <a:pt x="15173" y="6805"/>
                    <a:pt x="15157" y="6808"/>
                  </a:cubicBezTo>
                  <a:cubicBezTo>
                    <a:pt x="15033" y="6834"/>
                    <a:pt x="14934" y="6950"/>
                    <a:pt x="14934" y="7084"/>
                  </a:cubicBezTo>
                  <a:cubicBezTo>
                    <a:pt x="14934" y="7477"/>
                    <a:pt x="14613" y="7798"/>
                    <a:pt x="14221" y="7798"/>
                  </a:cubicBezTo>
                  <a:lnTo>
                    <a:pt x="1258" y="7798"/>
                  </a:lnTo>
                  <a:cubicBezTo>
                    <a:pt x="866" y="7798"/>
                    <a:pt x="545" y="7477"/>
                    <a:pt x="545" y="7075"/>
                  </a:cubicBezTo>
                  <a:lnTo>
                    <a:pt x="545" y="269"/>
                  </a:lnTo>
                  <a:cubicBezTo>
                    <a:pt x="545" y="269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29"/>
          <p:cNvGrpSpPr/>
          <p:nvPr/>
        </p:nvGrpSpPr>
        <p:grpSpPr>
          <a:xfrm>
            <a:off x="5104364" y="2051808"/>
            <a:ext cx="583752" cy="509043"/>
            <a:chOff x="4423425" y="3443700"/>
            <a:chExt cx="386975" cy="337450"/>
          </a:xfrm>
        </p:grpSpPr>
        <p:sp>
          <p:nvSpPr>
            <p:cNvPr id="1072" name="Google Shape;1072;p29"/>
            <p:cNvSpPr/>
            <p:nvPr/>
          </p:nvSpPr>
          <p:spPr>
            <a:xfrm>
              <a:off x="4582000" y="3726950"/>
              <a:ext cx="69600" cy="47525"/>
            </a:xfrm>
            <a:custGeom>
              <a:rect b="b" l="l" r="r" t="t"/>
              <a:pathLst>
                <a:path extrusionOk="0" h="1901" w="2784">
                  <a:moveTo>
                    <a:pt x="464" y="0"/>
                  </a:moveTo>
                  <a:lnTo>
                    <a:pt x="232" y="928"/>
                  </a:lnTo>
                  <a:lnTo>
                    <a:pt x="0" y="1900"/>
                  </a:lnTo>
                  <a:lnTo>
                    <a:pt x="2784" y="1900"/>
                  </a:lnTo>
                  <a:lnTo>
                    <a:pt x="2552" y="928"/>
                  </a:lnTo>
                  <a:lnTo>
                    <a:pt x="2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4587575" y="3702400"/>
              <a:ext cx="58225" cy="47975"/>
            </a:xfrm>
            <a:custGeom>
              <a:rect b="b" l="l" r="r" t="t"/>
              <a:pathLst>
                <a:path extrusionOk="0" h="1919" w="2329">
                  <a:moveTo>
                    <a:pt x="1124" y="1"/>
                  </a:moveTo>
                  <a:lnTo>
                    <a:pt x="232" y="973"/>
                  </a:lnTo>
                  <a:lnTo>
                    <a:pt x="0" y="1919"/>
                  </a:lnTo>
                  <a:lnTo>
                    <a:pt x="2329" y="1919"/>
                  </a:lnTo>
                  <a:lnTo>
                    <a:pt x="2106" y="973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4430100" y="3450600"/>
              <a:ext cx="373150" cy="276350"/>
            </a:xfrm>
            <a:custGeom>
              <a:rect b="b" l="l" r="r" t="t"/>
              <a:pathLst>
                <a:path extrusionOk="0" h="11054" w="14926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lnTo>
                    <a:pt x="1" y="10064"/>
                  </a:lnTo>
                  <a:cubicBezTo>
                    <a:pt x="1" y="10608"/>
                    <a:pt x="447" y="11054"/>
                    <a:pt x="991" y="11054"/>
                  </a:cubicBezTo>
                  <a:lnTo>
                    <a:pt x="13936" y="11054"/>
                  </a:lnTo>
                  <a:cubicBezTo>
                    <a:pt x="14480" y="11054"/>
                    <a:pt x="14926" y="10608"/>
                    <a:pt x="14926" y="10064"/>
                  </a:cubicBezTo>
                  <a:lnTo>
                    <a:pt x="14926" y="982"/>
                  </a:lnTo>
                  <a:cubicBezTo>
                    <a:pt x="14926" y="438"/>
                    <a:pt x="14480" y="1"/>
                    <a:pt x="13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4579975" y="3450600"/>
              <a:ext cx="223275" cy="276350"/>
            </a:xfrm>
            <a:custGeom>
              <a:rect b="b" l="l" r="r" t="t"/>
              <a:pathLst>
                <a:path extrusionOk="0" h="11054" w="8931">
                  <a:moveTo>
                    <a:pt x="3105" y="1"/>
                  </a:moveTo>
                  <a:lnTo>
                    <a:pt x="1" y="11054"/>
                  </a:lnTo>
                  <a:lnTo>
                    <a:pt x="7941" y="11054"/>
                  </a:lnTo>
                  <a:cubicBezTo>
                    <a:pt x="8485" y="11054"/>
                    <a:pt x="8931" y="10608"/>
                    <a:pt x="8931" y="10064"/>
                  </a:cubicBezTo>
                  <a:lnTo>
                    <a:pt x="8931" y="982"/>
                  </a:lnTo>
                  <a:cubicBezTo>
                    <a:pt x="8931" y="438"/>
                    <a:pt x="8485" y="1"/>
                    <a:pt x="7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4430100" y="3484500"/>
              <a:ext cx="373150" cy="208350"/>
            </a:xfrm>
            <a:custGeom>
              <a:rect b="b" l="l" r="r" t="t"/>
              <a:pathLst>
                <a:path extrusionOk="0" h="8334" w="14926">
                  <a:moveTo>
                    <a:pt x="1" y="1"/>
                  </a:moveTo>
                  <a:lnTo>
                    <a:pt x="1" y="8333"/>
                  </a:lnTo>
                  <a:lnTo>
                    <a:pt x="14926" y="8333"/>
                  </a:lnTo>
                  <a:lnTo>
                    <a:pt x="14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4589800" y="3484500"/>
              <a:ext cx="213450" cy="208350"/>
            </a:xfrm>
            <a:custGeom>
              <a:rect b="b" l="l" r="r" t="t"/>
              <a:pathLst>
                <a:path extrusionOk="0" h="8334" w="8538">
                  <a:moveTo>
                    <a:pt x="2329" y="1"/>
                  </a:moveTo>
                  <a:lnTo>
                    <a:pt x="0" y="8333"/>
                  </a:lnTo>
                  <a:lnTo>
                    <a:pt x="8538" y="8333"/>
                  </a:lnTo>
                  <a:lnTo>
                    <a:pt x="85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4499025" y="3520200"/>
              <a:ext cx="234650" cy="135625"/>
            </a:xfrm>
            <a:custGeom>
              <a:rect b="b" l="l" r="r" t="t"/>
              <a:pathLst>
                <a:path extrusionOk="0" h="5425" w="9386">
                  <a:moveTo>
                    <a:pt x="4764" y="0"/>
                  </a:moveTo>
                  <a:cubicBezTo>
                    <a:pt x="3453" y="0"/>
                    <a:pt x="2365" y="928"/>
                    <a:pt x="2106" y="2159"/>
                  </a:cubicBezTo>
                  <a:cubicBezTo>
                    <a:pt x="1972" y="2123"/>
                    <a:pt x="1838" y="2106"/>
                    <a:pt x="1696" y="2106"/>
                  </a:cubicBezTo>
                  <a:cubicBezTo>
                    <a:pt x="759" y="2106"/>
                    <a:pt x="1" y="2891"/>
                    <a:pt x="36" y="3845"/>
                  </a:cubicBezTo>
                  <a:cubicBezTo>
                    <a:pt x="81" y="4737"/>
                    <a:pt x="830" y="5424"/>
                    <a:pt x="1722" y="5424"/>
                  </a:cubicBezTo>
                  <a:lnTo>
                    <a:pt x="7289" y="5424"/>
                  </a:lnTo>
                  <a:cubicBezTo>
                    <a:pt x="8449" y="5424"/>
                    <a:pt x="9386" y="4488"/>
                    <a:pt x="9386" y="3328"/>
                  </a:cubicBezTo>
                  <a:cubicBezTo>
                    <a:pt x="9386" y="2168"/>
                    <a:pt x="8449" y="1231"/>
                    <a:pt x="7289" y="1231"/>
                  </a:cubicBezTo>
                  <a:cubicBezTo>
                    <a:pt x="7209" y="1231"/>
                    <a:pt x="7128" y="1240"/>
                    <a:pt x="7048" y="1249"/>
                  </a:cubicBezTo>
                  <a:cubicBezTo>
                    <a:pt x="6700" y="705"/>
                    <a:pt x="6165" y="295"/>
                    <a:pt x="5532" y="107"/>
                  </a:cubicBezTo>
                  <a:cubicBezTo>
                    <a:pt x="5291" y="36"/>
                    <a:pt x="5032" y="0"/>
                    <a:pt x="4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4600050" y="3522875"/>
              <a:ext cx="133625" cy="132950"/>
            </a:xfrm>
            <a:custGeom>
              <a:rect b="b" l="l" r="r" t="t"/>
              <a:pathLst>
                <a:path extrusionOk="0" h="5318" w="5345">
                  <a:moveTo>
                    <a:pt x="1491" y="0"/>
                  </a:moveTo>
                  <a:lnTo>
                    <a:pt x="1" y="5317"/>
                  </a:lnTo>
                  <a:lnTo>
                    <a:pt x="3248" y="5317"/>
                  </a:lnTo>
                  <a:cubicBezTo>
                    <a:pt x="4408" y="5317"/>
                    <a:pt x="5345" y="4381"/>
                    <a:pt x="5345" y="3221"/>
                  </a:cubicBezTo>
                  <a:cubicBezTo>
                    <a:pt x="5345" y="2061"/>
                    <a:pt x="4408" y="1124"/>
                    <a:pt x="3248" y="1124"/>
                  </a:cubicBezTo>
                  <a:cubicBezTo>
                    <a:pt x="3168" y="1124"/>
                    <a:pt x="3087" y="1133"/>
                    <a:pt x="3007" y="1142"/>
                  </a:cubicBezTo>
                  <a:cubicBezTo>
                    <a:pt x="2659" y="598"/>
                    <a:pt x="2124" y="188"/>
                    <a:pt x="1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4423425" y="3443700"/>
              <a:ext cx="386525" cy="240075"/>
            </a:xfrm>
            <a:custGeom>
              <a:rect b="b" l="l" r="r" t="t"/>
              <a:pathLst>
                <a:path extrusionOk="0" h="9603" w="15461">
                  <a:moveTo>
                    <a:pt x="286" y="0"/>
                  </a:moveTo>
                  <a:cubicBezTo>
                    <a:pt x="125" y="0"/>
                    <a:pt x="0" y="125"/>
                    <a:pt x="0" y="286"/>
                  </a:cubicBezTo>
                  <a:lnTo>
                    <a:pt x="0" y="2587"/>
                  </a:lnTo>
                  <a:cubicBezTo>
                    <a:pt x="0" y="2605"/>
                    <a:pt x="0" y="2623"/>
                    <a:pt x="18" y="2632"/>
                  </a:cubicBezTo>
                  <a:cubicBezTo>
                    <a:pt x="99" y="2719"/>
                    <a:pt x="188" y="2756"/>
                    <a:pt x="269" y="2756"/>
                  </a:cubicBezTo>
                  <a:cubicBezTo>
                    <a:pt x="420" y="2756"/>
                    <a:pt x="545" y="2631"/>
                    <a:pt x="545" y="2480"/>
                  </a:cubicBezTo>
                  <a:lnTo>
                    <a:pt x="545" y="705"/>
                  </a:lnTo>
                  <a:cubicBezTo>
                    <a:pt x="545" y="616"/>
                    <a:pt x="616" y="545"/>
                    <a:pt x="705" y="545"/>
                  </a:cubicBezTo>
                  <a:lnTo>
                    <a:pt x="14756" y="545"/>
                  </a:lnTo>
                  <a:cubicBezTo>
                    <a:pt x="14845" y="545"/>
                    <a:pt x="14916" y="616"/>
                    <a:pt x="14916" y="705"/>
                  </a:cubicBezTo>
                  <a:lnTo>
                    <a:pt x="14916" y="9439"/>
                  </a:lnTo>
                  <a:cubicBezTo>
                    <a:pt x="14916" y="9457"/>
                    <a:pt x="14925" y="9474"/>
                    <a:pt x="14934" y="9483"/>
                  </a:cubicBezTo>
                  <a:cubicBezTo>
                    <a:pt x="15019" y="9568"/>
                    <a:pt x="15109" y="9603"/>
                    <a:pt x="15190" y="9603"/>
                  </a:cubicBezTo>
                  <a:cubicBezTo>
                    <a:pt x="15340" y="9603"/>
                    <a:pt x="15461" y="9482"/>
                    <a:pt x="15461" y="9332"/>
                  </a:cubicBezTo>
                  <a:lnTo>
                    <a:pt x="15461" y="286"/>
                  </a:lnTo>
                  <a:cubicBezTo>
                    <a:pt x="15461" y="125"/>
                    <a:pt x="15336" y="0"/>
                    <a:pt x="15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4423425" y="3525100"/>
              <a:ext cx="386975" cy="256050"/>
            </a:xfrm>
            <a:custGeom>
              <a:rect b="b" l="l" r="r" t="t"/>
              <a:pathLst>
                <a:path extrusionOk="0" h="10242" w="15479">
                  <a:moveTo>
                    <a:pt x="8449" y="8342"/>
                  </a:moveTo>
                  <a:lnTo>
                    <a:pt x="8779" y="9698"/>
                  </a:lnTo>
                  <a:lnTo>
                    <a:pt x="6691" y="9698"/>
                  </a:lnTo>
                  <a:lnTo>
                    <a:pt x="7021" y="8342"/>
                  </a:lnTo>
                  <a:close/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7075"/>
                  </a:lnTo>
                  <a:cubicBezTo>
                    <a:pt x="0" y="7771"/>
                    <a:pt x="571" y="8333"/>
                    <a:pt x="1258" y="8342"/>
                  </a:cubicBezTo>
                  <a:lnTo>
                    <a:pt x="6450" y="8342"/>
                  </a:lnTo>
                  <a:lnTo>
                    <a:pt x="6120" y="9698"/>
                  </a:lnTo>
                  <a:lnTo>
                    <a:pt x="4844" y="9698"/>
                  </a:lnTo>
                  <a:cubicBezTo>
                    <a:pt x="4711" y="9698"/>
                    <a:pt x="4586" y="9796"/>
                    <a:pt x="4568" y="9930"/>
                  </a:cubicBezTo>
                  <a:cubicBezTo>
                    <a:pt x="4541" y="10099"/>
                    <a:pt x="4675" y="10242"/>
                    <a:pt x="4836" y="10242"/>
                  </a:cubicBezTo>
                  <a:lnTo>
                    <a:pt x="10625" y="10242"/>
                  </a:lnTo>
                  <a:cubicBezTo>
                    <a:pt x="10759" y="10242"/>
                    <a:pt x="10884" y="10153"/>
                    <a:pt x="10902" y="10010"/>
                  </a:cubicBezTo>
                  <a:cubicBezTo>
                    <a:pt x="10929" y="9849"/>
                    <a:pt x="10795" y="9698"/>
                    <a:pt x="10634" y="9698"/>
                  </a:cubicBezTo>
                  <a:lnTo>
                    <a:pt x="9350" y="9698"/>
                  </a:lnTo>
                  <a:lnTo>
                    <a:pt x="9020" y="8342"/>
                  </a:lnTo>
                  <a:lnTo>
                    <a:pt x="14220" y="8342"/>
                  </a:lnTo>
                  <a:cubicBezTo>
                    <a:pt x="14907" y="8342"/>
                    <a:pt x="15478" y="7780"/>
                    <a:pt x="15478" y="7084"/>
                  </a:cubicBezTo>
                  <a:cubicBezTo>
                    <a:pt x="15478" y="6930"/>
                    <a:pt x="15353" y="6813"/>
                    <a:pt x="15203" y="6813"/>
                  </a:cubicBezTo>
                  <a:cubicBezTo>
                    <a:pt x="15188" y="6813"/>
                    <a:pt x="15173" y="6814"/>
                    <a:pt x="15157" y="6816"/>
                  </a:cubicBezTo>
                  <a:cubicBezTo>
                    <a:pt x="15023" y="6834"/>
                    <a:pt x="14934" y="6959"/>
                    <a:pt x="14934" y="7084"/>
                  </a:cubicBezTo>
                  <a:cubicBezTo>
                    <a:pt x="14934" y="7476"/>
                    <a:pt x="14613" y="7797"/>
                    <a:pt x="14220" y="7797"/>
                  </a:cubicBezTo>
                  <a:lnTo>
                    <a:pt x="1258" y="7797"/>
                  </a:lnTo>
                  <a:cubicBezTo>
                    <a:pt x="866" y="7797"/>
                    <a:pt x="545" y="7476"/>
                    <a:pt x="545" y="7084"/>
                  </a:cubicBezTo>
                  <a:lnTo>
                    <a:pt x="545" y="277"/>
                  </a:lnTo>
                  <a:cubicBezTo>
                    <a:pt x="545" y="277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4586225" y="3558650"/>
              <a:ext cx="59800" cy="75725"/>
            </a:xfrm>
            <a:custGeom>
              <a:rect b="b" l="l" r="r" t="t"/>
              <a:pathLst>
                <a:path extrusionOk="0" h="3029" w="2392">
                  <a:moveTo>
                    <a:pt x="1214" y="1"/>
                  </a:moveTo>
                  <a:cubicBezTo>
                    <a:pt x="1165" y="1"/>
                    <a:pt x="1114" y="13"/>
                    <a:pt x="1062" y="41"/>
                  </a:cubicBezTo>
                  <a:cubicBezTo>
                    <a:pt x="991" y="86"/>
                    <a:pt x="946" y="166"/>
                    <a:pt x="946" y="246"/>
                  </a:cubicBezTo>
                  <a:lnTo>
                    <a:pt x="946" y="2102"/>
                  </a:lnTo>
                  <a:lnTo>
                    <a:pt x="509" y="1665"/>
                  </a:lnTo>
                  <a:cubicBezTo>
                    <a:pt x="469" y="1618"/>
                    <a:pt x="408" y="1596"/>
                    <a:pt x="346" y="1596"/>
                  </a:cubicBezTo>
                  <a:cubicBezTo>
                    <a:pt x="326" y="1596"/>
                    <a:pt x="306" y="1598"/>
                    <a:pt x="286" y="1602"/>
                  </a:cubicBezTo>
                  <a:cubicBezTo>
                    <a:pt x="54" y="1665"/>
                    <a:pt x="1" y="1924"/>
                    <a:pt x="143" y="2066"/>
                  </a:cubicBezTo>
                  <a:lnTo>
                    <a:pt x="1027" y="2950"/>
                  </a:lnTo>
                  <a:cubicBezTo>
                    <a:pt x="1044" y="2967"/>
                    <a:pt x="1062" y="2985"/>
                    <a:pt x="1089" y="2994"/>
                  </a:cubicBezTo>
                  <a:cubicBezTo>
                    <a:pt x="1130" y="3018"/>
                    <a:pt x="1174" y="3029"/>
                    <a:pt x="1218" y="3029"/>
                  </a:cubicBezTo>
                  <a:cubicBezTo>
                    <a:pt x="1290" y="3029"/>
                    <a:pt x="1360" y="2999"/>
                    <a:pt x="1410" y="2950"/>
                  </a:cubicBezTo>
                  <a:lnTo>
                    <a:pt x="2311" y="2048"/>
                  </a:lnTo>
                  <a:cubicBezTo>
                    <a:pt x="2365" y="1986"/>
                    <a:pt x="2392" y="1906"/>
                    <a:pt x="2374" y="1825"/>
                  </a:cubicBezTo>
                  <a:cubicBezTo>
                    <a:pt x="2335" y="1676"/>
                    <a:pt x="2220" y="1602"/>
                    <a:pt x="2104" y="1602"/>
                  </a:cubicBezTo>
                  <a:cubicBezTo>
                    <a:pt x="2034" y="1602"/>
                    <a:pt x="1964" y="1629"/>
                    <a:pt x="1910" y="1683"/>
                  </a:cubicBezTo>
                  <a:lnTo>
                    <a:pt x="1491" y="2102"/>
                  </a:lnTo>
                  <a:lnTo>
                    <a:pt x="1491" y="273"/>
                  </a:lnTo>
                  <a:cubicBezTo>
                    <a:pt x="1491" y="124"/>
                    <a:pt x="1367" y="1"/>
                    <a:pt x="1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0"/>
          <p:cNvSpPr/>
          <p:nvPr/>
        </p:nvSpPr>
        <p:spPr>
          <a:xfrm>
            <a:off x="714799" y="459530"/>
            <a:ext cx="7704000" cy="469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0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089" name="Google Shape;1089;p30"/>
          <p:cNvSpPr/>
          <p:nvPr/>
        </p:nvSpPr>
        <p:spPr>
          <a:xfrm>
            <a:off x="98362" y="1240988"/>
            <a:ext cx="4764320" cy="3134826"/>
          </a:xfrm>
          <a:custGeom>
            <a:rect b="b" l="l" r="r" t="t"/>
            <a:pathLst>
              <a:path extrusionOk="0" h="158987" w="241629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0" name="Google Shape;1090;p30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1091" name="Google Shape;1091;p30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rect b="b" l="l" r="r" t="t"/>
              <a:pathLst>
                <a:path extrusionOk="0" h="11154" w="895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rect b="b" l="l" r="r" t="t"/>
              <a:pathLst>
                <a:path extrusionOk="0" h="38146" w="28076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rect b="b" l="l" r="r" t="t"/>
              <a:pathLst>
                <a:path extrusionOk="0" h="20635" w="10706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5398775" y="955999"/>
              <a:ext cx="238137" cy="353288"/>
            </a:xfrm>
            <a:custGeom>
              <a:rect b="b" l="l" r="r" t="t"/>
              <a:pathLst>
                <a:path extrusionOk="0" h="16641" w="11217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4756423" y="788538"/>
              <a:ext cx="920724" cy="794066"/>
            </a:xfrm>
            <a:custGeom>
              <a:rect b="b" l="l" r="r" t="t"/>
              <a:pathLst>
                <a:path extrusionOk="0" h="37403" w="43369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5139707" y="970499"/>
              <a:ext cx="252000" cy="547161"/>
            </a:xfrm>
            <a:custGeom>
              <a:rect b="b" l="l" r="r" t="t"/>
              <a:pathLst>
                <a:path extrusionOk="0" h="25773" w="1187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98" name="Google Shape;1098;p30"/>
            <p:cNvSpPr/>
            <p:nvPr/>
          </p:nvSpPr>
          <p:spPr>
            <a:xfrm>
              <a:off x="8466925" y="198000"/>
              <a:ext cx="121068" cy="120078"/>
            </a:xfrm>
            <a:custGeom>
              <a:rect b="b" l="l" r="r" t="t"/>
              <a:pathLst>
                <a:path extrusionOk="0" h="3034" w="3059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8725834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8209059" y="198000"/>
              <a:ext cx="120039" cy="120078"/>
            </a:xfrm>
            <a:custGeom>
              <a:rect b="b" l="l" r="r" t="t"/>
              <a:pathLst>
                <a:path extrusionOk="0" h="3034" w="3033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0"/>
          <p:cNvGrpSpPr/>
          <p:nvPr/>
        </p:nvGrpSpPr>
        <p:grpSpPr>
          <a:xfrm>
            <a:off x="981332" y="1963158"/>
            <a:ext cx="3330395" cy="1856790"/>
            <a:chOff x="2806625" y="1915475"/>
            <a:chExt cx="3679588" cy="2051475"/>
          </a:xfrm>
        </p:grpSpPr>
        <p:sp>
          <p:nvSpPr>
            <p:cNvPr id="1102" name="Google Shape;1102;p30"/>
            <p:cNvSpPr/>
            <p:nvPr/>
          </p:nvSpPr>
          <p:spPr>
            <a:xfrm>
              <a:off x="2955463" y="3799625"/>
              <a:ext cx="3530750" cy="167325"/>
            </a:xfrm>
            <a:custGeom>
              <a:rect b="b" l="l" r="r" t="t"/>
              <a:pathLst>
                <a:path extrusionOk="0" h="6693" w="14123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30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104" name="Google Shape;1104;p30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rect b="b" l="l" r="r" t="t"/>
                <a:pathLst>
                  <a:path extrusionOk="0" h="6693" w="14123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rect b="b" l="l" r="r" t="t"/>
                <a:pathLst>
                  <a:path extrusionOk="0" h="3685" w="14123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6" name="Google Shape;1106;p30"/>
            <p:cNvSpPr/>
            <p:nvPr/>
          </p:nvSpPr>
          <p:spPr>
            <a:xfrm>
              <a:off x="3223938" y="1995075"/>
              <a:ext cx="2993775" cy="1804550"/>
            </a:xfrm>
            <a:custGeom>
              <a:rect b="b" l="l" r="r" t="t"/>
              <a:pathLst>
                <a:path extrusionOk="0" h="72182" w="119751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3125238" y="1915475"/>
              <a:ext cx="2993775" cy="1804550"/>
            </a:xfrm>
            <a:custGeom>
              <a:rect b="b" l="l" r="r" t="t"/>
              <a:pathLst>
                <a:path extrusionOk="0" h="72182" w="119751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2806625" y="3720000"/>
              <a:ext cx="3530750" cy="167325"/>
            </a:xfrm>
            <a:custGeom>
              <a:rect b="b" l="l" r="r" t="t"/>
              <a:pathLst>
                <a:path extrusionOk="0" h="6693" w="14123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2806625" y="3720000"/>
              <a:ext cx="3530750" cy="92125"/>
            </a:xfrm>
            <a:custGeom>
              <a:rect b="b" l="l" r="r" t="t"/>
              <a:pathLst>
                <a:path extrusionOk="0" h="3685" w="14123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4165650" y="3720000"/>
              <a:ext cx="812700" cy="50150"/>
            </a:xfrm>
            <a:custGeom>
              <a:rect b="b" l="l" r="r" t="t"/>
              <a:pathLst>
                <a:path extrusionOk="0" h="2006" w="32508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3075425" y="1915475"/>
              <a:ext cx="2993775" cy="1804550"/>
            </a:xfrm>
            <a:custGeom>
              <a:rect b="b" l="l" r="r" t="t"/>
              <a:pathLst>
                <a:path extrusionOk="0" h="72182" w="119751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3184450" y="2025750"/>
              <a:ext cx="2775100" cy="1583375"/>
            </a:xfrm>
            <a:custGeom>
              <a:rect b="b" l="l" r="r" t="t"/>
              <a:pathLst>
                <a:path extrusionOk="0" h="63335" w="111004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3383700" y="2581838"/>
              <a:ext cx="471825" cy="471225"/>
            </a:xfrm>
            <a:custGeom>
              <a:rect b="b" l="l" r="r" t="t"/>
              <a:pathLst>
                <a:path extrusionOk="0" h="18849" w="18873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3891850" y="2581838"/>
              <a:ext cx="554550" cy="54550"/>
            </a:xfrm>
            <a:custGeom>
              <a:rect b="b" l="l" r="r" t="t"/>
              <a:pathLst>
                <a:path extrusionOk="0" h="2182" w="22182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3891850" y="2658913"/>
              <a:ext cx="474975" cy="27600"/>
            </a:xfrm>
            <a:custGeom>
              <a:rect b="b" l="l" r="r" t="t"/>
              <a:pathLst>
                <a:path extrusionOk="0" h="1104" w="18999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6" name="Google Shape;1116;p30"/>
            <p:cNvGrpSpPr/>
            <p:nvPr/>
          </p:nvGrpSpPr>
          <p:grpSpPr>
            <a:xfrm>
              <a:off x="3891850" y="2831213"/>
              <a:ext cx="1460550" cy="132250"/>
              <a:chOff x="3891850" y="2794550"/>
              <a:chExt cx="1460550" cy="132250"/>
            </a:xfrm>
          </p:grpSpPr>
          <p:sp>
            <p:nvSpPr>
              <p:cNvPr id="1117" name="Google Shape;1117;p30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rect b="b" l="l" r="r" t="t"/>
                <a:pathLst>
                  <a:path extrusionOk="0" h="1079" w="24863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rect b="b" l="l" r="r" t="t"/>
                <a:pathLst>
                  <a:path extrusionOk="0" h="1079" w="10954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rect b="b" l="l" r="r" t="t"/>
                <a:pathLst>
                  <a:path extrusionOk="0" h="1079" w="21003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rect b="b" l="l" r="r" t="t"/>
                <a:pathLst>
                  <a:path extrusionOk="0" h="1078" w="24863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rect b="b" l="l" r="r" t="t"/>
                <a:pathLst>
                  <a:path extrusionOk="0" h="1078" w="20853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rect b="b" l="l" r="r" t="t"/>
                <a:pathLst>
                  <a:path extrusionOk="0" h="1104" w="20853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3" name="Google Shape;1123;p30"/>
            <p:cNvSpPr/>
            <p:nvPr/>
          </p:nvSpPr>
          <p:spPr>
            <a:xfrm>
              <a:off x="3891850" y="3113188"/>
              <a:ext cx="554550" cy="54525"/>
            </a:xfrm>
            <a:custGeom>
              <a:rect b="b" l="l" r="r" t="t"/>
              <a:pathLst>
                <a:path extrusionOk="0" h="2181" w="22182">
                  <a:moveTo>
                    <a:pt x="0" y="0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891850" y="3189775"/>
              <a:ext cx="474975" cy="26975"/>
            </a:xfrm>
            <a:custGeom>
              <a:rect b="b" l="l" r="r" t="t"/>
              <a:pathLst>
                <a:path extrusionOk="0" h="1079" w="18999">
                  <a:moveTo>
                    <a:pt x="0" y="1"/>
                  </a:moveTo>
                  <a:lnTo>
                    <a:pt x="0" y="1079"/>
                  </a:lnTo>
                  <a:lnTo>
                    <a:pt x="18998" y="1079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5" name="Google Shape;1125;p30"/>
            <p:cNvGrpSpPr/>
            <p:nvPr/>
          </p:nvGrpSpPr>
          <p:grpSpPr>
            <a:xfrm>
              <a:off x="3891850" y="3362563"/>
              <a:ext cx="1460550" cy="132225"/>
              <a:chOff x="3891850" y="3325900"/>
              <a:chExt cx="1460550" cy="132225"/>
            </a:xfrm>
          </p:grpSpPr>
          <p:sp>
            <p:nvSpPr>
              <p:cNvPr id="1126" name="Google Shape;1126;p30"/>
              <p:cNvSpPr/>
              <p:nvPr/>
            </p:nvSpPr>
            <p:spPr>
              <a:xfrm>
                <a:off x="3891850" y="3325900"/>
                <a:ext cx="621575" cy="27575"/>
              </a:xfrm>
              <a:custGeom>
                <a:rect b="b" l="l" r="r" t="t"/>
                <a:pathLst>
                  <a:path extrusionOk="0" h="1103" w="24863">
                    <a:moveTo>
                      <a:pt x="0" y="0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4533450" y="3325900"/>
                <a:ext cx="273850" cy="27575"/>
              </a:xfrm>
              <a:custGeom>
                <a:rect b="b" l="l" r="r" t="t"/>
                <a:pathLst>
                  <a:path extrusionOk="0" h="1103" w="10954">
                    <a:moveTo>
                      <a:pt x="1" y="0"/>
                    </a:moveTo>
                    <a:lnTo>
                      <a:pt x="1" y="1103"/>
                    </a:lnTo>
                    <a:lnTo>
                      <a:pt x="10953" y="1103"/>
                    </a:lnTo>
                    <a:lnTo>
                      <a:pt x="109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4827325" y="3325900"/>
                <a:ext cx="525075" cy="27575"/>
              </a:xfrm>
              <a:custGeom>
                <a:rect b="b" l="l" r="r" t="t"/>
                <a:pathLst>
                  <a:path extrusionOk="0" h="1103" w="21003">
                    <a:moveTo>
                      <a:pt x="0" y="0"/>
                    </a:moveTo>
                    <a:lnTo>
                      <a:pt x="0" y="1103"/>
                    </a:lnTo>
                    <a:lnTo>
                      <a:pt x="21003" y="1103"/>
                    </a:lnTo>
                    <a:lnTo>
                      <a:pt x="2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3891850" y="3379150"/>
                <a:ext cx="621575" cy="27600"/>
              </a:xfrm>
              <a:custGeom>
                <a:rect b="b" l="l" r="r" t="t"/>
                <a:pathLst>
                  <a:path extrusionOk="0" h="1104" w="24863">
                    <a:moveTo>
                      <a:pt x="0" y="1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4533450" y="3379150"/>
                <a:ext cx="521325" cy="27600"/>
              </a:xfrm>
              <a:custGeom>
                <a:rect b="b" l="l" r="r" t="t"/>
                <a:pathLst>
                  <a:path extrusionOk="0" h="1104" w="20853">
                    <a:moveTo>
                      <a:pt x="1" y="1"/>
                    </a:moveTo>
                    <a:lnTo>
                      <a:pt x="1" y="1103"/>
                    </a:lnTo>
                    <a:lnTo>
                      <a:pt x="20853" y="1103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3891850" y="3431150"/>
                <a:ext cx="521325" cy="26975"/>
              </a:xfrm>
              <a:custGeom>
                <a:rect b="b" l="l" r="r" t="t"/>
                <a:pathLst>
                  <a:path extrusionOk="0" h="1079" w="20853">
                    <a:moveTo>
                      <a:pt x="0" y="1"/>
                    </a:moveTo>
                    <a:lnTo>
                      <a:pt x="0" y="1078"/>
                    </a:lnTo>
                    <a:lnTo>
                      <a:pt x="20853" y="1078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2" name="Google Shape;1132;p30"/>
            <p:cNvSpPr/>
            <p:nvPr/>
          </p:nvSpPr>
          <p:spPr>
            <a:xfrm>
              <a:off x="5888100" y="2025750"/>
              <a:ext cx="71450" cy="1583375"/>
            </a:xfrm>
            <a:custGeom>
              <a:rect b="b" l="l" r="r" t="t"/>
              <a:pathLst>
                <a:path extrusionOk="0" h="63335" w="2858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5905025" y="2749450"/>
              <a:ext cx="37600" cy="481225"/>
            </a:xfrm>
            <a:custGeom>
              <a:rect b="b" l="l" r="r" t="t"/>
              <a:pathLst>
                <a:path extrusionOk="0" h="19249" w="1504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5904400" y="3554600"/>
              <a:ext cx="38225" cy="38225"/>
            </a:xfrm>
            <a:custGeom>
              <a:rect b="b" l="l" r="r" t="t"/>
              <a:pathLst>
                <a:path extrusionOk="0" h="1529" w="1529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5906900" y="3561475"/>
              <a:ext cx="32600" cy="24475"/>
            </a:xfrm>
            <a:custGeom>
              <a:rect b="b" l="l" r="r" t="t"/>
              <a:pathLst>
                <a:path extrusionOk="0" h="979" w="1304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891850" y="2050488"/>
              <a:ext cx="554550" cy="54550"/>
            </a:xfrm>
            <a:custGeom>
              <a:rect b="b" l="l" r="r" t="t"/>
              <a:pathLst>
                <a:path extrusionOk="0" h="2182" w="22182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891850" y="2127563"/>
              <a:ext cx="474975" cy="27600"/>
            </a:xfrm>
            <a:custGeom>
              <a:rect b="b" l="l" r="r" t="t"/>
              <a:pathLst>
                <a:path extrusionOk="0" h="1104" w="18999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8" name="Google Shape;1138;p30"/>
            <p:cNvGrpSpPr/>
            <p:nvPr/>
          </p:nvGrpSpPr>
          <p:grpSpPr>
            <a:xfrm>
              <a:off x="3891850" y="2299863"/>
              <a:ext cx="1460550" cy="132250"/>
              <a:chOff x="3891850" y="2794550"/>
              <a:chExt cx="1460550" cy="132250"/>
            </a:xfrm>
          </p:grpSpPr>
          <p:sp>
            <p:nvSpPr>
              <p:cNvPr id="1139" name="Google Shape;1139;p30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rect b="b" l="l" r="r" t="t"/>
                <a:pathLst>
                  <a:path extrusionOk="0" h="1079" w="24863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rect b="b" l="l" r="r" t="t"/>
                <a:pathLst>
                  <a:path extrusionOk="0" h="1079" w="10954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rect b="b" l="l" r="r" t="t"/>
                <a:pathLst>
                  <a:path extrusionOk="0" h="1079" w="21003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rect b="b" l="l" r="r" t="t"/>
                <a:pathLst>
                  <a:path extrusionOk="0" h="1078" w="24863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0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rect b="b" l="l" r="r" t="t"/>
                <a:pathLst>
                  <a:path extrusionOk="0" h="1078" w="20853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rect b="b" l="l" r="r" t="t"/>
                <a:pathLst>
                  <a:path extrusionOk="0" h="1104" w="20853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5" name="Google Shape;1145;p30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146" name="Google Shape;1146;p30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rect b="b" l="l" r="r" t="t"/>
                <a:pathLst>
                  <a:path extrusionOk="0" h="14237" w="14212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rect b="b" l="l" r="r" t="t"/>
                <a:pathLst>
                  <a:path extrusionOk="0" h="8723" w="8723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8" name="Google Shape;1148;p30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149" name="Google Shape;1149;p3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rect b="b" l="l" r="r" t="t"/>
                <a:pathLst>
                  <a:path extrusionOk="0" h="2923" w="2923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rect b="b" l="l" r="r" t="t"/>
                <a:pathLst>
                  <a:path extrusionOk="0" h="572" w="2923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30"/>
            <p:cNvSpPr/>
            <p:nvPr/>
          </p:nvSpPr>
          <p:spPr>
            <a:xfrm>
              <a:off x="3383700" y="2050488"/>
              <a:ext cx="471825" cy="471225"/>
            </a:xfrm>
            <a:custGeom>
              <a:rect b="b" l="l" r="r" t="t"/>
              <a:pathLst>
                <a:path extrusionOk="0" h="18849" w="18873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30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153" name="Google Shape;1153;p3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rect b="b" l="l" r="r" t="t"/>
                <a:pathLst>
                  <a:path extrusionOk="0" h="2923" w="2923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rect b="b" l="l" r="r" t="t"/>
                <a:pathLst>
                  <a:path extrusionOk="0" h="572" w="2923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5" name="Google Shape;1155;p30"/>
            <p:cNvSpPr/>
            <p:nvPr/>
          </p:nvSpPr>
          <p:spPr>
            <a:xfrm>
              <a:off x="3383700" y="3113188"/>
              <a:ext cx="471825" cy="471225"/>
            </a:xfrm>
            <a:custGeom>
              <a:rect b="b" l="l" r="r" t="t"/>
              <a:pathLst>
                <a:path extrusionOk="0" h="18849" w="18873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30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rect b="b" l="l" r="r" t="t"/>
                <a:pathLst>
                  <a:path extrusionOk="0" h="2923" w="2923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rect b="b" l="l" r="r" t="t"/>
                <a:pathLst>
                  <a:path extrusionOk="0" h="572" w="2923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9" name="Google Shape;1159;p30"/>
          <p:cNvGrpSpPr/>
          <p:nvPr/>
        </p:nvGrpSpPr>
        <p:grpSpPr>
          <a:xfrm>
            <a:off x="2344298" y="2589306"/>
            <a:ext cx="604480" cy="604495"/>
            <a:chOff x="2389708" y="2922863"/>
            <a:chExt cx="300378" cy="300385"/>
          </a:xfrm>
        </p:grpSpPr>
        <p:sp>
          <p:nvSpPr>
            <p:cNvPr id="1160" name="Google Shape;1160;p30"/>
            <p:cNvSpPr/>
            <p:nvPr/>
          </p:nvSpPr>
          <p:spPr>
            <a:xfrm>
              <a:off x="2389708" y="2922863"/>
              <a:ext cx="300378" cy="300385"/>
            </a:xfrm>
            <a:custGeom>
              <a:rect b="b" l="l" r="r" t="t"/>
              <a:pathLst>
                <a:path extrusionOk="0" h="39681" w="3968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2488850" y="3005373"/>
              <a:ext cx="135374" cy="135374"/>
            </a:xfrm>
            <a:custGeom>
              <a:rect b="b" l="l" r="r" t="t"/>
              <a:pathLst>
                <a:path extrusionOk="0" h="17883" w="17883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2" name="Google Shape;1162;p30"/>
          <p:cNvSpPr txBox="1"/>
          <p:nvPr>
            <p:ph idx="4294967295" type="subTitle"/>
          </p:nvPr>
        </p:nvSpPr>
        <p:spPr>
          <a:xfrm flipH="1">
            <a:off x="5043310" y="2123775"/>
            <a:ext cx="3380700" cy="15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idea es para agilizar el trabajo de los administrativos, que los estudiantes tengan respuesta </a:t>
            </a:r>
            <a:r>
              <a:rPr lang="en"/>
              <a:t>rápida</a:t>
            </a:r>
            <a:r>
              <a:rPr lang="en"/>
              <a:t> a sus dudas y existan </a:t>
            </a:r>
            <a:r>
              <a:rPr lang="en"/>
              <a:t>menos</a:t>
            </a:r>
            <a:r>
              <a:rPr lang="en"/>
              <a:t> complicaciones.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