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Bebas Neue"/>
      <p:regular r:id="rId17"/>
    </p:embeddedFont>
    <p:embeddedFont>
      <p:font typeface="BioRhyme"/>
      <p:regular r:id="rId18"/>
      <p:bold r:id="rId19"/>
    </p:embeddedFont>
    <p:embeddedFont>
      <p:font typeface="Lexend Dec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exendDeca-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exendDeca-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BebasNeu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ioRhyme-bold.fntdata"/><Relationship Id="rId6" Type="http://schemas.openxmlformats.org/officeDocument/2006/relationships/slide" Target="slides/slide2.xml"/><Relationship Id="rId18" Type="http://schemas.openxmlformats.org/officeDocument/2006/relationships/font" Target="fonts/BioRhym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10ce1b92a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10ce1b92a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g10eececcf6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6" name="Google Shape;2136;g10eececcf6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10d196b498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10d196b498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g12069d6062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9" name="Google Shape;2209;g12069d6062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f3bbf2978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f3bbf297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10dad08c03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10dad08c03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10eececcf6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10eececcf6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11f2a32f86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11f2a32f86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11f2359e2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11f2359e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11f2a32f868_0_1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11f2a32f868_0_1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11f2a32f868_0_1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11f2a32f868_0_1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11f2a32f868_0_2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11f2a32f868_0_2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grpSp>
          <p:nvGrpSpPr>
            <p:cNvPr id="10" name="Google Shape;10;p2"/>
            <p:cNvGrpSpPr/>
            <p:nvPr/>
          </p:nvGrpSpPr>
          <p:grpSpPr>
            <a:xfrm>
              <a:off x="0" y="115367"/>
              <a:ext cx="9144000" cy="4912766"/>
              <a:chOff x="-7187794" y="181100"/>
              <a:chExt cx="9144000" cy="4912766"/>
            </a:xfrm>
          </p:grpSpPr>
          <p:cxnSp>
            <p:nvCxnSpPr>
              <p:cNvPr id="11" name="Google Shape;11;p2"/>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 name="Google Shape;12;p2"/>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 name="Google Shape;13;p2"/>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 name="Google Shape;14;p2"/>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 name="Google Shape;15;p2"/>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 name="Google Shape;16;p2"/>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 name="Google Shape;17;p2"/>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8" name="Google Shape;18;p2"/>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9" name="Google Shape;19;p2"/>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 name="Google Shape;20;p2"/>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 name="Google Shape;21;p2"/>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2" name="Google Shape;22;p2"/>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3" name="Google Shape;23;p2"/>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4" name="Google Shape;24;p2"/>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5" name="Google Shape;25;p2"/>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6" name="Google Shape;26;p2"/>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7" name="Google Shape;27;p2"/>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8" name="Google Shape;28;p2"/>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 name="Google Shape;29;p2"/>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 name="Google Shape;30;p2"/>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1" name="Google Shape;31;p2"/>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2" name="Google Shape;32;p2"/>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3" name="Google Shape;33;p2"/>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4" name="Google Shape;34;p2"/>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5" name="Google Shape;35;p2"/>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6" name="Google Shape;36;p2"/>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7" name="Google Shape;37;p2"/>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8" name="Google Shape;38;p2"/>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39" name="Google Shape;39;p2"/>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0" name="Google Shape;40;p2"/>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1" name="Google Shape;41;p2"/>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 name="Google Shape;42;p2"/>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 name="Google Shape;43;p2"/>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 name="Google Shape;44;p2"/>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 name="Google Shape;45;p2"/>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6" name="Google Shape;46;p2"/>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7" name="Google Shape;47;p2"/>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8" name="Google Shape;48;p2"/>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9" name="Google Shape;49;p2"/>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0" name="Google Shape;50;p2"/>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 name="Google Shape;51;p2"/>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 name="Google Shape;52;p2"/>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 name="Google Shape;53;p2"/>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 name="Google Shape;54;p2"/>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5" name="Google Shape;55;p2"/>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6" name="Google Shape;56;p2"/>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7" name="Google Shape;57;p2"/>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8" name="Google Shape;58;p2"/>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9" name="Google Shape;59;p2"/>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 name="Google Shape;60;p2"/>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 name="Google Shape;61;p2"/>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 name="Google Shape;62;p2"/>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 name="Google Shape;63;p2"/>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4" name="Google Shape;64;p2"/>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5" name="Google Shape;65;p2"/>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6" name="Google Shape;66;p2"/>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7" name="Google Shape;67;p2"/>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8" name="Google Shape;68;p2"/>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9" name="Google Shape;69;p2"/>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 name="Google Shape;70;p2"/>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 name="Google Shape;71;p2"/>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 name="Google Shape;72;p2"/>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 name="Google Shape;73;p2"/>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4" name="Google Shape;74;p2"/>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5" name="Google Shape;75;p2"/>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6" name="Google Shape;76;p2"/>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7" name="Google Shape;77;p2"/>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8" name="Google Shape;78;p2"/>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 name="Google Shape;79;p2"/>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 name="Google Shape;80;p2"/>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 name="Google Shape;81;p2"/>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 name="Google Shape;82;p2"/>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3" name="Google Shape;83;p2"/>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4" name="Google Shape;84;p2"/>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5" name="Google Shape;85;p2"/>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6" name="Google Shape;86;p2"/>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grpSp>
        <p:nvGrpSpPr>
          <p:cNvPr id="87" name="Google Shape;87;p2"/>
          <p:cNvGrpSpPr/>
          <p:nvPr/>
        </p:nvGrpSpPr>
        <p:grpSpPr>
          <a:xfrm>
            <a:off x="1283250" y="942900"/>
            <a:ext cx="6577500" cy="3257700"/>
            <a:chOff x="1283250" y="942900"/>
            <a:chExt cx="6577500" cy="3257700"/>
          </a:xfrm>
        </p:grpSpPr>
        <p:sp>
          <p:nvSpPr>
            <p:cNvPr id="88" name="Google Shape;88;p2"/>
            <p:cNvSpPr/>
            <p:nvPr/>
          </p:nvSpPr>
          <p:spPr>
            <a:xfrm>
              <a:off x="1283250" y="942900"/>
              <a:ext cx="65775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1283250" y="1181100"/>
              <a:ext cx="6577500" cy="3019500"/>
            </a:xfrm>
            <a:prstGeom prst="round1Rect">
              <a:avLst>
                <a:gd fmla="val 12773"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2"/>
            <p:cNvGrpSpPr/>
            <p:nvPr/>
          </p:nvGrpSpPr>
          <p:grpSpPr>
            <a:xfrm>
              <a:off x="7205227" y="994524"/>
              <a:ext cx="543054" cy="134986"/>
              <a:chOff x="7462263" y="723984"/>
              <a:chExt cx="636044" cy="158100"/>
            </a:xfrm>
          </p:grpSpPr>
          <p:sp>
            <p:nvSpPr>
              <p:cNvPr id="91" name="Google Shape;91;p2"/>
              <p:cNvSpPr/>
              <p:nvPr/>
            </p:nvSpPr>
            <p:spPr>
              <a:xfrm>
                <a:off x="7703502"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7944708"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7462263"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2"/>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95" name="Google Shape;95;p2"/>
              <p:cNvSpPr/>
              <p:nvPr/>
            </p:nvSpPr>
            <p:spPr>
              <a:xfrm>
                <a:off x="7739971" y="762860"/>
                <a:ext cx="80400" cy="804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2"/>
              <p:cNvGrpSpPr/>
              <p:nvPr/>
            </p:nvGrpSpPr>
            <p:grpSpPr>
              <a:xfrm>
                <a:off x="7982164" y="757305"/>
                <a:ext cx="78432" cy="78432"/>
                <a:chOff x="7398900" y="321850"/>
                <a:chExt cx="103500" cy="103500"/>
              </a:xfrm>
            </p:grpSpPr>
            <p:cxnSp>
              <p:nvCxnSpPr>
                <p:cNvPr id="97" name="Google Shape;97;p2"/>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2"/>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grpSp>
      <p:sp>
        <p:nvSpPr>
          <p:cNvPr id="99" name="Google Shape;99;p2"/>
          <p:cNvSpPr txBox="1"/>
          <p:nvPr>
            <p:ph type="ctrTitle"/>
          </p:nvPr>
        </p:nvSpPr>
        <p:spPr>
          <a:xfrm>
            <a:off x="1669800" y="1454413"/>
            <a:ext cx="5804400" cy="1987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0" name="Google Shape;100;p2"/>
          <p:cNvSpPr txBox="1"/>
          <p:nvPr>
            <p:ph idx="1" type="subTitle"/>
          </p:nvPr>
        </p:nvSpPr>
        <p:spPr>
          <a:xfrm>
            <a:off x="2171700" y="3520150"/>
            <a:ext cx="4800600" cy="329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0" name="Shape 660"/>
        <p:cNvGrpSpPr/>
        <p:nvPr/>
      </p:nvGrpSpPr>
      <p:grpSpPr>
        <a:xfrm>
          <a:off x="0" y="0"/>
          <a:ext cx="0" cy="0"/>
          <a:chOff x="0" y="0"/>
          <a:chExt cx="0" cy="0"/>
        </a:xfrm>
      </p:grpSpPr>
      <p:grpSp>
        <p:nvGrpSpPr>
          <p:cNvPr id="661" name="Google Shape;661;p11"/>
          <p:cNvGrpSpPr/>
          <p:nvPr/>
        </p:nvGrpSpPr>
        <p:grpSpPr>
          <a:xfrm>
            <a:off x="0" y="0"/>
            <a:ext cx="9144000" cy="5143500"/>
            <a:chOff x="0" y="0"/>
            <a:chExt cx="9144000" cy="5143500"/>
          </a:xfrm>
        </p:grpSpPr>
        <p:grpSp>
          <p:nvGrpSpPr>
            <p:cNvPr id="662" name="Google Shape;662;p11"/>
            <p:cNvGrpSpPr/>
            <p:nvPr/>
          </p:nvGrpSpPr>
          <p:grpSpPr>
            <a:xfrm>
              <a:off x="0" y="115367"/>
              <a:ext cx="9144000" cy="4912766"/>
              <a:chOff x="-7187794" y="181100"/>
              <a:chExt cx="9144000" cy="4912766"/>
            </a:xfrm>
          </p:grpSpPr>
          <p:cxnSp>
            <p:nvCxnSpPr>
              <p:cNvPr id="663" name="Google Shape;663;p11"/>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64" name="Google Shape;664;p11"/>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65" name="Google Shape;665;p11"/>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66" name="Google Shape;666;p11"/>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67" name="Google Shape;667;p11"/>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68" name="Google Shape;668;p11"/>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69" name="Google Shape;669;p11"/>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0" name="Google Shape;670;p11"/>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1" name="Google Shape;671;p11"/>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2" name="Google Shape;672;p11"/>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3" name="Google Shape;673;p11"/>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4" name="Google Shape;674;p11"/>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5" name="Google Shape;675;p11"/>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6" name="Google Shape;676;p11"/>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7" name="Google Shape;677;p11"/>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8" name="Google Shape;678;p11"/>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79" name="Google Shape;679;p11"/>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0" name="Google Shape;680;p11"/>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1" name="Google Shape;681;p11"/>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2" name="Google Shape;682;p11"/>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3" name="Google Shape;683;p11"/>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4" name="Google Shape;684;p11"/>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5" name="Google Shape;685;p11"/>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6" name="Google Shape;686;p11"/>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7" name="Google Shape;687;p11"/>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8" name="Google Shape;688;p11"/>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89" name="Google Shape;689;p11"/>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690" name="Google Shape;690;p11"/>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691" name="Google Shape;691;p11"/>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92" name="Google Shape;692;p11"/>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93" name="Google Shape;693;p11"/>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94" name="Google Shape;694;p11"/>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95" name="Google Shape;695;p11"/>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96" name="Google Shape;696;p11"/>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97" name="Google Shape;697;p11"/>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98" name="Google Shape;698;p11"/>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99" name="Google Shape;699;p11"/>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0" name="Google Shape;700;p11"/>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1" name="Google Shape;701;p11"/>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2" name="Google Shape;702;p11"/>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3" name="Google Shape;703;p11"/>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4" name="Google Shape;704;p11"/>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5" name="Google Shape;705;p11"/>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6" name="Google Shape;706;p11"/>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7" name="Google Shape;707;p11"/>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8" name="Google Shape;708;p11"/>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09" name="Google Shape;709;p11"/>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0" name="Google Shape;710;p11"/>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1" name="Google Shape;711;p11"/>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2" name="Google Shape;712;p11"/>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3" name="Google Shape;713;p11"/>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4" name="Google Shape;714;p11"/>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5" name="Google Shape;715;p11"/>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6" name="Google Shape;716;p11"/>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7" name="Google Shape;717;p11"/>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8" name="Google Shape;718;p11"/>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19" name="Google Shape;719;p11"/>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0" name="Google Shape;720;p11"/>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1" name="Google Shape;721;p11"/>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2" name="Google Shape;722;p11"/>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3" name="Google Shape;723;p11"/>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4" name="Google Shape;724;p11"/>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5" name="Google Shape;725;p11"/>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6" name="Google Shape;726;p11"/>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7" name="Google Shape;727;p11"/>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8" name="Google Shape;728;p11"/>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29" name="Google Shape;729;p11"/>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0" name="Google Shape;730;p11"/>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1" name="Google Shape;731;p11"/>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2" name="Google Shape;732;p11"/>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3" name="Google Shape;733;p11"/>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4" name="Google Shape;734;p11"/>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5" name="Google Shape;735;p11"/>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6" name="Google Shape;736;p11"/>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7" name="Google Shape;737;p11"/>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38" name="Google Shape;738;p11"/>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739" name="Google Shape;739;p11"/>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1"/>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11"/>
          <p:cNvGrpSpPr/>
          <p:nvPr/>
        </p:nvGrpSpPr>
        <p:grpSpPr>
          <a:xfrm>
            <a:off x="7620977" y="586624"/>
            <a:ext cx="543054" cy="134986"/>
            <a:chOff x="7462263" y="723984"/>
            <a:chExt cx="636044" cy="158100"/>
          </a:xfrm>
        </p:grpSpPr>
        <p:sp>
          <p:nvSpPr>
            <p:cNvPr id="742" name="Google Shape;742;p11"/>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1"/>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1"/>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5" name="Google Shape;745;p11"/>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746" name="Google Shape;746;p11"/>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11"/>
            <p:cNvGrpSpPr/>
            <p:nvPr/>
          </p:nvGrpSpPr>
          <p:grpSpPr>
            <a:xfrm>
              <a:off x="7982164" y="757305"/>
              <a:ext cx="78432" cy="78432"/>
              <a:chOff x="7398900" y="321850"/>
              <a:chExt cx="103500" cy="103500"/>
            </a:xfrm>
          </p:grpSpPr>
          <p:cxnSp>
            <p:nvCxnSpPr>
              <p:cNvPr id="748" name="Google Shape;748;p11"/>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1"/>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750" name="Google Shape;750;p11"/>
          <p:cNvSpPr txBox="1"/>
          <p:nvPr>
            <p:ph hasCustomPrompt="1" type="title"/>
          </p:nvPr>
        </p:nvSpPr>
        <p:spPr>
          <a:xfrm>
            <a:off x="1284000" y="1767213"/>
            <a:ext cx="6576000" cy="96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51" name="Google Shape;751;p11"/>
          <p:cNvSpPr txBox="1"/>
          <p:nvPr>
            <p:ph idx="1" type="subTitle"/>
          </p:nvPr>
        </p:nvSpPr>
        <p:spPr>
          <a:xfrm>
            <a:off x="2071050" y="3199588"/>
            <a:ext cx="5001900" cy="329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52" name="Shape 7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53" name="Shape 753"/>
        <p:cNvGrpSpPr/>
        <p:nvPr/>
      </p:nvGrpSpPr>
      <p:grpSpPr>
        <a:xfrm>
          <a:off x="0" y="0"/>
          <a:ext cx="0" cy="0"/>
          <a:chOff x="0" y="0"/>
          <a:chExt cx="0" cy="0"/>
        </a:xfrm>
      </p:grpSpPr>
      <p:grpSp>
        <p:nvGrpSpPr>
          <p:cNvPr id="754" name="Google Shape;754;p13"/>
          <p:cNvGrpSpPr/>
          <p:nvPr/>
        </p:nvGrpSpPr>
        <p:grpSpPr>
          <a:xfrm>
            <a:off x="0" y="0"/>
            <a:ext cx="9144000" cy="5143500"/>
            <a:chOff x="0" y="0"/>
            <a:chExt cx="9144000" cy="5143500"/>
          </a:xfrm>
        </p:grpSpPr>
        <p:grpSp>
          <p:nvGrpSpPr>
            <p:cNvPr id="755" name="Google Shape;755;p13"/>
            <p:cNvGrpSpPr/>
            <p:nvPr/>
          </p:nvGrpSpPr>
          <p:grpSpPr>
            <a:xfrm>
              <a:off x="0" y="115367"/>
              <a:ext cx="9144000" cy="4912766"/>
              <a:chOff x="-7187794" y="181100"/>
              <a:chExt cx="9144000" cy="4912766"/>
            </a:xfrm>
          </p:grpSpPr>
          <p:cxnSp>
            <p:nvCxnSpPr>
              <p:cNvPr id="756" name="Google Shape;756;p13"/>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57" name="Google Shape;757;p13"/>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58" name="Google Shape;758;p13"/>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59" name="Google Shape;759;p13"/>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0" name="Google Shape;760;p13"/>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1" name="Google Shape;761;p13"/>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2" name="Google Shape;762;p13"/>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3" name="Google Shape;763;p13"/>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4" name="Google Shape;764;p13"/>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5" name="Google Shape;765;p13"/>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6" name="Google Shape;766;p13"/>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7" name="Google Shape;767;p13"/>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8" name="Google Shape;768;p13"/>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69" name="Google Shape;769;p13"/>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0" name="Google Shape;770;p13"/>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1" name="Google Shape;771;p13"/>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2" name="Google Shape;772;p13"/>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3" name="Google Shape;773;p13"/>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4" name="Google Shape;774;p13"/>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5" name="Google Shape;775;p13"/>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6" name="Google Shape;776;p13"/>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7" name="Google Shape;777;p13"/>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8" name="Google Shape;778;p13"/>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79" name="Google Shape;779;p13"/>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80" name="Google Shape;780;p13"/>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81" name="Google Shape;781;p13"/>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82" name="Google Shape;782;p13"/>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783" name="Google Shape;783;p13"/>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784" name="Google Shape;784;p13"/>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85" name="Google Shape;785;p13"/>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86" name="Google Shape;786;p13"/>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87" name="Google Shape;787;p13"/>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88" name="Google Shape;788;p13"/>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89" name="Google Shape;789;p13"/>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0" name="Google Shape;790;p13"/>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1" name="Google Shape;791;p13"/>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2" name="Google Shape;792;p13"/>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3" name="Google Shape;793;p13"/>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4" name="Google Shape;794;p13"/>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5" name="Google Shape;795;p13"/>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6" name="Google Shape;796;p13"/>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7" name="Google Shape;797;p13"/>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8" name="Google Shape;798;p13"/>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799" name="Google Shape;799;p13"/>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0" name="Google Shape;800;p13"/>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1" name="Google Shape;801;p13"/>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2" name="Google Shape;802;p13"/>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3" name="Google Shape;803;p13"/>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4" name="Google Shape;804;p13"/>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5" name="Google Shape;805;p13"/>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6" name="Google Shape;806;p13"/>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7" name="Google Shape;807;p13"/>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8" name="Google Shape;808;p13"/>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09" name="Google Shape;809;p13"/>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0" name="Google Shape;810;p13"/>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1" name="Google Shape;811;p13"/>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2" name="Google Shape;812;p13"/>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3" name="Google Shape;813;p13"/>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4" name="Google Shape;814;p13"/>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5" name="Google Shape;815;p13"/>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6" name="Google Shape;816;p13"/>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7" name="Google Shape;817;p13"/>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8" name="Google Shape;818;p13"/>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19" name="Google Shape;819;p13"/>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0" name="Google Shape;820;p13"/>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1" name="Google Shape;821;p13"/>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2" name="Google Shape;822;p13"/>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3" name="Google Shape;823;p13"/>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4" name="Google Shape;824;p13"/>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5" name="Google Shape;825;p13"/>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6" name="Google Shape;826;p13"/>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7" name="Google Shape;827;p13"/>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8" name="Google Shape;828;p13"/>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29" name="Google Shape;829;p13"/>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30" name="Google Shape;830;p13"/>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31" name="Google Shape;831;p13"/>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832" name="Google Shape;832;p13"/>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3"/>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13"/>
          <p:cNvGrpSpPr/>
          <p:nvPr/>
        </p:nvGrpSpPr>
        <p:grpSpPr>
          <a:xfrm>
            <a:off x="7620977" y="586624"/>
            <a:ext cx="543054" cy="134986"/>
            <a:chOff x="7462263" y="723984"/>
            <a:chExt cx="636044" cy="158100"/>
          </a:xfrm>
        </p:grpSpPr>
        <p:sp>
          <p:nvSpPr>
            <p:cNvPr id="835" name="Google Shape;835;p13"/>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3"/>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3"/>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13"/>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839" name="Google Shape;839;p13"/>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13"/>
            <p:cNvGrpSpPr/>
            <p:nvPr/>
          </p:nvGrpSpPr>
          <p:grpSpPr>
            <a:xfrm>
              <a:off x="7982164" y="757305"/>
              <a:ext cx="78432" cy="78432"/>
              <a:chOff x="7398900" y="321850"/>
              <a:chExt cx="103500" cy="103500"/>
            </a:xfrm>
          </p:grpSpPr>
          <p:cxnSp>
            <p:nvCxnSpPr>
              <p:cNvPr id="841" name="Google Shape;841;p13"/>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13"/>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843" name="Google Shape;843;p13"/>
          <p:cNvSpPr txBox="1"/>
          <p:nvPr>
            <p:ph type="title"/>
          </p:nvPr>
        </p:nvSpPr>
        <p:spPr>
          <a:xfrm>
            <a:off x="1666050" y="3363625"/>
            <a:ext cx="2261700" cy="363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4" name="Google Shape;844;p13"/>
          <p:cNvSpPr txBox="1"/>
          <p:nvPr>
            <p:ph hasCustomPrompt="1" idx="2" type="title"/>
          </p:nvPr>
        </p:nvSpPr>
        <p:spPr>
          <a:xfrm>
            <a:off x="1062125" y="1691113"/>
            <a:ext cx="544200" cy="33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5" name="Google Shape;845;p13"/>
          <p:cNvSpPr txBox="1"/>
          <p:nvPr>
            <p:ph idx="1" type="subTitle"/>
          </p:nvPr>
        </p:nvSpPr>
        <p:spPr>
          <a:xfrm>
            <a:off x="1666075" y="1820363"/>
            <a:ext cx="2261700" cy="440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6" name="Google Shape;846;p13"/>
          <p:cNvSpPr txBox="1"/>
          <p:nvPr>
            <p:ph idx="3" type="title"/>
          </p:nvPr>
        </p:nvSpPr>
        <p:spPr>
          <a:xfrm>
            <a:off x="1666075" y="1463325"/>
            <a:ext cx="2261700" cy="363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7" name="Google Shape;847;p13"/>
          <p:cNvSpPr txBox="1"/>
          <p:nvPr>
            <p:ph hasCustomPrompt="1" idx="4" type="title"/>
          </p:nvPr>
        </p:nvSpPr>
        <p:spPr>
          <a:xfrm>
            <a:off x="5056725" y="2643000"/>
            <a:ext cx="544200" cy="33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8" name="Google Shape;848;p13"/>
          <p:cNvSpPr txBox="1"/>
          <p:nvPr>
            <p:ph idx="5" type="subTitle"/>
          </p:nvPr>
        </p:nvSpPr>
        <p:spPr>
          <a:xfrm>
            <a:off x="5660650" y="2770525"/>
            <a:ext cx="2261700" cy="440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9" name="Google Shape;849;p13"/>
          <p:cNvSpPr txBox="1"/>
          <p:nvPr>
            <p:ph idx="6" type="title"/>
          </p:nvPr>
        </p:nvSpPr>
        <p:spPr>
          <a:xfrm>
            <a:off x="5660650" y="2413475"/>
            <a:ext cx="2261700" cy="363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0" name="Google Shape;850;p13"/>
          <p:cNvSpPr txBox="1"/>
          <p:nvPr>
            <p:ph hasCustomPrompt="1" idx="7" type="title"/>
          </p:nvPr>
        </p:nvSpPr>
        <p:spPr>
          <a:xfrm>
            <a:off x="5056725" y="3594875"/>
            <a:ext cx="544200" cy="33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1" name="Google Shape;851;p13"/>
          <p:cNvSpPr txBox="1"/>
          <p:nvPr>
            <p:ph idx="8" type="subTitle"/>
          </p:nvPr>
        </p:nvSpPr>
        <p:spPr>
          <a:xfrm>
            <a:off x="1666075" y="3720675"/>
            <a:ext cx="2261700" cy="440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2" name="Google Shape;852;p13"/>
          <p:cNvSpPr txBox="1"/>
          <p:nvPr>
            <p:ph idx="9" type="title"/>
          </p:nvPr>
        </p:nvSpPr>
        <p:spPr>
          <a:xfrm>
            <a:off x="1666075" y="2413475"/>
            <a:ext cx="2261700" cy="363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3" name="Google Shape;853;p13"/>
          <p:cNvSpPr txBox="1"/>
          <p:nvPr>
            <p:ph hasCustomPrompt="1" idx="13" type="title"/>
          </p:nvPr>
        </p:nvSpPr>
        <p:spPr>
          <a:xfrm>
            <a:off x="1062125" y="2642988"/>
            <a:ext cx="544200" cy="33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4" name="Google Shape;854;p13"/>
          <p:cNvSpPr txBox="1"/>
          <p:nvPr>
            <p:ph idx="14" type="subTitle"/>
          </p:nvPr>
        </p:nvSpPr>
        <p:spPr>
          <a:xfrm>
            <a:off x="5660650" y="1820375"/>
            <a:ext cx="2261700" cy="440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5" name="Google Shape;855;p13"/>
          <p:cNvSpPr txBox="1"/>
          <p:nvPr>
            <p:ph idx="15" type="title"/>
          </p:nvPr>
        </p:nvSpPr>
        <p:spPr>
          <a:xfrm>
            <a:off x="5660650" y="3363625"/>
            <a:ext cx="2261700" cy="363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6" name="Google Shape;856;p13"/>
          <p:cNvSpPr txBox="1"/>
          <p:nvPr>
            <p:ph hasCustomPrompt="1" idx="16" type="title"/>
          </p:nvPr>
        </p:nvSpPr>
        <p:spPr>
          <a:xfrm>
            <a:off x="1062125" y="3593150"/>
            <a:ext cx="544200" cy="33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7" name="Google Shape;857;p13"/>
          <p:cNvSpPr txBox="1"/>
          <p:nvPr>
            <p:ph idx="17" type="subTitle"/>
          </p:nvPr>
        </p:nvSpPr>
        <p:spPr>
          <a:xfrm>
            <a:off x="1666075" y="2770525"/>
            <a:ext cx="2261700" cy="440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8" name="Google Shape;858;p13"/>
          <p:cNvSpPr txBox="1"/>
          <p:nvPr>
            <p:ph idx="18" type="title"/>
          </p:nvPr>
        </p:nvSpPr>
        <p:spPr>
          <a:xfrm>
            <a:off x="5660650" y="1463325"/>
            <a:ext cx="2261700" cy="363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9" name="Google Shape;859;p13"/>
          <p:cNvSpPr txBox="1"/>
          <p:nvPr>
            <p:ph hasCustomPrompt="1" idx="19" type="title"/>
          </p:nvPr>
        </p:nvSpPr>
        <p:spPr>
          <a:xfrm>
            <a:off x="5056725" y="1691100"/>
            <a:ext cx="544200" cy="33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0" name="Google Shape;860;p13"/>
          <p:cNvSpPr txBox="1"/>
          <p:nvPr>
            <p:ph idx="20" type="subTitle"/>
          </p:nvPr>
        </p:nvSpPr>
        <p:spPr>
          <a:xfrm>
            <a:off x="5660650" y="3720675"/>
            <a:ext cx="2261700" cy="440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61" name="Google Shape;861;p13"/>
          <p:cNvSpPr txBox="1"/>
          <p:nvPr>
            <p:ph idx="21" type="title"/>
          </p:nvPr>
        </p:nvSpPr>
        <p:spPr>
          <a:xfrm>
            <a:off x="715100" y="816775"/>
            <a:ext cx="73944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62" name="Shape 862"/>
        <p:cNvGrpSpPr/>
        <p:nvPr/>
      </p:nvGrpSpPr>
      <p:grpSpPr>
        <a:xfrm>
          <a:off x="0" y="0"/>
          <a:ext cx="0" cy="0"/>
          <a:chOff x="0" y="0"/>
          <a:chExt cx="0" cy="0"/>
        </a:xfrm>
      </p:grpSpPr>
      <p:grpSp>
        <p:nvGrpSpPr>
          <p:cNvPr id="863" name="Google Shape;863;p14"/>
          <p:cNvGrpSpPr/>
          <p:nvPr/>
        </p:nvGrpSpPr>
        <p:grpSpPr>
          <a:xfrm>
            <a:off x="0" y="0"/>
            <a:ext cx="9144000" cy="5143500"/>
            <a:chOff x="0" y="0"/>
            <a:chExt cx="9144000" cy="5143500"/>
          </a:xfrm>
        </p:grpSpPr>
        <p:grpSp>
          <p:nvGrpSpPr>
            <p:cNvPr id="864" name="Google Shape;864;p14"/>
            <p:cNvGrpSpPr/>
            <p:nvPr/>
          </p:nvGrpSpPr>
          <p:grpSpPr>
            <a:xfrm>
              <a:off x="0" y="115367"/>
              <a:ext cx="9144000" cy="4912766"/>
              <a:chOff x="-7187794" y="181100"/>
              <a:chExt cx="9144000" cy="4912766"/>
            </a:xfrm>
          </p:grpSpPr>
          <p:cxnSp>
            <p:nvCxnSpPr>
              <p:cNvPr id="865" name="Google Shape;865;p14"/>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66" name="Google Shape;866;p14"/>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67" name="Google Shape;867;p14"/>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68" name="Google Shape;868;p14"/>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69" name="Google Shape;869;p14"/>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0" name="Google Shape;870;p14"/>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1" name="Google Shape;871;p14"/>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2" name="Google Shape;872;p14"/>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3" name="Google Shape;873;p14"/>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4" name="Google Shape;874;p14"/>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5" name="Google Shape;875;p14"/>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6" name="Google Shape;876;p14"/>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7" name="Google Shape;877;p14"/>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8" name="Google Shape;878;p14"/>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79" name="Google Shape;879;p14"/>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0" name="Google Shape;880;p14"/>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1" name="Google Shape;881;p14"/>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2" name="Google Shape;882;p14"/>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3" name="Google Shape;883;p14"/>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4" name="Google Shape;884;p14"/>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5" name="Google Shape;885;p14"/>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6" name="Google Shape;886;p14"/>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7" name="Google Shape;887;p14"/>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8" name="Google Shape;888;p14"/>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89" name="Google Shape;889;p14"/>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90" name="Google Shape;890;p14"/>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91" name="Google Shape;891;p14"/>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892" name="Google Shape;892;p14"/>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893" name="Google Shape;893;p14"/>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94" name="Google Shape;894;p14"/>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95" name="Google Shape;895;p14"/>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96" name="Google Shape;896;p14"/>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97" name="Google Shape;897;p14"/>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98" name="Google Shape;898;p14"/>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899" name="Google Shape;899;p14"/>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0" name="Google Shape;900;p14"/>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1" name="Google Shape;901;p14"/>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2" name="Google Shape;902;p14"/>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3" name="Google Shape;903;p14"/>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4" name="Google Shape;904;p14"/>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5" name="Google Shape;905;p14"/>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6" name="Google Shape;906;p14"/>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7" name="Google Shape;907;p14"/>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8" name="Google Shape;908;p14"/>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09" name="Google Shape;909;p14"/>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0" name="Google Shape;910;p14"/>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1" name="Google Shape;911;p14"/>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2" name="Google Shape;912;p14"/>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3" name="Google Shape;913;p14"/>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4" name="Google Shape;914;p14"/>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5" name="Google Shape;915;p14"/>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6" name="Google Shape;916;p14"/>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7" name="Google Shape;917;p14"/>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8" name="Google Shape;918;p14"/>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19" name="Google Shape;919;p14"/>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0" name="Google Shape;920;p14"/>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1" name="Google Shape;921;p14"/>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2" name="Google Shape;922;p14"/>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3" name="Google Shape;923;p14"/>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4" name="Google Shape;924;p14"/>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5" name="Google Shape;925;p14"/>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6" name="Google Shape;926;p14"/>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7" name="Google Shape;927;p14"/>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8" name="Google Shape;928;p14"/>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29" name="Google Shape;929;p14"/>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0" name="Google Shape;930;p14"/>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1" name="Google Shape;931;p14"/>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2" name="Google Shape;932;p14"/>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3" name="Google Shape;933;p14"/>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4" name="Google Shape;934;p14"/>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5" name="Google Shape;935;p14"/>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6" name="Google Shape;936;p14"/>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7" name="Google Shape;937;p14"/>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8" name="Google Shape;938;p14"/>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39" name="Google Shape;939;p14"/>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40" name="Google Shape;940;p14"/>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941" name="Google Shape;941;p14"/>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3" name="Google Shape;943;p14"/>
          <p:cNvGrpSpPr/>
          <p:nvPr/>
        </p:nvGrpSpPr>
        <p:grpSpPr>
          <a:xfrm>
            <a:off x="7620977" y="586624"/>
            <a:ext cx="543054" cy="134986"/>
            <a:chOff x="7462263" y="723984"/>
            <a:chExt cx="636044" cy="158100"/>
          </a:xfrm>
        </p:grpSpPr>
        <p:sp>
          <p:nvSpPr>
            <p:cNvPr id="944" name="Google Shape;944;p14"/>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4"/>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4"/>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7" name="Google Shape;947;p14"/>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948" name="Google Shape;948;p14"/>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9" name="Google Shape;949;p14"/>
            <p:cNvGrpSpPr/>
            <p:nvPr/>
          </p:nvGrpSpPr>
          <p:grpSpPr>
            <a:xfrm>
              <a:off x="7982164" y="757305"/>
              <a:ext cx="78432" cy="78432"/>
              <a:chOff x="7398900" y="321850"/>
              <a:chExt cx="103500" cy="103500"/>
            </a:xfrm>
          </p:grpSpPr>
          <p:cxnSp>
            <p:nvCxnSpPr>
              <p:cNvPr id="950" name="Google Shape;950;p14"/>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14"/>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952" name="Google Shape;952;p14"/>
          <p:cNvSpPr txBox="1"/>
          <p:nvPr>
            <p:ph type="title"/>
          </p:nvPr>
        </p:nvSpPr>
        <p:spPr>
          <a:xfrm>
            <a:off x="715100" y="796425"/>
            <a:ext cx="7394400" cy="383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3" name="Google Shape;953;p14"/>
          <p:cNvSpPr txBox="1"/>
          <p:nvPr>
            <p:ph idx="1" type="subTitle"/>
          </p:nvPr>
        </p:nvSpPr>
        <p:spPr>
          <a:xfrm>
            <a:off x="720000" y="1212525"/>
            <a:ext cx="6522600" cy="28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954" name="Shape 954"/>
        <p:cNvGrpSpPr/>
        <p:nvPr/>
      </p:nvGrpSpPr>
      <p:grpSpPr>
        <a:xfrm>
          <a:off x="0" y="0"/>
          <a:ext cx="0" cy="0"/>
          <a:chOff x="0" y="0"/>
          <a:chExt cx="0" cy="0"/>
        </a:xfrm>
      </p:grpSpPr>
      <p:grpSp>
        <p:nvGrpSpPr>
          <p:cNvPr id="955" name="Google Shape;955;p15"/>
          <p:cNvGrpSpPr/>
          <p:nvPr/>
        </p:nvGrpSpPr>
        <p:grpSpPr>
          <a:xfrm>
            <a:off x="0" y="0"/>
            <a:ext cx="9144000" cy="5143500"/>
            <a:chOff x="0" y="0"/>
            <a:chExt cx="9144000" cy="5143500"/>
          </a:xfrm>
        </p:grpSpPr>
        <p:grpSp>
          <p:nvGrpSpPr>
            <p:cNvPr id="956" name="Google Shape;956;p15"/>
            <p:cNvGrpSpPr/>
            <p:nvPr/>
          </p:nvGrpSpPr>
          <p:grpSpPr>
            <a:xfrm>
              <a:off x="0" y="115367"/>
              <a:ext cx="9144000" cy="4912766"/>
              <a:chOff x="-7187794" y="181100"/>
              <a:chExt cx="9144000" cy="4912766"/>
            </a:xfrm>
          </p:grpSpPr>
          <p:cxnSp>
            <p:nvCxnSpPr>
              <p:cNvPr id="957" name="Google Shape;957;p15"/>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58" name="Google Shape;958;p15"/>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59" name="Google Shape;959;p15"/>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0" name="Google Shape;960;p15"/>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1" name="Google Shape;961;p15"/>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2" name="Google Shape;962;p15"/>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3" name="Google Shape;963;p15"/>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4" name="Google Shape;964;p15"/>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5" name="Google Shape;965;p15"/>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6" name="Google Shape;966;p15"/>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7" name="Google Shape;967;p15"/>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8" name="Google Shape;968;p15"/>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69" name="Google Shape;969;p15"/>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0" name="Google Shape;970;p15"/>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1" name="Google Shape;971;p15"/>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2" name="Google Shape;972;p15"/>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3" name="Google Shape;973;p15"/>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4" name="Google Shape;974;p15"/>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5" name="Google Shape;975;p15"/>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6" name="Google Shape;976;p15"/>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7" name="Google Shape;977;p15"/>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8" name="Google Shape;978;p15"/>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79" name="Google Shape;979;p15"/>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80" name="Google Shape;980;p15"/>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81" name="Google Shape;981;p15"/>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82" name="Google Shape;982;p15"/>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83" name="Google Shape;983;p15"/>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984" name="Google Shape;984;p15"/>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985" name="Google Shape;985;p15"/>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86" name="Google Shape;986;p15"/>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87" name="Google Shape;987;p15"/>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88" name="Google Shape;988;p15"/>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89" name="Google Shape;989;p15"/>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0" name="Google Shape;990;p15"/>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1" name="Google Shape;991;p15"/>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2" name="Google Shape;992;p15"/>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3" name="Google Shape;993;p15"/>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4" name="Google Shape;994;p15"/>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5" name="Google Shape;995;p15"/>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6" name="Google Shape;996;p15"/>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7" name="Google Shape;997;p15"/>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8" name="Google Shape;998;p15"/>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999" name="Google Shape;999;p15"/>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0" name="Google Shape;1000;p15"/>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1" name="Google Shape;1001;p15"/>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2" name="Google Shape;1002;p15"/>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3" name="Google Shape;1003;p15"/>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4" name="Google Shape;1004;p15"/>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5" name="Google Shape;1005;p15"/>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6" name="Google Shape;1006;p15"/>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7" name="Google Shape;1007;p15"/>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8" name="Google Shape;1008;p15"/>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09" name="Google Shape;1009;p15"/>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0" name="Google Shape;1010;p15"/>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1" name="Google Shape;1011;p15"/>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2" name="Google Shape;1012;p15"/>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3" name="Google Shape;1013;p15"/>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4" name="Google Shape;1014;p15"/>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5" name="Google Shape;1015;p15"/>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6" name="Google Shape;1016;p15"/>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7" name="Google Shape;1017;p15"/>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8" name="Google Shape;1018;p15"/>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19" name="Google Shape;1019;p15"/>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0" name="Google Shape;1020;p15"/>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1" name="Google Shape;1021;p15"/>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2" name="Google Shape;1022;p15"/>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3" name="Google Shape;1023;p15"/>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4" name="Google Shape;1024;p15"/>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5" name="Google Shape;1025;p15"/>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6" name="Google Shape;1026;p15"/>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7" name="Google Shape;1027;p15"/>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8" name="Google Shape;1028;p15"/>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29" name="Google Shape;1029;p15"/>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30" name="Google Shape;1030;p15"/>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31" name="Google Shape;1031;p15"/>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32" name="Google Shape;1032;p15"/>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033" name="Google Shape;1033;p15"/>
          <p:cNvSpPr/>
          <p:nvPr/>
        </p:nvSpPr>
        <p:spPr>
          <a:xfrm>
            <a:off x="1283250" y="942900"/>
            <a:ext cx="65775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5"/>
          <p:cNvSpPr/>
          <p:nvPr/>
        </p:nvSpPr>
        <p:spPr>
          <a:xfrm rot="10800000">
            <a:off x="1283250" y="1181100"/>
            <a:ext cx="6577500" cy="3019500"/>
          </a:xfrm>
          <a:prstGeom prst="round1Rect">
            <a:avLst>
              <a:gd fmla="val 12773"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5" name="Google Shape;1035;p15"/>
          <p:cNvGrpSpPr/>
          <p:nvPr/>
        </p:nvGrpSpPr>
        <p:grpSpPr>
          <a:xfrm>
            <a:off x="7205227" y="994524"/>
            <a:ext cx="543054" cy="134986"/>
            <a:chOff x="7462263" y="723984"/>
            <a:chExt cx="636044" cy="158100"/>
          </a:xfrm>
        </p:grpSpPr>
        <p:sp>
          <p:nvSpPr>
            <p:cNvPr id="1036" name="Google Shape;1036;p15"/>
            <p:cNvSpPr/>
            <p:nvPr/>
          </p:nvSpPr>
          <p:spPr>
            <a:xfrm>
              <a:off x="7703502"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5"/>
            <p:cNvSpPr/>
            <p:nvPr/>
          </p:nvSpPr>
          <p:spPr>
            <a:xfrm>
              <a:off x="7944708"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5"/>
            <p:cNvSpPr/>
            <p:nvPr/>
          </p:nvSpPr>
          <p:spPr>
            <a:xfrm>
              <a:off x="7462263"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9" name="Google Shape;1039;p15"/>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040" name="Google Shape;1040;p15"/>
            <p:cNvSpPr/>
            <p:nvPr/>
          </p:nvSpPr>
          <p:spPr>
            <a:xfrm>
              <a:off x="7739971" y="762860"/>
              <a:ext cx="80400" cy="804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1" name="Google Shape;1041;p15"/>
            <p:cNvGrpSpPr/>
            <p:nvPr/>
          </p:nvGrpSpPr>
          <p:grpSpPr>
            <a:xfrm>
              <a:off x="7982164" y="757305"/>
              <a:ext cx="78432" cy="78432"/>
              <a:chOff x="7398900" y="321850"/>
              <a:chExt cx="103500" cy="103500"/>
            </a:xfrm>
          </p:grpSpPr>
          <p:cxnSp>
            <p:nvCxnSpPr>
              <p:cNvPr id="1042" name="Google Shape;1042;p15"/>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15"/>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1044" name="Google Shape;1044;p15"/>
          <p:cNvSpPr txBox="1"/>
          <p:nvPr>
            <p:ph type="title"/>
          </p:nvPr>
        </p:nvSpPr>
        <p:spPr>
          <a:xfrm>
            <a:off x="3795825" y="2026850"/>
            <a:ext cx="3018900" cy="67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45" name="Google Shape;1045;p15"/>
          <p:cNvSpPr txBox="1"/>
          <p:nvPr>
            <p:ph hasCustomPrompt="1" idx="2" type="title"/>
          </p:nvPr>
        </p:nvSpPr>
        <p:spPr>
          <a:xfrm>
            <a:off x="2329275" y="1943750"/>
            <a:ext cx="13518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6" name="Google Shape;1046;p15"/>
          <p:cNvSpPr txBox="1"/>
          <p:nvPr>
            <p:ph idx="1" type="subTitle"/>
          </p:nvPr>
        </p:nvSpPr>
        <p:spPr>
          <a:xfrm>
            <a:off x="1824000" y="3259550"/>
            <a:ext cx="5496000" cy="39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1047" name="Shape 1047"/>
        <p:cNvGrpSpPr/>
        <p:nvPr/>
      </p:nvGrpSpPr>
      <p:grpSpPr>
        <a:xfrm>
          <a:off x="0" y="0"/>
          <a:ext cx="0" cy="0"/>
          <a:chOff x="0" y="0"/>
          <a:chExt cx="0" cy="0"/>
        </a:xfrm>
      </p:grpSpPr>
      <p:grpSp>
        <p:nvGrpSpPr>
          <p:cNvPr id="1048" name="Google Shape;1048;p16"/>
          <p:cNvGrpSpPr/>
          <p:nvPr/>
        </p:nvGrpSpPr>
        <p:grpSpPr>
          <a:xfrm>
            <a:off x="0" y="0"/>
            <a:ext cx="9144000" cy="5143500"/>
            <a:chOff x="0" y="0"/>
            <a:chExt cx="9144000" cy="5143500"/>
          </a:xfrm>
        </p:grpSpPr>
        <p:grpSp>
          <p:nvGrpSpPr>
            <p:cNvPr id="1049" name="Google Shape;1049;p16"/>
            <p:cNvGrpSpPr/>
            <p:nvPr/>
          </p:nvGrpSpPr>
          <p:grpSpPr>
            <a:xfrm>
              <a:off x="0" y="115367"/>
              <a:ext cx="9144000" cy="4912766"/>
              <a:chOff x="-7187794" y="181100"/>
              <a:chExt cx="9144000" cy="4912766"/>
            </a:xfrm>
          </p:grpSpPr>
          <p:cxnSp>
            <p:nvCxnSpPr>
              <p:cNvPr id="1050" name="Google Shape;1050;p16"/>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1" name="Google Shape;1051;p16"/>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2" name="Google Shape;1052;p16"/>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3" name="Google Shape;1053;p16"/>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4" name="Google Shape;1054;p16"/>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5" name="Google Shape;1055;p16"/>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6" name="Google Shape;1056;p16"/>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7" name="Google Shape;1057;p16"/>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8" name="Google Shape;1058;p16"/>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9" name="Google Shape;1059;p16"/>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0" name="Google Shape;1060;p16"/>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1" name="Google Shape;1061;p16"/>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2" name="Google Shape;1062;p16"/>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3" name="Google Shape;1063;p16"/>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4" name="Google Shape;1064;p16"/>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5" name="Google Shape;1065;p16"/>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6" name="Google Shape;1066;p16"/>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7" name="Google Shape;1067;p16"/>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8" name="Google Shape;1068;p16"/>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9" name="Google Shape;1069;p16"/>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70" name="Google Shape;1070;p16"/>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71" name="Google Shape;1071;p16"/>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72" name="Google Shape;1072;p16"/>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73" name="Google Shape;1073;p16"/>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74" name="Google Shape;1074;p16"/>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75" name="Google Shape;1075;p16"/>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76" name="Google Shape;1076;p16"/>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77" name="Google Shape;1077;p16"/>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1078" name="Google Shape;1078;p16"/>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79" name="Google Shape;1079;p16"/>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0" name="Google Shape;1080;p16"/>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1" name="Google Shape;1081;p16"/>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2" name="Google Shape;1082;p16"/>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3" name="Google Shape;1083;p16"/>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4" name="Google Shape;1084;p16"/>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5" name="Google Shape;1085;p16"/>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6" name="Google Shape;1086;p16"/>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7" name="Google Shape;1087;p16"/>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8" name="Google Shape;1088;p16"/>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89" name="Google Shape;1089;p16"/>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0" name="Google Shape;1090;p16"/>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1" name="Google Shape;1091;p16"/>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2" name="Google Shape;1092;p16"/>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3" name="Google Shape;1093;p16"/>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4" name="Google Shape;1094;p16"/>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5" name="Google Shape;1095;p16"/>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6" name="Google Shape;1096;p16"/>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7" name="Google Shape;1097;p16"/>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8" name="Google Shape;1098;p16"/>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099" name="Google Shape;1099;p16"/>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0" name="Google Shape;1100;p16"/>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1" name="Google Shape;1101;p16"/>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2" name="Google Shape;1102;p16"/>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3" name="Google Shape;1103;p16"/>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4" name="Google Shape;1104;p16"/>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5" name="Google Shape;1105;p16"/>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6" name="Google Shape;1106;p16"/>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7" name="Google Shape;1107;p16"/>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8" name="Google Shape;1108;p16"/>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09" name="Google Shape;1109;p16"/>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0" name="Google Shape;1110;p16"/>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1" name="Google Shape;1111;p16"/>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2" name="Google Shape;1112;p16"/>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3" name="Google Shape;1113;p16"/>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4" name="Google Shape;1114;p16"/>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5" name="Google Shape;1115;p16"/>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6" name="Google Shape;1116;p16"/>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7" name="Google Shape;1117;p16"/>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8" name="Google Shape;1118;p16"/>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19" name="Google Shape;1119;p16"/>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20" name="Google Shape;1120;p16"/>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21" name="Google Shape;1121;p16"/>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22" name="Google Shape;1122;p16"/>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23" name="Google Shape;1123;p16"/>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24" name="Google Shape;1124;p16"/>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25" name="Google Shape;1125;p16"/>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126" name="Google Shape;1126;p16"/>
          <p:cNvSpPr/>
          <p:nvPr/>
        </p:nvSpPr>
        <p:spPr>
          <a:xfrm>
            <a:off x="1283250" y="942900"/>
            <a:ext cx="65775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6"/>
          <p:cNvSpPr/>
          <p:nvPr/>
        </p:nvSpPr>
        <p:spPr>
          <a:xfrm rot="10800000">
            <a:off x="1283250" y="1181100"/>
            <a:ext cx="6577500" cy="3019500"/>
          </a:xfrm>
          <a:prstGeom prst="round1Rect">
            <a:avLst>
              <a:gd fmla="val 12773"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8" name="Google Shape;1128;p16"/>
          <p:cNvGrpSpPr/>
          <p:nvPr/>
        </p:nvGrpSpPr>
        <p:grpSpPr>
          <a:xfrm>
            <a:off x="7205227" y="994524"/>
            <a:ext cx="543054" cy="134986"/>
            <a:chOff x="7462263" y="723984"/>
            <a:chExt cx="636044" cy="158100"/>
          </a:xfrm>
        </p:grpSpPr>
        <p:sp>
          <p:nvSpPr>
            <p:cNvPr id="1129" name="Google Shape;1129;p16"/>
            <p:cNvSpPr/>
            <p:nvPr/>
          </p:nvSpPr>
          <p:spPr>
            <a:xfrm>
              <a:off x="7703502"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6"/>
            <p:cNvSpPr/>
            <p:nvPr/>
          </p:nvSpPr>
          <p:spPr>
            <a:xfrm>
              <a:off x="7944708"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6"/>
            <p:cNvSpPr/>
            <p:nvPr/>
          </p:nvSpPr>
          <p:spPr>
            <a:xfrm>
              <a:off x="7462263"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2" name="Google Shape;1132;p16"/>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133" name="Google Shape;1133;p16"/>
            <p:cNvSpPr/>
            <p:nvPr/>
          </p:nvSpPr>
          <p:spPr>
            <a:xfrm>
              <a:off x="7739971" y="762860"/>
              <a:ext cx="80400" cy="804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4" name="Google Shape;1134;p16"/>
            <p:cNvGrpSpPr/>
            <p:nvPr/>
          </p:nvGrpSpPr>
          <p:grpSpPr>
            <a:xfrm>
              <a:off x="7982164" y="757305"/>
              <a:ext cx="78432" cy="78432"/>
              <a:chOff x="7398900" y="321850"/>
              <a:chExt cx="103500" cy="103500"/>
            </a:xfrm>
          </p:grpSpPr>
          <p:cxnSp>
            <p:nvCxnSpPr>
              <p:cNvPr id="1135" name="Google Shape;1135;p16"/>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16"/>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1137" name="Google Shape;1137;p16"/>
          <p:cNvSpPr txBox="1"/>
          <p:nvPr>
            <p:ph type="title"/>
          </p:nvPr>
        </p:nvSpPr>
        <p:spPr>
          <a:xfrm>
            <a:off x="1824000" y="2780350"/>
            <a:ext cx="5496000" cy="675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8" name="Google Shape;1138;p16"/>
          <p:cNvSpPr txBox="1"/>
          <p:nvPr>
            <p:ph hasCustomPrompt="1" idx="2" type="title"/>
          </p:nvPr>
        </p:nvSpPr>
        <p:spPr>
          <a:xfrm>
            <a:off x="3875150" y="1695975"/>
            <a:ext cx="13518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39" name="Google Shape;1139;p16"/>
          <p:cNvSpPr txBox="1"/>
          <p:nvPr>
            <p:ph idx="1" type="subTitle"/>
          </p:nvPr>
        </p:nvSpPr>
        <p:spPr>
          <a:xfrm>
            <a:off x="1823900" y="3455950"/>
            <a:ext cx="5496000" cy="39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
    <p:spTree>
      <p:nvGrpSpPr>
        <p:cNvPr id="1140" name="Shape 1140"/>
        <p:cNvGrpSpPr/>
        <p:nvPr/>
      </p:nvGrpSpPr>
      <p:grpSpPr>
        <a:xfrm>
          <a:off x="0" y="0"/>
          <a:ext cx="0" cy="0"/>
          <a:chOff x="0" y="0"/>
          <a:chExt cx="0" cy="0"/>
        </a:xfrm>
      </p:grpSpPr>
      <p:grpSp>
        <p:nvGrpSpPr>
          <p:cNvPr id="1141" name="Google Shape;1141;p17"/>
          <p:cNvGrpSpPr/>
          <p:nvPr/>
        </p:nvGrpSpPr>
        <p:grpSpPr>
          <a:xfrm>
            <a:off x="0" y="0"/>
            <a:ext cx="9144000" cy="5143500"/>
            <a:chOff x="0" y="0"/>
            <a:chExt cx="9144000" cy="5143500"/>
          </a:xfrm>
        </p:grpSpPr>
        <p:grpSp>
          <p:nvGrpSpPr>
            <p:cNvPr id="1142" name="Google Shape;1142;p17"/>
            <p:cNvGrpSpPr/>
            <p:nvPr/>
          </p:nvGrpSpPr>
          <p:grpSpPr>
            <a:xfrm>
              <a:off x="0" y="115367"/>
              <a:ext cx="9144000" cy="4912766"/>
              <a:chOff x="-7187794" y="181100"/>
              <a:chExt cx="9144000" cy="4912766"/>
            </a:xfrm>
          </p:grpSpPr>
          <p:cxnSp>
            <p:nvCxnSpPr>
              <p:cNvPr id="1143" name="Google Shape;1143;p17"/>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44" name="Google Shape;1144;p17"/>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45" name="Google Shape;1145;p17"/>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46" name="Google Shape;1146;p17"/>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47" name="Google Shape;1147;p17"/>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48" name="Google Shape;1148;p17"/>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49" name="Google Shape;1149;p17"/>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0" name="Google Shape;1150;p17"/>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1" name="Google Shape;1151;p17"/>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2" name="Google Shape;1152;p17"/>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3" name="Google Shape;1153;p17"/>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4" name="Google Shape;1154;p17"/>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5" name="Google Shape;1155;p17"/>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6" name="Google Shape;1156;p17"/>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7" name="Google Shape;1157;p17"/>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8" name="Google Shape;1158;p17"/>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9" name="Google Shape;1159;p17"/>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0" name="Google Shape;1160;p17"/>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1" name="Google Shape;1161;p17"/>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2" name="Google Shape;1162;p17"/>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3" name="Google Shape;1163;p17"/>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4" name="Google Shape;1164;p17"/>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5" name="Google Shape;1165;p17"/>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6" name="Google Shape;1166;p17"/>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7" name="Google Shape;1167;p17"/>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8" name="Google Shape;1168;p17"/>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9" name="Google Shape;1169;p17"/>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70" name="Google Shape;1170;p17"/>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1171" name="Google Shape;1171;p17"/>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72" name="Google Shape;1172;p17"/>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73" name="Google Shape;1173;p17"/>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74" name="Google Shape;1174;p17"/>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75" name="Google Shape;1175;p17"/>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76" name="Google Shape;1176;p17"/>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77" name="Google Shape;1177;p17"/>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78" name="Google Shape;1178;p17"/>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79" name="Google Shape;1179;p17"/>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0" name="Google Shape;1180;p17"/>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1" name="Google Shape;1181;p17"/>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2" name="Google Shape;1182;p17"/>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3" name="Google Shape;1183;p17"/>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4" name="Google Shape;1184;p17"/>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5" name="Google Shape;1185;p17"/>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6" name="Google Shape;1186;p17"/>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7" name="Google Shape;1187;p17"/>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8" name="Google Shape;1188;p17"/>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89" name="Google Shape;1189;p17"/>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0" name="Google Shape;1190;p17"/>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1" name="Google Shape;1191;p17"/>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2" name="Google Shape;1192;p17"/>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3" name="Google Shape;1193;p17"/>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4" name="Google Shape;1194;p17"/>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5" name="Google Shape;1195;p17"/>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6" name="Google Shape;1196;p17"/>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7" name="Google Shape;1197;p17"/>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8" name="Google Shape;1198;p17"/>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199" name="Google Shape;1199;p17"/>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0" name="Google Shape;1200;p17"/>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1" name="Google Shape;1201;p17"/>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2" name="Google Shape;1202;p17"/>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3" name="Google Shape;1203;p17"/>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4" name="Google Shape;1204;p17"/>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5" name="Google Shape;1205;p17"/>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6" name="Google Shape;1206;p17"/>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7" name="Google Shape;1207;p17"/>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8" name="Google Shape;1208;p17"/>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09" name="Google Shape;1209;p17"/>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10" name="Google Shape;1210;p17"/>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11" name="Google Shape;1211;p17"/>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12" name="Google Shape;1212;p17"/>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13" name="Google Shape;1213;p17"/>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14" name="Google Shape;1214;p17"/>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15" name="Google Shape;1215;p17"/>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16" name="Google Shape;1216;p17"/>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17" name="Google Shape;1217;p17"/>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18" name="Google Shape;1218;p17"/>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219" name="Google Shape;1219;p17"/>
          <p:cNvSpPr/>
          <p:nvPr/>
        </p:nvSpPr>
        <p:spPr>
          <a:xfrm>
            <a:off x="1283250" y="942900"/>
            <a:ext cx="65775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7"/>
          <p:cNvSpPr/>
          <p:nvPr/>
        </p:nvSpPr>
        <p:spPr>
          <a:xfrm rot="10800000">
            <a:off x="1283250" y="1181100"/>
            <a:ext cx="6577500" cy="3019500"/>
          </a:xfrm>
          <a:prstGeom prst="round1Rect">
            <a:avLst>
              <a:gd fmla="val 12773"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1" name="Google Shape;1221;p17"/>
          <p:cNvGrpSpPr/>
          <p:nvPr/>
        </p:nvGrpSpPr>
        <p:grpSpPr>
          <a:xfrm>
            <a:off x="7205227" y="994524"/>
            <a:ext cx="543054" cy="134986"/>
            <a:chOff x="7462263" y="723984"/>
            <a:chExt cx="636044" cy="158100"/>
          </a:xfrm>
        </p:grpSpPr>
        <p:sp>
          <p:nvSpPr>
            <p:cNvPr id="1222" name="Google Shape;1222;p17"/>
            <p:cNvSpPr/>
            <p:nvPr/>
          </p:nvSpPr>
          <p:spPr>
            <a:xfrm>
              <a:off x="7703502"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7"/>
            <p:cNvSpPr/>
            <p:nvPr/>
          </p:nvSpPr>
          <p:spPr>
            <a:xfrm>
              <a:off x="7944708"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7"/>
            <p:cNvSpPr/>
            <p:nvPr/>
          </p:nvSpPr>
          <p:spPr>
            <a:xfrm>
              <a:off x="7462263"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17"/>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226" name="Google Shape;1226;p17"/>
            <p:cNvSpPr/>
            <p:nvPr/>
          </p:nvSpPr>
          <p:spPr>
            <a:xfrm>
              <a:off x="7739971" y="762860"/>
              <a:ext cx="80400" cy="804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7" name="Google Shape;1227;p17"/>
            <p:cNvGrpSpPr/>
            <p:nvPr/>
          </p:nvGrpSpPr>
          <p:grpSpPr>
            <a:xfrm>
              <a:off x="7982164" y="757305"/>
              <a:ext cx="78432" cy="78432"/>
              <a:chOff x="7398900" y="321850"/>
              <a:chExt cx="103500" cy="103500"/>
            </a:xfrm>
          </p:grpSpPr>
          <p:cxnSp>
            <p:nvCxnSpPr>
              <p:cNvPr id="1228" name="Google Shape;1228;p17"/>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17"/>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1230" name="Google Shape;1230;p17"/>
          <p:cNvSpPr txBox="1"/>
          <p:nvPr>
            <p:ph type="title"/>
          </p:nvPr>
        </p:nvSpPr>
        <p:spPr>
          <a:xfrm>
            <a:off x="3568775" y="2026850"/>
            <a:ext cx="3751200" cy="67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31" name="Google Shape;1231;p17"/>
          <p:cNvSpPr txBox="1"/>
          <p:nvPr>
            <p:ph hasCustomPrompt="1" idx="2" type="title"/>
          </p:nvPr>
        </p:nvSpPr>
        <p:spPr>
          <a:xfrm>
            <a:off x="2084900" y="1943750"/>
            <a:ext cx="13518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32" name="Google Shape;1232;p17"/>
          <p:cNvSpPr txBox="1"/>
          <p:nvPr>
            <p:ph idx="1" type="subTitle"/>
          </p:nvPr>
        </p:nvSpPr>
        <p:spPr>
          <a:xfrm>
            <a:off x="1824000" y="3248850"/>
            <a:ext cx="5496000" cy="396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_1_1_1">
    <p:spTree>
      <p:nvGrpSpPr>
        <p:cNvPr id="1233" name="Shape 1233"/>
        <p:cNvGrpSpPr/>
        <p:nvPr/>
      </p:nvGrpSpPr>
      <p:grpSpPr>
        <a:xfrm>
          <a:off x="0" y="0"/>
          <a:ext cx="0" cy="0"/>
          <a:chOff x="0" y="0"/>
          <a:chExt cx="0" cy="0"/>
        </a:xfrm>
      </p:grpSpPr>
      <p:grpSp>
        <p:nvGrpSpPr>
          <p:cNvPr id="1234" name="Google Shape;1234;p18"/>
          <p:cNvGrpSpPr/>
          <p:nvPr/>
        </p:nvGrpSpPr>
        <p:grpSpPr>
          <a:xfrm>
            <a:off x="0" y="0"/>
            <a:ext cx="9144000" cy="5143500"/>
            <a:chOff x="0" y="0"/>
            <a:chExt cx="9144000" cy="5143500"/>
          </a:xfrm>
        </p:grpSpPr>
        <p:grpSp>
          <p:nvGrpSpPr>
            <p:cNvPr id="1235" name="Google Shape;1235;p18"/>
            <p:cNvGrpSpPr/>
            <p:nvPr/>
          </p:nvGrpSpPr>
          <p:grpSpPr>
            <a:xfrm>
              <a:off x="0" y="115367"/>
              <a:ext cx="9144000" cy="4912766"/>
              <a:chOff x="-7187794" y="181100"/>
              <a:chExt cx="9144000" cy="4912766"/>
            </a:xfrm>
          </p:grpSpPr>
          <p:cxnSp>
            <p:nvCxnSpPr>
              <p:cNvPr id="1236" name="Google Shape;1236;p18"/>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37" name="Google Shape;1237;p18"/>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38" name="Google Shape;1238;p18"/>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39" name="Google Shape;1239;p18"/>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0" name="Google Shape;1240;p18"/>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1" name="Google Shape;1241;p18"/>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2" name="Google Shape;1242;p18"/>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3" name="Google Shape;1243;p18"/>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4" name="Google Shape;1244;p18"/>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5" name="Google Shape;1245;p18"/>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6" name="Google Shape;1246;p18"/>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7" name="Google Shape;1247;p18"/>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8" name="Google Shape;1248;p18"/>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9" name="Google Shape;1249;p18"/>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0" name="Google Shape;1250;p18"/>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1" name="Google Shape;1251;p18"/>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2" name="Google Shape;1252;p18"/>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3" name="Google Shape;1253;p18"/>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4" name="Google Shape;1254;p18"/>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5" name="Google Shape;1255;p18"/>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6" name="Google Shape;1256;p18"/>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7" name="Google Shape;1257;p18"/>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8" name="Google Shape;1258;p18"/>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9" name="Google Shape;1259;p18"/>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60" name="Google Shape;1260;p18"/>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61" name="Google Shape;1261;p18"/>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62" name="Google Shape;1262;p18"/>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63" name="Google Shape;1263;p18"/>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1264" name="Google Shape;1264;p18"/>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65" name="Google Shape;1265;p18"/>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66" name="Google Shape;1266;p18"/>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67" name="Google Shape;1267;p18"/>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68" name="Google Shape;1268;p18"/>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69" name="Google Shape;1269;p18"/>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0" name="Google Shape;1270;p18"/>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1" name="Google Shape;1271;p18"/>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2" name="Google Shape;1272;p18"/>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3" name="Google Shape;1273;p18"/>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4" name="Google Shape;1274;p18"/>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5" name="Google Shape;1275;p18"/>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6" name="Google Shape;1276;p18"/>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7" name="Google Shape;1277;p18"/>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8" name="Google Shape;1278;p18"/>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79" name="Google Shape;1279;p18"/>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0" name="Google Shape;1280;p18"/>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1" name="Google Shape;1281;p18"/>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2" name="Google Shape;1282;p18"/>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3" name="Google Shape;1283;p18"/>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4" name="Google Shape;1284;p18"/>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5" name="Google Shape;1285;p18"/>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6" name="Google Shape;1286;p18"/>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7" name="Google Shape;1287;p18"/>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8" name="Google Shape;1288;p18"/>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89" name="Google Shape;1289;p18"/>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0" name="Google Shape;1290;p18"/>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1" name="Google Shape;1291;p18"/>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2" name="Google Shape;1292;p18"/>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3" name="Google Shape;1293;p18"/>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4" name="Google Shape;1294;p18"/>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5" name="Google Shape;1295;p18"/>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6" name="Google Shape;1296;p18"/>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7" name="Google Shape;1297;p18"/>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8" name="Google Shape;1298;p18"/>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299" name="Google Shape;1299;p18"/>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0" name="Google Shape;1300;p18"/>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1" name="Google Shape;1301;p18"/>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2" name="Google Shape;1302;p18"/>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3" name="Google Shape;1303;p18"/>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4" name="Google Shape;1304;p18"/>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5" name="Google Shape;1305;p18"/>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6" name="Google Shape;1306;p18"/>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7" name="Google Shape;1307;p18"/>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8" name="Google Shape;1308;p18"/>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09" name="Google Shape;1309;p18"/>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10" name="Google Shape;1310;p18"/>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11" name="Google Shape;1311;p18"/>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312" name="Google Shape;1312;p18"/>
          <p:cNvSpPr/>
          <p:nvPr/>
        </p:nvSpPr>
        <p:spPr>
          <a:xfrm>
            <a:off x="1283250" y="942900"/>
            <a:ext cx="65775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8"/>
          <p:cNvSpPr/>
          <p:nvPr/>
        </p:nvSpPr>
        <p:spPr>
          <a:xfrm rot="10800000">
            <a:off x="1283250" y="1181100"/>
            <a:ext cx="6577500" cy="3019500"/>
          </a:xfrm>
          <a:prstGeom prst="round1Rect">
            <a:avLst>
              <a:gd fmla="val 12773"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4" name="Google Shape;1314;p18"/>
          <p:cNvGrpSpPr/>
          <p:nvPr/>
        </p:nvGrpSpPr>
        <p:grpSpPr>
          <a:xfrm>
            <a:off x="7205227" y="994524"/>
            <a:ext cx="543054" cy="134986"/>
            <a:chOff x="7462263" y="723984"/>
            <a:chExt cx="636044" cy="158100"/>
          </a:xfrm>
        </p:grpSpPr>
        <p:sp>
          <p:nvSpPr>
            <p:cNvPr id="1315" name="Google Shape;1315;p18"/>
            <p:cNvSpPr/>
            <p:nvPr/>
          </p:nvSpPr>
          <p:spPr>
            <a:xfrm>
              <a:off x="7703502"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8"/>
            <p:cNvSpPr/>
            <p:nvPr/>
          </p:nvSpPr>
          <p:spPr>
            <a:xfrm>
              <a:off x="7944708"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8"/>
            <p:cNvSpPr/>
            <p:nvPr/>
          </p:nvSpPr>
          <p:spPr>
            <a:xfrm>
              <a:off x="7462263"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8" name="Google Shape;1318;p18"/>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319" name="Google Shape;1319;p18"/>
            <p:cNvSpPr/>
            <p:nvPr/>
          </p:nvSpPr>
          <p:spPr>
            <a:xfrm>
              <a:off x="7739971" y="762860"/>
              <a:ext cx="80400" cy="804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0" name="Google Shape;1320;p18"/>
            <p:cNvGrpSpPr/>
            <p:nvPr/>
          </p:nvGrpSpPr>
          <p:grpSpPr>
            <a:xfrm>
              <a:off x="7982164" y="757305"/>
              <a:ext cx="78432" cy="78432"/>
              <a:chOff x="7398900" y="321850"/>
              <a:chExt cx="103500" cy="103500"/>
            </a:xfrm>
          </p:grpSpPr>
          <p:cxnSp>
            <p:nvCxnSpPr>
              <p:cNvPr id="1321" name="Google Shape;1321;p18"/>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18"/>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1323" name="Google Shape;1323;p18"/>
          <p:cNvSpPr txBox="1"/>
          <p:nvPr>
            <p:ph type="title"/>
          </p:nvPr>
        </p:nvSpPr>
        <p:spPr>
          <a:xfrm>
            <a:off x="1824000" y="2780350"/>
            <a:ext cx="5496000" cy="651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24" name="Google Shape;1324;p18"/>
          <p:cNvSpPr txBox="1"/>
          <p:nvPr>
            <p:ph hasCustomPrompt="1" idx="2" type="title"/>
          </p:nvPr>
        </p:nvSpPr>
        <p:spPr>
          <a:xfrm>
            <a:off x="3875150" y="1695975"/>
            <a:ext cx="13518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25" name="Google Shape;1325;p18"/>
          <p:cNvSpPr txBox="1"/>
          <p:nvPr>
            <p:ph idx="1" type="subTitle"/>
          </p:nvPr>
        </p:nvSpPr>
        <p:spPr>
          <a:xfrm>
            <a:off x="1823900" y="3455950"/>
            <a:ext cx="5496000" cy="396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_1_1_1_1">
    <p:spTree>
      <p:nvGrpSpPr>
        <p:cNvPr id="1326" name="Shape 1326"/>
        <p:cNvGrpSpPr/>
        <p:nvPr/>
      </p:nvGrpSpPr>
      <p:grpSpPr>
        <a:xfrm>
          <a:off x="0" y="0"/>
          <a:ext cx="0" cy="0"/>
          <a:chOff x="0" y="0"/>
          <a:chExt cx="0" cy="0"/>
        </a:xfrm>
      </p:grpSpPr>
      <p:grpSp>
        <p:nvGrpSpPr>
          <p:cNvPr id="1327" name="Google Shape;1327;p19"/>
          <p:cNvGrpSpPr/>
          <p:nvPr/>
        </p:nvGrpSpPr>
        <p:grpSpPr>
          <a:xfrm>
            <a:off x="0" y="0"/>
            <a:ext cx="9144000" cy="5143500"/>
            <a:chOff x="0" y="0"/>
            <a:chExt cx="9144000" cy="5143500"/>
          </a:xfrm>
        </p:grpSpPr>
        <p:grpSp>
          <p:nvGrpSpPr>
            <p:cNvPr id="1328" name="Google Shape;1328;p19"/>
            <p:cNvGrpSpPr/>
            <p:nvPr/>
          </p:nvGrpSpPr>
          <p:grpSpPr>
            <a:xfrm>
              <a:off x="0" y="115367"/>
              <a:ext cx="9144000" cy="4912766"/>
              <a:chOff x="-7187794" y="181100"/>
              <a:chExt cx="9144000" cy="4912766"/>
            </a:xfrm>
          </p:grpSpPr>
          <p:cxnSp>
            <p:nvCxnSpPr>
              <p:cNvPr id="1329" name="Google Shape;1329;p19"/>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0" name="Google Shape;1330;p19"/>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1" name="Google Shape;1331;p19"/>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2" name="Google Shape;1332;p19"/>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3" name="Google Shape;1333;p19"/>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4" name="Google Shape;1334;p19"/>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5" name="Google Shape;1335;p19"/>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6" name="Google Shape;1336;p19"/>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7" name="Google Shape;1337;p19"/>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8" name="Google Shape;1338;p19"/>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39" name="Google Shape;1339;p19"/>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0" name="Google Shape;1340;p19"/>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1" name="Google Shape;1341;p19"/>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2" name="Google Shape;1342;p19"/>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3" name="Google Shape;1343;p19"/>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4" name="Google Shape;1344;p19"/>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5" name="Google Shape;1345;p19"/>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6" name="Google Shape;1346;p19"/>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7" name="Google Shape;1347;p19"/>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8" name="Google Shape;1348;p19"/>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49" name="Google Shape;1349;p19"/>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50" name="Google Shape;1350;p19"/>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51" name="Google Shape;1351;p19"/>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52" name="Google Shape;1352;p19"/>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53" name="Google Shape;1353;p19"/>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54" name="Google Shape;1354;p19"/>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55" name="Google Shape;1355;p19"/>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56" name="Google Shape;1356;p19"/>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1357" name="Google Shape;1357;p19"/>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58" name="Google Shape;1358;p19"/>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59" name="Google Shape;1359;p19"/>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0" name="Google Shape;1360;p19"/>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1" name="Google Shape;1361;p19"/>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2" name="Google Shape;1362;p19"/>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3" name="Google Shape;1363;p19"/>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4" name="Google Shape;1364;p19"/>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5" name="Google Shape;1365;p19"/>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6" name="Google Shape;1366;p19"/>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7" name="Google Shape;1367;p19"/>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8" name="Google Shape;1368;p19"/>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9" name="Google Shape;1369;p19"/>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0" name="Google Shape;1370;p19"/>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1" name="Google Shape;1371;p19"/>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2" name="Google Shape;1372;p19"/>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3" name="Google Shape;1373;p19"/>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4" name="Google Shape;1374;p19"/>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5" name="Google Shape;1375;p19"/>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6" name="Google Shape;1376;p19"/>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7" name="Google Shape;1377;p19"/>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8" name="Google Shape;1378;p19"/>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9" name="Google Shape;1379;p19"/>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0" name="Google Shape;1380;p19"/>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1" name="Google Shape;1381;p19"/>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2" name="Google Shape;1382;p19"/>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3" name="Google Shape;1383;p19"/>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4" name="Google Shape;1384;p19"/>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5" name="Google Shape;1385;p19"/>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6" name="Google Shape;1386;p19"/>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7" name="Google Shape;1387;p19"/>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8" name="Google Shape;1388;p19"/>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9" name="Google Shape;1389;p19"/>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0" name="Google Shape;1390;p19"/>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1" name="Google Shape;1391;p19"/>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2" name="Google Shape;1392;p19"/>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3" name="Google Shape;1393;p19"/>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4" name="Google Shape;1394;p19"/>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5" name="Google Shape;1395;p19"/>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6" name="Google Shape;1396;p19"/>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7" name="Google Shape;1397;p19"/>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8" name="Google Shape;1398;p19"/>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9" name="Google Shape;1399;p19"/>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00" name="Google Shape;1400;p19"/>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01" name="Google Shape;1401;p19"/>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02" name="Google Shape;1402;p19"/>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03" name="Google Shape;1403;p19"/>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04" name="Google Shape;1404;p19"/>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405" name="Google Shape;1405;p19"/>
          <p:cNvSpPr/>
          <p:nvPr/>
        </p:nvSpPr>
        <p:spPr>
          <a:xfrm>
            <a:off x="1283250" y="942900"/>
            <a:ext cx="65775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9"/>
          <p:cNvSpPr/>
          <p:nvPr/>
        </p:nvSpPr>
        <p:spPr>
          <a:xfrm rot="10800000">
            <a:off x="1283250" y="1181100"/>
            <a:ext cx="6577500" cy="3019500"/>
          </a:xfrm>
          <a:prstGeom prst="round1Rect">
            <a:avLst>
              <a:gd fmla="val 12773"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7" name="Google Shape;1407;p19"/>
          <p:cNvGrpSpPr/>
          <p:nvPr/>
        </p:nvGrpSpPr>
        <p:grpSpPr>
          <a:xfrm>
            <a:off x="7205227" y="994524"/>
            <a:ext cx="543054" cy="134986"/>
            <a:chOff x="7462263" y="723984"/>
            <a:chExt cx="636044" cy="158100"/>
          </a:xfrm>
        </p:grpSpPr>
        <p:sp>
          <p:nvSpPr>
            <p:cNvPr id="1408" name="Google Shape;1408;p19"/>
            <p:cNvSpPr/>
            <p:nvPr/>
          </p:nvSpPr>
          <p:spPr>
            <a:xfrm>
              <a:off x="7703502"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9"/>
            <p:cNvSpPr/>
            <p:nvPr/>
          </p:nvSpPr>
          <p:spPr>
            <a:xfrm>
              <a:off x="7944708"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9"/>
            <p:cNvSpPr/>
            <p:nvPr/>
          </p:nvSpPr>
          <p:spPr>
            <a:xfrm>
              <a:off x="7462263"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1" name="Google Shape;1411;p19"/>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412" name="Google Shape;1412;p19"/>
            <p:cNvSpPr/>
            <p:nvPr/>
          </p:nvSpPr>
          <p:spPr>
            <a:xfrm>
              <a:off x="7739971" y="762860"/>
              <a:ext cx="80400" cy="804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3" name="Google Shape;1413;p19"/>
            <p:cNvGrpSpPr/>
            <p:nvPr/>
          </p:nvGrpSpPr>
          <p:grpSpPr>
            <a:xfrm>
              <a:off x="7982164" y="757305"/>
              <a:ext cx="78432" cy="78432"/>
              <a:chOff x="7398900" y="321850"/>
              <a:chExt cx="103500" cy="103500"/>
            </a:xfrm>
          </p:grpSpPr>
          <p:cxnSp>
            <p:nvCxnSpPr>
              <p:cNvPr id="1414" name="Google Shape;1414;p19"/>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415" name="Google Shape;1415;p19"/>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1416" name="Google Shape;1416;p19"/>
          <p:cNvSpPr txBox="1"/>
          <p:nvPr>
            <p:ph type="title"/>
          </p:nvPr>
        </p:nvSpPr>
        <p:spPr>
          <a:xfrm>
            <a:off x="4191475" y="2026850"/>
            <a:ext cx="2226900" cy="675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17" name="Google Shape;1417;p19"/>
          <p:cNvSpPr txBox="1"/>
          <p:nvPr>
            <p:ph hasCustomPrompt="1" idx="2" type="title"/>
          </p:nvPr>
        </p:nvSpPr>
        <p:spPr>
          <a:xfrm>
            <a:off x="2725625" y="1943750"/>
            <a:ext cx="13518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18" name="Google Shape;1418;p19"/>
          <p:cNvSpPr txBox="1"/>
          <p:nvPr>
            <p:ph idx="1" type="subTitle"/>
          </p:nvPr>
        </p:nvSpPr>
        <p:spPr>
          <a:xfrm>
            <a:off x="1824000" y="3248850"/>
            <a:ext cx="5496000" cy="396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19" name="Shape 1419"/>
        <p:cNvGrpSpPr/>
        <p:nvPr/>
      </p:nvGrpSpPr>
      <p:grpSpPr>
        <a:xfrm>
          <a:off x="0" y="0"/>
          <a:ext cx="0" cy="0"/>
          <a:chOff x="0" y="0"/>
          <a:chExt cx="0" cy="0"/>
        </a:xfrm>
      </p:grpSpPr>
      <p:grpSp>
        <p:nvGrpSpPr>
          <p:cNvPr id="1420" name="Google Shape;1420;p20"/>
          <p:cNvGrpSpPr/>
          <p:nvPr/>
        </p:nvGrpSpPr>
        <p:grpSpPr>
          <a:xfrm>
            <a:off x="0" y="0"/>
            <a:ext cx="9144000" cy="5143500"/>
            <a:chOff x="0" y="0"/>
            <a:chExt cx="9144000" cy="5143500"/>
          </a:xfrm>
        </p:grpSpPr>
        <p:grpSp>
          <p:nvGrpSpPr>
            <p:cNvPr id="1421" name="Google Shape;1421;p20"/>
            <p:cNvGrpSpPr/>
            <p:nvPr/>
          </p:nvGrpSpPr>
          <p:grpSpPr>
            <a:xfrm>
              <a:off x="0" y="115367"/>
              <a:ext cx="9144000" cy="4912766"/>
              <a:chOff x="-7187794" y="181100"/>
              <a:chExt cx="9144000" cy="4912766"/>
            </a:xfrm>
          </p:grpSpPr>
          <p:cxnSp>
            <p:nvCxnSpPr>
              <p:cNvPr id="1422" name="Google Shape;1422;p20"/>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23" name="Google Shape;1423;p20"/>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24" name="Google Shape;1424;p20"/>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25" name="Google Shape;1425;p20"/>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26" name="Google Shape;1426;p20"/>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27" name="Google Shape;1427;p20"/>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28" name="Google Shape;1428;p20"/>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29" name="Google Shape;1429;p20"/>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0" name="Google Shape;1430;p20"/>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1" name="Google Shape;1431;p20"/>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2" name="Google Shape;1432;p20"/>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3" name="Google Shape;1433;p20"/>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4" name="Google Shape;1434;p20"/>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5" name="Google Shape;1435;p20"/>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6" name="Google Shape;1436;p20"/>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7" name="Google Shape;1437;p20"/>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8" name="Google Shape;1438;p20"/>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39" name="Google Shape;1439;p20"/>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0" name="Google Shape;1440;p20"/>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1" name="Google Shape;1441;p20"/>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2" name="Google Shape;1442;p20"/>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3" name="Google Shape;1443;p20"/>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4" name="Google Shape;1444;p20"/>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5" name="Google Shape;1445;p20"/>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6" name="Google Shape;1446;p20"/>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7" name="Google Shape;1447;p20"/>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8" name="Google Shape;1448;p20"/>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449" name="Google Shape;1449;p20"/>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1450" name="Google Shape;1450;p20"/>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1" name="Google Shape;1451;p20"/>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2" name="Google Shape;1452;p20"/>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3" name="Google Shape;1453;p20"/>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4" name="Google Shape;1454;p20"/>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5" name="Google Shape;1455;p20"/>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6" name="Google Shape;1456;p20"/>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7" name="Google Shape;1457;p20"/>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8" name="Google Shape;1458;p20"/>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9" name="Google Shape;1459;p20"/>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0" name="Google Shape;1460;p20"/>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1" name="Google Shape;1461;p20"/>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2" name="Google Shape;1462;p20"/>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3" name="Google Shape;1463;p20"/>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4" name="Google Shape;1464;p20"/>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5" name="Google Shape;1465;p20"/>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6" name="Google Shape;1466;p20"/>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7" name="Google Shape;1467;p20"/>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8" name="Google Shape;1468;p20"/>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9" name="Google Shape;1469;p20"/>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0" name="Google Shape;1470;p20"/>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1" name="Google Shape;1471;p20"/>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2" name="Google Shape;1472;p20"/>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3" name="Google Shape;1473;p20"/>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4" name="Google Shape;1474;p20"/>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5" name="Google Shape;1475;p20"/>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6" name="Google Shape;1476;p20"/>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7" name="Google Shape;1477;p20"/>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8" name="Google Shape;1478;p20"/>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9" name="Google Shape;1479;p20"/>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0" name="Google Shape;1480;p20"/>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1" name="Google Shape;1481;p20"/>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2" name="Google Shape;1482;p20"/>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3" name="Google Shape;1483;p20"/>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4" name="Google Shape;1484;p20"/>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5" name="Google Shape;1485;p20"/>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6" name="Google Shape;1486;p20"/>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7" name="Google Shape;1487;p20"/>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8" name="Google Shape;1488;p20"/>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9" name="Google Shape;1489;p20"/>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90" name="Google Shape;1490;p20"/>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91" name="Google Shape;1491;p20"/>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92" name="Google Shape;1492;p20"/>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93" name="Google Shape;1493;p20"/>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94" name="Google Shape;1494;p20"/>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95" name="Google Shape;1495;p20"/>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96" name="Google Shape;1496;p20"/>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97" name="Google Shape;1497;p20"/>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498" name="Google Shape;1498;p20"/>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0"/>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0" name="Google Shape;1500;p20"/>
          <p:cNvGrpSpPr/>
          <p:nvPr/>
        </p:nvGrpSpPr>
        <p:grpSpPr>
          <a:xfrm>
            <a:off x="7620977" y="586624"/>
            <a:ext cx="543054" cy="134986"/>
            <a:chOff x="7462263" y="723984"/>
            <a:chExt cx="636044" cy="158100"/>
          </a:xfrm>
        </p:grpSpPr>
        <p:sp>
          <p:nvSpPr>
            <p:cNvPr id="1501" name="Google Shape;1501;p20"/>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0"/>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0"/>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4" name="Google Shape;1504;p20"/>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505" name="Google Shape;1505;p20"/>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6" name="Google Shape;1506;p20"/>
            <p:cNvGrpSpPr/>
            <p:nvPr/>
          </p:nvGrpSpPr>
          <p:grpSpPr>
            <a:xfrm>
              <a:off x="7982164" y="757305"/>
              <a:ext cx="78432" cy="78432"/>
              <a:chOff x="7398900" y="321850"/>
              <a:chExt cx="103500" cy="103500"/>
            </a:xfrm>
          </p:grpSpPr>
          <p:cxnSp>
            <p:nvCxnSpPr>
              <p:cNvPr id="1507" name="Google Shape;1507;p20"/>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20"/>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1509" name="Google Shape;1509;p20"/>
          <p:cNvSpPr txBox="1"/>
          <p:nvPr>
            <p:ph hasCustomPrompt="1" type="title"/>
          </p:nvPr>
        </p:nvSpPr>
        <p:spPr>
          <a:xfrm>
            <a:off x="2032000" y="1129096"/>
            <a:ext cx="4875000" cy="52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10" name="Google Shape;1510;p20"/>
          <p:cNvSpPr txBox="1"/>
          <p:nvPr>
            <p:ph idx="1" type="subTitle"/>
          </p:nvPr>
        </p:nvSpPr>
        <p:spPr>
          <a:xfrm>
            <a:off x="2032000" y="1653325"/>
            <a:ext cx="4875000" cy="30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1" name="Google Shape;1511;p20"/>
          <p:cNvSpPr txBox="1"/>
          <p:nvPr>
            <p:ph hasCustomPrompt="1" idx="2" type="title"/>
          </p:nvPr>
        </p:nvSpPr>
        <p:spPr>
          <a:xfrm>
            <a:off x="2032000" y="2280448"/>
            <a:ext cx="4875000" cy="52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12" name="Google Shape;1512;p20"/>
          <p:cNvSpPr txBox="1"/>
          <p:nvPr>
            <p:ph idx="3" type="subTitle"/>
          </p:nvPr>
        </p:nvSpPr>
        <p:spPr>
          <a:xfrm>
            <a:off x="2032000" y="2804652"/>
            <a:ext cx="4875000" cy="30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3" name="Google Shape;1513;p20"/>
          <p:cNvSpPr txBox="1"/>
          <p:nvPr>
            <p:ph hasCustomPrompt="1" idx="4" type="title"/>
          </p:nvPr>
        </p:nvSpPr>
        <p:spPr>
          <a:xfrm>
            <a:off x="2032000" y="3431699"/>
            <a:ext cx="4875000" cy="52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14" name="Google Shape;1514;p20"/>
          <p:cNvSpPr txBox="1"/>
          <p:nvPr>
            <p:ph idx="5" type="subTitle"/>
          </p:nvPr>
        </p:nvSpPr>
        <p:spPr>
          <a:xfrm>
            <a:off x="2032000" y="3956004"/>
            <a:ext cx="4875000" cy="30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3"/>
          <p:cNvGrpSpPr/>
          <p:nvPr/>
        </p:nvGrpSpPr>
        <p:grpSpPr>
          <a:xfrm>
            <a:off x="0" y="0"/>
            <a:ext cx="9144000" cy="5143500"/>
            <a:chOff x="0" y="0"/>
            <a:chExt cx="9144000" cy="5143500"/>
          </a:xfrm>
        </p:grpSpPr>
        <p:grpSp>
          <p:nvGrpSpPr>
            <p:cNvPr id="103" name="Google Shape;103;p3"/>
            <p:cNvGrpSpPr/>
            <p:nvPr/>
          </p:nvGrpSpPr>
          <p:grpSpPr>
            <a:xfrm>
              <a:off x="0" y="115367"/>
              <a:ext cx="9144000" cy="4912766"/>
              <a:chOff x="-7187794" y="181100"/>
              <a:chExt cx="9144000" cy="4912766"/>
            </a:xfrm>
          </p:grpSpPr>
          <p:cxnSp>
            <p:nvCxnSpPr>
              <p:cNvPr id="104" name="Google Shape;104;p3"/>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5" name="Google Shape;105;p3"/>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6" name="Google Shape;106;p3"/>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7" name="Google Shape;107;p3"/>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8" name="Google Shape;108;p3"/>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09" name="Google Shape;109;p3"/>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0" name="Google Shape;110;p3"/>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1" name="Google Shape;111;p3"/>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2" name="Google Shape;112;p3"/>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3" name="Google Shape;113;p3"/>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4" name="Google Shape;114;p3"/>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5" name="Google Shape;115;p3"/>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6" name="Google Shape;116;p3"/>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7" name="Google Shape;117;p3"/>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8" name="Google Shape;118;p3"/>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19" name="Google Shape;119;p3"/>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0" name="Google Shape;120;p3"/>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1" name="Google Shape;121;p3"/>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2" name="Google Shape;122;p3"/>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3" name="Google Shape;123;p3"/>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4" name="Google Shape;124;p3"/>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5" name="Google Shape;125;p3"/>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6" name="Google Shape;126;p3"/>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7" name="Google Shape;127;p3"/>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8" name="Google Shape;128;p3"/>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29" name="Google Shape;129;p3"/>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0" name="Google Shape;130;p3"/>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31" name="Google Shape;131;p3"/>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132" name="Google Shape;132;p3"/>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3" name="Google Shape;133;p3"/>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4" name="Google Shape;134;p3"/>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5" name="Google Shape;135;p3"/>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6" name="Google Shape;136;p3"/>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7" name="Google Shape;137;p3"/>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8" name="Google Shape;138;p3"/>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39" name="Google Shape;139;p3"/>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0" name="Google Shape;140;p3"/>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1" name="Google Shape;141;p3"/>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2" name="Google Shape;142;p3"/>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3" name="Google Shape;143;p3"/>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4" name="Google Shape;144;p3"/>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5" name="Google Shape;145;p3"/>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6" name="Google Shape;146;p3"/>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7" name="Google Shape;147;p3"/>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8" name="Google Shape;148;p3"/>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49" name="Google Shape;149;p3"/>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0" name="Google Shape;150;p3"/>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1" name="Google Shape;151;p3"/>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2" name="Google Shape;152;p3"/>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3" name="Google Shape;153;p3"/>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4" name="Google Shape;154;p3"/>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 name="Google Shape;155;p3"/>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 name="Google Shape;156;p3"/>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 name="Google Shape;157;p3"/>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 name="Google Shape;158;p3"/>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9" name="Google Shape;159;p3"/>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0" name="Google Shape;160;p3"/>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1" name="Google Shape;161;p3"/>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2" name="Google Shape;162;p3"/>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3" name="Google Shape;163;p3"/>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 name="Google Shape;164;p3"/>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 name="Google Shape;165;p3"/>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 name="Google Shape;166;p3"/>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 name="Google Shape;167;p3"/>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8" name="Google Shape;168;p3"/>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9" name="Google Shape;169;p3"/>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0" name="Google Shape;170;p3"/>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1" name="Google Shape;171;p3"/>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2" name="Google Shape;172;p3"/>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3" name="Google Shape;173;p3"/>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4" name="Google Shape;174;p3"/>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 name="Google Shape;175;p3"/>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 name="Google Shape;176;p3"/>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 name="Google Shape;177;p3"/>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 name="Google Shape;178;p3"/>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9" name="Google Shape;179;p3"/>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80" name="Google Shape;180;p3"/>
          <p:cNvSpPr/>
          <p:nvPr/>
        </p:nvSpPr>
        <p:spPr>
          <a:xfrm>
            <a:off x="1283250" y="942900"/>
            <a:ext cx="65775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1283250" y="1181100"/>
            <a:ext cx="6577500" cy="3019500"/>
          </a:xfrm>
          <a:prstGeom prst="round1Rect">
            <a:avLst>
              <a:gd fmla="val 12773"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3"/>
          <p:cNvGrpSpPr/>
          <p:nvPr/>
        </p:nvGrpSpPr>
        <p:grpSpPr>
          <a:xfrm>
            <a:off x="7205227" y="994524"/>
            <a:ext cx="543054" cy="134986"/>
            <a:chOff x="7462263" y="723984"/>
            <a:chExt cx="636044" cy="158100"/>
          </a:xfrm>
        </p:grpSpPr>
        <p:sp>
          <p:nvSpPr>
            <p:cNvPr id="183" name="Google Shape;183;p3"/>
            <p:cNvSpPr/>
            <p:nvPr/>
          </p:nvSpPr>
          <p:spPr>
            <a:xfrm>
              <a:off x="7703502"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7944708"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7462263"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3"/>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3"/>
            <p:cNvSpPr/>
            <p:nvPr/>
          </p:nvSpPr>
          <p:spPr>
            <a:xfrm>
              <a:off x="7739971" y="762860"/>
              <a:ext cx="80400" cy="804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3"/>
            <p:cNvGrpSpPr/>
            <p:nvPr/>
          </p:nvGrpSpPr>
          <p:grpSpPr>
            <a:xfrm>
              <a:off x="7982164" y="757305"/>
              <a:ext cx="78432" cy="78432"/>
              <a:chOff x="7398900" y="321850"/>
              <a:chExt cx="103500" cy="103500"/>
            </a:xfrm>
          </p:grpSpPr>
          <p:cxnSp>
            <p:nvCxnSpPr>
              <p:cNvPr id="189" name="Google Shape;189;p3"/>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3"/>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191" name="Google Shape;191;p3"/>
          <p:cNvSpPr txBox="1"/>
          <p:nvPr>
            <p:ph type="title"/>
          </p:nvPr>
        </p:nvSpPr>
        <p:spPr>
          <a:xfrm>
            <a:off x="1824000" y="2619388"/>
            <a:ext cx="5496000" cy="6756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2" name="Google Shape;192;p3"/>
          <p:cNvSpPr txBox="1"/>
          <p:nvPr>
            <p:ph hasCustomPrompt="1" idx="2" type="title"/>
          </p:nvPr>
        </p:nvSpPr>
        <p:spPr>
          <a:xfrm>
            <a:off x="4046250" y="1753375"/>
            <a:ext cx="1051500" cy="564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3" name="Google Shape;193;p3"/>
          <p:cNvSpPr txBox="1"/>
          <p:nvPr>
            <p:ph idx="1" type="subTitle"/>
          </p:nvPr>
        </p:nvSpPr>
        <p:spPr>
          <a:xfrm>
            <a:off x="2268600" y="3489525"/>
            <a:ext cx="4606800" cy="329100"/>
          </a:xfrm>
          <a:prstGeom prst="rect">
            <a:avLst/>
          </a:prstGeom>
          <a:solidFill>
            <a:schemeClr val="accent5"/>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515" name="Shape 1515"/>
        <p:cNvGrpSpPr/>
        <p:nvPr/>
      </p:nvGrpSpPr>
      <p:grpSpPr>
        <a:xfrm>
          <a:off x="0" y="0"/>
          <a:ext cx="0" cy="0"/>
          <a:chOff x="0" y="0"/>
          <a:chExt cx="0" cy="0"/>
        </a:xfrm>
      </p:grpSpPr>
      <p:grpSp>
        <p:nvGrpSpPr>
          <p:cNvPr id="1516" name="Google Shape;1516;p21"/>
          <p:cNvGrpSpPr/>
          <p:nvPr/>
        </p:nvGrpSpPr>
        <p:grpSpPr>
          <a:xfrm>
            <a:off x="0" y="0"/>
            <a:ext cx="9144000" cy="5143500"/>
            <a:chOff x="0" y="0"/>
            <a:chExt cx="9144000" cy="5143500"/>
          </a:xfrm>
        </p:grpSpPr>
        <p:grpSp>
          <p:nvGrpSpPr>
            <p:cNvPr id="1517" name="Google Shape;1517;p21"/>
            <p:cNvGrpSpPr/>
            <p:nvPr/>
          </p:nvGrpSpPr>
          <p:grpSpPr>
            <a:xfrm>
              <a:off x="0" y="115367"/>
              <a:ext cx="9144000" cy="4912766"/>
              <a:chOff x="-7187794" y="181100"/>
              <a:chExt cx="9144000" cy="4912766"/>
            </a:xfrm>
          </p:grpSpPr>
          <p:cxnSp>
            <p:nvCxnSpPr>
              <p:cNvPr id="1518" name="Google Shape;1518;p21"/>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19" name="Google Shape;1519;p21"/>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0" name="Google Shape;1520;p21"/>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1" name="Google Shape;1521;p21"/>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2" name="Google Shape;1522;p21"/>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3" name="Google Shape;1523;p21"/>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4" name="Google Shape;1524;p21"/>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5" name="Google Shape;1525;p21"/>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6" name="Google Shape;1526;p21"/>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7" name="Google Shape;1527;p21"/>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8" name="Google Shape;1528;p21"/>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29" name="Google Shape;1529;p21"/>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0" name="Google Shape;1530;p21"/>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1" name="Google Shape;1531;p21"/>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2" name="Google Shape;1532;p21"/>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3" name="Google Shape;1533;p21"/>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4" name="Google Shape;1534;p21"/>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5" name="Google Shape;1535;p21"/>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6" name="Google Shape;1536;p21"/>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7" name="Google Shape;1537;p21"/>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8" name="Google Shape;1538;p21"/>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39" name="Google Shape;1539;p21"/>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40" name="Google Shape;1540;p21"/>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41" name="Google Shape;1541;p21"/>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42" name="Google Shape;1542;p21"/>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43" name="Google Shape;1543;p21"/>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44" name="Google Shape;1544;p21"/>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545" name="Google Shape;1545;p21"/>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1546" name="Google Shape;1546;p21"/>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47" name="Google Shape;1547;p21"/>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48" name="Google Shape;1548;p21"/>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49" name="Google Shape;1549;p21"/>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0" name="Google Shape;1550;p21"/>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1" name="Google Shape;1551;p21"/>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2" name="Google Shape;1552;p21"/>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3" name="Google Shape;1553;p21"/>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4" name="Google Shape;1554;p21"/>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5" name="Google Shape;1555;p21"/>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6" name="Google Shape;1556;p21"/>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7" name="Google Shape;1557;p21"/>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8" name="Google Shape;1558;p21"/>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59" name="Google Shape;1559;p21"/>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0" name="Google Shape;1560;p21"/>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1" name="Google Shape;1561;p21"/>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2" name="Google Shape;1562;p21"/>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3" name="Google Shape;1563;p21"/>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4" name="Google Shape;1564;p21"/>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5" name="Google Shape;1565;p21"/>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6" name="Google Shape;1566;p21"/>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7" name="Google Shape;1567;p21"/>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8" name="Google Shape;1568;p21"/>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69" name="Google Shape;1569;p21"/>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0" name="Google Shape;1570;p21"/>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1" name="Google Shape;1571;p21"/>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2" name="Google Shape;1572;p21"/>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3" name="Google Shape;1573;p21"/>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4" name="Google Shape;1574;p21"/>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5" name="Google Shape;1575;p21"/>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6" name="Google Shape;1576;p21"/>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7" name="Google Shape;1577;p21"/>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8" name="Google Shape;1578;p21"/>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79" name="Google Shape;1579;p21"/>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0" name="Google Shape;1580;p21"/>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1" name="Google Shape;1581;p21"/>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2" name="Google Shape;1582;p21"/>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3" name="Google Shape;1583;p21"/>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4" name="Google Shape;1584;p21"/>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5" name="Google Shape;1585;p21"/>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6" name="Google Shape;1586;p21"/>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7" name="Google Shape;1587;p21"/>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8" name="Google Shape;1588;p21"/>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89" name="Google Shape;1589;p21"/>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90" name="Google Shape;1590;p21"/>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91" name="Google Shape;1591;p21"/>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92" name="Google Shape;1592;p21"/>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593" name="Google Shape;1593;p21"/>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594" name="Google Shape;1594;p21"/>
          <p:cNvSpPr/>
          <p:nvPr/>
        </p:nvSpPr>
        <p:spPr>
          <a:xfrm>
            <a:off x="1283250" y="942900"/>
            <a:ext cx="65775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1"/>
          <p:cNvSpPr/>
          <p:nvPr/>
        </p:nvSpPr>
        <p:spPr>
          <a:xfrm rot="10800000">
            <a:off x="1283250" y="1181100"/>
            <a:ext cx="6577500" cy="3019500"/>
          </a:xfrm>
          <a:prstGeom prst="round1Rect">
            <a:avLst>
              <a:gd fmla="val 12773"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6" name="Google Shape;1596;p21"/>
          <p:cNvGrpSpPr/>
          <p:nvPr/>
        </p:nvGrpSpPr>
        <p:grpSpPr>
          <a:xfrm>
            <a:off x="7205227" y="994524"/>
            <a:ext cx="543054" cy="134986"/>
            <a:chOff x="7462263" y="723984"/>
            <a:chExt cx="636044" cy="158100"/>
          </a:xfrm>
        </p:grpSpPr>
        <p:sp>
          <p:nvSpPr>
            <p:cNvPr id="1597" name="Google Shape;1597;p21"/>
            <p:cNvSpPr/>
            <p:nvPr/>
          </p:nvSpPr>
          <p:spPr>
            <a:xfrm>
              <a:off x="7703502"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1"/>
            <p:cNvSpPr/>
            <p:nvPr/>
          </p:nvSpPr>
          <p:spPr>
            <a:xfrm>
              <a:off x="7944708"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1"/>
            <p:cNvSpPr/>
            <p:nvPr/>
          </p:nvSpPr>
          <p:spPr>
            <a:xfrm>
              <a:off x="7462263"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0" name="Google Shape;1600;p21"/>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601" name="Google Shape;1601;p21"/>
            <p:cNvSpPr/>
            <p:nvPr/>
          </p:nvSpPr>
          <p:spPr>
            <a:xfrm>
              <a:off x="7739971" y="762860"/>
              <a:ext cx="80400" cy="804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2" name="Google Shape;1602;p21"/>
            <p:cNvGrpSpPr/>
            <p:nvPr/>
          </p:nvGrpSpPr>
          <p:grpSpPr>
            <a:xfrm>
              <a:off x="7982164" y="757305"/>
              <a:ext cx="78432" cy="78432"/>
              <a:chOff x="7398900" y="321850"/>
              <a:chExt cx="103500" cy="103500"/>
            </a:xfrm>
          </p:grpSpPr>
          <p:cxnSp>
            <p:nvCxnSpPr>
              <p:cNvPr id="1603" name="Google Shape;1603;p21"/>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604" name="Google Shape;1604;p21"/>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1605" name="Google Shape;1605;p21"/>
          <p:cNvSpPr txBox="1"/>
          <p:nvPr>
            <p:ph type="ctrTitle"/>
          </p:nvPr>
        </p:nvSpPr>
        <p:spPr>
          <a:xfrm>
            <a:off x="2425075" y="1183375"/>
            <a:ext cx="4293900" cy="7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06" name="Google Shape;1606;p21"/>
          <p:cNvSpPr txBox="1"/>
          <p:nvPr>
            <p:ph idx="1" type="subTitle"/>
          </p:nvPr>
        </p:nvSpPr>
        <p:spPr>
          <a:xfrm>
            <a:off x="2883000" y="2111550"/>
            <a:ext cx="3378000" cy="92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07" name="Google Shape;1607;p21"/>
          <p:cNvSpPr txBox="1"/>
          <p:nvPr/>
        </p:nvSpPr>
        <p:spPr>
          <a:xfrm>
            <a:off x="1938525" y="3662975"/>
            <a:ext cx="5266800" cy="40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s" sz="1200">
                <a:solidFill>
                  <a:schemeClr val="dk2"/>
                </a:solidFill>
                <a:latin typeface="Lexend Deca"/>
                <a:ea typeface="Lexend Deca"/>
                <a:cs typeface="Lexend Deca"/>
                <a:sym typeface="Lexend Deca"/>
              </a:rPr>
              <a:t>CRÉDITOS: Esta plantilla de presentación fue creada por </a:t>
            </a:r>
            <a:r>
              <a:rPr b="1" lang="es" sz="1200">
                <a:solidFill>
                  <a:schemeClr val="dk2"/>
                </a:solidFill>
                <a:uFill>
                  <a:noFill/>
                </a:uFill>
                <a:latin typeface="Lexend Deca"/>
                <a:ea typeface="Lexend Deca"/>
                <a:cs typeface="Lexend Deca"/>
                <a:sym typeface="Lexend Deca"/>
                <a:hlinkClick r:id="rId2">
                  <a:extLst>
                    <a:ext uri="{A12FA001-AC4F-418D-AE19-62706E023703}">
                      <ahyp:hlinkClr val="tx"/>
                    </a:ext>
                  </a:extLst>
                </a:hlinkClick>
              </a:rPr>
              <a:t>Slidesgo</a:t>
            </a:r>
            <a:r>
              <a:rPr lang="es" sz="1200">
                <a:solidFill>
                  <a:schemeClr val="dk2"/>
                </a:solidFill>
                <a:latin typeface="Lexend Deca"/>
                <a:ea typeface="Lexend Deca"/>
                <a:cs typeface="Lexend Deca"/>
                <a:sym typeface="Lexend Deca"/>
              </a:rPr>
              <a:t>, que incluye iconos de </a:t>
            </a:r>
            <a:r>
              <a:rPr b="1" lang="es" sz="1200">
                <a:solidFill>
                  <a:schemeClr val="dk2"/>
                </a:solidFill>
                <a:uFill>
                  <a:noFill/>
                </a:uFill>
                <a:latin typeface="Lexend Deca"/>
                <a:ea typeface="Lexend Deca"/>
                <a:cs typeface="Lexend Deca"/>
                <a:sym typeface="Lexend Deca"/>
                <a:hlinkClick r:id="rId3">
                  <a:extLst>
                    <a:ext uri="{A12FA001-AC4F-418D-AE19-62706E023703}">
                      <ahyp:hlinkClr val="tx"/>
                    </a:ext>
                  </a:extLst>
                </a:hlinkClick>
              </a:rPr>
              <a:t>Flaticon</a:t>
            </a:r>
            <a:r>
              <a:rPr b="1" lang="es" sz="1200">
                <a:solidFill>
                  <a:schemeClr val="dk2"/>
                </a:solidFill>
                <a:latin typeface="Lexend Deca"/>
                <a:ea typeface="Lexend Deca"/>
                <a:cs typeface="Lexend Deca"/>
                <a:sym typeface="Lexend Deca"/>
              </a:rPr>
              <a:t> </a:t>
            </a:r>
            <a:r>
              <a:rPr lang="es" sz="1200">
                <a:solidFill>
                  <a:schemeClr val="dk2"/>
                </a:solidFill>
                <a:latin typeface="Lexend Deca"/>
                <a:ea typeface="Lexend Deca"/>
                <a:cs typeface="Lexend Deca"/>
                <a:sym typeface="Lexend Deca"/>
              </a:rPr>
              <a:t>e infografías e imágenes de </a:t>
            </a:r>
            <a:r>
              <a:rPr b="1" lang="es" sz="1200">
                <a:solidFill>
                  <a:schemeClr val="dk2"/>
                </a:solidFill>
                <a:uFill>
                  <a:noFill/>
                </a:uFill>
                <a:latin typeface="Lexend Deca"/>
                <a:ea typeface="Lexend Deca"/>
                <a:cs typeface="Lexend Deca"/>
                <a:sym typeface="Lexend Deca"/>
                <a:hlinkClick r:id="rId4">
                  <a:extLst>
                    <a:ext uri="{A12FA001-AC4F-418D-AE19-62706E023703}">
                      <ahyp:hlinkClr val="tx"/>
                    </a:ext>
                  </a:extLst>
                </a:hlinkClick>
              </a:rPr>
              <a:t>Freepi</a:t>
            </a:r>
            <a:r>
              <a:rPr b="1" lang="es" sz="1200">
                <a:solidFill>
                  <a:schemeClr val="dk2"/>
                </a:solidFill>
                <a:uFill>
                  <a:noFill/>
                </a:uFill>
                <a:latin typeface="Lexend Deca"/>
                <a:ea typeface="Lexend Deca"/>
                <a:cs typeface="Lexend Deca"/>
                <a:sym typeface="Lexend Deca"/>
                <a:hlinkClick r:id="rId5">
                  <a:extLst>
                    <a:ext uri="{A12FA001-AC4F-418D-AE19-62706E023703}">
                      <ahyp:hlinkClr val="tx"/>
                    </a:ext>
                  </a:extLst>
                </a:hlinkClick>
              </a:rPr>
              <a:t>k</a:t>
            </a:r>
            <a:endParaRPr b="1" sz="1200">
              <a:solidFill>
                <a:schemeClr val="dk2"/>
              </a:solidFill>
              <a:latin typeface="Lexend Deca"/>
              <a:ea typeface="Lexend Deca"/>
              <a:cs typeface="Lexend Deca"/>
              <a:sym typeface="Lexend Dec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08" name="Shape 1608"/>
        <p:cNvGrpSpPr/>
        <p:nvPr/>
      </p:nvGrpSpPr>
      <p:grpSpPr>
        <a:xfrm>
          <a:off x="0" y="0"/>
          <a:ext cx="0" cy="0"/>
          <a:chOff x="0" y="0"/>
          <a:chExt cx="0" cy="0"/>
        </a:xfrm>
      </p:grpSpPr>
      <p:grpSp>
        <p:nvGrpSpPr>
          <p:cNvPr id="1609" name="Google Shape;1609;p22"/>
          <p:cNvGrpSpPr/>
          <p:nvPr/>
        </p:nvGrpSpPr>
        <p:grpSpPr>
          <a:xfrm>
            <a:off x="0" y="0"/>
            <a:ext cx="9144000" cy="5143500"/>
            <a:chOff x="0" y="0"/>
            <a:chExt cx="9144000" cy="5143500"/>
          </a:xfrm>
        </p:grpSpPr>
        <p:grpSp>
          <p:nvGrpSpPr>
            <p:cNvPr id="1610" name="Google Shape;1610;p22"/>
            <p:cNvGrpSpPr/>
            <p:nvPr/>
          </p:nvGrpSpPr>
          <p:grpSpPr>
            <a:xfrm>
              <a:off x="0" y="115367"/>
              <a:ext cx="9144000" cy="4912766"/>
              <a:chOff x="-7187794" y="181100"/>
              <a:chExt cx="9144000" cy="4912766"/>
            </a:xfrm>
          </p:grpSpPr>
          <p:cxnSp>
            <p:nvCxnSpPr>
              <p:cNvPr id="1611" name="Google Shape;1611;p22"/>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12" name="Google Shape;1612;p22"/>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13" name="Google Shape;1613;p22"/>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14" name="Google Shape;1614;p22"/>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15" name="Google Shape;1615;p22"/>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16" name="Google Shape;1616;p22"/>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17" name="Google Shape;1617;p22"/>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18" name="Google Shape;1618;p22"/>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19" name="Google Shape;1619;p22"/>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0" name="Google Shape;1620;p22"/>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1" name="Google Shape;1621;p22"/>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2" name="Google Shape;1622;p22"/>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3" name="Google Shape;1623;p22"/>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4" name="Google Shape;1624;p22"/>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5" name="Google Shape;1625;p22"/>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6" name="Google Shape;1626;p22"/>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7" name="Google Shape;1627;p22"/>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8" name="Google Shape;1628;p22"/>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29" name="Google Shape;1629;p22"/>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30" name="Google Shape;1630;p22"/>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31" name="Google Shape;1631;p22"/>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32" name="Google Shape;1632;p22"/>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33" name="Google Shape;1633;p22"/>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34" name="Google Shape;1634;p22"/>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35" name="Google Shape;1635;p22"/>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36" name="Google Shape;1636;p22"/>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37" name="Google Shape;1637;p22"/>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638" name="Google Shape;1638;p22"/>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1639" name="Google Shape;1639;p22"/>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0" name="Google Shape;1640;p22"/>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1" name="Google Shape;1641;p22"/>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2" name="Google Shape;1642;p22"/>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3" name="Google Shape;1643;p22"/>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4" name="Google Shape;1644;p22"/>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5" name="Google Shape;1645;p22"/>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6" name="Google Shape;1646;p22"/>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7" name="Google Shape;1647;p22"/>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8" name="Google Shape;1648;p22"/>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49" name="Google Shape;1649;p22"/>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0" name="Google Shape;1650;p22"/>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1" name="Google Shape;1651;p22"/>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2" name="Google Shape;1652;p22"/>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3" name="Google Shape;1653;p22"/>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4" name="Google Shape;1654;p22"/>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5" name="Google Shape;1655;p22"/>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6" name="Google Shape;1656;p22"/>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7" name="Google Shape;1657;p22"/>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8" name="Google Shape;1658;p22"/>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59" name="Google Shape;1659;p22"/>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0" name="Google Shape;1660;p22"/>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1" name="Google Shape;1661;p22"/>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2" name="Google Shape;1662;p22"/>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3" name="Google Shape;1663;p22"/>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4" name="Google Shape;1664;p22"/>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5" name="Google Shape;1665;p22"/>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6" name="Google Shape;1666;p22"/>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7" name="Google Shape;1667;p22"/>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8" name="Google Shape;1668;p22"/>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69" name="Google Shape;1669;p22"/>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0" name="Google Shape;1670;p22"/>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1" name="Google Shape;1671;p22"/>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2" name="Google Shape;1672;p22"/>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3" name="Google Shape;1673;p22"/>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4" name="Google Shape;1674;p22"/>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5" name="Google Shape;1675;p22"/>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6" name="Google Shape;1676;p22"/>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7" name="Google Shape;1677;p22"/>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8" name="Google Shape;1678;p22"/>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79" name="Google Shape;1679;p22"/>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80" name="Google Shape;1680;p22"/>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81" name="Google Shape;1681;p22"/>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82" name="Google Shape;1682;p22"/>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83" name="Google Shape;1683;p22"/>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84" name="Google Shape;1684;p22"/>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85" name="Google Shape;1685;p22"/>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686" name="Google Shape;1686;p22"/>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687" name="Google Shape;1687;p22"/>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2"/>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9" name="Google Shape;1689;p22"/>
          <p:cNvGrpSpPr/>
          <p:nvPr/>
        </p:nvGrpSpPr>
        <p:grpSpPr>
          <a:xfrm>
            <a:off x="7620977" y="586624"/>
            <a:ext cx="543054" cy="134986"/>
            <a:chOff x="7462263" y="723984"/>
            <a:chExt cx="636044" cy="158100"/>
          </a:xfrm>
        </p:grpSpPr>
        <p:sp>
          <p:nvSpPr>
            <p:cNvPr id="1690" name="Google Shape;1690;p22"/>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2"/>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2"/>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3" name="Google Shape;1693;p22"/>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694" name="Google Shape;1694;p22"/>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5" name="Google Shape;1695;p22"/>
            <p:cNvGrpSpPr/>
            <p:nvPr/>
          </p:nvGrpSpPr>
          <p:grpSpPr>
            <a:xfrm>
              <a:off x="7982164" y="757305"/>
              <a:ext cx="78432" cy="78432"/>
              <a:chOff x="7398900" y="321850"/>
              <a:chExt cx="103500" cy="103500"/>
            </a:xfrm>
          </p:grpSpPr>
          <p:cxnSp>
            <p:nvCxnSpPr>
              <p:cNvPr id="1696" name="Google Shape;1696;p22"/>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22"/>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grpSp>
        <p:nvGrpSpPr>
          <p:cNvPr id="1698" name="Google Shape;1698;p22"/>
          <p:cNvGrpSpPr/>
          <p:nvPr/>
        </p:nvGrpSpPr>
        <p:grpSpPr>
          <a:xfrm>
            <a:off x="8428888" y="586613"/>
            <a:ext cx="238200" cy="888600"/>
            <a:chOff x="779613" y="3311988"/>
            <a:chExt cx="238200" cy="888600"/>
          </a:xfrm>
        </p:grpSpPr>
        <p:sp>
          <p:nvSpPr>
            <p:cNvPr id="1699" name="Google Shape;1699;p22"/>
            <p:cNvSpPr/>
            <p:nvPr/>
          </p:nvSpPr>
          <p:spPr>
            <a:xfrm>
              <a:off x="779613" y="39623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2"/>
            <p:cNvSpPr/>
            <p:nvPr/>
          </p:nvSpPr>
          <p:spPr>
            <a:xfrm>
              <a:off x="779613" y="36371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2"/>
            <p:cNvSpPr/>
            <p:nvPr/>
          </p:nvSpPr>
          <p:spPr>
            <a:xfrm>
              <a:off x="779613" y="33119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22"/>
          <p:cNvGrpSpPr/>
          <p:nvPr/>
        </p:nvGrpSpPr>
        <p:grpSpPr>
          <a:xfrm>
            <a:off x="777228" y="4742500"/>
            <a:ext cx="744986" cy="183900"/>
            <a:chOff x="7115841" y="606625"/>
            <a:chExt cx="744986" cy="183900"/>
          </a:xfrm>
        </p:grpSpPr>
        <p:sp>
          <p:nvSpPr>
            <p:cNvPr id="1703" name="Google Shape;1703;p22"/>
            <p:cNvSpPr/>
            <p:nvPr/>
          </p:nvSpPr>
          <p:spPr>
            <a:xfrm>
              <a:off x="7676927" y="606625"/>
              <a:ext cx="183900" cy="18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2"/>
            <p:cNvSpPr/>
            <p:nvPr/>
          </p:nvSpPr>
          <p:spPr>
            <a:xfrm>
              <a:off x="7396384" y="606625"/>
              <a:ext cx="183900" cy="18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2"/>
            <p:cNvSpPr/>
            <p:nvPr/>
          </p:nvSpPr>
          <p:spPr>
            <a:xfrm>
              <a:off x="7115841" y="606625"/>
              <a:ext cx="183900" cy="18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6" name="Google Shape;1706;p22"/>
          <p:cNvGrpSpPr/>
          <p:nvPr/>
        </p:nvGrpSpPr>
        <p:grpSpPr>
          <a:xfrm>
            <a:off x="754148" y="171250"/>
            <a:ext cx="791150" cy="183900"/>
            <a:chOff x="-152477" y="0"/>
            <a:chExt cx="791150" cy="183900"/>
          </a:xfrm>
        </p:grpSpPr>
        <p:sp>
          <p:nvSpPr>
            <p:cNvPr id="1707" name="Google Shape;1707;p22"/>
            <p:cNvSpPr/>
            <p:nvPr/>
          </p:nvSpPr>
          <p:spPr>
            <a:xfrm rot="10800000">
              <a:off x="-152477" y="0"/>
              <a:ext cx="212700" cy="183900"/>
            </a:xfrm>
            <a:prstGeom prst="triangle">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2"/>
            <p:cNvSpPr/>
            <p:nvPr/>
          </p:nvSpPr>
          <p:spPr>
            <a:xfrm rot="10800000">
              <a:off x="136353" y="0"/>
              <a:ext cx="212700" cy="183900"/>
            </a:xfrm>
            <a:prstGeom prst="triangle">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2"/>
            <p:cNvSpPr/>
            <p:nvPr/>
          </p:nvSpPr>
          <p:spPr>
            <a:xfrm rot="10800000">
              <a:off x="425972" y="0"/>
              <a:ext cx="212700" cy="183900"/>
            </a:xfrm>
            <a:prstGeom prst="triangle">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22"/>
          <p:cNvGrpSpPr/>
          <p:nvPr/>
        </p:nvGrpSpPr>
        <p:grpSpPr>
          <a:xfrm>
            <a:off x="215000" y="1589875"/>
            <a:ext cx="760827" cy="862500"/>
            <a:chOff x="215000" y="1589875"/>
            <a:chExt cx="760827" cy="862500"/>
          </a:xfrm>
        </p:grpSpPr>
        <p:sp>
          <p:nvSpPr>
            <p:cNvPr id="1711" name="Google Shape;1711;p22"/>
            <p:cNvSpPr/>
            <p:nvPr/>
          </p:nvSpPr>
          <p:spPr>
            <a:xfrm>
              <a:off x="215000" y="1589875"/>
              <a:ext cx="581400" cy="710100"/>
            </a:xfrm>
            <a:prstGeom prst="foldedCorner">
              <a:avLst>
                <a:gd fmla="val 35485"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2"/>
            <p:cNvSpPr/>
            <p:nvPr/>
          </p:nvSpPr>
          <p:spPr>
            <a:xfrm>
              <a:off x="304714" y="1666075"/>
              <a:ext cx="581400" cy="710100"/>
            </a:xfrm>
            <a:prstGeom prst="foldedCorner">
              <a:avLst>
                <a:gd fmla="val 3548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2"/>
            <p:cNvSpPr/>
            <p:nvPr/>
          </p:nvSpPr>
          <p:spPr>
            <a:xfrm>
              <a:off x="394427" y="1742275"/>
              <a:ext cx="581400" cy="710100"/>
            </a:xfrm>
            <a:prstGeom prst="foldedCorner">
              <a:avLst>
                <a:gd fmla="val 35485"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4" name="Google Shape;1714;p22"/>
          <p:cNvGrpSpPr/>
          <p:nvPr/>
        </p:nvGrpSpPr>
        <p:grpSpPr>
          <a:xfrm>
            <a:off x="8667110" y="3822181"/>
            <a:ext cx="920802" cy="920308"/>
            <a:chOff x="3808350" y="4506375"/>
            <a:chExt cx="1118700" cy="1118100"/>
          </a:xfrm>
        </p:grpSpPr>
        <p:sp>
          <p:nvSpPr>
            <p:cNvPr id="1715" name="Google Shape;1715;p22"/>
            <p:cNvSpPr/>
            <p:nvPr/>
          </p:nvSpPr>
          <p:spPr>
            <a:xfrm>
              <a:off x="4054047" y="4751926"/>
              <a:ext cx="627300" cy="627000"/>
            </a:xfrm>
            <a:prstGeom prst="blockArc">
              <a:avLst>
                <a:gd fmla="val 10800000" name="adj1"/>
                <a:gd fmla="val 30725" name="adj2"/>
                <a:gd fmla="val 19640" name="adj3"/>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2"/>
            <p:cNvSpPr/>
            <p:nvPr/>
          </p:nvSpPr>
          <p:spPr>
            <a:xfrm>
              <a:off x="3934550" y="4632475"/>
              <a:ext cx="866400" cy="865800"/>
            </a:xfrm>
            <a:prstGeom prst="blockArc">
              <a:avLst>
                <a:gd fmla="val 10800000" name="adj1"/>
                <a:gd fmla="val 17224" name="adj2"/>
                <a:gd fmla="val 14069"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2"/>
            <p:cNvSpPr/>
            <p:nvPr/>
          </p:nvSpPr>
          <p:spPr>
            <a:xfrm>
              <a:off x="3808350" y="4506375"/>
              <a:ext cx="1118700" cy="1118100"/>
            </a:xfrm>
            <a:prstGeom prst="blockArc">
              <a:avLst>
                <a:gd fmla="val 10800000" name="adj1"/>
                <a:gd fmla="val 38444" name="adj2"/>
                <a:gd fmla="val 11401"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718" name="Shape 1718"/>
        <p:cNvGrpSpPr/>
        <p:nvPr/>
      </p:nvGrpSpPr>
      <p:grpSpPr>
        <a:xfrm>
          <a:off x="0" y="0"/>
          <a:ext cx="0" cy="0"/>
          <a:chOff x="0" y="0"/>
          <a:chExt cx="0" cy="0"/>
        </a:xfrm>
      </p:grpSpPr>
      <p:grpSp>
        <p:nvGrpSpPr>
          <p:cNvPr id="1719" name="Google Shape;1719;p23"/>
          <p:cNvGrpSpPr/>
          <p:nvPr/>
        </p:nvGrpSpPr>
        <p:grpSpPr>
          <a:xfrm>
            <a:off x="0" y="0"/>
            <a:ext cx="9144000" cy="5143500"/>
            <a:chOff x="0" y="0"/>
            <a:chExt cx="9144000" cy="5143500"/>
          </a:xfrm>
        </p:grpSpPr>
        <p:grpSp>
          <p:nvGrpSpPr>
            <p:cNvPr id="1720" name="Google Shape;1720;p23"/>
            <p:cNvGrpSpPr/>
            <p:nvPr/>
          </p:nvGrpSpPr>
          <p:grpSpPr>
            <a:xfrm>
              <a:off x="0" y="115367"/>
              <a:ext cx="9144000" cy="4912766"/>
              <a:chOff x="-7187794" y="181100"/>
              <a:chExt cx="9144000" cy="4912766"/>
            </a:xfrm>
          </p:grpSpPr>
          <p:cxnSp>
            <p:nvCxnSpPr>
              <p:cNvPr id="1721" name="Google Shape;1721;p23"/>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22" name="Google Shape;1722;p23"/>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23" name="Google Shape;1723;p23"/>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24" name="Google Shape;1724;p23"/>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25" name="Google Shape;1725;p23"/>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26" name="Google Shape;1726;p23"/>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27" name="Google Shape;1727;p23"/>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28" name="Google Shape;1728;p23"/>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29" name="Google Shape;1729;p23"/>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0" name="Google Shape;1730;p23"/>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1" name="Google Shape;1731;p23"/>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2" name="Google Shape;1732;p23"/>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3" name="Google Shape;1733;p23"/>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4" name="Google Shape;1734;p23"/>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5" name="Google Shape;1735;p23"/>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6" name="Google Shape;1736;p23"/>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7" name="Google Shape;1737;p23"/>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8" name="Google Shape;1738;p23"/>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39" name="Google Shape;1739;p23"/>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40" name="Google Shape;1740;p23"/>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41" name="Google Shape;1741;p23"/>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42" name="Google Shape;1742;p23"/>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43" name="Google Shape;1743;p23"/>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44" name="Google Shape;1744;p23"/>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45" name="Google Shape;1745;p23"/>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46" name="Google Shape;1746;p23"/>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47" name="Google Shape;1747;p23"/>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748" name="Google Shape;1748;p23"/>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1749" name="Google Shape;1749;p23"/>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0" name="Google Shape;1750;p23"/>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1" name="Google Shape;1751;p23"/>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2" name="Google Shape;1752;p23"/>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3" name="Google Shape;1753;p23"/>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4" name="Google Shape;1754;p23"/>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5" name="Google Shape;1755;p23"/>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6" name="Google Shape;1756;p23"/>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7" name="Google Shape;1757;p23"/>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8" name="Google Shape;1758;p23"/>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59" name="Google Shape;1759;p23"/>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0" name="Google Shape;1760;p23"/>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1" name="Google Shape;1761;p23"/>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2" name="Google Shape;1762;p23"/>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3" name="Google Shape;1763;p23"/>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4" name="Google Shape;1764;p23"/>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5" name="Google Shape;1765;p23"/>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6" name="Google Shape;1766;p23"/>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7" name="Google Shape;1767;p23"/>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8" name="Google Shape;1768;p23"/>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69" name="Google Shape;1769;p23"/>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0" name="Google Shape;1770;p23"/>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1" name="Google Shape;1771;p23"/>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2" name="Google Shape;1772;p23"/>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3" name="Google Shape;1773;p23"/>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4" name="Google Shape;1774;p23"/>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5" name="Google Shape;1775;p23"/>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6" name="Google Shape;1776;p23"/>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7" name="Google Shape;1777;p23"/>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8" name="Google Shape;1778;p23"/>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79" name="Google Shape;1779;p23"/>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0" name="Google Shape;1780;p23"/>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1" name="Google Shape;1781;p23"/>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2" name="Google Shape;1782;p23"/>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3" name="Google Shape;1783;p23"/>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4" name="Google Shape;1784;p23"/>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5" name="Google Shape;1785;p23"/>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6" name="Google Shape;1786;p23"/>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7" name="Google Shape;1787;p23"/>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8" name="Google Shape;1788;p23"/>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89" name="Google Shape;1789;p23"/>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90" name="Google Shape;1790;p23"/>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91" name="Google Shape;1791;p23"/>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92" name="Google Shape;1792;p23"/>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93" name="Google Shape;1793;p23"/>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94" name="Google Shape;1794;p23"/>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95" name="Google Shape;1795;p23"/>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1796" name="Google Shape;1796;p23"/>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1797" name="Google Shape;1797;p23"/>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3"/>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9" name="Google Shape;1799;p23"/>
          <p:cNvGrpSpPr/>
          <p:nvPr/>
        </p:nvGrpSpPr>
        <p:grpSpPr>
          <a:xfrm>
            <a:off x="7620977" y="586624"/>
            <a:ext cx="543054" cy="134986"/>
            <a:chOff x="7462263" y="723984"/>
            <a:chExt cx="636044" cy="158100"/>
          </a:xfrm>
        </p:grpSpPr>
        <p:sp>
          <p:nvSpPr>
            <p:cNvPr id="1800" name="Google Shape;1800;p23"/>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3"/>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3"/>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3" name="Google Shape;1803;p23"/>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1804" name="Google Shape;1804;p23"/>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5" name="Google Shape;1805;p23"/>
            <p:cNvGrpSpPr/>
            <p:nvPr/>
          </p:nvGrpSpPr>
          <p:grpSpPr>
            <a:xfrm>
              <a:off x="7982164" y="757305"/>
              <a:ext cx="78432" cy="78432"/>
              <a:chOff x="7398900" y="321850"/>
              <a:chExt cx="103500" cy="103500"/>
            </a:xfrm>
          </p:grpSpPr>
          <p:cxnSp>
            <p:nvCxnSpPr>
              <p:cNvPr id="1806" name="Google Shape;1806;p23"/>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1807" name="Google Shape;1807;p23"/>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1808" name="Google Shape;1808;p23"/>
          <p:cNvSpPr/>
          <p:nvPr/>
        </p:nvSpPr>
        <p:spPr>
          <a:xfrm>
            <a:off x="8536784" y="1018492"/>
            <a:ext cx="315497" cy="497701"/>
          </a:xfrm>
          <a:custGeom>
            <a:rect b="b" l="l" r="r" t="t"/>
            <a:pathLst>
              <a:path extrusionOk="0" h="5851" w="3709">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3"/>
          <p:cNvSpPr/>
          <p:nvPr/>
        </p:nvSpPr>
        <p:spPr>
          <a:xfrm>
            <a:off x="8428904" y="1484978"/>
            <a:ext cx="259866" cy="410001"/>
          </a:xfrm>
          <a:custGeom>
            <a:rect b="b" l="l" r="r" t="t"/>
            <a:pathLst>
              <a:path extrusionOk="0" h="4820" w="3055">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3"/>
          <p:cNvSpPr/>
          <p:nvPr/>
        </p:nvSpPr>
        <p:spPr>
          <a:xfrm>
            <a:off x="304087" y="4069916"/>
            <a:ext cx="178546" cy="281812"/>
          </a:xfrm>
          <a:custGeom>
            <a:rect b="b" l="l" r="r" t="t"/>
            <a:pathLst>
              <a:path extrusionOk="0" h="3313" w="2099">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1" name="Google Shape;1811;p23"/>
          <p:cNvGrpSpPr/>
          <p:nvPr/>
        </p:nvGrpSpPr>
        <p:grpSpPr>
          <a:xfrm rot="5400000">
            <a:off x="8212899" y="3904342"/>
            <a:ext cx="691884" cy="292253"/>
            <a:chOff x="809743" y="3808106"/>
            <a:chExt cx="1195790" cy="505016"/>
          </a:xfrm>
        </p:grpSpPr>
        <p:sp>
          <p:nvSpPr>
            <p:cNvPr id="1812" name="Google Shape;1812;p23"/>
            <p:cNvSpPr/>
            <p:nvPr/>
          </p:nvSpPr>
          <p:spPr>
            <a:xfrm>
              <a:off x="809743" y="3808106"/>
              <a:ext cx="505016" cy="505016"/>
            </a:xfrm>
            <a:custGeom>
              <a:rect b="b" l="l" r="r" t="t"/>
              <a:pathLst>
                <a:path extrusionOk="0" h="5937" w="5937">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3"/>
            <p:cNvSpPr/>
            <p:nvPr/>
          </p:nvSpPr>
          <p:spPr>
            <a:xfrm>
              <a:off x="1155172" y="3808106"/>
              <a:ext cx="505016" cy="505016"/>
            </a:xfrm>
            <a:custGeom>
              <a:rect b="b" l="l" r="r" t="t"/>
              <a:pathLst>
                <a:path extrusionOk="0" h="5937" w="5937">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3"/>
            <p:cNvSpPr/>
            <p:nvPr/>
          </p:nvSpPr>
          <p:spPr>
            <a:xfrm>
              <a:off x="1500602" y="3808106"/>
              <a:ext cx="504931" cy="505016"/>
            </a:xfrm>
            <a:custGeom>
              <a:rect b="b" l="l" r="r" t="t"/>
              <a:pathLst>
                <a:path extrusionOk="0" h="5937" w="5936">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5" name="Google Shape;1815;p23"/>
          <p:cNvSpPr/>
          <p:nvPr/>
        </p:nvSpPr>
        <p:spPr>
          <a:xfrm rot="5400000">
            <a:off x="1275439" y="4235604"/>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3"/>
          <p:cNvSpPr/>
          <p:nvPr/>
        </p:nvSpPr>
        <p:spPr>
          <a:xfrm>
            <a:off x="-137525" y="3269475"/>
            <a:ext cx="563900" cy="563900"/>
          </a:xfrm>
          <a:custGeom>
            <a:rect b="b" l="l" r="r" t="t"/>
            <a:pathLst>
              <a:path extrusionOk="0" h="22556" w="22556">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4" name="Shape 194"/>
        <p:cNvGrpSpPr/>
        <p:nvPr/>
      </p:nvGrpSpPr>
      <p:grpSpPr>
        <a:xfrm>
          <a:off x="0" y="0"/>
          <a:ext cx="0" cy="0"/>
          <a:chOff x="0" y="0"/>
          <a:chExt cx="0" cy="0"/>
        </a:xfrm>
      </p:grpSpPr>
      <p:grpSp>
        <p:nvGrpSpPr>
          <p:cNvPr id="195" name="Google Shape;195;p4"/>
          <p:cNvGrpSpPr/>
          <p:nvPr/>
        </p:nvGrpSpPr>
        <p:grpSpPr>
          <a:xfrm>
            <a:off x="0" y="0"/>
            <a:ext cx="9144000" cy="5143500"/>
            <a:chOff x="0" y="0"/>
            <a:chExt cx="9144000" cy="5143500"/>
          </a:xfrm>
        </p:grpSpPr>
        <p:grpSp>
          <p:nvGrpSpPr>
            <p:cNvPr id="196" name="Google Shape;196;p4"/>
            <p:cNvGrpSpPr/>
            <p:nvPr/>
          </p:nvGrpSpPr>
          <p:grpSpPr>
            <a:xfrm>
              <a:off x="0" y="115367"/>
              <a:ext cx="9144000" cy="4912766"/>
              <a:chOff x="-7187794" y="181100"/>
              <a:chExt cx="9144000" cy="4912766"/>
            </a:xfrm>
          </p:grpSpPr>
          <p:cxnSp>
            <p:nvCxnSpPr>
              <p:cNvPr id="197" name="Google Shape;197;p4"/>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98" name="Google Shape;198;p4"/>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199" name="Google Shape;199;p4"/>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0" name="Google Shape;200;p4"/>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1" name="Google Shape;201;p4"/>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2" name="Google Shape;202;p4"/>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3" name="Google Shape;203;p4"/>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4" name="Google Shape;204;p4"/>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5" name="Google Shape;205;p4"/>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6" name="Google Shape;206;p4"/>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7" name="Google Shape;207;p4"/>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8" name="Google Shape;208;p4"/>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09" name="Google Shape;209;p4"/>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0" name="Google Shape;210;p4"/>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1" name="Google Shape;211;p4"/>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2" name="Google Shape;212;p4"/>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3" name="Google Shape;213;p4"/>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4" name="Google Shape;214;p4"/>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5" name="Google Shape;215;p4"/>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6" name="Google Shape;216;p4"/>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7" name="Google Shape;217;p4"/>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8" name="Google Shape;218;p4"/>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19" name="Google Shape;219;p4"/>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20" name="Google Shape;220;p4"/>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21" name="Google Shape;221;p4"/>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22" name="Google Shape;222;p4"/>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23" name="Google Shape;223;p4"/>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24" name="Google Shape;224;p4"/>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225" name="Google Shape;225;p4"/>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26" name="Google Shape;226;p4"/>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27" name="Google Shape;227;p4"/>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28" name="Google Shape;228;p4"/>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29" name="Google Shape;229;p4"/>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0" name="Google Shape;230;p4"/>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1" name="Google Shape;231;p4"/>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2" name="Google Shape;232;p4"/>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3" name="Google Shape;233;p4"/>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4" name="Google Shape;234;p4"/>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5" name="Google Shape;235;p4"/>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6" name="Google Shape;236;p4"/>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7" name="Google Shape;237;p4"/>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8" name="Google Shape;238;p4"/>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39" name="Google Shape;239;p4"/>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0" name="Google Shape;240;p4"/>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1" name="Google Shape;241;p4"/>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2" name="Google Shape;242;p4"/>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3" name="Google Shape;243;p4"/>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4" name="Google Shape;244;p4"/>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5" name="Google Shape;245;p4"/>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6" name="Google Shape;246;p4"/>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7" name="Google Shape;247;p4"/>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8" name="Google Shape;248;p4"/>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49" name="Google Shape;249;p4"/>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0" name="Google Shape;250;p4"/>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1" name="Google Shape;251;p4"/>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2" name="Google Shape;252;p4"/>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3" name="Google Shape;253;p4"/>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4" name="Google Shape;254;p4"/>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5" name="Google Shape;255;p4"/>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6" name="Google Shape;256;p4"/>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7" name="Google Shape;257;p4"/>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8" name="Google Shape;258;p4"/>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59" name="Google Shape;259;p4"/>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0" name="Google Shape;260;p4"/>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1" name="Google Shape;261;p4"/>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2" name="Google Shape;262;p4"/>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3" name="Google Shape;263;p4"/>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4" name="Google Shape;264;p4"/>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5" name="Google Shape;265;p4"/>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6" name="Google Shape;266;p4"/>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7" name="Google Shape;267;p4"/>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8" name="Google Shape;268;p4"/>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69" name="Google Shape;269;p4"/>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70" name="Google Shape;270;p4"/>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71" name="Google Shape;271;p4"/>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272" name="Google Shape;272;p4"/>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273" name="Google Shape;273;p4"/>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4"/>
          <p:cNvGrpSpPr/>
          <p:nvPr/>
        </p:nvGrpSpPr>
        <p:grpSpPr>
          <a:xfrm>
            <a:off x="7620977" y="586624"/>
            <a:ext cx="543054" cy="134986"/>
            <a:chOff x="7462263" y="723984"/>
            <a:chExt cx="636044" cy="158100"/>
          </a:xfrm>
        </p:grpSpPr>
        <p:sp>
          <p:nvSpPr>
            <p:cNvPr id="276" name="Google Shape;276;p4"/>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4"/>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4"/>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4"/>
            <p:cNvGrpSpPr/>
            <p:nvPr/>
          </p:nvGrpSpPr>
          <p:grpSpPr>
            <a:xfrm>
              <a:off x="7982164" y="757305"/>
              <a:ext cx="78432" cy="78432"/>
              <a:chOff x="7398900" y="321850"/>
              <a:chExt cx="103500" cy="103500"/>
            </a:xfrm>
          </p:grpSpPr>
          <p:cxnSp>
            <p:nvCxnSpPr>
              <p:cNvPr id="282" name="Google Shape;282;p4"/>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4"/>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284" name="Google Shape;284;p4"/>
          <p:cNvSpPr txBox="1"/>
          <p:nvPr>
            <p:ph type="title"/>
          </p:nvPr>
        </p:nvSpPr>
        <p:spPr>
          <a:xfrm>
            <a:off x="715100" y="796425"/>
            <a:ext cx="7394400" cy="383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4"/>
          <p:cNvSpPr txBox="1"/>
          <p:nvPr>
            <p:ph idx="1" type="body"/>
          </p:nvPr>
        </p:nvSpPr>
        <p:spPr>
          <a:xfrm>
            <a:off x="715100" y="1274250"/>
            <a:ext cx="7394400" cy="3131400"/>
          </a:xfrm>
          <a:prstGeom prst="rect">
            <a:avLst/>
          </a:prstGeom>
          <a:noFill/>
          <a:ln>
            <a:noFill/>
          </a:ln>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00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6" name="Shape 286"/>
        <p:cNvGrpSpPr/>
        <p:nvPr/>
      </p:nvGrpSpPr>
      <p:grpSpPr>
        <a:xfrm>
          <a:off x="0" y="0"/>
          <a:ext cx="0" cy="0"/>
          <a:chOff x="0" y="0"/>
          <a:chExt cx="0" cy="0"/>
        </a:xfrm>
      </p:grpSpPr>
      <p:grpSp>
        <p:nvGrpSpPr>
          <p:cNvPr id="287" name="Google Shape;287;p5"/>
          <p:cNvGrpSpPr/>
          <p:nvPr/>
        </p:nvGrpSpPr>
        <p:grpSpPr>
          <a:xfrm>
            <a:off x="0" y="0"/>
            <a:ext cx="9144000" cy="5143500"/>
            <a:chOff x="0" y="0"/>
            <a:chExt cx="9144000" cy="5143500"/>
          </a:xfrm>
        </p:grpSpPr>
        <p:grpSp>
          <p:nvGrpSpPr>
            <p:cNvPr id="288" name="Google Shape;288;p5"/>
            <p:cNvGrpSpPr/>
            <p:nvPr/>
          </p:nvGrpSpPr>
          <p:grpSpPr>
            <a:xfrm>
              <a:off x="0" y="115367"/>
              <a:ext cx="9144000" cy="4912766"/>
              <a:chOff x="-7187794" y="181100"/>
              <a:chExt cx="9144000" cy="4912766"/>
            </a:xfrm>
          </p:grpSpPr>
          <p:cxnSp>
            <p:nvCxnSpPr>
              <p:cNvPr id="289" name="Google Shape;289;p5"/>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0" name="Google Shape;290;p5"/>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1" name="Google Shape;291;p5"/>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2" name="Google Shape;292;p5"/>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3" name="Google Shape;293;p5"/>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4" name="Google Shape;294;p5"/>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5" name="Google Shape;295;p5"/>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6" name="Google Shape;296;p5"/>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7" name="Google Shape;297;p5"/>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8" name="Google Shape;298;p5"/>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299" name="Google Shape;299;p5"/>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0" name="Google Shape;300;p5"/>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1" name="Google Shape;301;p5"/>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2" name="Google Shape;302;p5"/>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3" name="Google Shape;303;p5"/>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4" name="Google Shape;304;p5"/>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5" name="Google Shape;305;p5"/>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6" name="Google Shape;306;p5"/>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7" name="Google Shape;307;p5"/>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8" name="Google Shape;308;p5"/>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09" name="Google Shape;309;p5"/>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10" name="Google Shape;310;p5"/>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11" name="Google Shape;311;p5"/>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12" name="Google Shape;312;p5"/>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13" name="Google Shape;313;p5"/>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14" name="Google Shape;314;p5"/>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15" name="Google Shape;315;p5"/>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16" name="Google Shape;316;p5"/>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317" name="Google Shape;317;p5"/>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18" name="Google Shape;318;p5"/>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19" name="Google Shape;319;p5"/>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0" name="Google Shape;320;p5"/>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1" name="Google Shape;321;p5"/>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2" name="Google Shape;322;p5"/>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3" name="Google Shape;323;p5"/>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4" name="Google Shape;324;p5"/>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5" name="Google Shape;325;p5"/>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6" name="Google Shape;326;p5"/>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7" name="Google Shape;327;p5"/>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8" name="Google Shape;328;p5"/>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29" name="Google Shape;329;p5"/>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0" name="Google Shape;330;p5"/>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1" name="Google Shape;331;p5"/>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2" name="Google Shape;332;p5"/>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3" name="Google Shape;333;p5"/>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4" name="Google Shape;334;p5"/>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5" name="Google Shape;335;p5"/>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6" name="Google Shape;336;p5"/>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7" name="Google Shape;337;p5"/>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8" name="Google Shape;338;p5"/>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39" name="Google Shape;339;p5"/>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0" name="Google Shape;340;p5"/>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1" name="Google Shape;341;p5"/>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2" name="Google Shape;342;p5"/>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3" name="Google Shape;343;p5"/>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4" name="Google Shape;344;p5"/>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5" name="Google Shape;345;p5"/>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6" name="Google Shape;346;p5"/>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7" name="Google Shape;347;p5"/>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8" name="Google Shape;348;p5"/>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49" name="Google Shape;349;p5"/>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0" name="Google Shape;350;p5"/>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1" name="Google Shape;351;p5"/>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2" name="Google Shape;352;p5"/>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3" name="Google Shape;353;p5"/>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4" name="Google Shape;354;p5"/>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5" name="Google Shape;355;p5"/>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6" name="Google Shape;356;p5"/>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7" name="Google Shape;357;p5"/>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8" name="Google Shape;358;p5"/>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59" name="Google Shape;359;p5"/>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60" name="Google Shape;360;p5"/>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61" name="Google Shape;361;p5"/>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62" name="Google Shape;362;p5"/>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63" name="Google Shape;363;p5"/>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364" name="Google Shape;364;p5"/>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365" name="Google Shape;365;p5"/>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5"/>
          <p:cNvGrpSpPr/>
          <p:nvPr/>
        </p:nvGrpSpPr>
        <p:grpSpPr>
          <a:xfrm>
            <a:off x="7620977" y="586624"/>
            <a:ext cx="543054" cy="134986"/>
            <a:chOff x="7462263" y="723984"/>
            <a:chExt cx="636044" cy="158100"/>
          </a:xfrm>
        </p:grpSpPr>
        <p:sp>
          <p:nvSpPr>
            <p:cNvPr id="368" name="Google Shape;368;p5"/>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1" name="Google Shape;371;p5"/>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372" name="Google Shape;372;p5"/>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5"/>
            <p:cNvGrpSpPr/>
            <p:nvPr/>
          </p:nvGrpSpPr>
          <p:grpSpPr>
            <a:xfrm>
              <a:off x="7982164" y="757305"/>
              <a:ext cx="78432" cy="78432"/>
              <a:chOff x="7398900" y="321850"/>
              <a:chExt cx="103500" cy="103500"/>
            </a:xfrm>
          </p:grpSpPr>
          <p:cxnSp>
            <p:nvCxnSpPr>
              <p:cNvPr id="374" name="Google Shape;374;p5"/>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5"/>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376" name="Google Shape;376;p5"/>
          <p:cNvSpPr txBox="1"/>
          <p:nvPr>
            <p:ph idx="1" type="subTitle"/>
          </p:nvPr>
        </p:nvSpPr>
        <p:spPr>
          <a:xfrm>
            <a:off x="796750" y="1585900"/>
            <a:ext cx="3557700" cy="437700"/>
          </a:xfrm>
          <a:prstGeom prst="rect">
            <a:avLst/>
          </a:prstGeom>
          <a:solidFill>
            <a:schemeClr val="accent4"/>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77" name="Google Shape;377;p5"/>
          <p:cNvSpPr txBox="1"/>
          <p:nvPr>
            <p:ph idx="2" type="subTitle"/>
          </p:nvPr>
        </p:nvSpPr>
        <p:spPr>
          <a:xfrm>
            <a:off x="4486475" y="1585900"/>
            <a:ext cx="3557700" cy="437700"/>
          </a:xfrm>
          <a:prstGeom prst="rect">
            <a:avLst/>
          </a:prstGeom>
          <a:solidFill>
            <a:schemeClr val="accent4"/>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78" name="Google Shape;378;p5"/>
          <p:cNvSpPr txBox="1"/>
          <p:nvPr>
            <p:ph idx="3" type="subTitle"/>
          </p:nvPr>
        </p:nvSpPr>
        <p:spPr>
          <a:xfrm>
            <a:off x="796925" y="2198825"/>
            <a:ext cx="3025500" cy="1808700"/>
          </a:xfrm>
          <a:prstGeom prst="rect">
            <a:avLst/>
          </a:prstGeom>
          <a:ln cap="flat" cmpd="sng" w="9525">
            <a:solidFill>
              <a:schemeClr val="dk2"/>
            </a:solidFill>
            <a:prstDash val="solid"/>
            <a:miter lim="8000"/>
            <a:headEnd len="sm" w="sm" type="none"/>
            <a:tailEnd len="sm" w="sm" type="none"/>
          </a:ln>
        </p:spPr>
        <p:txBody>
          <a:bodyPr anchorCtr="0" anchor="t" bIns="91425" lIns="91425" spcFirstLastPara="1" rIns="91425" wrap="square" tIns="91425">
            <a:noAutofit/>
          </a:bodyPr>
          <a:lstStyle>
            <a:lvl1pPr lvl="0" rtl="0">
              <a:lnSpc>
                <a:spcPct val="150000"/>
              </a:lnSpc>
              <a:spcBef>
                <a:spcPts val="0"/>
              </a:spcBef>
              <a:spcAft>
                <a:spcPts val="0"/>
              </a:spcAft>
              <a:buSzPts val="1400"/>
              <a:buFont typeface="Arial"/>
              <a:buChar char="●"/>
              <a:defRPr sz="1200"/>
            </a:lvl1pPr>
            <a:lvl2pPr lvl="1" rtl="0" algn="ctr">
              <a:lnSpc>
                <a:spcPct val="100000"/>
              </a:lnSpc>
              <a:spcBef>
                <a:spcPts val="0"/>
              </a:spcBef>
              <a:spcAft>
                <a:spcPts val="0"/>
              </a:spcAft>
              <a:buSzPts val="1400"/>
              <a:buFont typeface="Arial"/>
              <a:buChar char="○"/>
              <a:defRPr/>
            </a:lvl2pPr>
            <a:lvl3pPr lvl="2" rtl="0" algn="ctr">
              <a:lnSpc>
                <a:spcPct val="100000"/>
              </a:lnSpc>
              <a:spcBef>
                <a:spcPts val="0"/>
              </a:spcBef>
              <a:spcAft>
                <a:spcPts val="0"/>
              </a:spcAft>
              <a:buSzPts val="1400"/>
              <a:buFont typeface="Arial"/>
              <a:buChar char="■"/>
              <a:defRPr/>
            </a:lvl3pPr>
            <a:lvl4pPr lvl="3" rtl="0" algn="ctr">
              <a:lnSpc>
                <a:spcPct val="100000"/>
              </a:lnSpc>
              <a:spcBef>
                <a:spcPts val="0"/>
              </a:spcBef>
              <a:spcAft>
                <a:spcPts val="0"/>
              </a:spcAft>
              <a:buSzPts val="1400"/>
              <a:buFont typeface="Arial"/>
              <a:buChar char="●"/>
              <a:defRPr/>
            </a:lvl4pPr>
            <a:lvl5pPr lvl="4" rtl="0" algn="ctr">
              <a:lnSpc>
                <a:spcPct val="100000"/>
              </a:lnSpc>
              <a:spcBef>
                <a:spcPts val="0"/>
              </a:spcBef>
              <a:spcAft>
                <a:spcPts val="0"/>
              </a:spcAft>
              <a:buSzPts val="1400"/>
              <a:buFont typeface="Arial"/>
              <a:buChar char="○"/>
              <a:defRPr/>
            </a:lvl5pPr>
            <a:lvl6pPr lvl="5" rtl="0" algn="ctr">
              <a:lnSpc>
                <a:spcPct val="100000"/>
              </a:lnSpc>
              <a:spcBef>
                <a:spcPts val="0"/>
              </a:spcBef>
              <a:spcAft>
                <a:spcPts val="0"/>
              </a:spcAft>
              <a:buSzPts val="1400"/>
              <a:buFont typeface="Arial"/>
              <a:buChar char="■"/>
              <a:defRPr/>
            </a:lvl6pPr>
            <a:lvl7pPr lvl="6" rtl="0" algn="ctr">
              <a:lnSpc>
                <a:spcPct val="100000"/>
              </a:lnSpc>
              <a:spcBef>
                <a:spcPts val="0"/>
              </a:spcBef>
              <a:spcAft>
                <a:spcPts val="0"/>
              </a:spcAft>
              <a:buSzPts val="1400"/>
              <a:buFont typeface="Arial"/>
              <a:buChar char="●"/>
              <a:defRPr/>
            </a:lvl7pPr>
            <a:lvl8pPr lvl="7" rtl="0" algn="ctr">
              <a:lnSpc>
                <a:spcPct val="100000"/>
              </a:lnSpc>
              <a:spcBef>
                <a:spcPts val="0"/>
              </a:spcBef>
              <a:spcAft>
                <a:spcPts val="0"/>
              </a:spcAft>
              <a:buSzPts val="1400"/>
              <a:buFont typeface="Arial"/>
              <a:buChar char="○"/>
              <a:defRPr/>
            </a:lvl8pPr>
            <a:lvl9pPr lvl="8" rtl="0" algn="ctr">
              <a:lnSpc>
                <a:spcPct val="100000"/>
              </a:lnSpc>
              <a:spcBef>
                <a:spcPts val="0"/>
              </a:spcBef>
              <a:spcAft>
                <a:spcPts val="0"/>
              </a:spcAft>
              <a:buSzPts val="1400"/>
              <a:buFont typeface="Arial"/>
              <a:buChar char="■"/>
              <a:defRPr/>
            </a:lvl9pPr>
          </a:lstStyle>
          <a:p/>
        </p:txBody>
      </p:sp>
      <p:sp>
        <p:nvSpPr>
          <p:cNvPr id="379" name="Google Shape;379;p5"/>
          <p:cNvSpPr txBox="1"/>
          <p:nvPr>
            <p:ph idx="4" type="subTitle"/>
          </p:nvPr>
        </p:nvSpPr>
        <p:spPr>
          <a:xfrm>
            <a:off x="4486475" y="2198925"/>
            <a:ext cx="3025500" cy="1808700"/>
          </a:xfrm>
          <a:prstGeom prst="rect">
            <a:avLst/>
          </a:prstGeom>
          <a:ln cap="flat" cmpd="sng" w="9525">
            <a:solidFill>
              <a:schemeClr val="dk2"/>
            </a:solidFill>
            <a:prstDash val="solid"/>
            <a:miter lim="8000"/>
            <a:headEnd len="sm" w="sm" type="none"/>
            <a:tailEnd len="sm" w="sm" type="none"/>
          </a:ln>
        </p:spPr>
        <p:txBody>
          <a:bodyPr anchorCtr="0" anchor="t" bIns="91425" lIns="91425" spcFirstLastPara="1" rIns="91425" wrap="square" tIns="91425">
            <a:noAutofit/>
          </a:bodyPr>
          <a:lstStyle>
            <a:lvl1pPr lvl="0" rtl="0">
              <a:lnSpc>
                <a:spcPct val="150000"/>
              </a:lnSpc>
              <a:spcBef>
                <a:spcPts val="0"/>
              </a:spcBef>
              <a:spcAft>
                <a:spcPts val="0"/>
              </a:spcAft>
              <a:buSzPts val="1400"/>
              <a:buFont typeface="Arial"/>
              <a:buChar char="●"/>
              <a:defRPr sz="1200"/>
            </a:lvl1pPr>
            <a:lvl2pPr lvl="1" rtl="0" algn="ctr">
              <a:lnSpc>
                <a:spcPct val="100000"/>
              </a:lnSpc>
              <a:spcBef>
                <a:spcPts val="0"/>
              </a:spcBef>
              <a:spcAft>
                <a:spcPts val="0"/>
              </a:spcAft>
              <a:buSzPts val="1400"/>
              <a:buFont typeface="Arial"/>
              <a:buChar char="○"/>
              <a:defRPr/>
            </a:lvl2pPr>
            <a:lvl3pPr lvl="2" rtl="0" algn="ctr">
              <a:lnSpc>
                <a:spcPct val="100000"/>
              </a:lnSpc>
              <a:spcBef>
                <a:spcPts val="0"/>
              </a:spcBef>
              <a:spcAft>
                <a:spcPts val="0"/>
              </a:spcAft>
              <a:buSzPts val="1400"/>
              <a:buFont typeface="Arial"/>
              <a:buChar char="■"/>
              <a:defRPr/>
            </a:lvl3pPr>
            <a:lvl4pPr lvl="3" rtl="0" algn="ctr">
              <a:lnSpc>
                <a:spcPct val="100000"/>
              </a:lnSpc>
              <a:spcBef>
                <a:spcPts val="0"/>
              </a:spcBef>
              <a:spcAft>
                <a:spcPts val="0"/>
              </a:spcAft>
              <a:buSzPts val="1400"/>
              <a:buFont typeface="Arial"/>
              <a:buChar char="●"/>
              <a:defRPr/>
            </a:lvl4pPr>
            <a:lvl5pPr lvl="4" rtl="0" algn="ctr">
              <a:lnSpc>
                <a:spcPct val="100000"/>
              </a:lnSpc>
              <a:spcBef>
                <a:spcPts val="0"/>
              </a:spcBef>
              <a:spcAft>
                <a:spcPts val="0"/>
              </a:spcAft>
              <a:buSzPts val="1400"/>
              <a:buFont typeface="Arial"/>
              <a:buChar char="○"/>
              <a:defRPr/>
            </a:lvl5pPr>
            <a:lvl6pPr lvl="5" rtl="0" algn="ctr">
              <a:lnSpc>
                <a:spcPct val="100000"/>
              </a:lnSpc>
              <a:spcBef>
                <a:spcPts val="0"/>
              </a:spcBef>
              <a:spcAft>
                <a:spcPts val="0"/>
              </a:spcAft>
              <a:buSzPts val="1400"/>
              <a:buFont typeface="Arial"/>
              <a:buChar char="■"/>
              <a:defRPr/>
            </a:lvl6pPr>
            <a:lvl7pPr lvl="6" rtl="0" algn="ctr">
              <a:lnSpc>
                <a:spcPct val="100000"/>
              </a:lnSpc>
              <a:spcBef>
                <a:spcPts val="0"/>
              </a:spcBef>
              <a:spcAft>
                <a:spcPts val="0"/>
              </a:spcAft>
              <a:buSzPts val="1400"/>
              <a:buFont typeface="Arial"/>
              <a:buChar char="●"/>
              <a:defRPr/>
            </a:lvl7pPr>
            <a:lvl8pPr lvl="7" rtl="0" algn="ctr">
              <a:lnSpc>
                <a:spcPct val="100000"/>
              </a:lnSpc>
              <a:spcBef>
                <a:spcPts val="0"/>
              </a:spcBef>
              <a:spcAft>
                <a:spcPts val="0"/>
              </a:spcAft>
              <a:buSzPts val="1400"/>
              <a:buFont typeface="Arial"/>
              <a:buChar char="○"/>
              <a:defRPr/>
            </a:lvl8pPr>
            <a:lvl9pPr lvl="8" rtl="0" algn="ctr">
              <a:lnSpc>
                <a:spcPct val="100000"/>
              </a:lnSpc>
              <a:spcBef>
                <a:spcPts val="0"/>
              </a:spcBef>
              <a:spcAft>
                <a:spcPts val="0"/>
              </a:spcAft>
              <a:buSzPts val="1400"/>
              <a:buFont typeface="Arial"/>
              <a:buChar char="■"/>
              <a:defRPr/>
            </a:lvl9pPr>
          </a:lstStyle>
          <a:p/>
        </p:txBody>
      </p:sp>
      <p:sp>
        <p:nvSpPr>
          <p:cNvPr id="380" name="Google Shape;380;p5"/>
          <p:cNvSpPr txBox="1"/>
          <p:nvPr>
            <p:ph type="title"/>
          </p:nvPr>
        </p:nvSpPr>
        <p:spPr>
          <a:xfrm>
            <a:off x="715100" y="796425"/>
            <a:ext cx="7394400" cy="383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1" name="Shape 381"/>
        <p:cNvGrpSpPr/>
        <p:nvPr/>
      </p:nvGrpSpPr>
      <p:grpSpPr>
        <a:xfrm>
          <a:off x="0" y="0"/>
          <a:ext cx="0" cy="0"/>
          <a:chOff x="0" y="0"/>
          <a:chExt cx="0" cy="0"/>
        </a:xfrm>
      </p:grpSpPr>
      <p:grpSp>
        <p:nvGrpSpPr>
          <p:cNvPr id="382" name="Google Shape;382;p6"/>
          <p:cNvGrpSpPr/>
          <p:nvPr/>
        </p:nvGrpSpPr>
        <p:grpSpPr>
          <a:xfrm>
            <a:off x="0" y="0"/>
            <a:ext cx="9144000" cy="5143500"/>
            <a:chOff x="0" y="0"/>
            <a:chExt cx="9144000" cy="5143500"/>
          </a:xfrm>
        </p:grpSpPr>
        <p:grpSp>
          <p:nvGrpSpPr>
            <p:cNvPr id="383" name="Google Shape;383;p6"/>
            <p:cNvGrpSpPr/>
            <p:nvPr/>
          </p:nvGrpSpPr>
          <p:grpSpPr>
            <a:xfrm>
              <a:off x="0" y="115367"/>
              <a:ext cx="9144000" cy="4912766"/>
              <a:chOff x="-7187794" y="181100"/>
              <a:chExt cx="9144000" cy="4912766"/>
            </a:xfrm>
          </p:grpSpPr>
          <p:cxnSp>
            <p:nvCxnSpPr>
              <p:cNvPr id="384" name="Google Shape;384;p6"/>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85" name="Google Shape;385;p6"/>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86" name="Google Shape;386;p6"/>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87" name="Google Shape;387;p6"/>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88" name="Google Shape;388;p6"/>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89" name="Google Shape;389;p6"/>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0" name="Google Shape;390;p6"/>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1" name="Google Shape;391;p6"/>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2" name="Google Shape;392;p6"/>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3" name="Google Shape;393;p6"/>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4" name="Google Shape;394;p6"/>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5" name="Google Shape;395;p6"/>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6" name="Google Shape;396;p6"/>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7" name="Google Shape;397;p6"/>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8" name="Google Shape;398;p6"/>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399" name="Google Shape;399;p6"/>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0" name="Google Shape;400;p6"/>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1" name="Google Shape;401;p6"/>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2" name="Google Shape;402;p6"/>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3" name="Google Shape;403;p6"/>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4" name="Google Shape;404;p6"/>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5" name="Google Shape;405;p6"/>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6" name="Google Shape;406;p6"/>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7" name="Google Shape;407;p6"/>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8" name="Google Shape;408;p6"/>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09" name="Google Shape;409;p6"/>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10" name="Google Shape;410;p6"/>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11" name="Google Shape;411;p6"/>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412" name="Google Shape;412;p6"/>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13" name="Google Shape;413;p6"/>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14" name="Google Shape;414;p6"/>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15" name="Google Shape;415;p6"/>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16" name="Google Shape;416;p6"/>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17" name="Google Shape;417;p6"/>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18" name="Google Shape;418;p6"/>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19" name="Google Shape;419;p6"/>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0" name="Google Shape;420;p6"/>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1" name="Google Shape;421;p6"/>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2" name="Google Shape;422;p6"/>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3" name="Google Shape;423;p6"/>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4" name="Google Shape;424;p6"/>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5" name="Google Shape;425;p6"/>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6" name="Google Shape;426;p6"/>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7" name="Google Shape;427;p6"/>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8" name="Google Shape;428;p6"/>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29" name="Google Shape;429;p6"/>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0" name="Google Shape;430;p6"/>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1" name="Google Shape;431;p6"/>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2" name="Google Shape;432;p6"/>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3" name="Google Shape;433;p6"/>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4" name="Google Shape;434;p6"/>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5" name="Google Shape;435;p6"/>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6" name="Google Shape;436;p6"/>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7" name="Google Shape;437;p6"/>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8" name="Google Shape;438;p6"/>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39" name="Google Shape;439;p6"/>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0" name="Google Shape;440;p6"/>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1" name="Google Shape;441;p6"/>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2" name="Google Shape;442;p6"/>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3" name="Google Shape;443;p6"/>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4" name="Google Shape;444;p6"/>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5" name="Google Shape;445;p6"/>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6" name="Google Shape;446;p6"/>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7" name="Google Shape;447;p6"/>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8" name="Google Shape;448;p6"/>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49" name="Google Shape;449;p6"/>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0" name="Google Shape;450;p6"/>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1" name="Google Shape;451;p6"/>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2" name="Google Shape;452;p6"/>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3" name="Google Shape;453;p6"/>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4" name="Google Shape;454;p6"/>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5" name="Google Shape;455;p6"/>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6" name="Google Shape;456;p6"/>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7" name="Google Shape;457;p6"/>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8" name="Google Shape;458;p6"/>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459" name="Google Shape;459;p6"/>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460" name="Google Shape;460;p6"/>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6"/>
          <p:cNvGrpSpPr/>
          <p:nvPr/>
        </p:nvGrpSpPr>
        <p:grpSpPr>
          <a:xfrm>
            <a:off x="7620977" y="586624"/>
            <a:ext cx="543054" cy="134986"/>
            <a:chOff x="7462263" y="723984"/>
            <a:chExt cx="636044" cy="158100"/>
          </a:xfrm>
        </p:grpSpPr>
        <p:sp>
          <p:nvSpPr>
            <p:cNvPr id="463" name="Google Shape;463;p6"/>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6"/>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467" name="Google Shape;467;p6"/>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6"/>
            <p:cNvGrpSpPr/>
            <p:nvPr/>
          </p:nvGrpSpPr>
          <p:grpSpPr>
            <a:xfrm>
              <a:off x="7982164" y="757305"/>
              <a:ext cx="78432" cy="78432"/>
              <a:chOff x="7398900" y="321850"/>
              <a:chExt cx="103500" cy="103500"/>
            </a:xfrm>
          </p:grpSpPr>
          <p:cxnSp>
            <p:nvCxnSpPr>
              <p:cNvPr id="469" name="Google Shape;469;p6"/>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6"/>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471" name="Google Shape;471;p6"/>
          <p:cNvSpPr txBox="1"/>
          <p:nvPr>
            <p:ph type="title"/>
          </p:nvPr>
        </p:nvSpPr>
        <p:spPr>
          <a:xfrm>
            <a:off x="715100" y="796425"/>
            <a:ext cx="7394400" cy="383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2" name="Shape 472"/>
        <p:cNvGrpSpPr/>
        <p:nvPr/>
      </p:nvGrpSpPr>
      <p:grpSpPr>
        <a:xfrm>
          <a:off x="0" y="0"/>
          <a:ext cx="0" cy="0"/>
          <a:chOff x="0" y="0"/>
          <a:chExt cx="0" cy="0"/>
        </a:xfrm>
      </p:grpSpPr>
      <p:grpSp>
        <p:nvGrpSpPr>
          <p:cNvPr id="473" name="Google Shape;473;p7"/>
          <p:cNvGrpSpPr/>
          <p:nvPr/>
        </p:nvGrpSpPr>
        <p:grpSpPr>
          <a:xfrm>
            <a:off x="0" y="0"/>
            <a:ext cx="9144000" cy="5143500"/>
            <a:chOff x="0" y="0"/>
            <a:chExt cx="9144000" cy="5143500"/>
          </a:xfrm>
        </p:grpSpPr>
        <p:grpSp>
          <p:nvGrpSpPr>
            <p:cNvPr id="474" name="Google Shape;474;p7"/>
            <p:cNvGrpSpPr/>
            <p:nvPr/>
          </p:nvGrpSpPr>
          <p:grpSpPr>
            <a:xfrm>
              <a:off x="0" y="115367"/>
              <a:ext cx="9144000" cy="4912766"/>
              <a:chOff x="-7187794" y="181100"/>
              <a:chExt cx="9144000" cy="4912766"/>
            </a:xfrm>
          </p:grpSpPr>
          <p:cxnSp>
            <p:nvCxnSpPr>
              <p:cNvPr id="475" name="Google Shape;475;p7"/>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76" name="Google Shape;476;p7"/>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77" name="Google Shape;477;p7"/>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78" name="Google Shape;478;p7"/>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79" name="Google Shape;479;p7"/>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0" name="Google Shape;480;p7"/>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1" name="Google Shape;481;p7"/>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2" name="Google Shape;482;p7"/>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3" name="Google Shape;483;p7"/>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4" name="Google Shape;484;p7"/>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5" name="Google Shape;485;p7"/>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6" name="Google Shape;486;p7"/>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7" name="Google Shape;487;p7"/>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8" name="Google Shape;488;p7"/>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89" name="Google Shape;489;p7"/>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0" name="Google Shape;490;p7"/>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1" name="Google Shape;491;p7"/>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2" name="Google Shape;492;p7"/>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3" name="Google Shape;493;p7"/>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4" name="Google Shape;494;p7"/>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5" name="Google Shape;495;p7"/>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6" name="Google Shape;496;p7"/>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7" name="Google Shape;497;p7"/>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8" name="Google Shape;498;p7"/>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499" name="Google Shape;499;p7"/>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00" name="Google Shape;500;p7"/>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01" name="Google Shape;501;p7"/>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02" name="Google Shape;502;p7"/>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503" name="Google Shape;503;p7"/>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04" name="Google Shape;504;p7"/>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05" name="Google Shape;505;p7"/>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06" name="Google Shape;506;p7"/>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07" name="Google Shape;507;p7"/>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08" name="Google Shape;508;p7"/>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09" name="Google Shape;509;p7"/>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0" name="Google Shape;510;p7"/>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1" name="Google Shape;511;p7"/>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2" name="Google Shape;512;p7"/>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3" name="Google Shape;513;p7"/>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4" name="Google Shape;514;p7"/>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5" name="Google Shape;515;p7"/>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6" name="Google Shape;516;p7"/>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7" name="Google Shape;517;p7"/>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8" name="Google Shape;518;p7"/>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19" name="Google Shape;519;p7"/>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0" name="Google Shape;520;p7"/>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1" name="Google Shape;521;p7"/>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2" name="Google Shape;522;p7"/>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3" name="Google Shape;523;p7"/>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4" name="Google Shape;524;p7"/>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5" name="Google Shape;525;p7"/>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6" name="Google Shape;526;p7"/>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7" name="Google Shape;527;p7"/>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8" name="Google Shape;528;p7"/>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29" name="Google Shape;529;p7"/>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0" name="Google Shape;530;p7"/>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1" name="Google Shape;531;p7"/>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2" name="Google Shape;532;p7"/>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3" name="Google Shape;533;p7"/>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4" name="Google Shape;534;p7"/>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5" name="Google Shape;535;p7"/>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6" name="Google Shape;536;p7"/>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7" name="Google Shape;537;p7"/>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8" name="Google Shape;538;p7"/>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39" name="Google Shape;539;p7"/>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0" name="Google Shape;540;p7"/>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1" name="Google Shape;541;p7"/>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2" name="Google Shape;542;p7"/>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3" name="Google Shape;543;p7"/>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4" name="Google Shape;544;p7"/>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5" name="Google Shape;545;p7"/>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6" name="Google Shape;546;p7"/>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7" name="Google Shape;547;p7"/>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8" name="Google Shape;548;p7"/>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49" name="Google Shape;549;p7"/>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50" name="Google Shape;550;p7"/>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551" name="Google Shape;551;p7"/>
          <p:cNvSpPr/>
          <p:nvPr/>
        </p:nvSpPr>
        <p:spPr>
          <a:xfrm>
            <a:off x="562600" y="535000"/>
            <a:ext cx="77139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
          <p:cNvSpPr/>
          <p:nvPr/>
        </p:nvSpPr>
        <p:spPr>
          <a:xfrm rot="10800000">
            <a:off x="562600" y="773125"/>
            <a:ext cx="7713900" cy="3832800"/>
          </a:xfrm>
          <a:prstGeom prst="round1Rect">
            <a:avLst>
              <a:gd fmla="val 9707"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txBox="1"/>
          <p:nvPr>
            <p:ph type="title"/>
          </p:nvPr>
        </p:nvSpPr>
        <p:spPr>
          <a:xfrm>
            <a:off x="2313150" y="1571388"/>
            <a:ext cx="4517700" cy="62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4" name="Google Shape;554;p7"/>
          <p:cNvSpPr txBox="1"/>
          <p:nvPr>
            <p:ph idx="1" type="body"/>
          </p:nvPr>
        </p:nvSpPr>
        <p:spPr>
          <a:xfrm>
            <a:off x="2313150" y="2274913"/>
            <a:ext cx="4517700" cy="13734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rgbClr val="434343"/>
              </a:buClr>
              <a:buSzPts val="1400"/>
              <a:buChar char="●"/>
              <a:defRPr sz="1600"/>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grpSp>
        <p:nvGrpSpPr>
          <p:cNvPr id="555" name="Google Shape;555;p7"/>
          <p:cNvGrpSpPr/>
          <p:nvPr/>
        </p:nvGrpSpPr>
        <p:grpSpPr>
          <a:xfrm>
            <a:off x="7620977" y="586624"/>
            <a:ext cx="543054" cy="134986"/>
            <a:chOff x="7462263" y="723984"/>
            <a:chExt cx="636044" cy="158100"/>
          </a:xfrm>
        </p:grpSpPr>
        <p:sp>
          <p:nvSpPr>
            <p:cNvPr id="556" name="Google Shape;556;p7"/>
            <p:cNvSpPr/>
            <p:nvPr/>
          </p:nvSpPr>
          <p:spPr>
            <a:xfrm>
              <a:off x="7703502"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7944708"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7462263" y="723984"/>
              <a:ext cx="153600" cy="1581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9" name="Google Shape;559;p7"/>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560" name="Google Shape;560;p7"/>
            <p:cNvSpPr/>
            <p:nvPr/>
          </p:nvSpPr>
          <p:spPr>
            <a:xfrm>
              <a:off x="7739971" y="762860"/>
              <a:ext cx="80400" cy="80400"/>
            </a:xfrm>
            <a:prstGeom prst="rect">
              <a:avLst/>
            </a:prstGeom>
            <a:solidFill>
              <a:schemeClr val="l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7"/>
            <p:cNvGrpSpPr/>
            <p:nvPr/>
          </p:nvGrpSpPr>
          <p:grpSpPr>
            <a:xfrm>
              <a:off x="7982164" y="757305"/>
              <a:ext cx="78432" cy="78432"/>
              <a:chOff x="7398900" y="321850"/>
              <a:chExt cx="103500" cy="103500"/>
            </a:xfrm>
          </p:grpSpPr>
          <p:cxnSp>
            <p:nvCxnSpPr>
              <p:cNvPr id="562" name="Google Shape;562;p7"/>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7"/>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4" name="Shape 564"/>
        <p:cNvGrpSpPr/>
        <p:nvPr/>
      </p:nvGrpSpPr>
      <p:grpSpPr>
        <a:xfrm>
          <a:off x="0" y="0"/>
          <a:ext cx="0" cy="0"/>
          <a:chOff x="0" y="0"/>
          <a:chExt cx="0" cy="0"/>
        </a:xfrm>
      </p:grpSpPr>
      <p:grpSp>
        <p:nvGrpSpPr>
          <p:cNvPr id="565" name="Google Shape;565;p8"/>
          <p:cNvGrpSpPr/>
          <p:nvPr/>
        </p:nvGrpSpPr>
        <p:grpSpPr>
          <a:xfrm>
            <a:off x="0" y="0"/>
            <a:ext cx="9144000" cy="5143500"/>
            <a:chOff x="0" y="0"/>
            <a:chExt cx="9144000" cy="5143500"/>
          </a:xfrm>
        </p:grpSpPr>
        <p:grpSp>
          <p:nvGrpSpPr>
            <p:cNvPr id="566" name="Google Shape;566;p8"/>
            <p:cNvGrpSpPr/>
            <p:nvPr/>
          </p:nvGrpSpPr>
          <p:grpSpPr>
            <a:xfrm>
              <a:off x="0" y="115367"/>
              <a:ext cx="9144000" cy="4912766"/>
              <a:chOff x="-7187794" y="181100"/>
              <a:chExt cx="9144000" cy="4912766"/>
            </a:xfrm>
          </p:grpSpPr>
          <p:cxnSp>
            <p:nvCxnSpPr>
              <p:cNvPr id="567" name="Google Shape;567;p8"/>
              <p:cNvCxnSpPr/>
              <p:nvPr/>
            </p:nvCxnSpPr>
            <p:spPr>
              <a:xfrm>
                <a:off x="-7187794" y="18110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68" name="Google Shape;568;p8"/>
              <p:cNvCxnSpPr/>
              <p:nvPr/>
            </p:nvCxnSpPr>
            <p:spPr>
              <a:xfrm>
                <a:off x="-7187794" y="181868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69" name="Google Shape;569;p8"/>
              <p:cNvCxnSpPr/>
              <p:nvPr/>
            </p:nvCxnSpPr>
            <p:spPr>
              <a:xfrm>
                <a:off x="-7187794" y="36305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0" name="Google Shape;570;p8"/>
              <p:cNvCxnSpPr/>
              <p:nvPr/>
            </p:nvCxnSpPr>
            <p:spPr>
              <a:xfrm>
                <a:off x="-7187794" y="54500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1" name="Google Shape;571;p8"/>
              <p:cNvCxnSpPr/>
              <p:nvPr/>
            </p:nvCxnSpPr>
            <p:spPr>
              <a:xfrm>
                <a:off x="-7187794" y="72696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2" name="Google Shape;572;p8"/>
              <p:cNvCxnSpPr/>
              <p:nvPr/>
            </p:nvCxnSpPr>
            <p:spPr>
              <a:xfrm>
                <a:off x="-7187794" y="90891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3" name="Google Shape;573;p8"/>
              <p:cNvCxnSpPr/>
              <p:nvPr/>
            </p:nvCxnSpPr>
            <p:spPr>
              <a:xfrm>
                <a:off x="-7187794" y="109087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4" name="Google Shape;574;p8"/>
              <p:cNvCxnSpPr/>
              <p:nvPr/>
            </p:nvCxnSpPr>
            <p:spPr>
              <a:xfrm>
                <a:off x="-7187794" y="127282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5" name="Google Shape;575;p8"/>
              <p:cNvCxnSpPr/>
              <p:nvPr/>
            </p:nvCxnSpPr>
            <p:spPr>
              <a:xfrm>
                <a:off x="-7187794" y="145478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6" name="Google Shape;576;p8"/>
              <p:cNvCxnSpPr/>
              <p:nvPr/>
            </p:nvCxnSpPr>
            <p:spPr>
              <a:xfrm>
                <a:off x="-7187794" y="1636734"/>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7" name="Google Shape;577;p8"/>
              <p:cNvCxnSpPr/>
              <p:nvPr/>
            </p:nvCxnSpPr>
            <p:spPr>
              <a:xfrm>
                <a:off x="-7187794" y="200064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8" name="Google Shape;578;p8"/>
              <p:cNvCxnSpPr/>
              <p:nvPr/>
            </p:nvCxnSpPr>
            <p:spPr>
              <a:xfrm>
                <a:off x="-7187794" y="363823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79" name="Google Shape;579;p8"/>
              <p:cNvCxnSpPr/>
              <p:nvPr/>
            </p:nvCxnSpPr>
            <p:spPr>
              <a:xfrm>
                <a:off x="-7187794" y="2182597"/>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0" name="Google Shape;580;p8"/>
              <p:cNvCxnSpPr/>
              <p:nvPr/>
            </p:nvCxnSpPr>
            <p:spPr>
              <a:xfrm>
                <a:off x="-7187794" y="236455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1" name="Google Shape;581;p8"/>
              <p:cNvCxnSpPr/>
              <p:nvPr/>
            </p:nvCxnSpPr>
            <p:spPr>
              <a:xfrm>
                <a:off x="-7187794" y="254650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2" name="Google Shape;582;p8"/>
              <p:cNvCxnSpPr/>
              <p:nvPr/>
            </p:nvCxnSpPr>
            <p:spPr>
              <a:xfrm>
                <a:off x="-7187794" y="2728460"/>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3" name="Google Shape;583;p8"/>
              <p:cNvCxnSpPr/>
              <p:nvPr/>
            </p:nvCxnSpPr>
            <p:spPr>
              <a:xfrm>
                <a:off x="-7187794" y="291041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4" name="Google Shape;584;p8"/>
              <p:cNvCxnSpPr/>
              <p:nvPr/>
            </p:nvCxnSpPr>
            <p:spPr>
              <a:xfrm>
                <a:off x="-7187794" y="309236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5" name="Google Shape;585;p8"/>
              <p:cNvCxnSpPr/>
              <p:nvPr/>
            </p:nvCxnSpPr>
            <p:spPr>
              <a:xfrm>
                <a:off x="-7187794" y="327432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6" name="Google Shape;586;p8"/>
              <p:cNvCxnSpPr/>
              <p:nvPr/>
            </p:nvCxnSpPr>
            <p:spPr>
              <a:xfrm>
                <a:off x="-7187794" y="345627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7" name="Google Shape;587;p8"/>
              <p:cNvCxnSpPr/>
              <p:nvPr/>
            </p:nvCxnSpPr>
            <p:spPr>
              <a:xfrm>
                <a:off x="-7187794" y="3820186"/>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8" name="Google Shape;588;p8"/>
              <p:cNvCxnSpPr/>
              <p:nvPr/>
            </p:nvCxnSpPr>
            <p:spPr>
              <a:xfrm>
                <a:off x="-7187794" y="4002141"/>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89" name="Google Shape;589;p8"/>
              <p:cNvCxnSpPr/>
              <p:nvPr/>
            </p:nvCxnSpPr>
            <p:spPr>
              <a:xfrm>
                <a:off x="-7187794" y="4184095"/>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90" name="Google Shape;590;p8"/>
              <p:cNvCxnSpPr/>
              <p:nvPr/>
            </p:nvCxnSpPr>
            <p:spPr>
              <a:xfrm>
                <a:off x="-7187794" y="4366049"/>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91" name="Google Shape;591;p8"/>
              <p:cNvCxnSpPr/>
              <p:nvPr/>
            </p:nvCxnSpPr>
            <p:spPr>
              <a:xfrm>
                <a:off x="-7187794" y="4548003"/>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92" name="Google Shape;592;p8"/>
              <p:cNvCxnSpPr/>
              <p:nvPr/>
            </p:nvCxnSpPr>
            <p:spPr>
              <a:xfrm>
                <a:off x="-7187794" y="4729958"/>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93" name="Google Shape;593;p8"/>
              <p:cNvCxnSpPr/>
              <p:nvPr/>
            </p:nvCxnSpPr>
            <p:spPr>
              <a:xfrm>
                <a:off x="-7187794" y="4911912"/>
                <a:ext cx="9144000" cy="0"/>
              </a:xfrm>
              <a:prstGeom prst="straightConnector1">
                <a:avLst/>
              </a:prstGeom>
              <a:noFill/>
              <a:ln cap="flat" cmpd="sng" w="9525">
                <a:solidFill>
                  <a:schemeClr val="accent3"/>
                </a:solidFill>
                <a:prstDash val="solid"/>
                <a:round/>
                <a:headEnd len="med" w="med" type="none"/>
                <a:tailEnd len="med" w="med" type="none"/>
              </a:ln>
            </p:spPr>
          </p:cxnSp>
          <p:cxnSp>
            <p:nvCxnSpPr>
              <p:cNvPr id="594" name="Google Shape;594;p8"/>
              <p:cNvCxnSpPr/>
              <p:nvPr/>
            </p:nvCxnSpPr>
            <p:spPr>
              <a:xfrm>
                <a:off x="-7187794" y="5093866"/>
                <a:ext cx="9144000" cy="0"/>
              </a:xfrm>
              <a:prstGeom prst="straightConnector1">
                <a:avLst/>
              </a:prstGeom>
              <a:noFill/>
              <a:ln cap="flat" cmpd="sng" w="9525">
                <a:solidFill>
                  <a:schemeClr val="accent3"/>
                </a:solidFill>
                <a:prstDash val="solid"/>
                <a:round/>
                <a:headEnd len="med" w="med" type="none"/>
                <a:tailEnd len="med" w="med" type="none"/>
              </a:ln>
            </p:spPr>
          </p:cxnSp>
        </p:grpSp>
        <p:cxnSp>
          <p:nvCxnSpPr>
            <p:cNvPr id="595" name="Google Shape;595;p8"/>
            <p:cNvCxnSpPr/>
            <p:nvPr/>
          </p:nvCxnSpPr>
          <p:spPr>
            <a:xfrm>
              <a:off x="165728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96" name="Google Shape;596;p8"/>
            <p:cNvCxnSpPr/>
            <p:nvPr/>
          </p:nvCxnSpPr>
          <p:spPr>
            <a:xfrm>
              <a:off x="184533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97" name="Google Shape;597;p8"/>
            <p:cNvCxnSpPr/>
            <p:nvPr/>
          </p:nvCxnSpPr>
          <p:spPr>
            <a:xfrm>
              <a:off x="203337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98" name="Google Shape;598;p8"/>
            <p:cNvCxnSpPr/>
            <p:nvPr/>
          </p:nvCxnSpPr>
          <p:spPr>
            <a:xfrm>
              <a:off x="222142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599" name="Google Shape;599;p8"/>
            <p:cNvCxnSpPr/>
            <p:nvPr/>
          </p:nvCxnSpPr>
          <p:spPr>
            <a:xfrm>
              <a:off x="240946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0" name="Google Shape;600;p8"/>
            <p:cNvCxnSpPr/>
            <p:nvPr/>
          </p:nvCxnSpPr>
          <p:spPr>
            <a:xfrm>
              <a:off x="259751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1" name="Google Shape;601;p8"/>
            <p:cNvCxnSpPr/>
            <p:nvPr/>
          </p:nvCxnSpPr>
          <p:spPr>
            <a:xfrm>
              <a:off x="278556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2" name="Google Shape;602;p8"/>
            <p:cNvCxnSpPr/>
            <p:nvPr/>
          </p:nvCxnSpPr>
          <p:spPr>
            <a:xfrm>
              <a:off x="15291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3" name="Google Shape;603;p8"/>
            <p:cNvCxnSpPr/>
            <p:nvPr/>
          </p:nvCxnSpPr>
          <p:spPr>
            <a:xfrm>
              <a:off x="34096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4" name="Google Shape;604;p8"/>
            <p:cNvCxnSpPr/>
            <p:nvPr/>
          </p:nvCxnSpPr>
          <p:spPr>
            <a:xfrm>
              <a:off x="52900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5" name="Google Shape;605;p8"/>
            <p:cNvCxnSpPr/>
            <p:nvPr/>
          </p:nvCxnSpPr>
          <p:spPr>
            <a:xfrm>
              <a:off x="71705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6" name="Google Shape;606;p8"/>
            <p:cNvCxnSpPr/>
            <p:nvPr/>
          </p:nvCxnSpPr>
          <p:spPr>
            <a:xfrm>
              <a:off x="90509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7" name="Google Shape;607;p8"/>
            <p:cNvCxnSpPr/>
            <p:nvPr/>
          </p:nvCxnSpPr>
          <p:spPr>
            <a:xfrm>
              <a:off x="109314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8" name="Google Shape;608;p8"/>
            <p:cNvCxnSpPr/>
            <p:nvPr/>
          </p:nvCxnSpPr>
          <p:spPr>
            <a:xfrm>
              <a:off x="128119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09" name="Google Shape;609;p8"/>
            <p:cNvCxnSpPr/>
            <p:nvPr/>
          </p:nvCxnSpPr>
          <p:spPr>
            <a:xfrm>
              <a:off x="146923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0" name="Google Shape;610;p8"/>
            <p:cNvCxnSpPr/>
            <p:nvPr/>
          </p:nvCxnSpPr>
          <p:spPr>
            <a:xfrm>
              <a:off x="297360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1" name="Google Shape;611;p8"/>
            <p:cNvCxnSpPr/>
            <p:nvPr/>
          </p:nvCxnSpPr>
          <p:spPr>
            <a:xfrm>
              <a:off x="504211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2" name="Google Shape;612;p8"/>
            <p:cNvCxnSpPr/>
            <p:nvPr/>
          </p:nvCxnSpPr>
          <p:spPr>
            <a:xfrm>
              <a:off x="523016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3" name="Google Shape;613;p8"/>
            <p:cNvCxnSpPr/>
            <p:nvPr/>
          </p:nvCxnSpPr>
          <p:spPr>
            <a:xfrm>
              <a:off x="541820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4" name="Google Shape;614;p8"/>
            <p:cNvCxnSpPr/>
            <p:nvPr/>
          </p:nvCxnSpPr>
          <p:spPr>
            <a:xfrm>
              <a:off x="560625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5" name="Google Shape;615;p8"/>
            <p:cNvCxnSpPr/>
            <p:nvPr/>
          </p:nvCxnSpPr>
          <p:spPr>
            <a:xfrm>
              <a:off x="57943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6" name="Google Shape;616;p8"/>
            <p:cNvCxnSpPr/>
            <p:nvPr/>
          </p:nvCxnSpPr>
          <p:spPr>
            <a:xfrm>
              <a:off x="598234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7" name="Google Shape;617;p8"/>
            <p:cNvCxnSpPr/>
            <p:nvPr/>
          </p:nvCxnSpPr>
          <p:spPr>
            <a:xfrm>
              <a:off x="617039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8" name="Google Shape;618;p8"/>
            <p:cNvCxnSpPr/>
            <p:nvPr/>
          </p:nvCxnSpPr>
          <p:spPr>
            <a:xfrm>
              <a:off x="316165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19" name="Google Shape;619;p8"/>
            <p:cNvCxnSpPr/>
            <p:nvPr/>
          </p:nvCxnSpPr>
          <p:spPr>
            <a:xfrm>
              <a:off x="334970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0" name="Google Shape;620;p8"/>
            <p:cNvCxnSpPr/>
            <p:nvPr/>
          </p:nvCxnSpPr>
          <p:spPr>
            <a:xfrm>
              <a:off x="353774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1" name="Google Shape;621;p8"/>
            <p:cNvCxnSpPr/>
            <p:nvPr/>
          </p:nvCxnSpPr>
          <p:spPr>
            <a:xfrm>
              <a:off x="372579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2" name="Google Shape;622;p8"/>
            <p:cNvCxnSpPr/>
            <p:nvPr/>
          </p:nvCxnSpPr>
          <p:spPr>
            <a:xfrm>
              <a:off x="391383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3" name="Google Shape;623;p8"/>
            <p:cNvCxnSpPr/>
            <p:nvPr/>
          </p:nvCxnSpPr>
          <p:spPr>
            <a:xfrm>
              <a:off x="410188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4" name="Google Shape;624;p8"/>
            <p:cNvCxnSpPr/>
            <p:nvPr/>
          </p:nvCxnSpPr>
          <p:spPr>
            <a:xfrm>
              <a:off x="4289931"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5" name="Google Shape;625;p8"/>
            <p:cNvCxnSpPr/>
            <p:nvPr/>
          </p:nvCxnSpPr>
          <p:spPr>
            <a:xfrm>
              <a:off x="447797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6" name="Google Shape;626;p8"/>
            <p:cNvCxnSpPr/>
            <p:nvPr/>
          </p:nvCxnSpPr>
          <p:spPr>
            <a:xfrm>
              <a:off x="466602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7" name="Google Shape;627;p8"/>
            <p:cNvCxnSpPr/>
            <p:nvPr/>
          </p:nvCxnSpPr>
          <p:spPr>
            <a:xfrm>
              <a:off x="485406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8" name="Google Shape;628;p8"/>
            <p:cNvCxnSpPr/>
            <p:nvPr/>
          </p:nvCxnSpPr>
          <p:spPr>
            <a:xfrm>
              <a:off x="635843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29" name="Google Shape;629;p8"/>
            <p:cNvCxnSpPr/>
            <p:nvPr/>
          </p:nvCxnSpPr>
          <p:spPr>
            <a:xfrm>
              <a:off x="842694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0" name="Google Shape;630;p8"/>
            <p:cNvCxnSpPr/>
            <p:nvPr/>
          </p:nvCxnSpPr>
          <p:spPr>
            <a:xfrm>
              <a:off x="861499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1" name="Google Shape;631;p8"/>
            <p:cNvCxnSpPr/>
            <p:nvPr/>
          </p:nvCxnSpPr>
          <p:spPr>
            <a:xfrm>
              <a:off x="880304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2" name="Google Shape;632;p8"/>
            <p:cNvCxnSpPr/>
            <p:nvPr/>
          </p:nvCxnSpPr>
          <p:spPr>
            <a:xfrm>
              <a:off x="8991086"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3" name="Google Shape;633;p8"/>
            <p:cNvCxnSpPr/>
            <p:nvPr/>
          </p:nvCxnSpPr>
          <p:spPr>
            <a:xfrm>
              <a:off x="654648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4" name="Google Shape;634;p8"/>
            <p:cNvCxnSpPr/>
            <p:nvPr/>
          </p:nvCxnSpPr>
          <p:spPr>
            <a:xfrm>
              <a:off x="6734532"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5" name="Google Shape;635;p8"/>
            <p:cNvCxnSpPr/>
            <p:nvPr/>
          </p:nvCxnSpPr>
          <p:spPr>
            <a:xfrm>
              <a:off x="6922578"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6" name="Google Shape;636;p8"/>
            <p:cNvCxnSpPr/>
            <p:nvPr/>
          </p:nvCxnSpPr>
          <p:spPr>
            <a:xfrm>
              <a:off x="7110624"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7" name="Google Shape;637;p8"/>
            <p:cNvCxnSpPr/>
            <p:nvPr/>
          </p:nvCxnSpPr>
          <p:spPr>
            <a:xfrm>
              <a:off x="7298670"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8" name="Google Shape;638;p8"/>
            <p:cNvCxnSpPr/>
            <p:nvPr/>
          </p:nvCxnSpPr>
          <p:spPr>
            <a:xfrm>
              <a:off x="7486717"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39" name="Google Shape;639;p8"/>
            <p:cNvCxnSpPr/>
            <p:nvPr/>
          </p:nvCxnSpPr>
          <p:spPr>
            <a:xfrm>
              <a:off x="7674763"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40" name="Google Shape;640;p8"/>
            <p:cNvCxnSpPr/>
            <p:nvPr/>
          </p:nvCxnSpPr>
          <p:spPr>
            <a:xfrm>
              <a:off x="7862809"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41" name="Google Shape;641;p8"/>
            <p:cNvCxnSpPr/>
            <p:nvPr/>
          </p:nvCxnSpPr>
          <p:spPr>
            <a:xfrm>
              <a:off x="8050855" y="0"/>
              <a:ext cx="0" cy="5143500"/>
            </a:xfrm>
            <a:prstGeom prst="straightConnector1">
              <a:avLst/>
            </a:prstGeom>
            <a:noFill/>
            <a:ln cap="flat" cmpd="sng" w="9525">
              <a:solidFill>
                <a:schemeClr val="accent3"/>
              </a:solidFill>
              <a:prstDash val="solid"/>
              <a:round/>
              <a:headEnd len="med" w="med" type="none"/>
              <a:tailEnd len="med" w="med" type="none"/>
            </a:ln>
          </p:spPr>
        </p:cxnSp>
        <p:cxnSp>
          <p:nvCxnSpPr>
            <p:cNvPr id="642" name="Google Shape;642;p8"/>
            <p:cNvCxnSpPr/>
            <p:nvPr/>
          </p:nvCxnSpPr>
          <p:spPr>
            <a:xfrm>
              <a:off x="8238901" y="0"/>
              <a:ext cx="0" cy="5143500"/>
            </a:xfrm>
            <a:prstGeom prst="straightConnector1">
              <a:avLst/>
            </a:prstGeom>
            <a:noFill/>
            <a:ln cap="flat" cmpd="sng" w="9525">
              <a:solidFill>
                <a:schemeClr val="accent3"/>
              </a:solidFill>
              <a:prstDash val="solid"/>
              <a:round/>
              <a:headEnd len="med" w="med" type="none"/>
              <a:tailEnd len="med" w="med" type="none"/>
            </a:ln>
          </p:spPr>
        </p:cxnSp>
      </p:grpSp>
      <p:sp>
        <p:nvSpPr>
          <p:cNvPr id="643" name="Google Shape;643;p8"/>
          <p:cNvSpPr/>
          <p:nvPr/>
        </p:nvSpPr>
        <p:spPr>
          <a:xfrm>
            <a:off x="1283250" y="942900"/>
            <a:ext cx="6577500" cy="238200"/>
          </a:xfrm>
          <a:prstGeom prst="rect">
            <a:avLst/>
          </a:prstGeom>
          <a:solidFill>
            <a:schemeClr val="accent2"/>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
          <p:cNvSpPr/>
          <p:nvPr/>
        </p:nvSpPr>
        <p:spPr>
          <a:xfrm rot="10800000">
            <a:off x="1283250" y="1181100"/>
            <a:ext cx="6577500" cy="3019500"/>
          </a:xfrm>
          <a:prstGeom prst="round1Rect">
            <a:avLst>
              <a:gd fmla="val 12773" name="adj"/>
            </a:avLst>
          </a:prstGeom>
          <a:solidFill>
            <a:schemeClr val="accent3"/>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8"/>
          <p:cNvGrpSpPr/>
          <p:nvPr/>
        </p:nvGrpSpPr>
        <p:grpSpPr>
          <a:xfrm>
            <a:off x="7205227" y="994524"/>
            <a:ext cx="543054" cy="134986"/>
            <a:chOff x="7462263" y="723984"/>
            <a:chExt cx="636044" cy="158100"/>
          </a:xfrm>
        </p:grpSpPr>
        <p:sp>
          <p:nvSpPr>
            <p:cNvPr id="646" name="Google Shape;646;p8"/>
            <p:cNvSpPr/>
            <p:nvPr/>
          </p:nvSpPr>
          <p:spPr>
            <a:xfrm>
              <a:off x="7703502"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7944708"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7462263" y="723984"/>
              <a:ext cx="153600" cy="1581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9" name="Google Shape;649;p8"/>
            <p:cNvCxnSpPr/>
            <p:nvPr/>
          </p:nvCxnSpPr>
          <p:spPr>
            <a:xfrm>
              <a:off x="7491249" y="835743"/>
              <a:ext cx="95400" cy="0"/>
            </a:xfrm>
            <a:prstGeom prst="straightConnector1">
              <a:avLst/>
            </a:prstGeom>
            <a:noFill/>
            <a:ln cap="flat" cmpd="sng" w="9525">
              <a:solidFill>
                <a:schemeClr val="dk2"/>
              </a:solidFill>
              <a:prstDash val="solid"/>
              <a:round/>
              <a:headEnd len="med" w="med" type="none"/>
              <a:tailEnd len="med" w="med" type="none"/>
            </a:ln>
          </p:spPr>
        </p:cxnSp>
        <p:sp>
          <p:nvSpPr>
            <p:cNvPr id="650" name="Google Shape;650;p8"/>
            <p:cNvSpPr/>
            <p:nvPr/>
          </p:nvSpPr>
          <p:spPr>
            <a:xfrm>
              <a:off x="7739971" y="762860"/>
              <a:ext cx="80400" cy="80400"/>
            </a:xfrm>
            <a:prstGeom prst="rect">
              <a:avLst/>
            </a:prstGeom>
            <a:solidFill>
              <a:srgbClr val="F3F3F3"/>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8"/>
            <p:cNvGrpSpPr/>
            <p:nvPr/>
          </p:nvGrpSpPr>
          <p:grpSpPr>
            <a:xfrm>
              <a:off x="7982164" y="757305"/>
              <a:ext cx="78432" cy="78432"/>
              <a:chOff x="7398900" y="321850"/>
              <a:chExt cx="103500" cy="103500"/>
            </a:xfrm>
          </p:grpSpPr>
          <p:cxnSp>
            <p:nvCxnSpPr>
              <p:cNvPr id="652" name="Google Shape;652;p8"/>
              <p:cNvCxnSpPr/>
              <p:nvPr/>
            </p:nvCxnSpPr>
            <p:spPr>
              <a:xfrm>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8"/>
              <p:cNvCxnSpPr/>
              <p:nvPr/>
            </p:nvCxnSpPr>
            <p:spPr>
              <a:xfrm flipH="1">
                <a:off x="7398900" y="321850"/>
                <a:ext cx="103500" cy="103500"/>
              </a:xfrm>
              <a:prstGeom prst="straightConnector1">
                <a:avLst/>
              </a:prstGeom>
              <a:noFill/>
              <a:ln cap="flat" cmpd="sng" w="9525">
                <a:solidFill>
                  <a:schemeClr val="dk2"/>
                </a:solidFill>
                <a:prstDash val="solid"/>
                <a:round/>
                <a:headEnd len="med" w="med" type="none"/>
                <a:tailEnd len="med" w="med" type="none"/>
              </a:ln>
            </p:spPr>
          </p:cxnSp>
        </p:grpSp>
      </p:grpSp>
      <p:sp>
        <p:nvSpPr>
          <p:cNvPr id="654" name="Google Shape;654;p8"/>
          <p:cNvSpPr txBox="1"/>
          <p:nvPr>
            <p:ph type="title"/>
          </p:nvPr>
        </p:nvSpPr>
        <p:spPr>
          <a:xfrm>
            <a:off x="1388100" y="13833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5" name="Shape 655"/>
        <p:cNvGrpSpPr/>
        <p:nvPr/>
      </p:nvGrpSpPr>
      <p:grpSpPr>
        <a:xfrm>
          <a:off x="0" y="0"/>
          <a:ext cx="0" cy="0"/>
          <a:chOff x="0" y="0"/>
          <a:chExt cx="0" cy="0"/>
        </a:xfrm>
      </p:grpSpPr>
      <p:sp>
        <p:nvSpPr>
          <p:cNvPr id="656" name="Google Shape;656;p9"/>
          <p:cNvSpPr txBox="1"/>
          <p:nvPr>
            <p:ph type="title"/>
          </p:nvPr>
        </p:nvSpPr>
        <p:spPr>
          <a:xfrm>
            <a:off x="720000" y="367423"/>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7" name="Google Shape;657;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8" name="Shape 658"/>
        <p:cNvGrpSpPr/>
        <p:nvPr/>
      </p:nvGrpSpPr>
      <p:grpSpPr>
        <a:xfrm>
          <a:off x="0" y="0"/>
          <a:ext cx="0" cy="0"/>
          <a:chOff x="0" y="0"/>
          <a:chExt cx="0" cy="0"/>
        </a:xfrm>
      </p:grpSpPr>
      <p:sp>
        <p:nvSpPr>
          <p:cNvPr id="659" name="Google Shape;659;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500"/>
              <a:buFont typeface="BioRhyme"/>
              <a:buNone/>
              <a:defRPr sz="2500">
                <a:solidFill>
                  <a:schemeClr val="dk2"/>
                </a:solidFill>
                <a:latin typeface="BioRhyme"/>
                <a:ea typeface="BioRhyme"/>
                <a:cs typeface="BioRhyme"/>
                <a:sym typeface="BioRhyme"/>
              </a:defRPr>
            </a:lvl1pPr>
            <a:lvl2pPr lvl="1"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2pPr>
            <a:lvl3pPr lvl="2"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3pPr>
            <a:lvl4pPr lvl="3"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4pPr>
            <a:lvl5pPr lvl="4"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5pPr>
            <a:lvl6pPr lvl="5"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6pPr>
            <a:lvl7pPr lvl="6"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7pPr>
            <a:lvl8pPr lvl="7"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8pPr>
            <a:lvl9pPr lvl="8"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1pPr>
            <a:lvl2pPr indent="-317500" lvl="1" marL="9144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2pPr>
            <a:lvl3pPr indent="-317500" lvl="2" marL="13716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3pPr>
            <a:lvl4pPr indent="-317500" lvl="3" marL="18288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4pPr>
            <a:lvl5pPr indent="-317500" lvl="4" marL="22860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5pPr>
            <a:lvl6pPr indent="-317500" lvl="5" marL="27432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6pPr>
            <a:lvl7pPr indent="-317500" lvl="6" marL="32004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7pPr>
            <a:lvl8pPr indent="-317500" lvl="7" marL="36576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8pPr>
            <a:lvl9pPr indent="-317500" lvl="8" marL="4114800">
              <a:lnSpc>
                <a:spcPct val="115000"/>
              </a:lnSpc>
              <a:spcBef>
                <a:spcPts val="1600"/>
              </a:spcBef>
              <a:spcAft>
                <a:spcPts val="1600"/>
              </a:spcAft>
              <a:buClr>
                <a:schemeClr val="dk2"/>
              </a:buClr>
              <a:buSzPts val="1400"/>
              <a:buFont typeface="Lexend Deca"/>
              <a:buChar char="■"/>
              <a:defRPr>
                <a:solidFill>
                  <a:schemeClr val="dk2"/>
                </a:solidFill>
                <a:latin typeface="Lexend Deca"/>
                <a:ea typeface="Lexend Deca"/>
                <a:cs typeface="Lexend Deca"/>
                <a:sym typeface="Lexend Dec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slide" Target="/ppt/slides/slide1.xml"/><Relationship Id="rId4" Type="http://schemas.openxmlformats.org/officeDocument/2006/relationships/slide" Target="/ppt/slides/slide3.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slide" Target="/ppt/slides/slide1.xml"/><Relationship Id="rId4"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www.indautor.gob.m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slide" Target="/ppt/slides/slide1.xml"/><Relationship Id="rId4" Type="http://schemas.openxmlformats.org/officeDocument/2006/relationships/slide" Target="/ppt/slid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slide" Target="/ppt/slides/slide1.xml"/><Relationship Id="rId4"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slide" Target="/ppt/slides/slide1.xml"/><Relationship Id="rId4"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20" name="Shape 1820"/>
        <p:cNvGrpSpPr/>
        <p:nvPr/>
      </p:nvGrpSpPr>
      <p:grpSpPr>
        <a:xfrm>
          <a:off x="0" y="0"/>
          <a:ext cx="0" cy="0"/>
          <a:chOff x="0" y="0"/>
          <a:chExt cx="0" cy="0"/>
        </a:xfrm>
      </p:grpSpPr>
      <p:sp>
        <p:nvSpPr>
          <p:cNvPr id="1821" name="Google Shape;1821;p24"/>
          <p:cNvSpPr txBox="1"/>
          <p:nvPr>
            <p:ph type="ctrTitle"/>
          </p:nvPr>
        </p:nvSpPr>
        <p:spPr>
          <a:xfrm>
            <a:off x="1669800" y="1218873"/>
            <a:ext cx="5804400" cy="16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Propiedad Intelectual </a:t>
            </a:r>
            <a:endParaRPr/>
          </a:p>
        </p:txBody>
      </p:sp>
      <p:sp>
        <p:nvSpPr>
          <p:cNvPr id="1822" name="Google Shape;1822;p24"/>
          <p:cNvSpPr txBox="1"/>
          <p:nvPr>
            <p:ph idx="1" type="subTitle"/>
          </p:nvPr>
        </p:nvSpPr>
        <p:spPr>
          <a:xfrm>
            <a:off x="2171700" y="3002475"/>
            <a:ext cx="4800600" cy="86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600"/>
              <a:t>Avila Sandoval Rosa María Guadalupe</a:t>
            </a:r>
            <a:endParaRPr sz="1600"/>
          </a:p>
          <a:p>
            <a:pPr indent="0" lvl="0" marL="0" rtl="0" algn="ctr">
              <a:spcBef>
                <a:spcPts val="0"/>
              </a:spcBef>
              <a:spcAft>
                <a:spcPts val="0"/>
              </a:spcAft>
              <a:buNone/>
            </a:pPr>
            <a:r>
              <a:rPr lang="es" sz="1600"/>
              <a:t>Moscoso Cedillo Edmundo Enrique</a:t>
            </a:r>
            <a:endParaRPr sz="1600"/>
          </a:p>
          <a:p>
            <a:pPr indent="0" lvl="0" marL="0" rtl="0" algn="ctr">
              <a:spcBef>
                <a:spcPts val="0"/>
              </a:spcBef>
              <a:spcAft>
                <a:spcPts val="0"/>
              </a:spcAft>
              <a:buNone/>
            </a:pPr>
            <a:r>
              <a:rPr lang="es" sz="1600"/>
              <a:t>Sánchez Moreno América Stephanya</a:t>
            </a:r>
            <a:endParaRPr sz="1600"/>
          </a:p>
        </p:txBody>
      </p:sp>
      <p:grpSp>
        <p:nvGrpSpPr>
          <p:cNvPr id="1823" name="Google Shape;1823;p24"/>
          <p:cNvGrpSpPr/>
          <p:nvPr/>
        </p:nvGrpSpPr>
        <p:grpSpPr>
          <a:xfrm>
            <a:off x="476888" y="3809938"/>
            <a:ext cx="238200" cy="888600"/>
            <a:chOff x="779613" y="3311988"/>
            <a:chExt cx="238200" cy="888600"/>
          </a:xfrm>
        </p:grpSpPr>
        <p:sp>
          <p:nvSpPr>
            <p:cNvPr id="1824" name="Google Shape;1824;p24"/>
            <p:cNvSpPr/>
            <p:nvPr/>
          </p:nvSpPr>
          <p:spPr>
            <a:xfrm>
              <a:off x="779613" y="39623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4"/>
            <p:cNvSpPr/>
            <p:nvPr/>
          </p:nvSpPr>
          <p:spPr>
            <a:xfrm>
              <a:off x="779613" y="36371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4"/>
            <p:cNvSpPr/>
            <p:nvPr/>
          </p:nvSpPr>
          <p:spPr>
            <a:xfrm>
              <a:off x="779613" y="33119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7" name="Google Shape;1827;p24"/>
          <p:cNvGrpSpPr/>
          <p:nvPr/>
        </p:nvGrpSpPr>
        <p:grpSpPr>
          <a:xfrm>
            <a:off x="7606716" y="443050"/>
            <a:ext cx="744986" cy="183900"/>
            <a:chOff x="7115841" y="606625"/>
            <a:chExt cx="744986" cy="183900"/>
          </a:xfrm>
        </p:grpSpPr>
        <p:sp>
          <p:nvSpPr>
            <p:cNvPr id="1828" name="Google Shape;1828;p24"/>
            <p:cNvSpPr/>
            <p:nvPr/>
          </p:nvSpPr>
          <p:spPr>
            <a:xfrm>
              <a:off x="7676927" y="606625"/>
              <a:ext cx="183900" cy="18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4"/>
            <p:cNvSpPr/>
            <p:nvPr/>
          </p:nvSpPr>
          <p:spPr>
            <a:xfrm>
              <a:off x="7396384" y="606625"/>
              <a:ext cx="183900" cy="18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4"/>
            <p:cNvSpPr/>
            <p:nvPr/>
          </p:nvSpPr>
          <p:spPr>
            <a:xfrm>
              <a:off x="7115841" y="606625"/>
              <a:ext cx="183900" cy="18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1" name="Google Shape;1831;p24"/>
          <p:cNvGrpSpPr/>
          <p:nvPr/>
        </p:nvGrpSpPr>
        <p:grpSpPr>
          <a:xfrm>
            <a:off x="492098" y="349500"/>
            <a:ext cx="791150" cy="183900"/>
            <a:chOff x="-152477" y="0"/>
            <a:chExt cx="791150" cy="183900"/>
          </a:xfrm>
        </p:grpSpPr>
        <p:sp>
          <p:nvSpPr>
            <p:cNvPr id="1832" name="Google Shape;1832;p24"/>
            <p:cNvSpPr/>
            <p:nvPr/>
          </p:nvSpPr>
          <p:spPr>
            <a:xfrm rot="10800000">
              <a:off x="-152477" y="0"/>
              <a:ext cx="212700" cy="183900"/>
            </a:xfrm>
            <a:prstGeom prst="triangle">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4"/>
            <p:cNvSpPr/>
            <p:nvPr/>
          </p:nvSpPr>
          <p:spPr>
            <a:xfrm rot="10800000">
              <a:off x="136353" y="0"/>
              <a:ext cx="212700" cy="183900"/>
            </a:xfrm>
            <a:prstGeom prst="triangle">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4"/>
            <p:cNvSpPr/>
            <p:nvPr/>
          </p:nvSpPr>
          <p:spPr>
            <a:xfrm rot="10800000">
              <a:off x="425972" y="0"/>
              <a:ext cx="212700" cy="183900"/>
            </a:xfrm>
            <a:prstGeom prst="triangle">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24"/>
          <p:cNvGrpSpPr/>
          <p:nvPr/>
        </p:nvGrpSpPr>
        <p:grpSpPr>
          <a:xfrm>
            <a:off x="859025" y="1454425"/>
            <a:ext cx="760827" cy="862500"/>
            <a:chOff x="859025" y="1454425"/>
            <a:chExt cx="760827" cy="862500"/>
          </a:xfrm>
        </p:grpSpPr>
        <p:sp>
          <p:nvSpPr>
            <p:cNvPr id="1836" name="Google Shape;1836;p24"/>
            <p:cNvSpPr/>
            <p:nvPr/>
          </p:nvSpPr>
          <p:spPr>
            <a:xfrm>
              <a:off x="859025" y="1454425"/>
              <a:ext cx="581400" cy="710100"/>
            </a:xfrm>
            <a:prstGeom prst="foldedCorner">
              <a:avLst>
                <a:gd fmla="val 35485"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4"/>
            <p:cNvSpPr/>
            <p:nvPr/>
          </p:nvSpPr>
          <p:spPr>
            <a:xfrm>
              <a:off x="948739" y="1530625"/>
              <a:ext cx="581400" cy="710100"/>
            </a:xfrm>
            <a:prstGeom prst="foldedCorner">
              <a:avLst>
                <a:gd fmla="val 3548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4"/>
            <p:cNvSpPr/>
            <p:nvPr/>
          </p:nvSpPr>
          <p:spPr>
            <a:xfrm>
              <a:off x="1038452" y="1606825"/>
              <a:ext cx="581400" cy="710100"/>
            </a:xfrm>
            <a:prstGeom prst="foldedCorner">
              <a:avLst>
                <a:gd fmla="val 35485"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9" name="Google Shape;1839;p24"/>
          <p:cNvGrpSpPr/>
          <p:nvPr/>
        </p:nvGrpSpPr>
        <p:grpSpPr>
          <a:xfrm>
            <a:off x="6284435" y="4006081"/>
            <a:ext cx="920802" cy="920308"/>
            <a:chOff x="3808350" y="4506375"/>
            <a:chExt cx="1118700" cy="1118100"/>
          </a:xfrm>
        </p:grpSpPr>
        <p:sp>
          <p:nvSpPr>
            <p:cNvPr id="1840" name="Google Shape;1840;p24"/>
            <p:cNvSpPr/>
            <p:nvPr/>
          </p:nvSpPr>
          <p:spPr>
            <a:xfrm>
              <a:off x="4054047" y="4751926"/>
              <a:ext cx="627300" cy="627000"/>
            </a:xfrm>
            <a:prstGeom prst="blockArc">
              <a:avLst>
                <a:gd fmla="val 10800000" name="adj1"/>
                <a:gd fmla="val 30725" name="adj2"/>
                <a:gd fmla="val 19640" name="adj3"/>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4"/>
            <p:cNvSpPr/>
            <p:nvPr/>
          </p:nvSpPr>
          <p:spPr>
            <a:xfrm>
              <a:off x="3934550" y="4632475"/>
              <a:ext cx="866400" cy="865800"/>
            </a:xfrm>
            <a:prstGeom prst="blockArc">
              <a:avLst>
                <a:gd fmla="val 10800000" name="adj1"/>
                <a:gd fmla="val 17224" name="adj2"/>
                <a:gd fmla="val 14069"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4"/>
            <p:cNvSpPr/>
            <p:nvPr/>
          </p:nvSpPr>
          <p:spPr>
            <a:xfrm>
              <a:off x="3808350" y="4506375"/>
              <a:ext cx="1118700" cy="1118100"/>
            </a:xfrm>
            <a:prstGeom prst="blockArc">
              <a:avLst>
                <a:gd fmla="val 10800000" name="adj1"/>
                <a:gd fmla="val 38444" name="adj2"/>
                <a:gd fmla="val 11401"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4"/>
          <p:cNvSpPr/>
          <p:nvPr/>
        </p:nvSpPr>
        <p:spPr>
          <a:xfrm rot="5400000">
            <a:off x="7834120" y="2597679"/>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33"/>
          <p:cNvSpPr txBox="1"/>
          <p:nvPr>
            <p:ph type="title"/>
          </p:nvPr>
        </p:nvSpPr>
        <p:spPr>
          <a:xfrm>
            <a:off x="1388100" y="1383300"/>
            <a:ext cx="6367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6800"/>
              <a:t>Elementos de la empresa</a:t>
            </a:r>
            <a:endParaRPr sz="6800"/>
          </a:p>
        </p:txBody>
      </p:sp>
      <p:sp>
        <p:nvSpPr>
          <p:cNvPr id="2139" name="Google Shape;2139;p33">
            <a:hlinkClick/>
          </p:cNvPr>
          <p:cNvSpPr/>
          <p:nvPr/>
        </p:nvSpPr>
        <p:spPr>
          <a:xfrm>
            <a:off x="7860275" y="379670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dk2"/>
              </a:solidFill>
              <a:latin typeface="BioRhyme"/>
              <a:ea typeface="BioRhyme"/>
              <a:cs typeface="BioRhyme"/>
              <a:sym typeface="BioRhyme"/>
            </a:endParaRPr>
          </a:p>
        </p:txBody>
      </p:sp>
      <p:grpSp>
        <p:nvGrpSpPr>
          <p:cNvPr id="2140" name="Google Shape;2140;p33"/>
          <p:cNvGrpSpPr/>
          <p:nvPr/>
        </p:nvGrpSpPr>
        <p:grpSpPr>
          <a:xfrm>
            <a:off x="7978759" y="3914024"/>
            <a:ext cx="170732" cy="168551"/>
            <a:chOff x="6232000" y="1435050"/>
            <a:chExt cx="488225" cy="481850"/>
          </a:xfrm>
        </p:grpSpPr>
        <p:sp>
          <p:nvSpPr>
            <p:cNvPr id="2141" name="Google Shape;2141;p33"/>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42" name="Google Shape;2142;p33"/>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43" name="Google Shape;2143;p33"/>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44" name="Google Shape;2144;p33"/>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45" name="Google Shape;2145;p33"/>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146" name="Google Shape;2146;p33"/>
          <p:cNvGrpSpPr/>
          <p:nvPr/>
        </p:nvGrpSpPr>
        <p:grpSpPr>
          <a:xfrm>
            <a:off x="800700" y="2036900"/>
            <a:ext cx="760827" cy="862500"/>
            <a:chOff x="800700" y="2036900"/>
            <a:chExt cx="760827" cy="862500"/>
          </a:xfrm>
        </p:grpSpPr>
        <p:sp>
          <p:nvSpPr>
            <p:cNvPr id="2147" name="Google Shape;2147;p33"/>
            <p:cNvSpPr/>
            <p:nvPr/>
          </p:nvSpPr>
          <p:spPr>
            <a:xfrm flipH="1">
              <a:off x="980127" y="2036900"/>
              <a:ext cx="581400" cy="710100"/>
            </a:xfrm>
            <a:prstGeom prst="foldedCorner">
              <a:avLst>
                <a:gd fmla="val 35485"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flipH="1">
              <a:off x="890414" y="2113100"/>
              <a:ext cx="581400" cy="710100"/>
            </a:xfrm>
            <a:prstGeom prst="foldedCorner">
              <a:avLst>
                <a:gd fmla="val 3548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flipH="1">
              <a:off x="800700" y="2189300"/>
              <a:ext cx="581400" cy="710100"/>
            </a:xfrm>
            <a:prstGeom prst="foldedCorner">
              <a:avLst>
                <a:gd fmla="val 35485"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0" name="Google Shape;2150;p33"/>
          <p:cNvGrpSpPr/>
          <p:nvPr/>
        </p:nvGrpSpPr>
        <p:grpSpPr>
          <a:xfrm>
            <a:off x="7630283" y="1797249"/>
            <a:ext cx="670431" cy="451023"/>
            <a:chOff x="7963707" y="2800509"/>
            <a:chExt cx="337188" cy="226804"/>
          </a:xfrm>
        </p:grpSpPr>
        <p:sp>
          <p:nvSpPr>
            <p:cNvPr id="2151" name="Google Shape;2151;p33"/>
            <p:cNvSpPr/>
            <p:nvPr/>
          </p:nvSpPr>
          <p:spPr>
            <a:xfrm>
              <a:off x="7963707" y="2800509"/>
              <a:ext cx="337188" cy="226804"/>
            </a:xfrm>
            <a:custGeom>
              <a:rect b="b" l="l" r="r" t="t"/>
              <a:pathLst>
                <a:path extrusionOk="0" h="20138" w="29939">
                  <a:moveTo>
                    <a:pt x="0" y="1"/>
                  </a:moveTo>
                  <a:lnTo>
                    <a:pt x="0" y="20137"/>
                  </a:lnTo>
                  <a:lnTo>
                    <a:pt x="29938" y="20137"/>
                  </a:lnTo>
                  <a:lnTo>
                    <a:pt x="29938" y="1"/>
                  </a:lnTo>
                  <a:lnTo>
                    <a:pt x="14969" y="12656"/>
                  </a:lnTo>
                  <a:lnTo>
                    <a:pt x="0" y="1"/>
                  </a:lnTo>
                  <a:close/>
                </a:path>
              </a:pathLst>
            </a:custGeom>
            <a:solidFill>
              <a:srgbClr val="D8BA5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a:off x="7963707" y="2800509"/>
              <a:ext cx="337165" cy="226804"/>
            </a:xfrm>
            <a:custGeom>
              <a:rect b="b" l="l" r="r" t="t"/>
              <a:pathLst>
                <a:path extrusionOk="0" h="20138" w="29937">
                  <a:moveTo>
                    <a:pt x="0" y="1"/>
                  </a:moveTo>
                  <a:lnTo>
                    <a:pt x="0" y="20137"/>
                  </a:lnTo>
                  <a:lnTo>
                    <a:pt x="29937" y="20137"/>
                  </a:lnTo>
                  <a:lnTo>
                    <a:pt x="29937" y="1"/>
                  </a:ln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a:off x="7963707" y="2800509"/>
              <a:ext cx="337188" cy="142538"/>
            </a:xfrm>
            <a:custGeom>
              <a:rect b="b" l="l" r="r" t="t"/>
              <a:pathLst>
                <a:path extrusionOk="0" h="12656" w="29939">
                  <a:moveTo>
                    <a:pt x="0" y="1"/>
                  </a:moveTo>
                  <a:lnTo>
                    <a:pt x="14969" y="12656"/>
                  </a:lnTo>
                  <a:lnTo>
                    <a:pt x="29938" y="1"/>
                  </a:ln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a:off x="7963707" y="2927617"/>
              <a:ext cx="148192" cy="99673"/>
            </a:xfrm>
            <a:custGeom>
              <a:rect b="b" l="l" r="r" t="t"/>
              <a:pathLst>
                <a:path extrusionOk="0" h="8850" w="13158">
                  <a:moveTo>
                    <a:pt x="13158" y="1"/>
                  </a:moveTo>
                  <a:lnTo>
                    <a:pt x="0" y="8850"/>
                  </a:lnTo>
                </a:path>
              </a:pathLst>
            </a:custGeom>
            <a:solidFill>
              <a:srgbClr val="D8BA5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a:off x="8152714" y="2927640"/>
              <a:ext cx="148158" cy="99651"/>
            </a:xfrm>
            <a:custGeom>
              <a:rect b="b" l="l" r="r" t="t"/>
              <a:pathLst>
                <a:path extrusionOk="0" h="8848" w="13155">
                  <a:moveTo>
                    <a:pt x="13155" y="8848"/>
                  </a:moveTo>
                  <a:lnTo>
                    <a:pt x="1" y="0"/>
                  </a:lnTo>
                </a:path>
              </a:pathLst>
            </a:custGeom>
            <a:solidFill>
              <a:srgbClr val="D8BA5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6" name="Google Shape;2156;p33"/>
          <p:cNvGrpSpPr/>
          <p:nvPr/>
        </p:nvGrpSpPr>
        <p:grpSpPr>
          <a:xfrm>
            <a:off x="439297" y="3267963"/>
            <a:ext cx="238200" cy="888600"/>
            <a:chOff x="779613" y="3311988"/>
            <a:chExt cx="238200" cy="888600"/>
          </a:xfrm>
        </p:grpSpPr>
        <p:sp>
          <p:nvSpPr>
            <p:cNvPr id="2157" name="Google Shape;2157;p33"/>
            <p:cNvSpPr/>
            <p:nvPr/>
          </p:nvSpPr>
          <p:spPr>
            <a:xfrm>
              <a:off x="779613" y="39623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a:off x="779613" y="36371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a:off x="779613" y="33119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0" name="Google Shape;2160;p33"/>
          <p:cNvSpPr/>
          <p:nvPr/>
        </p:nvSpPr>
        <p:spPr>
          <a:xfrm rot="5400000">
            <a:off x="1168114" y="-206796"/>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1" name="Google Shape;2161;p33"/>
          <p:cNvGrpSpPr/>
          <p:nvPr/>
        </p:nvGrpSpPr>
        <p:grpSpPr>
          <a:xfrm rot="10800000">
            <a:off x="6630211" y="4469717"/>
            <a:ext cx="691884" cy="292253"/>
            <a:chOff x="809743" y="3808106"/>
            <a:chExt cx="1195790" cy="505016"/>
          </a:xfrm>
        </p:grpSpPr>
        <p:sp>
          <p:nvSpPr>
            <p:cNvPr id="2162" name="Google Shape;2162;p33"/>
            <p:cNvSpPr/>
            <p:nvPr/>
          </p:nvSpPr>
          <p:spPr>
            <a:xfrm>
              <a:off x="809743" y="3808106"/>
              <a:ext cx="505016" cy="505016"/>
            </a:xfrm>
            <a:custGeom>
              <a:rect b="b" l="l" r="r" t="t"/>
              <a:pathLst>
                <a:path extrusionOk="0" h="5937" w="5937">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3"/>
            <p:cNvSpPr/>
            <p:nvPr/>
          </p:nvSpPr>
          <p:spPr>
            <a:xfrm>
              <a:off x="1155172" y="3808106"/>
              <a:ext cx="505016" cy="505016"/>
            </a:xfrm>
            <a:custGeom>
              <a:rect b="b" l="l" r="r" t="t"/>
              <a:pathLst>
                <a:path extrusionOk="0" h="5937" w="5937">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a:off x="1500602" y="3808106"/>
              <a:ext cx="504931" cy="505016"/>
            </a:xfrm>
            <a:custGeom>
              <a:rect b="b" l="l" r="r" t="t"/>
              <a:pathLst>
                <a:path extrusionOk="0" h="5937" w="5936">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34"/>
          <p:cNvSpPr txBox="1"/>
          <p:nvPr>
            <p:ph type="title"/>
          </p:nvPr>
        </p:nvSpPr>
        <p:spPr>
          <a:xfrm>
            <a:off x="715100" y="796425"/>
            <a:ext cx="7394400" cy="38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Nombre: Smartschool</a:t>
            </a:r>
            <a:endParaRPr sz="1500"/>
          </a:p>
        </p:txBody>
      </p:sp>
      <p:sp>
        <p:nvSpPr>
          <p:cNvPr id="2170" name="Google Shape;2170;p34"/>
          <p:cNvSpPr txBox="1"/>
          <p:nvPr/>
        </p:nvSpPr>
        <p:spPr>
          <a:xfrm>
            <a:off x="5099212" y="1288550"/>
            <a:ext cx="2608200" cy="38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000">
                <a:solidFill>
                  <a:schemeClr val="dk2"/>
                </a:solidFill>
                <a:latin typeface="Lexend Deca"/>
                <a:ea typeface="Lexend Deca"/>
                <a:cs typeface="Lexend Deca"/>
                <a:sym typeface="Lexend Deca"/>
              </a:rPr>
              <a:t>logotipo</a:t>
            </a:r>
            <a:endParaRPr sz="2000">
              <a:solidFill>
                <a:schemeClr val="dk2"/>
              </a:solidFill>
              <a:latin typeface="Lexend Deca"/>
              <a:ea typeface="Lexend Deca"/>
              <a:cs typeface="Lexend Deca"/>
              <a:sym typeface="Lexend Deca"/>
            </a:endParaRPr>
          </a:p>
        </p:txBody>
      </p:sp>
      <p:sp>
        <p:nvSpPr>
          <p:cNvPr id="2171" name="Google Shape;2171;p34"/>
          <p:cNvSpPr txBox="1"/>
          <p:nvPr/>
        </p:nvSpPr>
        <p:spPr>
          <a:xfrm>
            <a:off x="1131788" y="1288550"/>
            <a:ext cx="3598200" cy="38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2"/>
              </a:solidFill>
              <a:latin typeface="Lexend Deca"/>
              <a:ea typeface="Lexend Deca"/>
              <a:cs typeface="Lexend Deca"/>
              <a:sym typeface="Lexend Deca"/>
            </a:endParaRPr>
          </a:p>
        </p:txBody>
      </p:sp>
      <p:sp>
        <p:nvSpPr>
          <p:cNvPr id="2172" name="Google Shape;2172;p34"/>
          <p:cNvSpPr txBox="1"/>
          <p:nvPr/>
        </p:nvSpPr>
        <p:spPr>
          <a:xfrm>
            <a:off x="1131788" y="2256625"/>
            <a:ext cx="3598200" cy="38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000">
                <a:solidFill>
                  <a:schemeClr val="dk2"/>
                </a:solidFill>
                <a:latin typeface="Lexend Deca"/>
                <a:ea typeface="Lexend Deca"/>
                <a:cs typeface="Lexend Deca"/>
                <a:sym typeface="Lexend Deca"/>
              </a:rPr>
              <a:t>Color</a:t>
            </a:r>
            <a:endParaRPr sz="2000">
              <a:solidFill>
                <a:schemeClr val="dk2"/>
              </a:solidFill>
              <a:latin typeface="Lexend Deca"/>
              <a:ea typeface="Lexend Deca"/>
              <a:cs typeface="Lexend Deca"/>
              <a:sym typeface="Lexend Deca"/>
            </a:endParaRPr>
          </a:p>
        </p:txBody>
      </p:sp>
      <p:sp>
        <p:nvSpPr>
          <p:cNvPr id="2173" name="Google Shape;2173;p34"/>
          <p:cNvSpPr txBox="1"/>
          <p:nvPr/>
        </p:nvSpPr>
        <p:spPr>
          <a:xfrm>
            <a:off x="1131788" y="3547500"/>
            <a:ext cx="3598200" cy="38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000">
                <a:solidFill>
                  <a:schemeClr val="dk2"/>
                </a:solidFill>
                <a:latin typeface="Lexend Deca"/>
                <a:ea typeface="Lexend Deca"/>
                <a:cs typeface="Lexend Deca"/>
                <a:sym typeface="Lexend Deca"/>
              </a:rPr>
              <a:t>Palabras claves</a:t>
            </a:r>
            <a:endParaRPr sz="2000">
              <a:solidFill>
                <a:schemeClr val="dk2"/>
              </a:solidFill>
              <a:latin typeface="Lexend Deca"/>
              <a:ea typeface="Lexend Deca"/>
              <a:cs typeface="Lexend Deca"/>
              <a:sym typeface="Lexend Deca"/>
            </a:endParaRPr>
          </a:p>
        </p:txBody>
      </p:sp>
      <p:sp>
        <p:nvSpPr>
          <p:cNvPr id="2174" name="Google Shape;2174;p34"/>
          <p:cNvSpPr/>
          <p:nvPr/>
        </p:nvSpPr>
        <p:spPr>
          <a:xfrm>
            <a:off x="1216788" y="2673666"/>
            <a:ext cx="780000" cy="717000"/>
          </a:xfrm>
          <a:prstGeom prst="rect">
            <a:avLst/>
          </a:prstGeom>
          <a:solidFill>
            <a:srgbClr val="AFC6E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s">
                <a:solidFill>
                  <a:schemeClr val="dk2"/>
                </a:solidFill>
                <a:latin typeface="Lexend Deca"/>
                <a:ea typeface="Lexend Deca"/>
                <a:cs typeface="Lexend Deca"/>
                <a:sym typeface="Lexend Deca"/>
              </a:rPr>
              <a:t>#</a:t>
            </a:r>
            <a:r>
              <a:rPr lang="es" sz="1000">
                <a:solidFill>
                  <a:schemeClr val="dk2"/>
                </a:solidFill>
                <a:latin typeface="Lexend Deca"/>
                <a:ea typeface="Lexend Deca"/>
                <a:cs typeface="Lexend Deca"/>
                <a:sym typeface="Lexend Deca"/>
              </a:rPr>
              <a:t>AFC6E8FF</a:t>
            </a:r>
            <a:endParaRPr sz="1000">
              <a:solidFill>
                <a:schemeClr val="dk2"/>
              </a:solidFill>
              <a:latin typeface="Lexend Deca"/>
              <a:ea typeface="Lexend Deca"/>
              <a:cs typeface="Lexend Deca"/>
              <a:sym typeface="Lexend Deca"/>
            </a:endParaRPr>
          </a:p>
        </p:txBody>
      </p:sp>
      <p:sp>
        <p:nvSpPr>
          <p:cNvPr id="2175" name="Google Shape;2175;p34"/>
          <p:cNvSpPr/>
          <p:nvPr/>
        </p:nvSpPr>
        <p:spPr>
          <a:xfrm>
            <a:off x="2246962" y="2673666"/>
            <a:ext cx="780000" cy="717000"/>
          </a:xfrm>
          <a:prstGeom prst="rect">
            <a:avLst/>
          </a:prstGeom>
          <a:solidFill>
            <a:srgbClr val="5F5FDE"/>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s">
                <a:solidFill>
                  <a:schemeClr val="dk2"/>
                </a:solidFill>
                <a:latin typeface="Lexend Deca"/>
                <a:ea typeface="Lexend Deca"/>
                <a:cs typeface="Lexend Deca"/>
                <a:sym typeface="Lexend Deca"/>
              </a:rPr>
              <a:t>#</a:t>
            </a:r>
            <a:r>
              <a:rPr lang="es" sz="1000">
                <a:solidFill>
                  <a:schemeClr val="dk2"/>
                </a:solidFill>
                <a:latin typeface="Lexend Deca"/>
                <a:ea typeface="Lexend Deca"/>
                <a:cs typeface="Lexend Deca"/>
                <a:sym typeface="Lexend Deca"/>
              </a:rPr>
              <a:t>5F5FDEFF</a:t>
            </a:r>
            <a:endParaRPr sz="1000">
              <a:solidFill>
                <a:schemeClr val="dk2"/>
              </a:solidFill>
              <a:latin typeface="Lexend Deca"/>
              <a:ea typeface="Lexend Deca"/>
              <a:cs typeface="Lexend Deca"/>
              <a:sym typeface="Lexend Deca"/>
            </a:endParaRPr>
          </a:p>
        </p:txBody>
      </p:sp>
      <p:sp>
        <p:nvSpPr>
          <p:cNvPr id="2176" name="Google Shape;2176;p34"/>
          <p:cNvSpPr/>
          <p:nvPr/>
        </p:nvSpPr>
        <p:spPr>
          <a:xfrm>
            <a:off x="3277136" y="2673666"/>
            <a:ext cx="780000" cy="717000"/>
          </a:xfrm>
          <a:prstGeom prst="rect">
            <a:avLst/>
          </a:prstGeom>
          <a:solidFill>
            <a:srgbClr val="AFAFE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s">
                <a:solidFill>
                  <a:schemeClr val="dk2"/>
                </a:solidFill>
                <a:latin typeface="Lexend Deca"/>
                <a:ea typeface="Lexend Deca"/>
                <a:cs typeface="Lexend Deca"/>
                <a:sym typeface="Lexend Deca"/>
              </a:rPr>
              <a:t>#</a:t>
            </a:r>
            <a:r>
              <a:rPr lang="es" sz="1000">
                <a:solidFill>
                  <a:schemeClr val="dk2"/>
                </a:solidFill>
                <a:latin typeface="Lexend Deca"/>
                <a:ea typeface="Lexend Deca"/>
                <a:cs typeface="Lexend Deca"/>
                <a:sym typeface="Lexend Deca"/>
              </a:rPr>
              <a:t>AFAFE9FF</a:t>
            </a:r>
            <a:endParaRPr sz="900">
              <a:solidFill>
                <a:schemeClr val="dk2"/>
              </a:solidFill>
              <a:latin typeface="Lexend Deca"/>
              <a:ea typeface="Lexend Deca"/>
              <a:cs typeface="Lexend Deca"/>
              <a:sym typeface="Lexend Deca"/>
            </a:endParaRPr>
          </a:p>
        </p:txBody>
      </p:sp>
      <p:sp>
        <p:nvSpPr>
          <p:cNvPr id="2177" name="Google Shape;2177;p34"/>
          <p:cNvSpPr txBox="1"/>
          <p:nvPr/>
        </p:nvSpPr>
        <p:spPr>
          <a:xfrm>
            <a:off x="1218088" y="3970650"/>
            <a:ext cx="780000" cy="336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Lexend Deca"/>
                <a:ea typeface="Lexend Deca"/>
                <a:cs typeface="Lexend Deca"/>
                <a:sym typeface="Lexend Deca"/>
              </a:rPr>
              <a:t>Bot</a:t>
            </a:r>
            <a:endParaRPr>
              <a:solidFill>
                <a:schemeClr val="dk2"/>
              </a:solidFill>
              <a:latin typeface="Lexend Deca"/>
              <a:ea typeface="Lexend Deca"/>
              <a:cs typeface="Lexend Deca"/>
              <a:sym typeface="Lexend Deca"/>
            </a:endParaRPr>
          </a:p>
        </p:txBody>
      </p:sp>
      <p:sp>
        <p:nvSpPr>
          <p:cNvPr id="2178" name="Google Shape;2178;p34"/>
          <p:cNvSpPr txBox="1"/>
          <p:nvPr/>
        </p:nvSpPr>
        <p:spPr>
          <a:xfrm>
            <a:off x="2246963" y="3970650"/>
            <a:ext cx="780000" cy="336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Lexend Deca"/>
                <a:ea typeface="Lexend Deca"/>
                <a:cs typeface="Lexend Deca"/>
                <a:sym typeface="Lexend Deca"/>
              </a:rPr>
              <a:t>Dudas</a:t>
            </a:r>
            <a:endParaRPr>
              <a:solidFill>
                <a:schemeClr val="dk2"/>
              </a:solidFill>
              <a:latin typeface="Lexend Deca"/>
              <a:ea typeface="Lexend Deca"/>
              <a:cs typeface="Lexend Deca"/>
              <a:sym typeface="Lexend Deca"/>
            </a:endParaRPr>
          </a:p>
        </p:txBody>
      </p:sp>
      <p:sp>
        <p:nvSpPr>
          <p:cNvPr id="2179" name="Google Shape;2179;p34"/>
          <p:cNvSpPr txBox="1"/>
          <p:nvPr/>
        </p:nvSpPr>
        <p:spPr>
          <a:xfrm>
            <a:off x="3277154" y="3970650"/>
            <a:ext cx="1018800" cy="33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Lexend Deca"/>
                <a:ea typeface="Lexend Deca"/>
                <a:cs typeface="Lexend Deca"/>
                <a:sym typeface="Lexend Deca"/>
              </a:rPr>
              <a:t>Inmediato</a:t>
            </a:r>
            <a:endParaRPr>
              <a:solidFill>
                <a:schemeClr val="dk2"/>
              </a:solidFill>
              <a:latin typeface="Lexend Deca"/>
              <a:ea typeface="Lexend Deca"/>
              <a:cs typeface="Lexend Deca"/>
              <a:sym typeface="Lexend Deca"/>
            </a:endParaRPr>
          </a:p>
        </p:txBody>
      </p:sp>
      <p:sp>
        <p:nvSpPr>
          <p:cNvPr id="2180" name="Google Shape;2180;p34"/>
          <p:cNvSpPr txBox="1"/>
          <p:nvPr/>
        </p:nvSpPr>
        <p:spPr>
          <a:xfrm>
            <a:off x="914651" y="1402850"/>
            <a:ext cx="3816600" cy="497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dk2"/>
                </a:solidFill>
                <a:latin typeface="Lexend Deca"/>
                <a:ea typeface="Lexend Deca"/>
                <a:cs typeface="Lexend Deca"/>
                <a:sym typeface="Lexend Deca"/>
              </a:rPr>
              <a:t>asistente virtual para </a:t>
            </a:r>
            <a:r>
              <a:rPr lang="es">
                <a:solidFill>
                  <a:schemeClr val="dk2"/>
                </a:solidFill>
                <a:latin typeface="Lexend Deca"/>
                <a:ea typeface="Lexend Deca"/>
                <a:cs typeface="Lexend Deca"/>
                <a:sym typeface="Lexend Deca"/>
              </a:rPr>
              <a:t>trámites</a:t>
            </a:r>
            <a:r>
              <a:rPr lang="es">
                <a:solidFill>
                  <a:schemeClr val="dk2"/>
                </a:solidFill>
                <a:latin typeface="Lexend Deca"/>
                <a:ea typeface="Lexend Deca"/>
                <a:cs typeface="Lexend Deca"/>
                <a:sym typeface="Lexend Deca"/>
              </a:rPr>
              <a:t> en CUCEI</a:t>
            </a:r>
            <a:endParaRPr>
              <a:solidFill>
                <a:schemeClr val="dk2"/>
              </a:solidFill>
              <a:latin typeface="Lexend Deca"/>
              <a:ea typeface="Lexend Deca"/>
              <a:cs typeface="Lexend Deca"/>
              <a:sym typeface="Lexend Deca"/>
            </a:endParaRPr>
          </a:p>
        </p:txBody>
      </p:sp>
      <p:sp>
        <p:nvSpPr>
          <p:cNvPr id="2181" name="Google Shape;2181;p34"/>
          <p:cNvSpPr/>
          <p:nvPr/>
        </p:nvSpPr>
        <p:spPr>
          <a:xfrm>
            <a:off x="8331584" y="1025292"/>
            <a:ext cx="315497" cy="497701"/>
          </a:xfrm>
          <a:custGeom>
            <a:rect b="b" l="l" r="r" t="t"/>
            <a:pathLst>
              <a:path extrusionOk="0" h="5851" w="3709">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4"/>
          <p:cNvSpPr/>
          <p:nvPr/>
        </p:nvSpPr>
        <p:spPr>
          <a:xfrm>
            <a:off x="8149734" y="1288553"/>
            <a:ext cx="259866" cy="410001"/>
          </a:xfrm>
          <a:custGeom>
            <a:rect b="b" l="l" r="r" t="t"/>
            <a:pathLst>
              <a:path extrusionOk="0" h="4820" w="3055">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4"/>
          <p:cNvSpPr/>
          <p:nvPr/>
        </p:nvSpPr>
        <p:spPr>
          <a:xfrm>
            <a:off x="8190400" y="897716"/>
            <a:ext cx="178546" cy="281812"/>
          </a:xfrm>
          <a:custGeom>
            <a:rect b="b" l="l" r="r" t="t"/>
            <a:pathLst>
              <a:path extrusionOk="0" h="3313" w="2099">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4" name="Google Shape;2184;p34"/>
          <p:cNvGrpSpPr/>
          <p:nvPr/>
        </p:nvGrpSpPr>
        <p:grpSpPr>
          <a:xfrm>
            <a:off x="566448" y="227450"/>
            <a:ext cx="791150" cy="183900"/>
            <a:chOff x="-152477" y="0"/>
            <a:chExt cx="791150" cy="183900"/>
          </a:xfrm>
        </p:grpSpPr>
        <p:sp>
          <p:nvSpPr>
            <p:cNvPr id="2185" name="Google Shape;2185;p34"/>
            <p:cNvSpPr/>
            <p:nvPr/>
          </p:nvSpPr>
          <p:spPr>
            <a:xfrm rot="10800000">
              <a:off x="-152477" y="0"/>
              <a:ext cx="212700" cy="1839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4"/>
            <p:cNvSpPr/>
            <p:nvPr/>
          </p:nvSpPr>
          <p:spPr>
            <a:xfrm rot="10800000">
              <a:off x="136353" y="0"/>
              <a:ext cx="212700" cy="1839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4"/>
            <p:cNvSpPr/>
            <p:nvPr/>
          </p:nvSpPr>
          <p:spPr>
            <a:xfrm rot="10800000">
              <a:off x="425972" y="0"/>
              <a:ext cx="212700" cy="1839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8" name="Google Shape;2188;p34"/>
          <p:cNvSpPr/>
          <p:nvPr/>
        </p:nvSpPr>
        <p:spPr>
          <a:xfrm rot="5400000">
            <a:off x="7613539" y="4245904"/>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9" name="Google Shape;2189;p34"/>
          <p:cNvGrpSpPr/>
          <p:nvPr/>
        </p:nvGrpSpPr>
        <p:grpSpPr>
          <a:xfrm rot="5400000">
            <a:off x="206856" y="3273389"/>
            <a:ext cx="691884" cy="292253"/>
            <a:chOff x="809743" y="3808106"/>
            <a:chExt cx="1195790" cy="505016"/>
          </a:xfrm>
        </p:grpSpPr>
        <p:sp>
          <p:nvSpPr>
            <p:cNvPr id="2190" name="Google Shape;2190;p34"/>
            <p:cNvSpPr/>
            <p:nvPr/>
          </p:nvSpPr>
          <p:spPr>
            <a:xfrm>
              <a:off x="809743" y="3808106"/>
              <a:ext cx="505016" cy="505016"/>
            </a:xfrm>
            <a:custGeom>
              <a:rect b="b" l="l" r="r" t="t"/>
              <a:pathLst>
                <a:path extrusionOk="0" h="5937" w="5937">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4"/>
            <p:cNvSpPr/>
            <p:nvPr/>
          </p:nvSpPr>
          <p:spPr>
            <a:xfrm>
              <a:off x="1155172" y="3808106"/>
              <a:ext cx="505016" cy="505016"/>
            </a:xfrm>
            <a:custGeom>
              <a:rect b="b" l="l" r="r" t="t"/>
              <a:pathLst>
                <a:path extrusionOk="0" h="5937" w="5937">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4"/>
            <p:cNvSpPr/>
            <p:nvPr/>
          </p:nvSpPr>
          <p:spPr>
            <a:xfrm>
              <a:off x="1500602" y="3808106"/>
              <a:ext cx="504931" cy="505016"/>
            </a:xfrm>
            <a:custGeom>
              <a:rect b="b" l="l" r="r" t="t"/>
              <a:pathLst>
                <a:path extrusionOk="0" h="5937" w="5936">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3" name="Google Shape;2193;p34">
            <a:hlinkClick action="ppaction://hlinksldjump" r:id="rId3"/>
          </p:cNvPr>
          <p:cNvSpPr/>
          <p:nvPr/>
        </p:nvSpPr>
        <p:spPr>
          <a:xfrm>
            <a:off x="8276500" y="17832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dk2"/>
              </a:solidFill>
              <a:latin typeface="BioRhyme"/>
              <a:ea typeface="BioRhyme"/>
              <a:cs typeface="BioRhyme"/>
              <a:sym typeface="BioRhyme"/>
            </a:endParaRPr>
          </a:p>
        </p:txBody>
      </p:sp>
      <p:sp>
        <p:nvSpPr>
          <p:cNvPr id="2194" name="Google Shape;2194;p34">
            <a:hlinkClick action="ppaction://hlinksldjump" r:id="rId4"/>
          </p:cNvPr>
          <p:cNvSpPr/>
          <p:nvPr/>
        </p:nvSpPr>
        <p:spPr>
          <a:xfrm>
            <a:off x="8276500" y="218650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195" name="Google Shape;2195;p34">
            <a:hlinkClick/>
          </p:cNvPr>
          <p:cNvSpPr/>
          <p:nvPr/>
        </p:nvSpPr>
        <p:spPr>
          <a:xfrm>
            <a:off x="8276500" y="25897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196" name="Google Shape;2196;p34"/>
          <p:cNvGrpSpPr/>
          <p:nvPr/>
        </p:nvGrpSpPr>
        <p:grpSpPr>
          <a:xfrm>
            <a:off x="8394749" y="1900554"/>
            <a:ext cx="170732" cy="168551"/>
            <a:chOff x="6232000" y="1435050"/>
            <a:chExt cx="488225" cy="481850"/>
          </a:xfrm>
        </p:grpSpPr>
        <p:sp>
          <p:nvSpPr>
            <p:cNvPr id="2197" name="Google Shape;2197;p34"/>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8" name="Google Shape;2198;p34"/>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9" name="Google Shape;2199;p34"/>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00" name="Google Shape;2200;p34"/>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01" name="Google Shape;2201;p34"/>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202" name="Google Shape;2202;p34">
            <a:hlinkClick/>
          </p:cNvPr>
          <p:cNvSpPr/>
          <p:nvPr/>
        </p:nvSpPr>
        <p:spPr>
          <a:xfrm>
            <a:off x="8276500" y="29929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203" name="Google Shape;2203;p34">
            <a:hlinkClick/>
          </p:cNvPr>
          <p:cNvSpPr/>
          <p:nvPr/>
        </p:nvSpPr>
        <p:spPr>
          <a:xfrm>
            <a:off x="8276500" y="33962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204" name="Google Shape;2204;p34">
            <a:hlinkClick/>
          </p:cNvPr>
          <p:cNvSpPr/>
          <p:nvPr/>
        </p:nvSpPr>
        <p:spPr>
          <a:xfrm>
            <a:off x="8276500" y="37994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205" name="Google Shape;2205;p34">
            <a:hlinkClick/>
          </p:cNvPr>
          <p:cNvSpPr/>
          <p:nvPr/>
        </p:nvSpPr>
        <p:spPr>
          <a:xfrm>
            <a:off x="8276500" y="42027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pic>
        <p:nvPicPr>
          <p:cNvPr id="2206" name="Google Shape;2206;p34"/>
          <p:cNvPicPr preferRelativeResize="0"/>
          <p:nvPr/>
        </p:nvPicPr>
        <p:blipFill>
          <a:blip r:embed="rId5">
            <a:alphaModFix/>
          </a:blip>
          <a:stretch>
            <a:fillRect/>
          </a:stretch>
        </p:blipFill>
        <p:spPr>
          <a:xfrm>
            <a:off x="5138474" y="1804912"/>
            <a:ext cx="2608200" cy="2291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0" name="Shape 2210"/>
        <p:cNvGrpSpPr/>
        <p:nvPr/>
      </p:nvGrpSpPr>
      <p:grpSpPr>
        <a:xfrm>
          <a:off x="0" y="0"/>
          <a:ext cx="0" cy="0"/>
          <a:chOff x="0" y="0"/>
          <a:chExt cx="0" cy="0"/>
        </a:xfrm>
      </p:grpSpPr>
      <p:sp>
        <p:nvSpPr>
          <p:cNvPr id="2211" name="Google Shape;2211;p35"/>
          <p:cNvSpPr txBox="1"/>
          <p:nvPr>
            <p:ph type="title"/>
          </p:nvPr>
        </p:nvSpPr>
        <p:spPr>
          <a:xfrm>
            <a:off x="715100" y="796425"/>
            <a:ext cx="7394400" cy="38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Paleta de colores </a:t>
            </a:r>
            <a:endParaRPr/>
          </a:p>
        </p:txBody>
      </p:sp>
      <p:sp>
        <p:nvSpPr>
          <p:cNvPr id="2212" name="Google Shape;2212;p35"/>
          <p:cNvSpPr txBox="1"/>
          <p:nvPr>
            <p:ph idx="1" type="subTitle"/>
          </p:nvPr>
        </p:nvSpPr>
        <p:spPr>
          <a:xfrm>
            <a:off x="796750" y="1585900"/>
            <a:ext cx="2359800" cy="33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NUBE</a:t>
            </a:r>
            <a:endParaRPr/>
          </a:p>
        </p:txBody>
      </p:sp>
      <p:sp>
        <p:nvSpPr>
          <p:cNvPr id="2213" name="Google Shape;2213;p35"/>
          <p:cNvSpPr txBox="1"/>
          <p:nvPr>
            <p:ph idx="2" type="subTitle"/>
          </p:nvPr>
        </p:nvSpPr>
        <p:spPr>
          <a:xfrm>
            <a:off x="3243860" y="1585900"/>
            <a:ext cx="2359800" cy="33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ROBOT</a:t>
            </a:r>
            <a:endParaRPr/>
          </a:p>
        </p:txBody>
      </p:sp>
      <p:sp>
        <p:nvSpPr>
          <p:cNvPr id="2214" name="Google Shape;2214;p35"/>
          <p:cNvSpPr txBox="1"/>
          <p:nvPr>
            <p:ph idx="2" type="subTitle"/>
          </p:nvPr>
        </p:nvSpPr>
        <p:spPr>
          <a:xfrm>
            <a:off x="5690960" y="1585900"/>
            <a:ext cx="2359800" cy="33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900"/>
              <a:t>OJOS DEL ROBOT</a:t>
            </a:r>
            <a:endParaRPr sz="1900"/>
          </a:p>
        </p:txBody>
      </p:sp>
      <p:pic>
        <p:nvPicPr>
          <p:cNvPr id="2215" name="Google Shape;2215;p35"/>
          <p:cNvPicPr preferRelativeResize="0"/>
          <p:nvPr/>
        </p:nvPicPr>
        <p:blipFill>
          <a:blip r:embed="rId3">
            <a:alphaModFix/>
          </a:blip>
          <a:stretch>
            <a:fillRect/>
          </a:stretch>
        </p:blipFill>
        <p:spPr>
          <a:xfrm>
            <a:off x="801975" y="2100374"/>
            <a:ext cx="2349331" cy="1662600"/>
          </a:xfrm>
          <a:prstGeom prst="rect">
            <a:avLst/>
          </a:prstGeom>
          <a:noFill/>
          <a:ln>
            <a:noFill/>
          </a:ln>
        </p:spPr>
      </p:pic>
      <p:pic>
        <p:nvPicPr>
          <p:cNvPr id="2216" name="Google Shape;2216;p35"/>
          <p:cNvPicPr preferRelativeResize="0"/>
          <p:nvPr/>
        </p:nvPicPr>
        <p:blipFill>
          <a:blip r:embed="rId4">
            <a:alphaModFix/>
          </a:blip>
          <a:stretch>
            <a:fillRect/>
          </a:stretch>
        </p:blipFill>
        <p:spPr>
          <a:xfrm>
            <a:off x="3243850" y="2117636"/>
            <a:ext cx="2359800" cy="1628077"/>
          </a:xfrm>
          <a:prstGeom prst="rect">
            <a:avLst/>
          </a:prstGeom>
          <a:noFill/>
          <a:ln>
            <a:noFill/>
          </a:ln>
        </p:spPr>
      </p:pic>
      <p:pic>
        <p:nvPicPr>
          <p:cNvPr id="2217" name="Google Shape;2217;p35"/>
          <p:cNvPicPr preferRelativeResize="0"/>
          <p:nvPr/>
        </p:nvPicPr>
        <p:blipFill>
          <a:blip r:embed="rId5">
            <a:alphaModFix/>
          </a:blip>
          <a:stretch>
            <a:fillRect/>
          </a:stretch>
        </p:blipFill>
        <p:spPr>
          <a:xfrm>
            <a:off x="5773188" y="2100375"/>
            <a:ext cx="2195325" cy="166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25"/>
          <p:cNvSpPr txBox="1"/>
          <p:nvPr>
            <p:ph idx="1" type="body"/>
          </p:nvPr>
        </p:nvSpPr>
        <p:spPr>
          <a:xfrm>
            <a:off x="2323275" y="2498538"/>
            <a:ext cx="4517700" cy="137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Propiedad intelectual ya que el software o las apps no se pueden patentar pero si se pueden proteger mediante los derechos de autor. </a:t>
            </a:r>
            <a:endParaRPr/>
          </a:p>
        </p:txBody>
      </p:sp>
      <p:sp>
        <p:nvSpPr>
          <p:cNvPr id="1849" name="Google Shape;1849;p25"/>
          <p:cNvSpPr txBox="1"/>
          <p:nvPr>
            <p:ph type="title"/>
          </p:nvPr>
        </p:nvSpPr>
        <p:spPr>
          <a:xfrm>
            <a:off x="2034826" y="1417350"/>
            <a:ext cx="5094600" cy="6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Tipo de propiedad:</a:t>
            </a:r>
            <a:endParaRPr/>
          </a:p>
        </p:txBody>
      </p:sp>
      <p:grpSp>
        <p:nvGrpSpPr>
          <p:cNvPr id="1850" name="Google Shape;1850;p25"/>
          <p:cNvGrpSpPr/>
          <p:nvPr/>
        </p:nvGrpSpPr>
        <p:grpSpPr>
          <a:xfrm>
            <a:off x="274388" y="3519513"/>
            <a:ext cx="238200" cy="888600"/>
            <a:chOff x="779613" y="3311988"/>
            <a:chExt cx="238200" cy="888600"/>
          </a:xfrm>
        </p:grpSpPr>
        <p:sp>
          <p:nvSpPr>
            <p:cNvPr id="1851" name="Google Shape;1851;p25"/>
            <p:cNvSpPr/>
            <p:nvPr/>
          </p:nvSpPr>
          <p:spPr>
            <a:xfrm>
              <a:off x="779613" y="39623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5"/>
            <p:cNvSpPr/>
            <p:nvPr/>
          </p:nvSpPr>
          <p:spPr>
            <a:xfrm>
              <a:off x="779613" y="36371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5"/>
            <p:cNvSpPr/>
            <p:nvPr/>
          </p:nvSpPr>
          <p:spPr>
            <a:xfrm>
              <a:off x="779613" y="33119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4" name="Google Shape;1854;p25"/>
          <p:cNvSpPr/>
          <p:nvPr/>
        </p:nvSpPr>
        <p:spPr>
          <a:xfrm rot="5400000">
            <a:off x="7765939" y="-273571"/>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5"/>
          <p:cNvSpPr/>
          <p:nvPr/>
        </p:nvSpPr>
        <p:spPr>
          <a:xfrm>
            <a:off x="572259" y="1201442"/>
            <a:ext cx="315497" cy="497701"/>
          </a:xfrm>
          <a:custGeom>
            <a:rect b="b" l="l" r="r" t="t"/>
            <a:pathLst>
              <a:path extrusionOk="0" h="5851" w="3709">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5"/>
          <p:cNvSpPr/>
          <p:nvPr/>
        </p:nvSpPr>
        <p:spPr>
          <a:xfrm>
            <a:off x="433354" y="1673103"/>
            <a:ext cx="259866" cy="410001"/>
          </a:xfrm>
          <a:custGeom>
            <a:rect b="b" l="l" r="r" t="t"/>
            <a:pathLst>
              <a:path extrusionOk="0" h="4820" w="3055">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5"/>
          <p:cNvSpPr/>
          <p:nvPr/>
        </p:nvSpPr>
        <p:spPr>
          <a:xfrm>
            <a:off x="304237" y="1417341"/>
            <a:ext cx="178546" cy="281812"/>
          </a:xfrm>
          <a:custGeom>
            <a:rect b="b" l="l" r="r" t="t"/>
            <a:pathLst>
              <a:path extrusionOk="0" h="3313" w="2099">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5">
            <a:hlinkClick action="ppaction://hlinksldjump" r:id="rId3"/>
          </p:cNvPr>
          <p:cNvSpPr/>
          <p:nvPr/>
        </p:nvSpPr>
        <p:spPr>
          <a:xfrm>
            <a:off x="8276500" y="17832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dk2"/>
              </a:solidFill>
              <a:latin typeface="BioRhyme"/>
              <a:ea typeface="BioRhyme"/>
              <a:cs typeface="BioRhyme"/>
              <a:sym typeface="BioRhyme"/>
            </a:endParaRPr>
          </a:p>
        </p:txBody>
      </p:sp>
      <p:sp>
        <p:nvSpPr>
          <p:cNvPr id="1859" name="Google Shape;1859;p25">
            <a:hlinkClick action="ppaction://hlinksldjump" r:id="rId4"/>
          </p:cNvPr>
          <p:cNvSpPr/>
          <p:nvPr/>
        </p:nvSpPr>
        <p:spPr>
          <a:xfrm>
            <a:off x="8276500" y="218650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1860" name="Google Shape;1860;p25">
            <a:hlinkClick/>
          </p:cNvPr>
          <p:cNvSpPr/>
          <p:nvPr/>
        </p:nvSpPr>
        <p:spPr>
          <a:xfrm>
            <a:off x="8276500" y="25897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1861" name="Google Shape;1861;p25"/>
          <p:cNvGrpSpPr/>
          <p:nvPr/>
        </p:nvGrpSpPr>
        <p:grpSpPr>
          <a:xfrm>
            <a:off x="8394749" y="1900554"/>
            <a:ext cx="170732" cy="168551"/>
            <a:chOff x="6232000" y="1435050"/>
            <a:chExt cx="488225" cy="481850"/>
          </a:xfrm>
        </p:grpSpPr>
        <p:sp>
          <p:nvSpPr>
            <p:cNvPr id="1862" name="Google Shape;1862;p25"/>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3" name="Google Shape;1863;p25"/>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4" name="Google Shape;1864;p25"/>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5" name="Google Shape;1865;p25"/>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6" name="Google Shape;1866;p25"/>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67" name="Google Shape;1867;p25">
            <a:hlinkClick/>
          </p:cNvPr>
          <p:cNvSpPr/>
          <p:nvPr/>
        </p:nvSpPr>
        <p:spPr>
          <a:xfrm>
            <a:off x="8276500" y="29929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1868" name="Google Shape;1868;p25">
            <a:hlinkClick/>
          </p:cNvPr>
          <p:cNvSpPr/>
          <p:nvPr/>
        </p:nvSpPr>
        <p:spPr>
          <a:xfrm>
            <a:off x="8276500" y="33962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1869" name="Google Shape;1869;p25">
            <a:hlinkClick/>
          </p:cNvPr>
          <p:cNvSpPr/>
          <p:nvPr/>
        </p:nvSpPr>
        <p:spPr>
          <a:xfrm>
            <a:off x="8276500" y="37994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1870" name="Google Shape;1870;p25">
            <a:hlinkClick/>
          </p:cNvPr>
          <p:cNvSpPr/>
          <p:nvPr/>
        </p:nvSpPr>
        <p:spPr>
          <a:xfrm>
            <a:off x="8276500" y="42027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
        <p:nvSpPr>
          <p:cNvPr id="1871" name="Google Shape;1871;p25"/>
          <p:cNvSpPr/>
          <p:nvPr/>
        </p:nvSpPr>
        <p:spPr>
          <a:xfrm>
            <a:off x="3626725" y="4325825"/>
            <a:ext cx="563900" cy="563900"/>
          </a:xfrm>
          <a:custGeom>
            <a:rect b="b" l="l" r="r" t="t"/>
            <a:pathLst>
              <a:path extrusionOk="0" h="22556" w="22556">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2" name="Google Shape;1872;p25"/>
          <p:cNvGrpSpPr/>
          <p:nvPr/>
        </p:nvGrpSpPr>
        <p:grpSpPr>
          <a:xfrm>
            <a:off x="2389175" y="389375"/>
            <a:ext cx="847800" cy="637725"/>
            <a:chOff x="6402875" y="3966050"/>
            <a:chExt cx="847800" cy="637725"/>
          </a:xfrm>
        </p:grpSpPr>
        <p:sp>
          <p:nvSpPr>
            <p:cNvPr id="1873" name="Google Shape;1873;p25"/>
            <p:cNvSpPr/>
            <p:nvPr/>
          </p:nvSpPr>
          <p:spPr>
            <a:xfrm>
              <a:off x="6402875" y="3966050"/>
              <a:ext cx="847800" cy="637725"/>
            </a:xfrm>
            <a:custGeom>
              <a:rect b="b" l="l" r="r" t="t"/>
              <a:pathLst>
                <a:path extrusionOk="0" h="25509" w="33912">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4" name="Google Shape;1874;p25"/>
            <p:cNvCxnSpPr/>
            <p:nvPr/>
          </p:nvCxnSpPr>
          <p:spPr>
            <a:xfrm>
              <a:off x="6499100" y="409490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1875" name="Google Shape;1875;p25"/>
            <p:cNvCxnSpPr/>
            <p:nvPr/>
          </p:nvCxnSpPr>
          <p:spPr>
            <a:xfrm>
              <a:off x="6499100" y="421435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1876" name="Google Shape;1876;p25"/>
            <p:cNvCxnSpPr/>
            <p:nvPr/>
          </p:nvCxnSpPr>
          <p:spPr>
            <a:xfrm>
              <a:off x="6499100" y="4333800"/>
              <a:ext cx="655500" cy="0"/>
            </a:xfrm>
            <a:prstGeom prst="straightConnector1">
              <a:avLst/>
            </a:prstGeom>
            <a:noFill/>
            <a:ln cap="flat" cmpd="sng" w="9525">
              <a:solidFill>
                <a:schemeClr val="dk2"/>
              </a:solidFill>
              <a:prstDash val="solid"/>
              <a:round/>
              <a:headEnd len="med" w="med" type="none"/>
              <a:tailEnd len="med" w="med" type="none"/>
            </a:ln>
          </p:spPr>
        </p:cxnSp>
      </p:grpSp>
      <p:sp>
        <p:nvSpPr>
          <p:cNvPr id="1877" name="Google Shape;1877;p25"/>
          <p:cNvSpPr/>
          <p:nvPr/>
        </p:nvSpPr>
        <p:spPr>
          <a:xfrm>
            <a:off x="6030432" y="1571881"/>
            <a:ext cx="238199" cy="403197"/>
          </a:xfrm>
          <a:custGeom>
            <a:rect b="b" l="l" r="r" t="t"/>
            <a:pathLst>
              <a:path extrusionOk="0" h="4163" w="3096">
                <a:moveTo>
                  <a:pt x="1585" y="1"/>
                </a:moveTo>
                <a:cubicBezTo>
                  <a:pt x="1399" y="873"/>
                  <a:pt x="806" y="1645"/>
                  <a:pt x="25" y="2033"/>
                </a:cubicBezTo>
                <a:lnTo>
                  <a:pt x="0" y="2039"/>
                </a:lnTo>
                <a:cubicBezTo>
                  <a:pt x="837" y="2338"/>
                  <a:pt x="1258" y="3190"/>
                  <a:pt x="1511" y="4162"/>
                </a:cubicBezTo>
                <a:cubicBezTo>
                  <a:pt x="1698" y="3288"/>
                  <a:pt x="2290" y="2517"/>
                  <a:pt x="3071" y="2131"/>
                </a:cubicBezTo>
                <a:lnTo>
                  <a:pt x="3096" y="2123"/>
                </a:lnTo>
                <a:cubicBezTo>
                  <a:pt x="2261" y="1825"/>
                  <a:pt x="1840" y="973"/>
                  <a:pt x="1585" y="1"/>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5"/>
          <p:cNvSpPr/>
          <p:nvPr/>
        </p:nvSpPr>
        <p:spPr>
          <a:xfrm>
            <a:off x="5962082" y="1170494"/>
            <a:ext cx="117801" cy="158246"/>
          </a:xfrm>
          <a:custGeom>
            <a:rect b="b" l="l" r="r" t="t"/>
            <a:pathLst>
              <a:path extrusionOk="0" h="4163" w="3099">
                <a:moveTo>
                  <a:pt x="1585" y="1"/>
                </a:moveTo>
                <a:cubicBezTo>
                  <a:pt x="1400" y="875"/>
                  <a:pt x="806" y="1646"/>
                  <a:pt x="26" y="2032"/>
                </a:cubicBezTo>
                <a:lnTo>
                  <a:pt x="1" y="2040"/>
                </a:lnTo>
                <a:cubicBezTo>
                  <a:pt x="838" y="2338"/>
                  <a:pt x="1258" y="3190"/>
                  <a:pt x="1514" y="4162"/>
                </a:cubicBezTo>
                <a:cubicBezTo>
                  <a:pt x="1699" y="3288"/>
                  <a:pt x="2293" y="2517"/>
                  <a:pt x="3072" y="2131"/>
                </a:cubicBezTo>
                <a:lnTo>
                  <a:pt x="3098" y="2124"/>
                </a:lnTo>
                <a:cubicBezTo>
                  <a:pt x="2262" y="1825"/>
                  <a:pt x="1841" y="973"/>
                  <a:pt x="1585" y="1"/>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5"/>
          <p:cNvSpPr/>
          <p:nvPr/>
        </p:nvSpPr>
        <p:spPr>
          <a:xfrm>
            <a:off x="5813038" y="1571855"/>
            <a:ext cx="69411" cy="66788"/>
          </a:xfrm>
          <a:custGeom>
            <a:rect b="b" l="l" r="r" t="t"/>
            <a:pathLst>
              <a:path extrusionOk="0" h="1757" w="1826">
                <a:moveTo>
                  <a:pt x="948" y="0"/>
                </a:moveTo>
                <a:cubicBezTo>
                  <a:pt x="593" y="0"/>
                  <a:pt x="274" y="215"/>
                  <a:pt x="138" y="543"/>
                </a:cubicBezTo>
                <a:cubicBezTo>
                  <a:pt x="1" y="871"/>
                  <a:pt x="77" y="1248"/>
                  <a:pt x="328" y="1499"/>
                </a:cubicBezTo>
                <a:cubicBezTo>
                  <a:pt x="496" y="1667"/>
                  <a:pt x="720" y="1756"/>
                  <a:pt x="948" y="1756"/>
                </a:cubicBezTo>
                <a:cubicBezTo>
                  <a:pt x="1061" y="1756"/>
                  <a:pt x="1175" y="1734"/>
                  <a:pt x="1283" y="1689"/>
                </a:cubicBezTo>
                <a:cubicBezTo>
                  <a:pt x="1612" y="1554"/>
                  <a:pt x="1825" y="1233"/>
                  <a:pt x="1825" y="879"/>
                </a:cubicBezTo>
                <a:cubicBezTo>
                  <a:pt x="1825" y="395"/>
                  <a:pt x="1433" y="0"/>
                  <a:pt x="948" y="0"/>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5"/>
          <p:cNvSpPr/>
          <p:nvPr/>
        </p:nvSpPr>
        <p:spPr>
          <a:xfrm>
            <a:off x="6830844" y="2869431"/>
            <a:ext cx="238199" cy="281804"/>
          </a:xfrm>
          <a:custGeom>
            <a:rect b="b" l="l" r="r" t="t"/>
            <a:pathLst>
              <a:path extrusionOk="0" h="4163" w="3096">
                <a:moveTo>
                  <a:pt x="1585" y="1"/>
                </a:moveTo>
                <a:cubicBezTo>
                  <a:pt x="1399" y="873"/>
                  <a:pt x="806" y="1645"/>
                  <a:pt x="25" y="2033"/>
                </a:cubicBezTo>
                <a:lnTo>
                  <a:pt x="0" y="2039"/>
                </a:lnTo>
                <a:cubicBezTo>
                  <a:pt x="837" y="2338"/>
                  <a:pt x="1258" y="3190"/>
                  <a:pt x="1511" y="4162"/>
                </a:cubicBezTo>
                <a:cubicBezTo>
                  <a:pt x="1698" y="3288"/>
                  <a:pt x="2290" y="2517"/>
                  <a:pt x="3071" y="2131"/>
                </a:cubicBezTo>
                <a:lnTo>
                  <a:pt x="3096" y="2123"/>
                </a:lnTo>
                <a:cubicBezTo>
                  <a:pt x="2261" y="1825"/>
                  <a:pt x="1840" y="973"/>
                  <a:pt x="1585" y="1"/>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5"/>
          <p:cNvSpPr/>
          <p:nvPr/>
        </p:nvSpPr>
        <p:spPr>
          <a:xfrm>
            <a:off x="6830807" y="3396169"/>
            <a:ext cx="117801" cy="158246"/>
          </a:xfrm>
          <a:custGeom>
            <a:rect b="b" l="l" r="r" t="t"/>
            <a:pathLst>
              <a:path extrusionOk="0" h="4163" w="3099">
                <a:moveTo>
                  <a:pt x="1585" y="1"/>
                </a:moveTo>
                <a:cubicBezTo>
                  <a:pt x="1400" y="875"/>
                  <a:pt x="806" y="1646"/>
                  <a:pt x="26" y="2032"/>
                </a:cubicBezTo>
                <a:lnTo>
                  <a:pt x="1" y="2040"/>
                </a:lnTo>
                <a:cubicBezTo>
                  <a:pt x="838" y="2338"/>
                  <a:pt x="1258" y="3190"/>
                  <a:pt x="1514" y="4162"/>
                </a:cubicBezTo>
                <a:cubicBezTo>
                  <a:pt x="1699" y="3288"/>
                  <a:pt x="2293" y="2517"/>
                  <a:pt x="3072" y="2131"/>
                </a:cubicBezTo>
                <a:lnTo>
                  <a:pt x="3098" y="2124"/>
                </a:lnTo>
                <a:cubicBezTo>
                  <a:pt x="2262" y="1825"/>
                  <a:pt x="1841" y="973"/>
                  <a:pt x="1585" y="1"/>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5"/>
          <p:cNvSpPr/>
          <p:nvPr/>
        </p:nvSpPr>
        <p:spPr>
          <a:xfrm>
            <a:off x="7060013" y="3249380"/>
            <a:ext cx="69411" cy="66788"/>
          </a:xfrm>
          <a:custGeom>
            <a:rect b="b" l="l" r="r" t="t"/>
            <a:pathLst>
              <a:path extrusionOk="0" h="1757" w="1826">
                <a:moveTo>
                  <a:pt x="948" y="0"/>
                </a:moveTo>
                <a:cubicBezTo>
                  <a:pt x="593" y="0"/>
                  <a:pt x="274" y="215"/>
                  <a:pt x="138" y="543"/>
                </a:cubicBezTo>
                <a:cubicBezTo>
                  <a:pt x="1" y="871"/>
                  <a:pt x="77" y="1248"/>
                  <a:pt x="328" y="1499"/>
                </a:cubicBezTo>
                <a:cubicBezTo>
                  <a:pt x="496" y="1667"/>
                  <a:pt x="720" y="1756"/>
                  <a:pt x="948" y="1756"/>
                </a:cubicBezTo>
                <a:cubicBezTo>
                  <a:pt x="1061" y="1756"/>
                  <a:pt x="1175" y="1734"/>
                  <a:pt x="1283" y="1689"/>
                </a:cubicBezTo>
                <a:cubicBezTo>
                  <a:pt x="1612" y="1554"/>
                  <a:pt x="1825" y="1233"/>
                  <a:pt x="1825" y="879"/>
                </a:cubicBezTo>
                <a:cubicBezTo>
                  <a:pt x="1825" y="395"/>
                  <a:pt x="1433" y="0"/>
                  <a:pt x="948" y="0"/>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5"/>
          <p:cNvSpPr/>
          <p:nvPr/>
        </p:nvSpPr>
        <p:spPr>
          <a:xfrm>
            <a:off x="3134036" y="1353250"/>
            <a:ext cx="238199" cy="410003"/>
          </a:xfrm>
          <a:custGeom>
            <a:rect b="b" l="l" r="r" t="t"/>
            <a:pathLst>
              <a:path extrusionOk="0" h="4163" w="3096">
                <a:moveTo>
                  <a:pt x="1585" y="1"/>
                </a:moveTo>
                <a:cubicBezTo>
                  <a:pt x="1399" y="873"/>
                  <a:pt x="806" y="1645"/>
                  <a:pt x="25" y="2033"/>
                </a:cubicBezTo>
                <a:lnTo>
                  <a:pt x="0" y="2039"/>
                </a:lnTo>
                <a:cubicBezTo>
                  <a:pt x="837" y="2338"/>
                  <a:pt x="1258" y="3190"/>
                  <a:pt x="1511" y="4162"/>
                </a:cubicBezTo>
                <a:cubicBezTo>
                  <a:pt x="1698" y="3288"/>
                  <a:pt x="2290" y="2517"/>
                  <a:pt x="3071" y="2131"/>
                </a:cubicBezTo>
                <a:lnTo>
                  <a:pt x="3096" y="2123"/>
                </a:lnTo>
                <a:cubicBezTo>
                  <a:pt x="2261" y="1825"/>
                  <a:pt x="1840" y="973"/>
                  <a:pt x="1585" y="1"/>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5"/>
          <p:cNvSpPr/>
          <p:nvPr/>
        </p:nvSpPr>
        <p:spPr>
          <a:xfrm flipH="1" rot="10800000">
            <a:off x="2457600" y="3423405"/>
            <a:ext cx="261525" cy="348870"/>
          </a:xfrm>
          <a:custGeom>
            <a:rect b="b" l="l" r="r" t="t"/>
            <a:pathLst>
              <a:path extrusionOk="0" h="4163" w="3099">
                <a:moveTo>
                  <a:pt x="1585" y="1"/>
                </a:moveTo>
                <a:cubicBezTo>
                  <a:pt x="1400" y="875"/>
                  <a:pt x="806" y="1646"/>
                  <a:pt x="26" y="2032"/>
                </a:cubicBezTo>
                <a:lnTo>
                  <a:pt x="1" y="2040"/>
                </a:lnTo>
                <a:cubicBezTo>
                  <a:pt x="838" y="2338"/>
                  <a:pt x="1258" y="3190"/>
                  <a:pt x="1514" y="4162"/>
                </a:cubicBezTo>
                <a:cubicBezTo>
                  <a:pt x="1699" y="3288"/>
                  <a:pt x="2293" y="2517"/>
                  <a:pt x="3072" y="2131"/>
                </a:cubicBezTo>
                <a:lnTo>
                  <a:pt x="3098" y="2124"/>
                </a:lnTo>
                <a:cubicBezTo>
                  <a:pt x="2262" y="1825"/>
                  <a:pt x="1841" y="973"/>
                  <a:pt x="1585" y="1"/>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5"/>
          <p:cNvSpPr/>
          <p:nvPr/>
        </p:nvSpPr>
        <p:spPr>
          <a:xfrm flipH="1" rot="10800000">
            <a:off x="2792400" y="3381699"/>
            <a:ext cx="108373" cy="136826"/>
          </a:xfrm>
          <a:custGeom>
            <a:rect b="b" l="l" r="r" t="t"/>
            <a:pathLst>
              <a:path extrusionOk="0" h="1757" w="1826">
                <a:moveTo>
                  <a:pt x="948" y="0"/>
                </a:moveTo>
                <a:cubicBezTo>
                  <a:pt x="593" y="0"/>
                  <a:pt x="274" y="215"/>
                  <a:pt x="138" y="543"/>
                </a:cubicBezTo>
                <a:cubicBezTo>
                  <a:pt x="1" y="871"/>
                  <a:pt x="77" y="1248"/>
                  <a:pt x="328" y="1499"/>
                </a:cubicBezTo>
                <a:cubicBezTo>
                  <a:pt x="496" y="1667"/>
                  <a:pt x="720" y="1756"/>
                  <a:pt x="948" y="1756"/>
                </a:cubicBezTo>
                <a:cubicBezTo>
                  <a:pt x="1061" y="1756"/>
                  <a:pt x="1175" y="1734"/>
                  <a:pt x="1283" y="1689"/>
                </a:cubicBezTo>
                <a:cubicBezTo>
                  <a:pt x="1612" y="1554"/>
                  <a:pt x="1825" y="1233"/>
                  <a:pt x="1825" y="879"/>
                </a:cubicBezTo>
                <a:cubicBezTo>
                  <a:pt x="1825" y="395"/>
                  <a:pt x="1433" y="0"/>
                  <a:pt x="948" y="0"/>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5"/>
          <p:cNvSpPr/>
          <p:nvPr/>
        </p:nvSpPr>
        <p:spPr>
          <a:xfrm>
            <a:off x="2266532" y="3370981"/>
            <a:ext cx="117801" cy="158246"/>
          </a:xfrm>
          <a:custGeom>
            <a:rect b="b" l="l" r="r" t="t"/>
            <a:pathLst>
              <a:path extrusionOk="0" h="4163" w="3099">
                <a:moveTo>
                  <a:pt x="1585" y="1"/>
                </a:moveTo>
                <a:cubicBezTo>
                  <a:pt x="1400" y="875"/>
                  <a:pt x="806" y="1646"/>
                  <a:pt x="26" y="2032"/>
                </a:cubicBezTo>
                <a:lnTo>
                  <a:pt x="1" y="2040"/>
                </a:lnTo>
                <a:cubicBezTo>
                  <a:pt x="838" y="2338"/>
                  <a:pt x="1258" y="3190"/>
                  <a:pt x="1514" y="4162"/>
                </a:cubicBezTo>
                <a:cubicBezTo>
                  <a:pt x="1699" y="3288"/>
                  <a:pt x="2293" y="2517"/>
                  <a:pt x="3072" y="2131"/>
                </a:cubicBezTo>
                <a:lnTo>
                  <a:pt x="3098" y="2124"/>
                </a:lnTo>
                <a:cubicBezTo>
                  <a:pt x="2262" y="1825"/>
                  <a:pt x="1841" y="973"/>
                  <a:pt x="1585" y="1"/>
                </a:cubicBezTo>
                <a:close/>
              </a:path>
            </a:pathLst>
          </a:custGeom>
          <a:solidFill>
            <a:srgbClr val="FFEEE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26"/>
          <p:cNvSpPr txBox="1"/>
          <p:nvPr>
            <p:ph type="title"/>
          </p:nvPr>
        </p:nvSpPr>
        <p:spPr>
          <a:xfrm>
            <a:off x="1824000" y="1789590"/>
            <a:ext cx="5496000" cy="150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a:t>
            </a:r>
            <a:r>
              <a:rPr lang="es"/>
              <a:t>ómo</a:t>
            </a:r>
            <a:r>
              <a:rPr lang="es"/>
              <a:t> proteger el desarrollo?</a:t>
            </a:r>
            <a:endParaRPr/>
          </a:p>
        </p:txBody>
      </p:sp>
      <p:sp>
        <p:nvSpPr>
          <p:cNvPr id="1892" name="Google Shape;1892;p26"/>
          <p:cNvSpPr/>
          <p:nvPr/>
        </p:nvSpPr>
        <p:spPr>
          <a:xfrm>
            <a:off x="1127351" y="1555067"/>
            <a:ext cx="315497" cy="497701"/>
          </a:xfrm>
          <a:custGeom>
            <a:rect b="b" l="l" r="r" t="t"/>
            <a:pathLst>
              <a:path extrusionOk="0" h="5851" w="3709">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6"/>
          <p:cNvSpPr/>
          <p:nvPr/>
        </p:nvSpPr>
        <p:spPr>
          <a:xfrm>
            <a:off x="867479" y="1753378"/>
            <a:ext cx="259866" cy="410001"/>
          </a:xfrm>
          <a:custGeom>
            <a:rect b="b" l="l" r="r" t="t"/>
            <a:pathLst>
              <a:path extrusionOk="0" h="4820" w="3055">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6"/>
          <p:cNvSpPr/>
          <p:nvPr/>
        </p:nvSpPr>
        <p:spPr>
          <a:xfrm>
            <a:off x="993112" y="1380566"/>
            <a:ext cx="178546" cy="281812"/>
          </a:xfrm>
          <a:custGeom>
            <a:rect b="b" l="l" r="r" t="t"/>
            <a:pathLst>
              <a:path extrusionOk="0" h="3313" w="2099">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5" name="Google Shape;1895;p26"/>
          <p:cNvGrpSpPr/>
          <p:nvPr/>
        </p:nvGrpSpPr>
        <p:grpSpPr>
          <a:xfrm rot="5400000">
            <a:off x="515286" y="4116442"/>
            <a:ext cx="691884" cy="292253"/>
            <a:chOff x="809743" y="3808106"/>
            <a:chExt cx="1195790" cy="505016"/>
          </a:xfrm>
        </p:grpSpPr>
        <p:sp>
          <p:nvSpPr>
            <p:cNvPr id="1896" name="Google Shape;1896;p26"/>
            <p:cNvSpPr/>
            <p:nvPr/>
          </p:nvSpPr>
          <p:spPr>
            <a:xfrm>
              <a:off x="809743" y="3808106"/>
              <a:ext cx="505016" cy="505016"/>
            </a:xfrm>
            <a:custGeom>
              <a:rect b="b" l="l" r="r" t="t"/>
              <a:pathLst>
                <a:path extrusionOk="0" h="5937" w="5937">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6"/>
            <p:cNvSpPr/>
            <p:nvPr/>
          </p:nvSpPr>
          <p:spPr>
            <a:xfrm>
              <a:off x="1155172" y="3808106"/>
              <a:ext cx="505016" cy="505016"/>
            </a:xfrm>
            <a:custGeom>
              <a:rect b="b" l="l" r="r" t="t"/>
              <a:pathLst>
                <a:path extrusionOk="0" h="5937" w="5937">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6"/>
            <p:cNvSpPr/>
            <p:nvPr/>
          </p:nvSpPr>
          <p:spPr>
            <a:xfrm>
              <a:off x="1500602" y="3808106"/>
              <a:ext cx="504931" cy="505016"/>
            </a:xfrm>
            <a:custGeom>
              <a:rect b="b" l="l" r="r" t="t"/>
              <a:pathLst>
                <a:path extrusionOk="0" h="5937" w="5936">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9" name="Google Shape;1899;p26"/>
          <p:cNvSpPr/>
          <p:nvPr/>
        </p:nvSpPr>
        <p:spPr>
          <a:xfrm rot="5400000">
            <a:off x="7711548" y="1126629"/>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6"/>
          <p:cNvSpPr/>
          <p:nvPr/>
        </p:nvSpPr>
        <p:spPr>
          <a:xfrm>
            <a:off x="2325975" y="661450"/>
            <a:ext cx="563900" cy="563900"/>
          </a:xfrm>
          <a:custGeom>
            <a:rect b="b" l="l" r="r" t="t"/>
            <a:pathLst>
              <a:path extrusionOk="0" h="22556" w="22556">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1" name="Google Shape;1901;p26"/>
          <p:cNvGrpSpPr/>
          <p:nvPr/>
        </p:nvGrpSpPr>
        <p:grpSpPr>
          <a:xfrm>
            <a:off x="6402875" y="4021975"/>
            <a:ext cx="847800" cy="637725"/>
            <a:chOff x="6402875" y="3966050"/>
            <a:chExt cx="847800" cy="637725"/>
          </a:xfrm>
        </p:grpSpPr>
        <p:sp>
          <p:nvSpPr>
            <p:cNvPr id="1902" name="Google Shape;1902;p26"/>
            <p:cNvSpPr/>
            <p:nvPr/>
          </p:nvSpPr>
          <p:spPr>
            <a:xfrm>
              <a:off x="6402875" y="3966050"/>
              <a:ext cx="847800" cy="637725"/>
            </a:xfrm>
            <a:custGeom>
              <a:rect b="b" l="l" r="r" t="t"/>
              <a:pathLst>
                <a:path extrusionOk="0" h="25509" w="33912">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3" name="Google Shape;1903;p26"/>
            <p:cNvCxnSpPr/>
            <p:nvPr/>
          </p:nvCxnSpPr>
          <p:spPr>
            <a:xfrm>
              <a:off x="6499100" y="409490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1904" name="Google Shape;1904;p26"/>
            <p:cNvCxnSpPr/>
            <p:nvPr/>
          </p:nvCxnSpPr>
          <p:spPr>
            <a:xfrm>
              <a:off x="6499100" y="421435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1905" name="Google Shape;1905;p26"/>
            <p:cNvCxnSpPr/>
            <p:nvPr/>
          </p:nvCxnSpPr>
          <p:spPr>
            <a:xfrm>
              <a:off x="6499100" y="4333800"/>
              <a:ext cx="655500" cy="0"/>
            </a:xfrm>
            <a:prstGeom prst="straightConnector1">
              <a:avLst/>
            </a:prstGeom>
            <a:noFill/>
            <a:ln cap="flat" cmpd="sng" w="9525">
              <a:solidFill>
                <a:schemeClr val="dk2"/>
              </a:solidFill>
              <a:prstDash val="solid"/>
              <a:round/>
              <a:headEnd len="med" w="med" type="none"/>
              <a:tailEnd len="med" w="med" type="none"/>
            </a:ln>
          </p:spPr>
        </p:cxnSp>
      </p:grpSp>
      <p:sp>
        <p:nvSpPr>
          <p:cNvPr id="1906" name="Google Shape;1906;p26">
            <a:hlinkClick action="ppaction://hlinksldjump" r:id="rId3"/>
          </p:cNvPr>
          <p:cNvSpPr/>
          <p:nvPr/>
        </p:nvSpPr>
        <p:spPr>
          <a:xfrm>
            <a:off x="7860700" y="379660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dk2"/>
              </a:solidFill>
              <a:latin typeface="BioRhyme"/>
              <a:ea typeface="BioRhyme"/>
              <a:cs typeface="BioRhyme"/>
              <a:sym typeface="BioRhyme"/>
            </a:endParaRPr>
          </a:p>
        </p:txBody>
      </p:sp>
      <p:grpSp>
        <p:nvGrpSpPr>
          <p:cNvPr id="1907" name="Google Shape;1907;p26"/>
          <p:cNvGrpSpPr/>
          <p:nvPr/>
        </p:nvGrpSpPr>
        <p:grpSpPr>
          <a:xfrm>
            <a:off x="7978949" y="3913929"/>
            <a:ext cx="170732" cy="168551"/>
            <a:chOff x="6232000" y="1435050"/>
            <a:chExt cx="488225" cy="481850"/>
          </a:xfrm>
        </p:grpSpPr>
        <p:sp>
          <p:nvSpPr>
            <p:cNvPr id="1908" name="Google Shape;1908;p26"/>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09" name="Google Shape;1909;p26"/>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10" name="Google Shape;1910;p26"/>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11" name="Google Shape;1911;p26"/>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12" name="Google Shape;1912;p26"/>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27"/>
          <p:cNvSpPr txBox="1"/>
          <p:nvPr>
            <p:ph idx="1" type="body"/>
          </p:nvPr>
        </p:nvSpPr>
        <p:spPr>
          <a:xfrm>
            <a:off x="806850" y="1747600"/>
            <a:ext cx="7175400" cy="2401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s"/>
              <a:t>E</a:t>
            </a:r>
            <a:r>
              <a:rPr lang="es"/>
              <a:t>n la creación de software resultan aplicables las siguientes normas:  Ley Federal de Derechos de Autor (LFDA) y su Reglamento (RLFDA); normas que en su conjunto reconocen los derechos del autor y los procedimientos para hacer el registro de un programa de software, las licencias, cambios de titularidad, etc.  Ahora bien, el derecho autoral también guarda relación con el área de propiedad industrial, ya que a través de la Ley de Propiedad Industrial y su Reglamento se protegen signos distintivos que pueden acompañar al programa de cómputo (pensemos por ejemplo la marca del mismo).</a:t>
            </a:r>
            <a:endParaRPr/>
          </a:p>
        </p:txBody>
      </p:sp>
      <p:sp>
        <p:nvSpPr>
          <p:cNvPr id="1918" name="Google Shape;1918;p27"/>
          <p:cNvSpPr txBox="1"/>
          <p:nvPr>
            <p:ph type="title"/>
          </p:nvPr>
        </p:nvSpPr>
        <p:spPr>
          <a:xfrm>
            <a:off x="1602150" y="1073700"/>
            <a:ext cx="5939700" cy="6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Derechos de autor</a:t>
            </a:r>
            <a:endParaRPr/>
          </a:p>
        </p:txBody>
      </p:sp>
      <p:grpSp>
        <p:nvGrpSpPr>
          <p:cNvPr id="1919" name="Google Shape;1919;p27"/>
          <p:cNvGrpSpPr/>
          <p:nvPr/>
        </p:nvGrpSpPr>
        <p:grpSpPr>
          <a:xfrm>
            <a:off x="274388" y="3519513"/>
            <a:ext cx="238200" cy="888600"/>
            <a:chOff x="779613" y="3311988"/>
            <a:chExt cx="238200" cy="888600"/>
          </a:xfrm>
        </p:grpSpPr>
        <p:sp>
          <p:nvSpPr>
            <p:cNvPr id="1920" name="Google Shape;1920;p27"/>
            <p:cNvSpPr/>
            <p:nvPr/>
          </p:nvSpPr>
          <p:spPr>
            <a:xfrm>
              <a:off x="779613" y="39623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7"/>
            <p:cNvSpPr/>
            <p:nvPr/>
          </p:nvSpPr>
          <p:spPr>
            <a:xfrm>
              <a:off x="779613" y="36371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7"/>
            <p:cNvSpPr/>
            <p:nvPr/>
          </p:nvSpPr>
          <p:spPr>
            <a:xfrm>
              <a:off x="779613" y="33119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3" name="Google Shape;1923;p27"/>
          <p:cNvSpPr/>
          <p:nvPr/>
        </p:nvSpPr>
        <p:spPr>
          <a:xfrm rot="5400000">
            <a:off x="7765939" y="-273571"/>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7"/>
          <p:cNvSpPr/>
          <p:nvPr/>
        </p:nvSpPr>
        <p:spPr>
          <a:xfrm>
            <a:off x="572259" y="1201442"/>
            <a:ext cx="315497" cy="497701"/>
          </a:xfrm>
          <a:custGeom>
            <a:rect b="b" l="l" r="r" t="t"/>
            <a:pathLst>
              <a:path extrusionOk="0" h="5851" w="3709">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7"/>
          <p:cNvSpPr/>
          <p:nvPr/>
        </p:nvSpPr>
        <p:spPr>
          <a:xfrm>
            <a:off x="433354" y="1673103"/>
            <a:ext cx="259866" cy="410001"/>
          </a:xfrm>
          <a:custGeom>
            <a:rect b="b" l="l" r="r" t="t"/>
            <a:pathLst>
              <a:path extrusionOk="0" h="4820" w="3055">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7"/>
          <p:cNvSpPr/>
          <p:nvPr/>
        </p:nvSpPr>
        <p:spPr>
          <a:xfrm>
            <a:off x="304237" y="1417341"/>
            <a:ext cx="178546" cy="281812"/>
          </a:xfrm>
          <a:custGeom>
            <a:rect b="b" l="l" r="r" t="t"/>
            <a:pathLst>
              <a:path extrusionOk="0" h="3313" w="2099">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7">
            <a:hlinkClick action="ppaction://hlinksldjump" r:id="rId3"/>
          </p:cNvPr>
          <p:cNvSpPr/>
          <p:nvPr/>
        </p:nvSpPr>
        <p:spPr>
          <a:xfrm>
            <a:off x="8276500" y="17832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dk2"/>
              </a:solidFill>
              <a:latin typeface="BioRhyme"/>
              <a:ea typeface="BioRhyme"/>
              <a:cs typeface="BioRhyme"/>
              <a:sym typeface="BioRhyme"/>
            </a:endParaRPr>
          </a:p>
        </p:txBody>
      </p:sp>
      <p:sp>
        <p:nvSpPr>
          <p:cNvPr id="1928" name="Google Shape;1928;p27">
            <a:hlinkClick action="ppaction://hlinksldjump" r:id="rId4"/>
          </p:cNvPr>
          <p:cNvSpPr/>
          <p:nvPr/>
        </p:nvSpPr>
        <p:spPr>
          <a:xfrm>
            <a:off x="8276500" y="218650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1929" name="Google Shape;1929;p27">
            <a:hlinkClick/>
          </p:cNvPr>
          <p:cNvSpPr/>
          <p:nvPr/>
        </p:nvSpPr>
        <p:spPr>
          <a:xfrm>
            <a:off x="8276500" y="25897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1930" name="Google Shape;1930;p27"/>
          <p:cNvGrpSpPr/>
          <p:nvPr/>
        </p:nvGrpSpPr>
        <p:grpSpPr>
          <a:xfrm>
            <a:off x="8394749" y="1900554"/>
            <a:ext cx="170732" cy="168551"/>
            <a:chOff x="6232000" y="1435050"/>
            <a:chExt cx="488225" cy="481850"/>
          </a:xfrm>
        </p:grpSpPr>
        <p:sp>
          <p:nvSpPr>
            <p:cNvPr id="1931" name="Google Shape;1931;p27"/>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32" name="Google Shape;1932;p27"/>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33" name="Google Shape;1933;p27"/>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34" name="Google Shape;1934;p27"/>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35" name="Google Shape;1935;p27"/>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936" name="Google Shape;1936;p27">
            <a:hlinkClick/>
          </p:cNvPr>
          <p:cNvSpPr/>
          <p:nvPr/>
        </p:nvSpPr>
        <p:spPr>
          <a:xfrm>
            <a:off x="8276500" y="29929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1937" name="Google Shape;1937;p27">
            <a:hlinkClick/>
          </p:cNvPr>
          <p:cNvSpPr/>
          <p:nvPr/>
        </p:nvSpPr>
        <p:spPr>
          <a:xfrm>
            <a:off x="8276500" y="33962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1938" name="Google Shape;1938;p27">
            <a:hlinkClick/>
          </p:cNvPr>
          <p:cNvSpPr/>
          <p:nvPr/>
        </p:nvSpPr>
        <p:spPr>
          <a:xfrm>
            <a:off x="8276500" y="37994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1939" name="Google Shape;1939;p27">
            <a:hlinkClick/>
          </p:cNvPr>
          <p:cNvSpPr/>
          <p:nvPr/>
        </p:nvSpPr>
        <p:spPr>
          <a:xfrm>
            <a:off x="8276500" y="42027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
        <p:nvSpPr>
          <p:cNvPr id="1940" name="Google Shape;1940;p27"/>
          <p:cNvSpPr/>
          <p:nvPr/>
        </p:nvSpPr>
        <p:spPr>
          <a:xfrm>
            <a:off x="3626725" y="4325825"/>
            <a:ext cx="563900" cy="563900"/>
          </a:xfrm>
          <a:custGeom>
            <a:rect b="b" l="l" r="r" t="t"/>
            <a:pathLst>
              <a:path extrusionOk="0" h="22556" w="22556">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1" name="Google Shape;1941;p27"/>
          <p:cNvGrpSpPr/>
          <p:nvPr/>
        </p:nvGrpSpPr>
        <p:grpSpPr>
          <a:xfrm>
            <a:off x="2389175" y="389375"/>
            <a:ext cx="847800" cy="637725"/>
            <a:chOff x="6402875" y="3966050"/>
            <a:chExt cx="847800" cy="637725"/>
          </a:xfrm>
        </p:grpSpPr>
        <p:sp>
          <p:nvSpPr>
            <p:cNvPr id="1942" name="Google Shape;1942;p27"/>
            <p:cNvSpPr/>
            <p:nvPr/>
          </p:nvSpPr>
          <p:spPr>
            <a:xfrm>
              <a:off x="6402875" y="3966050"/>
              <a:ext cx="847800" cy="637725"/>
            </a:xfrm>
            <a:custGeom>
              <a:rect b="b" l="l" r="r" t="t"/>
              <a:pathLst>
                <a:path extrusionOk="0" h="25509" w="33912">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3" name="Google Shape;1943;p27"/>
            <p:cNvCxnSpPr/>
            <p:nvPr/>
          </p:nvCxnSpPr>
          <p:spPr>
            <a:xfrm>
              <a:off x="6499100" y="409490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1944" name="Google Shape;1944;p27"/>
            <p:cNvCxnSpPr/>
            <p:nvPr/>
          </p:nvCxnSpPr>
          <p:spPr>
            <a:xfrm>
              <a:off x="6499100" y="421435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1945" name="Google Shape;1945;p27"/>
            <p:cNvCxnSpPr/>
            <p:nvPr/>
          </p:nvCxnSpPr>
          <p:spPr>
            <a:xfrm>
              <a:off x="6499100" y="4333800"/>
              <a:ext cx="6555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grpSp>
        <p:nvGrpSpPr>
          <p:cNvPr id="1950" name="Google Shape;1950;p28"/>
          <p:cNvGrpSpPr/>
          <p:nvPr/>
        </p:nvGrpSpPr>
        <p:grpSpPr>
          <a:xfrm>
            <a:off x="439705" y="3331263"/>
            <a:ext cx="238200" cy="888600"/>
            <a:chOff x="779613" y="3311988"/>
            <a:chExt cx="238200" cy="888600"/>
          </a:xfrm>
        </p:grpSpPr>
        <p:sp>
          <p:nvSpPr>
            <p:cNvPr id="1951" name="Google Shape;1951;p28"/>
            <p:cNvSpPr/>
            <p:nvPr/>
          </p:nvSpPr>
          <p:spPr>
            <a:xfrm>
              <a:off x="779613" y="39623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8"/>
            <p:cNvSpPr/>
            <p:nvPr/>
          </p:nvSpPr>
          <p:spPr>
            <a:xfrm>
              <a:off x="779613" y="36371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8"/>
            <p:cNvSpPr/>
            <p:nvPr/>
          </p:nvSpPr>
          <p:spPr>
            <a:xfrm>
              <a:off x="779613" y="33119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4" name="Google Shape;1954;p28"/>
          <p:cNvGrpSpPr/>
          <p:nvPr/>
        </p:nvGrpSpPr>
        <p:grpSpPr>
          <a:xfrm>
            <a:off x="7120110" y="4379556"/>
            <a:ext cx="920802" cy="920308"/>
            <a:chOff x="3808350" y="4506375"/>
            <a:chExt cx="1118700" cy="1118100"/>
          </a:xfrm>
        </p:grpSpPr>
        <p:sp>
          <p:nvSpPr>
            <p:cNvPr id="1955" name="Google Shape;1955;p28"/>
            <p:cNvSpPr/>
            <p:nvPr/>
          </p:nvSpPr>
          <p:spPr>
            <a:xfrm>
              <a:off x="4054047" y="4751926"/>
              <a:ext cx="627300" cy="627000"/>
            </a:xfrm>
            <a:prstGeom prst="blockArc">
              <a:avLst>
                <a:gd fmla="val 10800000" name="adj1"/>
                <a:gd fmla="val 30725" name="adj2"/>
                <a:gd fmla="val 19640" name="adj3"/>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8"/>
            <p:cNvSpPr/>
            <p:nvPr/>
          </p:nvSpPr>
          <p:spPr>
            <a:xfrm>
              <a:off x="3934550" y="4632475"/>
              <a:ext cx="866400" cy="865800"/>
            </a:xfrm>
            <a:prstGeom prst="blockArc">
              <a:avLst>
                <a:gd fmla="val 10800000" name="adj1"/>
                <a:gd fmla="val 17224" name="adj2"/>
                <a:gd fmla="val 14069"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8"/>
            <p:cNvSpPr/>
            <p:nvPr/>
          </p:nvSpPr>
          <p:spPr>
            <a:xfrm>
              <a:off x="3808350" y="4506375"/>
              <a:ext cx="1118700" cy="1118100"/>
            </a:xfrm>
            <a:prstGeom prst="blockArc">
              <a:avLst>
                <a:gd fmla="val 10800000" name="adj1"/>
                <a:gd fmla="val 38444" name="adj2"/>
                <a:gd fmla="val 11401"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8" name="Google Shape;1958;p28"/>
          <p:cNvSpPr/>
          <p:nvPr/>
        </p:nvSpPr>
        <p:spPr>
          <a:xfrm rot="5400000">
            <a:off x="7631414" y="-253721"/>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9" name="Google Shape;1959;p28"/>
          <p:cNvGrpSpPr/>
          <p:nvPr/>
        </p:nvGrpSpPr>
        <p:grpSpPr>
          <a:xfrm rot="5400000">
            <a:off x="7909686" y="1520492"/>
            <a:ext cx="691884" cy="292253"/>
            <a:chOff x="809743" y="3808106"/>
            <a:chExt cx="1195790" cy="505016"/>
          </a:xfrm>
        </p:grpSpPr>
        <p:sp>
          <p:nvSpPr>
            <p:cNvPr id="1960" name="Google Shape;1960;p28"/>
            <p:cNvSpPr/>
            <p:nvPr/>
          </p:nvSpPr>
          <p:spPr>
            <a:xfrm>
              <a:off x="809743" y="3808106"/>
              <a:ext cx="505016" cy="505016"/>
            </a:xfrm>
            <a:custGeom>
              <a:rect b="b" l="l" r="r" t="t"/>
              <a:pathLst>
                <a:path extrusionOk="0" h="5937" w="5937">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8"/>
            <p:cNvSpPr/>
            <p:nvPr/>
          </p:nvSpPr>
          <p:spPr>
            <a:xfrm>
              <a:off x="1155172" y="3808106"/>
              <a:ext cx="505016" cy="505016"/>
            </a:xfrm>
            <a:custGeom>
              <a:rect b="b" l="l" r="r" t="t"/>
              <a:pathLst>
                <a:path extrusionOk="0" h="5937" w="5937">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8"/>
            <p:cNvSpPr/>
            <p:nvPr/>
          </p:nvSpPr>
          <p:spPr>
            <a:xfrm>
              <a:off x="1500602" y="3808106"/>
              <a:ext cx="504931" cy="505016"/>
            </a:xfrm>
            <a:custGeom>
              <a:rect b="b" l="l" r="r" t="t"/>
              <a:pathLst>
                <a:path extrusionOk="0" h="5937" w="5936">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3" name="Google Shape;1963;p28"/>
          <p:cNvSpPr txBox="1"/>
          <p:nvPr>
            <p:ph idx="4294967295" type="body"/>
          </p:nvPr>
        </p:nvSpPr>
        <p:spPr>
          <a:xfrm>
            <a:off x="2463903" y="1004663"/>
            <a:ext cx="4119600" cy="12807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lang="es" sz="1600"/>
              <a:t>Cuándo se trata de una aplicación o un software, se registran ante el Instituto Nacional de Derecho de Autor (INDAUTOR).</a:t>
            </a:r>
            <a:endParaRPr sz="1600"/>
          </a:p>
        </p:txBody>
      </p:sp>
      <p:sp>
        <p:nvSpPr>
          <p:cNvPr id="1964" name="Google Shape;1964;p28"/>
          <p:cNvSpPr/>
          <p:nvPr/>
        </p:nvSpPr>
        <p:spPr>
          <a:xfrm flipH="1">
            <a:off x="2463925" y="2461025"/>
            <a:ext cx="4119576" cy="383097"/>
          </a:xfrm>
          <a:custGeom>
            <a:rect b="b" l="l" r="r" t="t"/>
            <a:pathLst>
              <a:path extrusionOk="0" h="7318" w="32762">
                <a:moveTo>
                  <a:pt x="0" y="1"/>
                </a:moveTo>
                <a:lnTo>
                  <a:pt x="0" y="7318"/>
                </a:lnTo>
                <a:lnTo>
                  <a:pt x="32762" y="7318"/>
                </a:lnTo>
                <a:lnTo>
                  <a:pt x="32762" y="1"/>
                </a:lnTo>
                <a:close/>
              </a:path>
            </a:pathLst>
          </a:custGeom>
          <a:solidFill>
            <a:srgbClr val="E7FEAC"/>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000" u="sng">
                <a:solidFill>
                  <a:schemeClr val="hlink"/>
                </a:solidFill>
                <a:latin typeface="Lexend Deca"/>
                <a:ea typeface="Lexend Deca"/>
                <a:cs typeface="Lexend Deca"/>
                <a:sym typeface="Lexend Deca"/>
                <a:hlinkClick r:id="rId3"/>
              </a:rPr>
              <a:t>http://www.indautor.gob.mx/</a:t>
            </a:r>
            <a:endParaRPr sz="2000">
              <a:solidFill>
                <a:srgbClr val="434343"/>
              </a:solidFill>
              <a:latin typeface="Lexend Deca"/>
              <a:ea typeface="Lexend Deca"/>
              <a:cs typeface="Lexend Deca"/>
              <a:sym typeface="Lexend Deca"/>
            </a:endParaRPr>
          </a:p>
        </p:txBody>
      </p:sp>
      <p:sp>
        <p:nvSpPr>
          <p:cNvPr id="1965" name="Google Shape;1965;p28"/>
          <p:cNvSpPr txBox="1"/>
          <p:nvPr>
            <p:ph idx="4294967295" type="body"/>
          </p:nvPr>
        </p:nvSpPr>
        <p:spPr>
          <a:xfrm>
            <a:off x="2427313" y="2939175"/>
            <a:ext cx="4192800" cy="12807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lang="es" sz="1600"/>
              <a:t>Este cuenta con una unidad administrativa denominada Dirección del Registro Público del Derecho de Autor.</a:t>
            </a:r>
            <a:endParaRPr sz="1600"/>
          </a:p>
        </p:txBody>
      </p:sp>
      <p:grpSp>
        <p:nvGrpSpPr>
          <p:cNvPr id="1966" name="Google Shape;1966;p28"/>
          <p:cNvGrpSpPr/>
          <p:nvPr/>
        </p:nvGrpSpPr>
        <p:grpSpPr>
          <a:xfrm>
            <a:off x="2046297" y="2466619"/>
            <a:ext cx="276018" cy="371916"/>
            <a:chOff x="2750225" y="1506094"/>
            <a:chExt cx="276018" cy="371916"/>
          </a:xfrm>
        </p:grpSpPr>
        <p:sp>
          <p:nvSpPr>
            <p:cNvPr id="1967" name="Google Shape;1967;p28"/>
            <p:cNvSpPr/>
            <p:nvPr/>
          </p:nvSpPr>
          <p:spPr>
            <a:xfrm>
              <a:off x="2757492" y="1513340"/>
              <a:ext cx="174343" cy="357402"/>
            </a:xfrm>
            <a:custGeom>
              <a:rect b="b" l="l" r="r" t="t"/>
              <a:pathLst>
                <a:path extrusionOk="0" h="17509" w="8541">
                  <a:moveTo>
                    <a:pt x="653" y="0"/>
                  </a:moveTo>
                  <a:cubicBezTo>
                    <a:pt x="289" y="0"/>
                    <a:pt x="1" y="309"/>
                    <a:pt x="1" y="714"/>
                  </a:cubicBezTo>
                  <a:lnTo>
                    <a:pt x="1" y="16797"/>
                  </a:lnTo>
                  <a:cubicBezTo>
                    <a:pt x="1" y="17188"/>
                    <a:pt x="321" y="17509"/>
                    <a:pt x="712" y="17509"/>
                  </a:cubicBezTo>
                  <a:lnTo>
                    <a:pt x="7828" y="17509"/>
                  </a:lnTo>
                  <a:cubicBezTo>
                    <a:pt x="8220" y="17509"/>
                    <a:pt x="8540" y="17188"/>
                    <a:pt x="8540" y="16797"/>
                  </a:cubicBezTo>
                  <a:lnTo>
                    <a:pt x="8540" y="714"/>
                  </a:lnTo>
                  <a:cubicBezTo>
                    <a:pt x="8540" y="288"/>
                    <a:pt x="8220" y="3"/>
                    <a:pt x="7828" y="3"/>
                  </a:cubicBezTo>
                  <a:lnTo>
                    <a:pt x="712" y="3"/>
                  </a:lnTo>
                  <a:cubicBezTo>
                    <a:pt x="692" y="1"/>
                    <a:pt x="673" y="0"/>
                    <a:pt x="6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8"/>
            <p:cNvSpPr/>
            <p:nvPr/>
          </p:nvSpPr>
          <p:spPr>
            <a:xfrm>
              <a:off x="2801072" y="1604911"/>
              <a:ext cx="217903" cy="174323"/>
            </a:xfrm>
            <a:custGeom>
              <a:rect b="b" l="l" r="r" t="t"/>
              <a:pathLst>
                <a:path extrusionOk="0" h="8540" w="10675">
                  <a:moveTo>
                    <a:pt x="1424" y="0"/>
                  </a:moveTo>
                  <a:cubicBezTo>
                    <a:pt x="641" y="0"/>
                    <a:pt x="1" y="640"/>
                    <a:pt x="1" y="1423"/>
                  </a:cubicBezTo>
                  <a:lnTo>
                    <a:pt x="1" y="7116"/>
                  </a:lnTo>
                  <a:cubicBezTo>
                    <a:pt x="1" y="7899"/>
                    <a:pt x="641" y="8539"/>
                    <a:pt x="1424" y="8539"/>
                  </a:cubicBezTo>
                  <a:lnTo>
                    <a:pt x="9252" y="8539"/>
                  </a:lnTo>
                  <a:cubicBezTo>
                    <a:pt x="10034" y="8539"/>
                    <a:pt x="10675" y="7899"/>
                    <a:pt x="10675" y="7116"/>
                  </a:cubicBezTo>
                  <a:lnTo>
                    <a:pt x="10675" y="1423"/>
                  </a:lnTo>
                  <a:cubicBezTo>
                    <a:pt x="10675" y="640"/>
                    <a:pt x="10034" y="0"/>
                    <a:pt x="9252" y="0"/>
                  </a:cubicBezTo>
                  <a:close/>
                </a:path>
              </a:pathLst>
            </a:custGeom>
            <a:solidFill>
              <a:srgbClr val="FFD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8"/>
            <p:cNvSpPr/>
            <p:nvPr/>
          </p:nvSpPr>
          <p:spPr>
            <a:xfrm>
              <a:off x="2750225" y="1506094"/>
              <a:ext cx="276018" cy="371916"/>
            </a:xfrm>
            <a:custGeom>
              <a:rect b="b" l="l" r="r" t="t"/>
              <a:pathLst>
                <a:path extrusionOk="0" h="18220" w="13522">
                  <a:moveTo>
                    <a:pt x="11743" y="5197"/>
                  </a:moveTo>
                  <a:cubicBezTo>
                    <a:pt x="12312" y="5197"/>
                    <a:pt x="12810" y="5659"/>
                    <a:pt x="12810" y="6264"/>
                  </a:cubicBezTo>
                  <a:lnTo>
                    <a:pt x="12810" y="11957"/>
                  </a:lnTo>
                  <a:cubicBezTo>
                    <a:pt x="12810" y="12526"/>
                    <a:pt x="12312" y="13025"/>
                    <a:pt x="11743" y="13025"/>
                  </a:cubicBezTo>
                  <a:lnTo>
                    <a:pt x="3915" y="13025"/>
                  </a:lnTo>
                  <a:cubicBezTo>
                    <a:pt x="3310" y="13025"/>
                    <a:pt x="2847" y="12526"/>
                    <a:pt x="2847" y="11957"/>
                  </a:cubicBezTo>
                  <a:lnTo>
                    <a:pt x="2847" y="6264"/>
                  </a:lnTo>
                  <a:cubicBezTo>
                    <a:pt x="2847" y="5659"/>
                    <a:pt x="3310" y="5197"/>
                    <a:pt x="3915" y="5197"/>
                  </a:cubicBezTo>
                  <a:close/>
                  <a:moveTo>
                    <a:pt x="8184" y="678"/>
                  </a:moveTo>
                  <a:cubicBezTo>
                    <a:pt x="8362" y="678"/>
                    <a:pt x="8540" y="856"/>
                    <a:pt x="8540" y="1069"/>
                  </a:cubicBezTo>
                  <a:lnTo>
                    <a:pt x="8540" y="4485"/>
                  </a:lnTo>
                  <a:lnTo>
                    <a:pt x="3915" y="4485"/>
                  </a:lnTo>
                  <a:cubicBezTo>
                    <a:pt x="2919" y="4485"/>
                    <a:pt x="2136" y="5268"/>
                    <a:pt x="2136" y="6264"/>
                  </a:cubicBezTo>
                  <a:lnTo>
                    <a:pt x="2136" y="11957"/>
                  </a:lnTo>
                  <a:cubicBezTo>
                    <a:pt x="2136" y="12918"/>
                    <a:pt x="2919" y="13736"/>
                    <a:pt x="3915" y="13736"/>
                  </a:cubicBezTo>
                  <a:lnTo>
                    <a:pt x="8540" y="13736"/>
                  </a:lnTo>
                  <a:lnTo>
                    <a:pt x="8540" y="17152"/>
                  </a:lnTo>
                  <a:cubicBezTo>
                    <a:pt x="8540" y="17365"/>
                    <a:pt x="8362" y="17508"/>
                    <a:pt x="8184" y="17508"/>
                  </a:cubicBezTo>
                  <a:lnTo>
                    <a:pt x="1068" y="17508"/>
                  </a:lnTo>
                  <a:cubicBezTo>
                    <a:pt x="855" y="17508"/>
                    <a:pt x="713" y="17365"/>
                    <a:pt x="713" y="17152"/>
                  </a:cubicBezTo>
                  <a:lnTo>
                    <a:pt x="677" y="1069"/>
                  </a:lnTo>
                  <a:cubicBezTo>
                    <a:pt x="677" y="856"/>
                    <a:pt x="855" y="678"/>
                    <a:pt x="1068" y="678"/>
                  </a:cubicBezTo>
                  <a:close/>
                  <a:moveTo>
                    <a:pt x="1007" y="0"/>
                  </a:moveTo>
                  <a:cubicBezTo>
                    <a:pt x="433" y="0"/>
                    <a:pt x="1" y="485"/>
                    <a:pt x="1" y="1069"/>
                  </a:cubicBezTo>
                  <a:lnTo>
                    <a:pt x="1" y="17152"/>
                  </a:lnTo>
                  <a:cubicBezTo>
                    <a:pt x="1" y="17757"/>
                    <a:pt x="463" y="18219"/>
                    <a:pt x="1068" y="18219"/>
                  </a:cubicBezTo>
                  <a:lnTo>
                    <a:pt x="8184" y="18219"/>
                  </a:lnTo>
                  <a:cubicBezTo>
                    <a:pt x="8754" y="18219"/>
                    <a:pt x="9252" y="17757"/>
                    <a:pt x="9252" y="17152"/>
                  </a:cubicBezTo>
                  <a:lnTo>
                    <a:pt x="9252" y="13736"/>
                  </a:lnTo>
                  <a:lnTo>
                    <a:pt x="11743" y="13736"/>
                  </a:lnTo>
                  <a:cubicBezTo>
                    <a:pt x="12703" y="13736"/>
                    <a:pt x="13522" y="12918"/>
                    <a:pt x="13522" y="11957"/>
                  </a:cubicBezTo>
                  <a:lnTo>
                    <a:pt x="13522" y="6264"/>
                  </a:lnTo>
                  <a:cubicBezTo>
                    <a:pt x="13522" y="5268"/>
                    <a:pt x="12703" y="4485"/>
                    <a:pt x="11743" y="4485"/>
                  </a:cubicBezTo>
                  <a:lnTo>
                    <a:pt x="9252" y="4485"/>
                  </a:lnTo>
                  <a:lnTo>
                    <a:pt x="9252" y="1069"/>
                  </a:lnTo>
                  <a:cubicBezTo>
                    <a:pt x="9252" y="485"/>
                    <a:pt x="8787" y="0"/>
                    <a:pt x="8242" y="0"/>
                  </a:cubicBezTo>
                  <a:cubicBezTo>
                    <a:pt x="8223" y="0"/>
                    <a:pt x="8204" y="1"/>
                    <a:pt x="8184" y="2"/>
                  </a:cubicBezTo>
                  <a:lnTo>
                    <a:pt x="1068" y="2"/>
                  </a:lnTo>
                  <a:cubicBezTo>
                    <a:pt x="1048" y="1"/>
                    <a:pt x="1028" y="0"/>
                    <a:pt x="10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8"/>
            <p:cNvSpPr/>
            <p:nvPr/>
          </p:nvSpPr>
          <p:spPr>
            <a:xfrm>
              <a:off x="2880967" y="1648655"/>
              <a:ext cx="73383" cy="86631"/>
            </a:xfrm>
            <a:custGeom>
              <a:rect b="b" l="l" r="r" t="t"/>
              <a:pathLst>
                <a:path extrusionOk="0" h="4244" w="3595">
                  <a:moveTo>
                    <a:pt x="356" y="1"/>
                  </a:moveTo>
                  <a:cubicBezTo>
                    <a:pt x="294" y="1"/>
                    <a:pt x="232" y="10"/>
                    <a:pt x="178" y="27"/>
                  </a:cubicBezTo>
                  <a:cubicBezTo>
                    <a:pt x="72" y="99"/>
                    <a:pt x="0" y="205"/>
                    <a:pt x="0" y="348"/>
                  </a:cubicBezTo>
                  <a:lnTo>
                    <a:pt x="0" y="3906"/>
                  </a:lnTo>
                  <a:cubicBezTo>
                    <a:pt x="0" y="4012"/>
                    <a:pt x="72" y="4155"/>
                    <a:pt x="178" y="4190"/>
                  </a:cubicBezTo>
                  <a:cubicBezTo>
                    <a:pt x="232" y="4226"/>
                    <a:pt x="294" y="4244"/>
                    <a:pt x="356" y="4244"/>
                  </a:cubicBezTo>
                  <a:cubicBezTo>
                    <a:pt x="419" y="4244"/>
                    <a:pt x="481" y="4226"/>
                    <a:pt x="534" y="4190"/>
                  </a:cubicBezTo>
                  <a:lnTo>
                    <a:pt x="3381" y="2411"/>
                  </a:lnTo>
                  <a:cubicBezTo>
                    <a:pt x="3594" y="2305"/>
                    <a:pt x="3594" y="1949"/>
                    <a:pt x="3381" y="1806"/>
                  </a:cubicBezTo>
                  <a:lnTo>
                    <a:pt x="534" y="27"/>
                  </a:lnTo>
                  <a:cubicBezTo>
                    <a:pt x="481" y="10"/>
                    <a:pt x="419" y="1"/>
                    <a:pt x="3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8"/>
            <p:cNvSpPr/>
            <p:nvPr/>
          </p:nvSpPr>
          <p:spPr>
            <a:xfrm>
              <a:off x="2821403" y="1817711"/>
              <a:ext cx="46500" cy="15269"/>
            </a:xfrm>
            <a:custGeom>
              <a:rect b="b" l="l" r="r" t="t"/>
              <a:pathLst>
                <a:path extrusionOk="0" h="748" w="2278">
                  <a:moveTo>
                    <a:pt x="428" y="0"/>
                  </a:moveTo>
                  <a:cubicBezTo>
                    <a:pt x="1" y="71"/>
                    <a:pt x="1" y="676"/>
                    <a:pt x="428" y="747"/>
                  </a:cubicBezTo>
                  <a:lnTo>
                    <a:pt x="1851" y="747"/>
                  </a:lnTo>
                  <a:cubicBezTo>
                    <a:pt x="2278" y="676"/>
                    <a:pt x="2278" y="71"/>
                    <a:pt x="185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8"/>
            <p:cNvSpPr/>
            <p:nvPr/>
          </p:nvSpPr>
          <p:spPr>
            <a:xfrm>
              <a:off x="2821403" y="1551165"/>
              <a:ext cx="46500" cy="15269"/>
            </a:xfrm>
            <a:custGeom>
              <a:rect b="b" l="l" r="r" t="t"/>
              <a:pathLst>
                <a:path extrusionOk="0" h="748" w="2278">
                  <a:moveTo>
                    <a:pt x="428" y="0"/>
                  </a:moveTo>
                  <a:cubicBezTo>
                    <a:pt x="1" y="71"/>
                    <a:pt x="1" y="676"/>
                    <a:pt x="428" y="747"/>
                  </a:cubicBezTo>
                  <a:lnTo>
                    <a:pt x="1851" y="747"/>
                  </a:lnTo>
                  <a:cubicBezTo>
                    <a:pt x="2278" y="676"/>
                    <a:pt x="2278" y="71"/>
                    <a:pt x="185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3" name="Google Shape;1973;p28"/>
          <p:cNvGrpSpPr/>
          <p:nvPr/>
        </p:nvGrpSpPr>
        <p:grpSpPr>
          <a:xfrm>
            <a:off x="6725113" y="2466634"/>
            <a:ext cx="372589" cy="371875"/>
            <a:chOff x="869866" y="3194759"/>
            <a:chExt cx="372589" cy="371875"/>
          </a:xfrm>
        </p:grpSpPr>
        <p:sp>
          <p:nvSpPr>
            <p:cNvPr id="1974" name="Google Shape;1974;p28"/>
            <p:cNvSpPr/>
            <p:nvPr/>
          </p:nvSpPr>
          <p:spPr>
            <a:xfrm>
              <a:off x="877112" y="3202005"/>
              <a:ext cx="227354" cy="357362"/>
            </a:xfrm>
            <a:custGeom>
              <a:rect b="b" l="l" r="r" t="t"/>
              <a:pathLst>
                <a:path extrusionOk="0" h="17507" w="11138">
                  <a:moveTo>
                    <a:pt x="1" y="1"/>
                  </a:moveTo>
                  <a:lnTo>
                    <a:pt x="1" y="17506"/>
                  </a:lnTo>
                  <a:lnTo>
                    <a:pt x="11138" y="17506"/>
                  </a:lnTo>
                  <a:lnTo>
                    <a:pt x="11138" y="1"/>
                  </a:lnTo>
                  <a:close/>
                </a:path>
              </a:pathLst>
            </a:custGeom>
            <a:solidFill>
              <a:srgbClr val="C2E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8"/>
            <p:cNvSpPr/>
            <p:nvPr/>
          </p:nvSpPr>
          <p:spPr>
            <a:xfrm>
              <a:off x="954108" y="3202005"/>
              <a:ext cx="73383" cy="47969"/>
            </a:xfrm>
            <a:custGeom>
              <a:rect b="b" l="l" r="r" t="t"/>
              <a:pathLst>
                <a:path extrusionOk="0" h="2350" w="3595">
                  <a:moveTo>
                    <a:pt x="36" y="1"/>
                  </a:moveTo>
                  <a:lnTo>
                    <a:pt x="36" y="1638"/>
                  </a:lnTo>
                  <a:cubicBezTo>
                    <a:pt x="0" y="2029"/>
                    <a:pt x="321" y="2349"/>
                    <a:pt x="748" y="2349"/>
                  </a:cubicBezTo>
                  <a:lnTo>
                    <a:pt x="2882" y="2349"/>
                  </a:lnTo>
                  <a:cubicBezTo>
                    <a:pt x="3274" y="2349"/>
                    <a:pt x="3594" y="2029"/>
                    <a:pt x="3594" y="1638"/>
                  </a:cubicBezTo>
                  <a:lnTo>
                    <a:pt x="3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8"/>
            <p:cNvSpPr/>
            <p:nvPr/>
          </p:nvSpPr>
          <p:spPr>
            <a:xfrm>
              <a:off x="1148027" y="3467837"/>
              <a:ext cx="43601" cy="91530"/>
            </a:xfrm>
            <a:custGeom>
              <a:rect b="b" l="l" r="r" t="t"/>
              <a:pathLst>
                <a:path extrusionOk="0" h="4484" w="2136">
                  <a:moveTo>
                    <a:pt x="0" y="0"/>
                  </a:moveTo>
                  <a:lnTo>
                    <a:pt x="0" y="1068"/>
                  </a:lnTo>
                  <a:cubicBezTo>
                    <a:pt x="0" y="2277"/>
                    <a:pt x="356" y="3487"/>
                    <a:pt x="1068" y="4483"/>
                  </a:cubicBezTo>
                  <a:cubicBezTo>
                    <a:pt x="1744" y="3487"/>
                    <a:pt x="2135" y="2277"/>
                    <a:pt x="2135" y="1068"/>
                  </a:cubicBezTo>
                  <a:lnTo>
                    <a:pt x="2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8"/>
            <p:cNvSpPr/>
            <p:nvPr/>
          </p:nvSpPr>
          <p:spPr>
            <a:xfrm>
              <a:off x="1148027" y="3293514"/>
              <a:ext cx="43601" cy="174343"/>
            </a:xfrm>
            <a:custGeom>
              <a:rect b="b" l="l" r="r" t="t"/>
              <a:pathLst>
                <a:path extrusionOk="0" h="8541" w="2136">
                  <a:moveTo>
                    <a:pt x="0" y="1"/>
                  </a:moveTo>
                  <a:lnTo>
                    <a:pt x="0" y="8540"/>
                  </a:lnTo>
                  <a:lnTo>
                    <a:pt x="2135" y="8540"/>
                  </a:lnTo>
                  <a:lnTo>
                    <a:pt x="2135" y="1"/>
                  </a:lnTo>
                  <a:close/>
                </a:path>
              </a:pathLst>
            </a:custGeom>
            <a:solidFill>
              <a:srgbClr val="C2E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8"/>
            <p:cNvSpPr/>
            <p:nvPr/>
          </p:nvSpPr>
          <p:spPr>
            <a:xfrm>
              <a:off x="1148027" y="3249954"/>
              <a:ext cx="43601" cy="43581"/>
            </a:xfrm>
            <a:custGeom>
              <a:rect b="b" l="l" r="r" t="t"/>
              <a:pathLst>
                <a:path extrusionOk="0" h="2135" w="2136">
                  <a:moveTo>
                    <a:pt x="1068" y="0"/>
                  </a:moveTo>
                  <a:cubicBezTo>
                    <a:pt x="463" y="0"/>
                    <a:pt x="0" y="463"/>
                    <a:pt x="0" y="1068"/>
                  </a:cubicBezTo>
                  <a:lnTo>
                    <a:pt x="0" y="2135"/>
                  </a:lnTo>
                  <a:lnTo>
                    <a:pt x="2135" y="2135"/>
                  </a:lnTo>
                  <a:lnTo>
                    <a:pt x="2135" y="1068"/>
                  </a:lnTo>
                  <a:cubicBezTo>
                    <a:pt x="2135" y="463"/>
                    <a:pt x="1637" y="0"/>
                    <a:pt x="10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8"/>
            <p:cNvSpPr/>
            <p:nvPr/>
          </p:nvSpPr>
          <p:spPr>
            <a:xfrm>
              <a:off x="869866" y="3194759"/>
              <a:ext cx="241868" cy="371875"/>
            </a:xfrm>
            <a:custGeom>
              <a:rect b="b" l="l" r="r" t="t"/>
              <a:pathLst>
                <a:path extrusionOk="0" h="18218" w="11849">
                  <a:moveTo>
                    <a:pt x="7365" y="712"/>
                  </a:moveTo>
                  <a:lnTo>
                    <a:pt x="7365" y="1993"/>
                  </a:lnTo>
                  <a:cubicBezTo>
                    <a:pt x="7365" y="2170"/>
                    <a:pt x="7187" y="2348"/>
                    <a:pt x="7009" y="2348"/>
                  </a:cubicBezTo>
                  <a:lnTo>
                    <a:pt x="4875" y="2348"/>
                  </a:lnTo>
                  <a:cubicBezTo>
                    <a:pt x="4661" y="2348"/>
                    <a:pt x="4483" y="2170"/>
                    <a:pt x="4519" y="1993"/>
                  </a:cubicBezTo>
                  <a:lnTo>
                    <a:pt x="4519" y="712"/>
                  </a:lnTo>
                  <a:close/>
                  <a:moveTo>
                    <a:pt x="11137" y="712"/>
                  </a:moveTo>
                  <a:lnTo>
                    <a:pt x="11137" y="17506"/>
                  </a:lnTo>
                  <a:lnTo>
                    <a:pt x="712" y="17506"/>
                  </a:lnTo>
                  <a:lnTo>
                    <a:pt x="712" y="712"/>
                  </a:lnTo>
                  <a:lnTo>
                    <a:pt x="3772" y="712"/>
                  </a:lnTo>
                  <a:lnTo>
                    <a:pt x="3772" y="1993"/>
                  </a:lnTo>
                  <a:cubicBezTo>
                    <a:pt x="3772" y="2562"/>
                    <a:pt x="4270" y="3060"/>
                    <a:pt x="4875" y="3060"/>
                  </a:cubicBezTo>
                  <a:lnTo>
                    <a:pt x="7009" y="3060"/>
                  </a:lnTo>
                  <a:cubicBezTo>
                    <a:pt x="7579" y="3060"/>
                    <a:pt x="8077" y="2562"/>
                    <a:pt x="8077" y="1993"/>
                  </a:cubicBezTo>
                  <a:lnTo>
                    <a:pt x="8077" y="712"/>
                  </a:lnTo>
                  <a:close/>
                  <a:moveTo>
                    <a:pt x="356" y="0"/>
                  </a:moveTo>
                  <a:cubicBezTo>
                    <a:pt x="178" y="0"/>
                    <a:pt x="0" y="142"/>
                    <a:pt x="0" y="356"/>
                  </a:cubicBezTo>
                  <a:lnTo>
                    <a:pt x="0" y="17861"/>
                  </a:lnTo>
                  <a:cubicBezTo>
                    <a:pt x="0" y="18075"/>
                    <a:pt x="178" y="18217"/>
                    <a:pt x="356" y="18217"/>
                  </a:cubicBezTo>
                  <a:lnTo>
                    <a:pt x="11493" y="18217"/>
                  </a:lnTo>
                  <a:cubicBezTo>
                    <a:pt x="11671" y="18217"/>
                    <a:pt x="11848" y="18075"/>
                    <a:pt x="11848" y="17861"/>
                  </a:cubicBezTo>
                  <a:lnTo>
                    <a:pt x="11848" y="356"/>
                  </a:lnTo>
                  <a:cubicBezTo>
                    <a:pt x="11848" y="142"/>
                    <a:pt x="11671" y="0"/>
                    <a:pt x="114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8"/>
            <p:cNvSpPr/>
            <p:nvPr/>
          </p:nvSpPr>
          <p:spPr>
            <a:xfrm>
              <a:off x="917795" y="3286268"/>
              <a:ext cx="58849" cy="58114"/>
            </a:xfrm>
            <a:custGeom>
              <a:rect b="b" l="l" r="r" t="t"/>
              <a:pathLst>
                <a:path extrusionOk="0" h="2847" w="2883">
                  <a:moveTo>
                    <a:pt x="392" y="0"/>
                  </a:moveTo>
                  <a:cubicBezTo>
                    <a:pt x="178" y="0"/>
                    <a:pt x="36" y="142"/>
                    <a:pt x="36" y="356"/>
                  </a:cubicBezTo>
                  <a:lnTo>
                    <a:pt x="36" y="2491"/>
                  </a:lnTo>
                  <a:cubicBezTo>
                    <a:pt x="0" y="2669"/>
                    <a:pt x="178" y="2847"/>
                    <a:pt x="392" y="2847"/>
                  </a:cubicBezTo>
                  <a:lnTo>
                    <a:pt x="2527" y="2847"/>
                  </a:lnTo>
                  <a:cubicBezTo>
                    <a:pt x="2704" y="2847"/>
                    <a:pt x="2847" y="2669"/>
                    <a:pt x="2882" y="2491"/>
                  </a:cubicBezTo>
                  <a:lnTo>
                    <a:pt x="2882" y="356"/>
                  </a:lnTo>
                  <a:cubicBezTo>
                    <a:pt x="2847" y="142"/>
                    <a:pt x="2704" y="0"/>
                    <a:pt x="25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8"/>
            <p:cNvSpPr/>
            <p:nvPr/>
          </p:nvSpPr>
          <p:spPr>
            <a:xfrm>
              <a:off x="1002772" y="3286268"/>
              <a:ext cx="63197" cy="14534"/>
            </a:xfrm>
            <a:custGeom>
              <a:rect b="b" l="l" r="r" t="t"/>
              <a:pathLst>
                <a:path extrusionOk="0" h="712" w="3096">
                  <a:moveTo>
                    <a:pt x="498" y="0"/>
                  </a:moveTo>
                  <a:cubicBezTo>
                    <a:pt x="0" y="0"/>
                    <a:pt x="0" y="712"/>
                    <a:pt x="498" y="712"/>
                  </a:cubicBezTo>
                  <a:lnTo>
                    <a:pt x="2633" y="712"/>
                  </a:lnTo>
                  <a:cubicBezTo>
                    <a:pt x="3096" y="712"/>
                    <a:pt x="3096" y="0"/>
                    <a:pt x="263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8"/>
            <p:cNvSpPr/>
            <p:nvPr/>
          </p:nvSpPr>
          <p:spPr>
            <a:xfrm>
              <a:off x="1002282" y="3329747"/>
              <a:ext cx="62973" cy="14656"/>
            </a:xfrm>
            <a:custGeom>
              <a:rect b="b" l="l" r="r" t="t"/>
              <a:pathLst>
                <a:path extrusionOk="0" h="718" w="3085">
                  <a:moveTo>
                    <a:pt x="458" y="1"/>
                  </a:moveTo>
                  <a:cubicBezTo>
                    <a:pt x="0" y="1"/>
                    <a:pt x="10" y="718"/>
                    <a:pt x="489" y="718"/>
                  </a:cubicBezTo>
                  <a:cubicBezTo>
                    <a:pt x="500" y="718"/>
                    <a:pt x="511" y="717"/>
                    <a:pt x="522" y="717"/>
                  </a:cubicBezTo>
                  <a:lnTo>
                    <a:pt x="2657" y="717"/>
                  </a:lnTo>
                  <a:cubicBezTo>
                    <a:pt x="3084" y="645"/>
                    <a:pt x="3084" y="41"/>
                    <a:pt x="2657" y="5"/>
                  </a:cubicBezTo>
                  <a:lnTo>
                    <a:pt x="522" y="5"/>
                  </a:lnTo>
                  <a:cubicBezTo>
                    <a:pt x="500" y="2"/>
                    <a:pt x="479" y="1"/>
                    <a:pt x="4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8"/>
            <p:cNvSpPr/>
            <p:nvPr/>
          </p:nvSpPr>
          <p:spPr>
            <a:xfrm>
              <a:off x="915610" y="3373409"/>
              <a:ext cx="150358" cy="14554"/>
            </a:xfrm>
            <a:custGeom>
              <a:rect b="b" l="l" r="r" t="t"/>
              <a:pathLst>
                <a:path extrusionOk="0" h="713" w="7366">
                  <a:moveTo>
                    <a:pt x="499" y="1"/>
                  </a:moveTo>
                  <a:cubicBezTo>
                    <a:pt x="1" y="1"/>
                    <a:pt x="1" y="712"/>
                    <a:pt x="499" y="712"/>
                  </a:cubicBezTo>
                  <a:lnTo>
                    <a:pt x="6903" y="712"/>
                  </a:lnTo>
                  <a:cubicBezTo>
                    <a:pt x="7366" y="712"/>
                    <a:pt x="7366" y="1"/>
                    <a:pt x="690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8"/>
            <p:cNvSpPr/>
            <p:nvPr/>
          </p:nvSpPr>
          <p:spPr>
            <a:xfrm>
              <a:off x="918509" y="3416990"/>
              <a:ext cx="58135" cy="58135"/>
            </a:xfrm>
            <a:custGeom>
              <a:rect b="b" l="l" r="r" t="t"/>
              <a:pathLst>
                <a:path extrusionOk="0" h="2848" w="2848">
                  <a:moveTo>
                    <a:pt x="357" y="1"/>
                  </a:moveTo>
                  <a:cubicBezTo>
                    <a:pt x="143" y="1"/>
                    <a:pt x="1" y="143"/>
                    <a:pt x="1" y="356"/>
                  </a:cubicBezTo>
                  <a:lnTo>
                    <a:pt x="1" y="2491"/>
                  </a:lnTo>
                  <a:cubicBezTo>
                    <a:pt x="1" y="2669"/>
                    <a:pt x="143" y="2847"/>
                    <a:pt x="357" y="2847"/>
                  </a:cubicBezTo>
                  <a:lnTo>
                    <a:pt x="2492" y="2847"/>
                  </a:lnTo>
                  <a:cubicBezTo>
                    <a:pt x="2669" y="2847"/>
                    <a:pt x="2812" y="2669"/>
                    <a:pt x="2847" y="2491"/>
                  </a:cubicBezTo>
                  <a:lnTo>
                    <a:pt x="2847" y="356"/>
                  </a:lnTo>
                  <a:cubicBezTo>
                    <a:pt x="2847" y="143"/>
                    <a:pt x="2669" y="1"/>
                    <a:pt x="24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8"/>
            <p:cNvSpPr/>
            <p:nvPr/>
          </p:nvSpPr>
          <p:spPr>
            <a:xfrm>
              <a:off x="1002466" y="3416908"/>
              <a:ext cx="62789" cy="14717"/>
            </a:xfrm>
            <a:custGeom>
              <a:rect b="b" l="l" r="r" t="t"/>
              <a:pathLst>
                <a:path extrusionOk="0" h="721" w="3076">
                  <a:moveTo>
                    <a:pt x="452" y="0"/>
                  </a:moveTo>
                  <a:cubicBezTo>
                    <a:pt x="0" y="0"/>
                    <a:pt x="0" y="721"/>
                    <a:pt x="452" y="721"/>
                  </a:cubicBezTo>
                  <a:cubicBezTo>
                    <a:pt x="472" y="721"/>
                    <a:pt x="492" y="719"/>
                    <a:pt x="513" y="716"/>
                  </a:cubicBezTo>
                  <a:lnTo>
                    <a:pt x="2648" y="716"/>
                  </a:lnTo>
                  <a:cubicBezTo>
                    <a:pt x="3075" y="681"/>
                    <a:pt x="3075" y="40"/>
                    <a:pt x="2648" y="5"/>
                  </a:cubicBezTo>
                  <a:lnTo>
                    <a:pt x="513" y="5"/>
                  </a:lnTo>
                  <a:cubicBezTo>
                    <a:pt x="492" y="2"/>
                    <a:pt x="472" y="0"/>
                    <a:pt x="4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8"/>
            <p:cNvSpPr/>
            <p:nvPr/>
          </p:nvSpPr>
          <p:spPr>
            <a:xfrm>
              <a:off x="1002772" y="3460570"/>
              <a:ext cx="63197" cy="14554"/>
            </a:xfrm>
            <a:custGeom>
              <a:rect b="b" l="l" r="r" t="t"/>
              <a:pathLst>
                <a:path extrusionOk="0" h="713" w="3096">
                  <a:moveTo>
                    <a:pt x="498" y="1"/>
                  </a:moveTo>
                  <a:cubicBezTo>
                    <a:pt x="0" y="1"/>
                    <a:pt x="0" y="712"/>
                    <a:pt x="498" y="712"/>
                  </a:cubicBezTo>
                  <a:lnTo>
                    <a:pt x="2633" y="712"/>
                  </a:lnTo>
                  <a:cubicBezTo>
                    <a:pt x="3096" y="712"/>
                    <a:pt x="3096" y="1"/>
                    <a:pt x="26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8"/>
            <p:cNvSpPr/>
            <p:nvPr/>
          </p:nvSpPr>
          <p:spPr>
            <a:xfrm>
              <a:off x="915610" y="3504151"/>
              <a:ext cx="150358" cy="14534"/>
            </a:xfrm>
            <a:custGeom>
              <a:rect b="b" l="l" r="r" t="t"/>
              <a:pathLst>
                <a:path extrusionOk="0" h="712" w="7366">
                  <a:moveTo>
                    <a:pt x="499" y="0"/>
                  </a:moveTo>
                  <a:cubicBezTo>
                    <a:pt x="1" y="0"/>
                    <a:pt x="1" y="712"/>
                    <a:pt x="499" y="712"/>
                  </a:cubicBezTo>
                  <a:lnTo>
                    <a:pt x="6903" y="712"/>
                  </a:lnTo>
                  <a:cubicBezTo>
                    <a:pt x="7366" y="712"/>
                    <a:pt x="7366" y="0"/>
                    <a:pt x="69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8"/>
            <p:cNvSpPr/>
            <p:nvPr/>
          </p:nvSpPr>
          <p:spPr>
            <a:xfrm>
              <a:off x="1140760" y="3243953"/>
              <a:ext cx="101695" cy="322497"/>
            </a:xfrm>
            <a:custGeom>
              <a:rect b="b" l="l" r="r" t="t"/>
              <a:pathLst>
                <a:path extrusionOk="0" h="15799" w="4982">
                  <a:moveTo>
                    <a:pt x="1424" y="650"/>
                  </a:moveTo>
                  <a:cubicBezTo>
                    <a:pt x="1815" y="650"/>
                    <a:pt x="2136" y="970"/>
                    <a:pt x="2136" y="1362"/>
                  </a:cubicBezTo>
                  <a:lnTo>
                    <a:pt x="2136" y="2073"/>
                  </a:lnTo>
                  <a:lnTo>
                    <a:pt x="712" y="2073"/>
                  </a:lnTo>
                  <a:lnTo>
                    <a:pt x="712" y="1362"/>
                  </a:lnTo>
                  <a:cubicBezTo>
                    <a:pt x="712" y="970"/>
                    <a:pt x="1033" y="650"/>
                    <a:pt x="1424" y="650"/>
                  </a:cubicBezTo>
                  <a:close/>
                  <a:moveTo>
                    <a:pt x="2136" y="2785"/>
                  </a:moveTo>
                  <a:lnTo>
                    <a:pt x="2136" y="10613"/>
                  </a:lnTo>
                  <a:lnTo>
                    <a:pt x="712" y="10613"/>
                  </a:lnTo>
                  <a:lnTo>
                    <a:pt x="712" y="2785"/>
                  </a:lnTo>
                  <a:close/>
                  <a:moveTo>
                    <a:pt x="2136" y="11324"/>
                  </a:moveTo>
                  <a:lnTo>
                    <a:pt x="2136" y="12036"/>
                  </a:lnTo>
                  <a:cubicBezTo>
                    <a:pt x="2136" y="12996"/>
                    <a:pt x="1886" y="13957"/>
                    <a:pt x="1424" y="14811"/>
                  </a:cubicBezTo>
                  <a:cubicBezTo>
                    <a:pt x="961" y="13957"/>
                    <a:pt x="712" y="12996"/>
                    <a:pt x="712" y="12036"/>
                  </a:cubicBezTo>
                  <a:lnTo>
                    <a:pt x="712" y="11324"/>
                  </a:lnTo>
                  <a:close/>
                  <a:moveTo>
                    <a:pt x="1424" y="1"/>
                  </a:moveTo>
                  <a:cubicBezTo>
                    <a:pt x="739" y="1"/>
                    <a:pt x="54" y="454"/>
                    <a:pt x="1" y="1362"/>
                  </a:cubicBezTo>
                  <a:lnTo>
                    <a:pt x="1" y="12036"/>
                  </a:lnTo>
                  <a:cubicBezTo>
                    <a:pt x="1" y="13317"/>
                    <a:pt x="392" y="14598"/>
                    <a:pt x="1139" y="15665"/>
                  </a:cubicBezTo>
                  <a:cubicBezTo>
                    <a:pt x="1210" y="15754"/>
                    <a:pt x="1317" y="15798"/>
                    <a:pt x="1424" y="15798"/>
                  </a:cubicBezTo>
                  <a:cubicBezTo>
                    <a:pt x="1531" y="15798"/>
                    <a:pt x="1637" y="15754"/>
                    <a:pt x="1709" y="15665"/>
                  </a:cubicBezTo>
                  <a:cubicBezTo>
                    <a:pt x="2456" y="14598"/>
                    <a:pt x="2847" y="13317"/>
                    <a:pt x="2847" y="12036"/>
                  </a:cubicBezTo>
                  <a:lnTo>
                    <a:pt x="2847" y="2785"/>
                  </a:lnTo>
                  <a:lnTo>
                    <a:pt x="3203" y="2785"/>
                  </a:lnTo>
                  <a:cubicBezTo>
                    <a:pt x="3772" y="2785"/>
                    <a:pt x="4270" y="3247"/>
                    <a:pt x="4270" y="3852"/>
                  </a:cubicBezTo>
                  <a:lnTo>
                    <a:pt x="4270" y="6699"/>
                  </a:lnTo>
                  <a:cubicBezTo>
                    <a:pt x="4270" y="6930"/>
                    <a:pt x="4448" y="7046"/>
                    <a:pt x="4626" y="7046"/>
                  </a:cubicBezTo>
                  <a:cubicBezTo>
                    <a:pt x="4804" y="7046"/>
                    <a:pt x="4982" y="6930"/>
                    <a:pt x="4982" y="6699"/>
                  </a:cubicBezTo>
                  <a:lnTo>
                    <a:pt x="4982" y="3852"/>
                  </a:lnTo>
                  <a:cubicBezTo>
                    <a:pt x="4982" y="2856"/>
                    <a:pt x="4164" y="2073"/>
                    <a:pt x="3203" y="2073"/>
                  </a:cubicBezTo>
                  <a:lnTo>
                    <a:pt x="2847" y="2073"/>
                  </a:lnTo>
                  <a:lnTo>
                    <a:pt x="2847" y="1362"/>
                  </a:lnTo>
                  <a:cubicBezTo>
                    <a:pt x="2794" y="454"/>
                    <a:pt x="2109" y="1"/>
                    <a:pt x="14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grpSp>
        <p:nvGrpSpPr>
          <p:cNvPr id="1993" name="Google Shape;1993;p29"/>
          <p:cNvGrpSpPr/>
          <p:nvPr/>
        </p:nvGrpSpPr>
        <p:grpSpPr>
          <a:xfrm>
            <a:off x="274388" y="3519513"/>
            <a:ext cx="238200" cy="888600"/>
            <a:chOff x="779613" y="3311988"/>
            <a:chExt cx="238200" cy="888600"/>
          </a:xfrm>
        </p:grpSpPr>
        <p:sp>
          <p:nvSpPr>
            <p:cNvPr id="1994" name="Google Shape;1994;p29"/>
            <p:cNvSpPr/>
            <p:nvPr/>
          </p:nvSpPr>
          <p:spPr>
            <a:xfrm>
              <a:off x="779613" y="39623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9"/>
            <p:cNvSpPr/>
            <p:nvPr/>
          </p:nvSpPr>
          <p:spPr>
            <a:xfrm>
              <a:off x="779613" y="36371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9"/>
            <p:cNvSpPr/>
            <p:nvPr/>
          </p:nvSpPr>
          <p:spPr>
            <a:xfrm>
              <a:off x="779613" y="33119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7" name="Google Shape;1997;p29"/>
          <p:cNvSpPr/>
          <p:nvPr/>
        </p:nvSpPr>
        <p:spPr>
          <a:xfrm rot="5400000">
            <a:off x="7765939" y="-273571"/>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9"/>
          <p:cNvSpPr/>
          <p:nvPr/>
        </p:nvSpPr>
        <p:spPr>
          <a:xfrm>
            <a:off x="572259" y="1201442"/>
            <a:ext cx="315497" cy="497701"/>
          </a:xfrm>
          <a:custGeom>
            <a:rect b="b" l="l" r="r" t="t"/>
            <a:pathLst>
              <a:path extrusionOk="0" h="5851" w="3709">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9"/>
          <p:cNvSpPr/>
          <p:nvPr/>
        </p:nvSpPr>
        <p:spPr>
          <a:xfrm>
            <a:off x="433354" y="1673103"/>
            <a:ext cx="259866" cy="410001"/>
          </a:xfrm>
          <a:custGeom>
            <a:rect b="b" l="l" r="r" t="t"/>
            <a:pathLst>
              <a:path extrusionOk="0" h="4820" w="3055">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9"/>
          <p:cNvSpPr/>
          <p:nvPr/>
        </p:nvSpPr>
        <p:spPr>
          <a:xfrm>
            <a:off x="304237" y="1417341"/>
            <a:ext cx="178546" cy="281812"/>
          </a:xfrm>
          <a:custGeom>
            <a:rect b="b" l="l" r="r" t="t"/>
            <a:pathLst>
              <a:path extrusionOk="0" h="3313" w="2099">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9">
            <a:hlinkClick action="ppaction://hlinksldjump" r:id="rId3"/>
          </p:cNvPr>
          <p:cNvSpPr/>
          <p:nvPr/>
        </p:nvSpPr>
        <p:spPr>
          <a:xfrm>
            <a:off x="8276500" y="17832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dk2"/>
              </a:solidFill>
              <a:latin typeface="BioRhyme"/>
              <a:ea typeface="BioRhyme"/>
              <a:cs typeface="BioRhyme"/>
              <a:sym typeface="BioRhyme"/>
            </a:endParaRPr>
          </a:p>
        </p:txBody>
      </p:sp>
      <p:sp>
        <p:nvSpPr>
          <p:cNvPr id="2002" name="Google Shape;2002;p29">
            <a:hlinkClick action="ppaction://hlinksldjump" r:id="rId4"/>
          </p:cNvPr>
          <p:cNvSpPr/>
          <p:nvPr/>
        </p:nvSpPr>
        <p:spPr>
          <a:xfrm>
            <a:off x="8276500" y="218650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03" name="Google Shape;2003;p29">
            <a:hlinkClick/>
          </p:cNvPr>
          <p:cNvSpPr/>
          <p:nvPr/>
        </p:nvSpPr>
        <p:spPr>
          <a:xfrm>
            <a:off x="8276500" y="25897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04" name="Google Shape;2004;p29"/>
          <p:cNvGrpSpPr/>
          <p:nvPr/>
        </p:nvGrpSpPr>
        <p:grpSpPr>
          <a:xfrm>
            <a:off x="8394749" y="1900554"/>
            <a:ext cx="170732" cy="168551"/>
            <a:chOff x="6232000" y="1435050"/>
            <a:chExt cx="488225" cy="481850"/>
          </a:xfrm>
        </p:grpSpPr>
        <p:sp>
          <p:nvSpPr>
            <p:cNvPr id="2005" name="Google Shape;2005;p29"/>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06" name="Google Shape;2006;p29"/>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07" name="Google Shape;2007;p29"/>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08" name="Google Shape;2008;p29"/>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09" name="Google Shape;2009;p29"/>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10" name="Google Shape;2010;p29">
            <a:hlinkClick/>
          </p:cNvPr>
          <p:cNvSpPr/>
          <p:nvPr/>
        </p:nvSpPr>
        <p:spPr>
          <a:xfrm>
            <a:off x="8276500" y="29929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11" name="Google Shape;2011;p29">
            <a:hlinkClick/>
          </p:cNvPr>
          <p:cNvSpPr/>
          <p:nvPr/>
        </p:nvSpPr>
        <p:spPr>
          <a:xfrm>
            <a:off x="8276500" y="33962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12" name="Google Shape;2012;p29">
            <a:hlinkClick/>
          </p:cNvPr>
          <p:cNvSpPr/>
          <p:nvPr/>
        </p:nvSpPr>
        <p:spPr>
          <a:xfrm>
            <a:off x="8276500" y="37994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013" name="Google Shape;2013;p29">
            <a:hlinkClick/>
          </p:cNvPr>
          <p:cNvSpPr/>
          <p:nvPr/>
        </p:nvSpPr>
        <p:spPr>
          <a:xfrm>
            <a:off x="8276500" y="42027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
        <p:nvSpPr>
          <p:cNvPr id="2014" name="Google Shape;2014;p29"/>
          <p:cNvSpPr/>
          <p:nvPr/>
        </p:nvSpPr>
        <p:spPr>
          <a:xfrm>
            <a:off x="3626725" y="4325825"/>
            <a:ext cx="563900" cy="563900"/>
          </a:xfrm>
          <a:custGeom>
            <a:rect b="b" l="l" r="r" t="t"/>
            <a:pathLst>
              <a:path extrusionOk="0" h="22556" w="22556">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5" name="Google Shape;2015;p29"/>
          <p:cNvGrpSpPr/>
          <p:nvPr/>
        </p:nvGrpSpPr>
        <p:grpSpPr>
          <a:xfrm>
            <a:off x="2389175" y="389375"/>
            <a:ext cx="847800" cy="637725"/>
            <a:chOff x="6402875" y="3966050"/>
            <a:chExt cx="847800" cy="637725"/>
          </a:xfrm>
        </p:grpSpPr>
        <p:sp>
          <p:nvSpPr>
            <p:cNvPr id="2016" name="Google Shape;2016;p29"/>
            <p:cNvSpPr/>
            <p:nvPr/>
          </p:nvSpPr>
          <p:spPr>
            <a:xfrm>
              <a:off x="6402875" y="3966050"/>
              <a:ext cx="847800" cy="637725"/>
            </a:xfrm>
            <a:custGeom>
              <a:rect b="b" l="l" r="r" t="t"/>
              <a:pathLst>
                <a:path extrusionOk="0" h="25509" w="33912">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7" name="Google Shape;2017;p29"/>
            <p:cNvCxnSpPr/>
            <p:nvPr/>
          </p:nvCxnSpPr>
          <p:spPr>
            <a:xfrm>
              <a:off x="6499100" y="409490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2018" name="Google Shape;2018;p29"/>
            <p:cNvCxnSpPr/>
            <p:nvPr/>
          </p:nvCxnSpPr>
          <p:spPr>
            <a:xfrm>
              <a:off x="6499100" y="421435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2019" name="Google Shape;2019;p29"/>
            <p:cNvCxnSpPr/>
            <p:nvPr/>
          </p:nvCxnSpPr>
          <p:spPr>
            <a:xfrm>
              <a:off x="6499100" y="4333800"/>
              <a:ext cx="655500" cy="0"/>
            </a:xfrm>
            <a:prstGeom prst="straightConnector1">
              <a:avLst/>
            </a:prstGeom>
            <a:noFill/>
            <a:ln cap="flat" cmpd="sng" w="9525">
              <a:solidFill>
                <a:schemeClr val="dk2"/>
              </a:solidFill>
              <a:prstDash val="solid"/>
              <a:round/>
              <a:headEnd len="med" w="med" type="none"/>
              <a:tailEnd len="med" w="med" type="none"/>
            </a:ln>
          </p:spPr>
        </p:cxnSp>
      </p:grpSp>
      <p:sp>
        <p:nvSpPr>
          <p:cNvPr id="2020" name="Google Shape;2020;p29"/>
          <p:cNvSpPr txBox="1"/>
          <p:nvPr/>
        </p:nvSpPr>
        <p:spPr>
          <a:xfrm>
            <a:off x="1276438" y="1927500"/>
            <a:ext cx="3000000" cy="215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2"/>
                </a:solidFill>
                <a:latin typeface="Lexend Deca"/>
                <a:ea typeface="Lexend Deca"/>
                <a:cs typeface="Lexend Deca"/>
                <a:sym typeface="Lexend Deca"/>
              </a:rPr>
              <a:t>El trámite de registro puede realizarse por el autor de la obra, por el titular de derechos, o bien el representante legal (a través de instrumento notarial) o gestor (mediante carta poder).</a:t>
            </a:r>
            <a:endParaRPr sz="1600">
              <a:solidFill>
                <a:schemeClr val="dk2"/>
              </a:solidFill>
              <a:latin typeface="Lexend Deca"/>
              <a:ea typeface="Lexend Deca"/>
              <a:cs typeface="Lexend Deca"/>
              <a:sym typeface="Lexend Deca"/>
            </a:endParaRPr>
          </a:p>
        </p:txBody>
      </p:sp>
      <p:sp>
        <p:nvSpPr>
          <p:cNvPr id="2021" name="Google Shape;2021;p29"/>
          <p:cNvSpPr/>
          <p:nvPr/>
        </p:nvSpPr>
        <p:spPr>
          <a:xfrm>
            <a:off x="2260025" y="1552000"/>
            <a:ext cx="1032850" cy="294000"/>
          </a:xfrm>
          <a:custGeom>
            <a:rect b="b" l="l" r="r" t="t"/>
            <a:pathLst>
              <a:path extrusionOk="0" h="11760" w="41314">
                <a:moveTo>
                  <a:pt x="6708" y="1"/>
                </a:moveTo>
                <a:cubicBezTo>
                  <a:pt x="6581" y="1"/>
                  <a:pt x="6455" y="4"/>
                  <a:pt x="6328" y="12"/>
                </a:cubicBezTo>
                <a:cubicBezTo>
                  <a:pt x="3643" y="163"/>
                  <a:pt x="1397" y="1887"/>
                  <a:pt x="1" y="4865"/>
                </a:cubicBezTo>
                <a:lnTo>
                  <a:pt x="4293" y="6876"/>
                </a:lnTo>
                <a:cubicBezTo>
                  <a:pt x="4732" y="5938"/>
                  <a:pt x="5490" y="4807"/>
                  <a:pt x="6596" y="4743"/>
                </a:cubicBezTo>
                <a:cubicBezTo>
                  <a:pt x="6630" y="4741"/>
                  <a:pt x="6664" y="4740"/>
                  <a:pt x="6699" y="4740"/>
                </a:cubicBezTo>
                <a:cubicBezTo>
                  <a:pt x="7331" y="4740"/>
                  <a:pt x="7969" y="5064"/>
                  <a:pt x="8384" y="5600"/>
                </a:cubicBezTo>
                <a:cubicBezTo>
                  <a:pt x="8737" y="6054"/>
                  <a:pt x="9033" y="6636"/>
                  <a:pt x="9344" y="7255"/>
                </a:cubicBezTo>
                <a:cubicBezTo>
                  <a:pt x="10254" y="9055"/>
                  <a:pt x="11616" y="11740"/>
                  <a:pt x="15397" y="11740"/>
                </a:cubicBezTo>
                <a:cubicBezTo>
                  <a:pt x="15552" y="11740"/>
                  <a:pt x="15711" y="11736"/>
                  <a:pt x="15874" y="11726"/>
                </a:cubicBezTo>
                <a:cubicBezTo>
                  <a:pt x="19400" y="11527"/>
                  <a:pt x="20965" y="8833"/>
                  <a:pt x="22002" y="7051"/>
                </a:cubicBezTo>
                <a:cubicBezTo>
                  <a:pt x="23080" y="5195"/>
                  <a:pt x="23474" y="4782"/>
                  <a:pt x="24305" y="4782"/>
                </a:cubicBezTo>
                <a:cubicBezTo>
                  <a:pt x="24361" y="4782"/>
                  <a:pt x="24419" y="4784"/>
                  <a:pt x="24479" y="4787"/>
                </a:cubicBezTo>
                <a:cubicBezTo>
                  <a:pt x="25133" y="4823"/>
                  <a:pt x="25819" y="5245"/>
                  <a:pt x="26225" y="5860"/>
                </a:cubicBezTo>
                <a:cubicBezTo>
                  <a:pt x="26486" y="6255"/>
                  <a:pt x="26722" y="6700"/>
                  <a:pt x="26972" y="7172"/>
                </a:cubicBezTo>
                <a:cubicBezTo>
                  <a:pt x="27892" y="8911"/>
                  <a:pt x="29282" y="11538"/>
                  <a:pt x="32951" y="11745"/>
                </a:cubicBezTo>
                <a:cubicBezTo>
                  <a:pt x="33109" y="11754"/>
                  <a:pt x="33263" y="11759"/>
                  <a:pt x="33416" y="11759"/>
                </a:cubicBezTo>
                <a:cubicBezTo>
                  <a:pt x="38021" y="11759"/>
                  <a:pt x="40151" y="7764"/>
                  <a:pt x="41313" y="5586"/>
                </a:cubicBezTo>
                <a:lnTo>
                  <a:pt x="37130" y="3355"/>
                </a:lnTo>
                <a:cubicBezTo>
                  <a:pt x="35792" y="5864"/>
                  <a:pt x="34915" y="7017"/>
                  <a:pt x="33393" y="7017"/>
                </a:cubicBezTo>
                <a:cubicBezTo>
                  <a:pt x="33336" y="7017"/>
                  <a:pt x="33277" y="7015"/>
                  <a:pt x="33218" y="7012"/>
                </a:cubicBezTo>
                <a:cubicBezTo>
                  <a:pt x="32351" y="6962"/>
                  <a:pt x="32082" y="6694"/>
                  <a:pt x="31161" y="4955"/>
                </a:cubicBezTo>
                <a:cubicBezTo>
                  <a:pt x="30882" y="4429"/>
                  <a:pt x="30568" y="3832"/>
                  <a:pt x="30178" y="3245"/>
                </a:cubicBezTo>
                <a:cubicBezTo>
                  <a:pt x="28938" y="1369"/>
                  <a:pt x="26906" y="175"/>
                  <a:pt x="24747" y="52"/>
                </a:cubicBezTo>
                <a:cubicBezTo>
                  <a:pt x="24599" y="44"/>
                  <a:pt x="24455" y="40"/>
                  <a:pt x="24314" y="40"/>
                </a:cubicBezTo>
                <a:cubicBezTo>
                  <a:pt x="20599" y="40"/>
                  <a:pt x="18983" y="2810"/>
                  <a:pt x="17904" y="4669"/>
                </a:cubicBezTo>
                <a:cubicBezTo>
                  <a:pt x="16880" y="6428"/>
                  <a:pt x="16455" y="6945"/>
                  <a:pt x="15606" y="6993"/>
                </a:cubicBezTo>
                <a:cubicBezTo>
                  <a:pt x="15502" y="6999"/>
                  <a:pt x="15407" y="7003"/>
                  <a:pt x="15320" y="7003"/>
                </a:cubicBezTo>
                <a:cubicBezTo>
                  <a:pt x="14625" y="7003"/>
                  <a:pt x="14395" y="6742"/>
                  <a:pt x="13573" y="5116"/>
                </a:cubicBezTo>
                <a:cubicBezTo>
                  <a:pt x="13193" y="4362"/>
                  <a:pt x="12761" y="3506"/>
                  <a:pt x="12130" y="2695"/>
                </a:cubicBezTo>
                <a:cubicBezTo>
                  <a:pt x="10807" y="991"/>
                  <a:pt x="8803" y="1"/>
                  <a:pt x="6708"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2" name="Google Shape;2022;p29"/>
          <p:cNvGrpSpPr/>
          <p:nvPr/>
        </p:nvGrpSpPr>
        <p:grpSpPr>
          <a:xfrm>
            <a:off x="5864775" y="1270500"/>
            <a:ext cx="657000" cy="657000"/>
            <a:chOff x="3213750" y="2733750"/>
            <a:chExt cx="657000" cy="657000"/>
          </a:xfrm>
        </p:grpSpPr>
        <p:sp>
          <p:nvSpPr>
            <p:cNvPr id="2023" name="Google Shape;2023;p29"/>
            <p:cNvSpPr/>
            <p:nvPr/>
          </p:nvSpPr>
          <p:spPr>
            <a:xfrm>
              <a:off x="3213750" y="2733750"/>
              <a:ext cx="657000" cy="657000"/>
            </a:xfrm>
            <a:custGeom>
              <a:rect b="b" l="l" r="r" t="t"/>
              <a:pathLst>
                <a:path extrusionOk="0" h="26280" w="26280">
                  <a:moveTo>
                    <a:pt x="13141" y="0"/>
                  </a:moveTo>
                  <a:cubicBezTo>
                    <a:pt x="9656" y="0"/>
                    <a:pt x="6314" y="1385"/>
                    <a:pt x="3849" y="3848"/>
                  </a:cubicBezTo>
                  <a:cubicBezTo>
                    <a:pt x="1384" y="6313"/>
                    <a:pt x="1" y="9655"/>
                    <a:pt x="1" y="13140"/>
                  </a:cubicBezTo>
                  <a:cubicBezTo>
                    <a:pt x="1" y="16624"/>
                    <a:pt x="1384" y="19968"/>
                    <a:pt x="3849" y="22431"/>
                  </a:cubicBezTo>
                  <a:cubicBezTo>
                    <a:pt x="6314" y="24896"/>
                    <a:pt x="9656" y="26279"/>
                    <a:pt x="13141" y="26279"/>
                  </a:cubicBezTo>
                  <a:cubicBezTo>
                    <a:pt x="16625" y="26279"/>
                    <a:pt x="19967" y="24896"/>
                    <a:pt x="22431" y="22431"/>
                  </a:cubicBezTo>
                  <a:cubicBezTo>
                    <a:pt x="24896" y="19968"/>
                    <a:pt x="26280" y="16624"/>
                    <a:pt x="26280" y="13140"/>
                  </a:cubicBezTo>
                  <a:cubicBezTo>
                    <a:pt x="26280" y="9655"/>
                    <a:pt x="24896" y="6313"/>
                    <a:pt x="22431" y="3848"/>
                  </a:cubicBezTo>
                  <a:cubicBezTo>
                    <a:pt x="19967" y="1385"/>
                    <a:pt x="16625" y="0"/>
                    <a:pt x="13141"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4" name="Google Shape;2024;p29"/>
            <p:cNvGrpSpPr/>
            <p:nvPr/>
          </p:nvGrpSpPr>
          <p:grpSpPr>
            <a:xfrm>
              <a:off x="3432550" y="2937950"/>
              <a:ext cx="219400" cy="91925"/>
              <a:chOff x="3434175" y="2937950"/>
              <a:chExt cx="219400" cy="91925"/>
            </a:xfrm>
          </p:grpSpPr>
          <p:sp>
            <p:nvSpPr>
              <p:cNvPr id="2025" name="Google Shape;2025;p29"/>
              <p:cNvSpPr/>
              <p:nvPr/>
            </p:nvSpPr>
            <p:spPr>
              <a:xfrm>
                <a:off x="3434175" y="2939050"/>
                <a:ext cx="51900" cy="90825"/>
              </a:xfrm>
              <a:custGeom>
                <a:rect b="b" l="l" r="r" t="t"/>
                <a:pathLst>
                  <a:path extrusionOk="0" h="3633" w="2076">
                    <a:moveTo>
                      <a:pt x="1038" y="0"/>
                    </a:moveTo>
                    <a:cubicBezTo>
                      <a:pt x="466" y="0"/>
                      <a:pt x="0" y="814"/>
                      <a:pt x="0" y="1816"/>
                    </a:cubicBezTo>
                    <a:cubicBezTo>
                      <a:pt x="0" y="2819"/>
                      <a:pt x="466" y="3632"/>
                      <a:pt x="1038" y="3632"/>
                    </a:cubicBezTo>
                    <a:cubicBezTo>
                      <a:pt x="1611" y="3632"/>
                      <a:pt x="2076" y="2819"/>
                      <a:pt x="2076" y="1816"/>
                    </a:cubicBezTo>
                    <a:cubicBezTo>
                      <a:pt x="2076" y="814"/>
                      <a:pt x="1611" y="0"/>
                      <a:pt x="1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9"/>
              <p:cNvSpPr/>
              <p:nvPr/>
            </p:nvSpPr>
            <p:spPr>
              <a:xfrm>
                <a:off x="3601650" y="2937950"/>
                <a:ext cx="51925" cy="90825"/>
              </a:xfrm>
              <a:custGeom>
                <a:rect b="b" l="l" r="r" t="t"/>
                <a:pathLst>
                  <a:path extrusionOk="0" h="3633" w="2077">
                    <a:moveTo>
                      <a:pt x="1039" y="1"/>
                    </a:moveTo>
                    <a:cubicBezTo>
                      <a:pt x="465" y="1"/>
                      <a:pt x="1" y="814"/>
                      <a:pt x="1" y="1817"/>
                    </a:cubicBezTo>
                    <a:cubicBezTo>
                      <a:pt x="1" y="2819"/>
                      <a:pt x="465" y="3633"/>
                      <a:pt x="1039" y="3633"/>
                    </a:cubicBezTo>
                    <a:cubicBezTo>
                      <a:pt x="1612" y="3633"/>
                      <a:pt x="2076" y="2819"/>
                      <a:pt x="2076" y="1817"/>
                    </a:cubicBezTo>
                    <a:cubicBezTo>
                      <a:pt x="2076" y="814"/>
                      <a:pt x="1612" y="1"/>
                      <a:pt x="10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7" name="Google Shape;2027;p29"/>
            <p:cNvGrpSpPr/>
            <p:nvPr/>
          </p:nvGrpSpPr>
          <p:grpSpPr>
            <a:xfrm>
              <a:off x="3329250" y="3074800"/>
              <a:ext cx="433775" cy="159675"/>
              <a:chOff x="3329250" y="3074800"/>
              <a:chExt cx="433775" cy="159675"/>
            </a:xfrm>
          </p:grpSpPr>
          <p:sp>
            <p:nvSpPr>
              <p:cNvPr id="2028" name="Google Shape;2028;p29"/>
              <p:cNvSpPr/>
              <p:nvPr/>
            </p:nvSpPr>
            <p:spPr>
              <a:xfrm>
                <a:off x="3354875" y="3095325"/>
                <a:ext cx="374750" cy="139150"/>
              </a:xfrm>
              <a:custGeom>
                <a:rect b="b" l="l" r="r" t="t"/>
                <a:pathLst>
                  <a:path extrusionOk="0" h="5566" w="14990">
                    <a:moveTo>
                      <a:pt x="14784" y="1"/>
                    </a:moveTo>
                    <a:cubicBezTo>
                      <a:pt x="14709" y="1"/>
                      <a:pt x="14639" y="47"/>
                      <a:pt x="14613" y="122"/>
                    </a:cubicBezTo>
                    <a:cubicBezTo>
                      <a:pt x="13533" y="3160"/>
                      <a:pt x="10640" y="5201"/>
                      <a:pt x="7415" y="5201"/>
                    </a:cubicBezTo>
                    <a:cubicBezTo>
                      <a:pt x="7412" y="5201"/>
                      <a:pt x="7410" y="5201"/>
                      <a:pt x="7407" y="5201"/>
                    </a:cubicBezTo>
                    <a:cubicBezTo>
                      <a:pt x="4339" y="5201"/>
                      <a:pt x="1571" y="3363"/>
                      <a:pt x="379" y="536"/>
                    </a:cubicBezTo>
                    <a:cubicBezTo>
                      <a:pt x="351" y="464"/>
                      <a:pt x="282" y="420"/>
                      <a:pt x="209" y="420"/>
                    </a:cubicBezTo>
                    <a:cubicBezTo>
                      <a:pt x="186" y="420"/>
                      <a:pt x="162" y="425"/>
                      <a:pt x="139" y="435"/>
                    </a:cubicBezTo>
                    <a:cubicBezTo>
                      <a:pt x="44" y="475"/>
                      <a:pt x="0" y="584"/>
                      <a:pt x="44" y="678"/>
                    </a:cubicBezTo>
                    <a:cubicBezTo>
                      <a:pt x="1292" y="3640"/>
                      <a:pt x="4193" y="5565"/>
                      <a:pt x="7407" y="5565"/>
                    </a:cubicBezTo>
                    <a:cubicBezTo>
                      <a:pt x="7410" y="5565"/>
                      <a:pt x="7412" y="5565"/>
                      <a:pt x="7415" y="5565"/>
                    </a:cubicBezTo>
                    <a:cubicBezTo>
                      <a:pt x="10794" y="5565"/>
                      <a:pt x="13825" y="3426"/>
                      <a:pt x="14956" y="243"/>
                    </a:cubicBezTo>
                    <a:cubicBezTo>
                      <a:pt x="14990" y="150"/>
                      <a:pt x="14940" y="45"/>
                      <a:pt x="14845" y="11"/>
                    </a:cubicBezTo>
                    <a:cubicBezTo>
                      <a:pt x="14825" y="4"/>
                      <a:pt x="14805" y="1"/>
                      <a:pt x="14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9"/>
              <p:cNvSpPr/>
              <p:nvPr/>
            </p:nvSpPr>
            <p:spPr>
              <a:xfrm>
                <a:off x="3710250" y="3074800"/>
                <a:ext cx="52775" cy="31675"/>
              </a:xfrm>
              <a:custGeom>
                <a:rect b="b" l="l" r="r" t="t"/>
                <a:pathLst>
                  <a:path extrusionOk="0" h="1267" w="2111">
                    <a:moveTo>
                      <a:pt x="203" y="1"/>
                    </a:moveTo>
                    <a:cubicBezTo>
                      <a:pt x="155" y="1"/>
                      <a:pt x="107" y="19"/>
                      <a:pt x="71" y="56"/>
                    </a:cubicBezTo>
                    <a:cubicBezTo>
                      <a:pt x="1" y="129"/>
                      <a:pt x="4" y="245"/>
                      <a:pt x="77" y="315"/>
                    </a:cubicBezTo>
                    <a:cubicBezTo>
                      <a:pt x="579" y="792"/>
                      <a:pt x="1204" y="1120"/>
                      <a:pt x="1881" y="1262"/>
                    </a:cubicBezTo>
                    <a:cubicBezTo>
                      <a:pt x="1894" y="1265"/>
                      <a:pt x="1906" y="1267"/>
                      <a:pt x="1919" y="1267"/>
                    </a:cubicBezTo>
                    <a:lnTo>
                      <a:pt x="1920" y="1267"/>
                    </a:lnTo>
                    <a:cubicBezTo>
                      <a:pt x="2014" y="1265"/>
                      <a:pt x="2092" y="1195"/>
                      <a:pt x="2101" y="1103"/>
                    </a:cubicBezTo>
                    <a:cubicBezTo>
                      <a:pt x="2110" y="1010"/>
                      <a:pt x="2048" y="924"/>
                      <a:pt x="1958" y="905"/>
                    </a:cubicBezTo>
                    <a:cubicBezTo>
                      <a:pt x="1347" y="774"/>
                      <a:pt x="783" y="478"/>
                      <a:pt x="329" y="52"/>
                    </a:cubicBezTo>
                    <a:cubicBezTo>
                      <a:pt x="294" y="17"/>
                      <a:pt x="24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9"/>
              <p:cNvSpPr/>
              <p:nvPr/>
            </p:nvSpPr>
            <p:spPr>
              <a:xfrm flipH="1">
                <a:off x="3329250" y="3074800"/>
                <a:ext cx="52775" cy="31675"/>
              </a:xfrm>
              <a:custGeom>
                <a:rect b="b" l="l" r="r" t="t"/>
                <a:pathLst>
                  <a:path extrusionOk="0" h="1267" w="2111">
                    <a:moveTo>
                      <a:pt x="203" y="1"/>
                    </a:moveTo>
                    <a:cubicBezTo>
                      <a:pt x="155" y="1"/>
                      <a:pt x="107" y="19"/>
                      <a:pt x="71" y="56"/>
                    </a:cubicBezTo>
                    <a:cubicBezTo>
                      <a:pt x="1" y="129"/>
                      <a:pt x="4" y="245"/>
                      <a:pt x="77" y="315"/>
                    </a:cubicBezTo>
                    <a:cubicBezTo>
                      <a:pt x="579" y="792"/>
                      <a:pt x="1204" y="1120"/>
                      <a:pt x="1881" y="1262"/>
                    </a:cubicBezTo>
                    <a:cubicBezTo>
                      <a:pt x="1894" y="1265"/>
                      <a:pt x="1906" y="1267"/>
                      <a:pt x="1919" y="1267"/>
                    </a:cubicBezTo>
                    <a:lnTo>
                      <a:pt x="1920" y="1267"/>
                    </a:lnTo>
                    <a:cubicBezTo>
                      <a:pt x="2014" y="1265"/>
                      <a:pt x="2092" y="1195"/>
                      <a:pt x="2101" y="1103"/>
                    </a:cubicBezTo>
                    <a:cubicBezTo>
                      <a:pt x="2110" y="1010"/>
                      <a:pt x="2048" y="924"/>
                      <a:pt x="1958" y="905"/>
                    </a:cubicBezTo>
                    <a:cubicBezTo>
                      <a:pt x="1347" y="774"/>
                      <a:pt x="783" y="478"/>
                      <a:pt x="329" y="52"/>
                    </a:cubicBezTo>
                    <a:cubicBezTo>
                      <a:pt x="294" y="17"/>
                      <a:pt x="24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31" name="Google Shape;2031;p29"/>
          <p:cNvSpPr txBox="1"/>
          <p:nvPr/>
        </p:nvSpPr>
        <p:spPr>
          <a:xfrm>
            <a:off x="4693275" y="1927513"/>
            <a:ext cx="3000000" cy="215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2"/>
                </a:solidFill>
                <a:latin typeface="Lexend Deca"/>
                <a:ea typeface="Lexend Deca"/>
                <a:cs typeface="Lexend Deca"/>
                <a:sym typeface="Lexend Deca"/>
              </a:rPr>
              <a:t>El registro no tarda más de 20 días y tiene un costo menor a los $300 que, dicho sea de paso, si lo comparas con el tiempo y costo del registro de una marca, es una gran noticia por su rapidez y precio.</a:t>
            </a:r>
            <a:endParaRPr sz="1600">
              <a:solidFill>
                <a:schemeClr val="dk2"/>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sp>
        <p:nvSpPr>
          <p:cNvPr id="2036" name="Google Shape;2036;p30"/>
          <p:cNvSpPr txBox="1"/>
          <p:nvPr>
            <p:ph idx="1" type="body"/>
          </p:nvPr>
        </p:nvSpPr>
        <p:spPr>
          <a:xfrm>
            <a:off x="806850" y="2130700"/>
            <a:ext cx="7175400" cy="16623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a:t>Copia del programa de cómputo en soporte electrónico.</a:t>
            </a:r>
            <a:endParaRPr/>
          </a:p>
          <a:p>
            <a:pPr indent="-317500" lvl="0" marL="457200" rtl="0" algn="l">
              <a:spcBef>
                <a:spcPts val="0"/>
              </a:spcBef>
              <a:spcAft>
                <a:spcPts val="0"/>
              </a:spcAft>
              <a:buSzPts val="1400"/>
              <a:buChar char="●"/>
            </a:pPr>
            <a:r>
              <a:rPr lang="es"/>
              <a:t>Breve descripción del programa (¿para qué sirve?, ¿cuáles son sus funciones?).</a:t>
            </a:r>
            <a:endParaRPr/>
          </a:p>
          <a:p>
            <a:pPr indent="-317500" lvl="0" marL="457200" rtl="0" algn="l">
              <a:spcBef>
                <a:spcPts val="0"/>
              </a:spcBef>
              <a:spcAft>
                <a:spcPts val="0"/>
              </a:spcAft>
              <a:buSzPts val="1400"/>
              <a:buChar char="●"/>
            </a:pPr>
            <a:r>
              <a:rPr lang="es"/>
              <a:t>Título de la obra (para efectos de identificar frente a otros programas);</a:t>
            </a:r>
            <a:endParaRPr/>
          </a:p>
          <a:p>
            <a:pPr indent="-317500" lvl="0" marL="457200" rtl="0" algn="l">
              <a:spcBef>
                <a:spcPts val="0"/>
              </a:spcBef>
              <a:spcAft>
                <a:spcPts val="0"/>
              </a:spcAft>
              <a:buSzPts val="1400"/>
              <a:buChar char="●"/>
            </a:pPr>
            <a:r>
              <a:rPr lang="es"/>
              <a:t>Impresión de código (10 primeras y 10 últimas hojas).</a:t>
            </a:r>
            <a:endParaRPr/>
          </a:p>
        </p:txBody>
      </p:sp>
      <p:sp>
        <p:nvSpPr>
          <p:cNvPr id="2037" name="Google Shape;2037;p30"/>
          <p:cNvSpPr txBox="1"/>
          <p:nvPr>
            <p:ph type="title"/>
          </p:nvPr>
        </p:nvSpPr>
        <p:spPr>
          <a:xfrm>
            <a:off x="1051525" y="1350488"/>
            <a:ext cx="5939700" cy="62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900"/>
              <a:t>Requisitos:</a:t>
            </a:r>
            <a:endParaRPr sz="3900"/>
          </a:p>
        </p:txBody>
      </p:sp>
      <p:grpSp>
        <p:nvGrpSpPr>
          <p:cNvPr id="2038" name="Google Shape;2038;p30"/>
          <p:cNvGrpSpPr/>
          <p:nvPr/>
        </p:nvGrpSpPr>
        <p:grpSpPr>
          <a:xfrm>
            <a:off x="274388" y="3519513"/>
            <a:ext cx="238200" cy="888600"/>
            <a:chOff x="779613" y="3311988"/>
            <a:chExt cx="238200" cy="888600"/>
          </a:xfrm>
        </p:grpSpPr>
        <p:sp>
          <p:nvSpPr>
            <p:cNvPr id="2039" name="Google Shape;2039;p30"/>
            <p:cNvSpPr/>
            <p:nvPr/>
          </p:nvSpPr>
          <p:spPr>
            <a:xfrm>
              <a:off x="779613" y="39623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0"/>
            <p:cNvSpPr/>
            <p:nvPr/>
          </p:nvSpPr>
          <p:spPr>
            <a:xfrm>
              <a:off x="779613" y="36371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0"/>
            <p:cNvSpPr/>
            <p:nvPr/>
          </p:nvSpPr>
          <p:spPr>
            <a:xfrm>
              <a:off x="779613" y="33119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2" name="Google Shape;2042;p30"/>
          <p:cNvSpPr/>
          <p:nvPr/>
        </p:nvSpPr>
        <p:spPr>
          <a:xfrm rot="5400000">
            <a:off x="7765939" y="-273571"/>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0"/>
          <p:cNvSpPr/>
          <p:nvPr/>
        </p:nvSpPr>
        <p:spPr>
          <a:xfrm>
            <a:off x="572259" y="1201442"/>
            <a:ext cx="315497" cy="497701"/>
          </a:xfrm>
          <a:custGeom>
            <a:rect b="b" l="l" r="r" t="t"/>
            <a:pathLst>
              <a:path extrusionOk="0" h="5851" w="3709">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0"/>
          <p:cNvSpPr/>
          <p:nvPr/>
        </p:nvSpPr>
        <p:spPr>
          <a:xfrm>
            <a:off x="433354" y="1673103"/>
            <a:ext cx="259866" cy="410001"/>
          </a:xfrm>
          <a:custGeom>
            <a:rect b="b" l="l" r="r" t="t"/>
            <a:pathLst>
              <a:path extrusionOk="0" h="4820" w="3055">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0"/>
          <p:cNvSpPr/>
          <p:nvPr/>
        </p:nvSpPr>
        <p:spPr>
          <a:xfrm>
            <a:off x="304237" y="1417341"/>
            <a:ext cx="178546" cy="281812"/>
          </a:xfrm>
          <a:custGeom>
            <a:rect b="b" l="l" r="r" t="t"/>
            <a:pathLst>
              <a:path extrusionOk="0" h="3313" w="2099">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0">
            <a:hlinkClick action="ppaction://hlinksldjump" r:id="rId3"/>
          </p:cNvPr>
          <p:cNvSpPr/>
          <p:nvPr/>
        </p:nvSpPr>
        <p:spPr>
          <a:xfrm>
            <a:off x="8276500" y="17832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dk2"/>
              </a:solidFill>
              <a:latin typeface="BioRhyme"/>
              <a:ea typeface="BioRhyme"/>
              <a:cs typeface="BioRhyme"/>
              <a:sym typeface="BioRhyme"/>
            </a:endParaRPr>
          </a:p>
        </p:txBody>
      </p:sp>
      <p:sp>
        <p:nvSpPr>
          <p:cNvPr id="2047" name="Google Shape;2047;p30">
            <a:hlinkClick action="ppaction://hlinksldjump" r:id="rId4"/>
          </p:cNvPr>
          <p:cNvSpPr/>
          <p:nvPr/>
        </p:nvSpPr>
        <p:spPr>
          <a:xfrm>
            <a:off x="8276500" y="218650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48" name="Google Shape;2048;p30">
            <a:hlinkClick/>
          </p:cNvPr>
          <p:cNvSpPr/>
          <p:nvPr/>
        </p:nvSpPr>
        <p:spPr>
          <a:xfrm>
            <a:off x="8276500" y="25897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49" name="Google Shape;2049;p30"/>
          <p:cNvGrpSpPr/>
          <p:nvPr/>
        </p:nvGrpSpPr>
        <p:grpSpPr>
          <a:xfrm>
            <a:off x="8394749" y="1900554"/>
            <a:ext cx="170732" cy="168551"/>
            <a:chOff x="6232000" y="1435050"/>
            <a:chExt cx="488225" cy="481850"/>
          </a:xfrm>
        </p:grpSpPr>
        <p:sp>
          <p:nvSpPr>
            <p:cNvPr id="2050" name="Google Shape;2050;p30"/>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51" name="Google Shape;2051;p30"/>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52" name="Google Shape;2052;p30"/>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53" name="Google Shape;2053;p30"/>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54" name="Google Shape;2054;p30"/>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55" name="Google Shape;2055;p30">
            <a:hlinkClick/>
          </p:cNvPr>
          <p:cNvSpPr/>
          <p:nvPr/>
        </p:nvSpPr>
        <p:spPr>
          <a:xfrm>
            <a:off x="8276500" y="29929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56" name="Google Shape;2056;p30">
            <a:hlinkClick/>
          </p:cNvPr>
          <p:cNvSpPr/>
          <p:nvPr/>
        </p:nvSpPr>
        <p:spPr>
          <a:xfrm>
            <a:off x="8276500" y="33962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57" name="Google Shape;2057;p30">
            <a:hlinkClick/>
          </p:cNvPr>
          <p:cNvSpPr/>
          <p:nvPr/>
        </p:nvSpPr>
        <p:spPr>
          <a:xfrm>
            <a:off x="8276500" y="37994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058" name="Google Shape;2058;p30">
            <a:hlinkClick/>
          </p:cNvPr>
          <p:cNvSpPr/>
          <p:nvPr/>
        </p:nvSpPr>
        <p:spPr>
          <a:xfrm>
            <a:off x="8276500" y="42027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
        <p:nvSpPr>
          <p:cNvPr id="2059" name="Google Shape;2059;p30"/>
          <p:cNvSpPr/>
          <p:nvPr/>
        </p:nvSpPr>
        <p:spPr>
          <a:xfrm>
            <a:off x="3626725" y="4325825"/>
            <a:ext cx="563900" cy="563900"/>
          </a:xfrm>
          <a:custGeom>
            <a:rect b="b" l="l" r="r" t="t"/>
            <a:pathLst>
              <a:path extrusionOk="0" h="22556" w="22556">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0" name="Google Shape;2060;p30"/>
          <p:cNvGrpSpPr/>
          <p:nvPr/>
        </p:nvGrpSpPr>
        <p:grpSpPr>
          <a:xfrm>
            <a:off x="2389175" y="389375"/>
            <a:ext cx="847800" cy="637725"/>
            <a:chOff x="6402875" y="3966050"/>
            <a:chExt cx="847800" cy="637725"/>
          </a:xfrm>
        </p:grpSpPr>
        <p:sp>
          <p:nvSpPr>
            <p:cNvPr id="2061" name="Google Shape;2061;p30"/>
            <p:cNvSpPr/>
            <p:nvPr/>
          </p:nvSpPr>
          <p:spPr>
            <a:xfrm>
              <a:off x="6402875" y="3966050"/>
              <a:ext cx="847800" cy="637725"/>
            </a:xfrm>
            <a:custGeom>
              <a:rect b="b" l="l" r="r" t="t"/>
              <a:pathLst>
                <a:path extrusionOk="0" h="25509" w="33912">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2" name="Google Shape;2062;p30"/>
            <p:cNvCxnSpPr/>
            <p:nvPr/>
          </p:nvCxnSpPr>
          <p:spPr>
            <a:xfrm>
              <a:off x="6499100" y="409490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2063" name="Google Shape;2063;p30"/>
            <p:cNvCxnSpPr/>
            <p:nvPr/>
          </p:nvCxnSpPr>
          <p:spPr>
            <a:xfrm>
              <a:off x="6499100" y="421435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2064" name="Google Shape;2064;p30"/>
            <p:cNvCxnSpPr/>
            <p:nvPr/>
          </p:nvCxnSpPr>
          <p:spPr>
            <a:xfrm>
              <a:off x="6499100" y="4333800"/>
              <a:ext cx="6555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31"/>
          <p:cNvSpPr txBox="1"/>
          <p:nvPr>
            <p:ph idx="1" type="body"/>
          </p:nvPr>
        </p:nvSpPr>
        <p:spPr>
          <a:xfrm>
            <a:off x="819763" y="1499575"/>
            <a:ext cx="7330200" cy="30015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s" sz="1500"/>
              <a:t>Llenar formato RPDA01 y en su caso el auxiliar (cuando hay coautores); por duplicado:</a:t>
            </a:r>
            <a:endParaRPr sz="1500"/>
          </a:p>
          <a:p>
            <a:pPr indent="-323850" lvl="1" marL="914400" rtl="0" algn="l">
              <a:spcBef>
                <a:spcPts val="0"/>
              </a:spcBef>
              <a:spcAft>
                <a:spcPts val="0"/>
              </a:spcAft>
              <a:buSzPts val="1500"/>
              <a:buChar char="○"/>
            </a:pPr>
            <a:r>
              <a:rPr lang="es" sz="1500"/>
              <a:t>Documentos:  societarios; datos de la representación legal o gestoría.</a:t>
            </a:r>
            <a:endParaRPr sz="1500"/>
          </a:p>
          <a:p>
            <a:pPr indent="-323850" lvl="1" marL="914400" rtl="0" algn="l">
              <a:spcBef>
                <a:spcPts val="0"/>
              </a:spcBef>
              <a:spcAft>
                <a:spcPts val="0"/>
              </a:spcAft>
              <a:buSzPts val="1500"/>
              <a:buChar char="○"/>
            </a:pPr>
            <a:r>
              <a:rPr lang="es" sz="1500"/>
              <a:t>Datos del programa, identificación, fecha en que se dio a conocer (muy importante que la fecha de divulgación sea comprobable)</a:t>
            </a:r>
            <a:endParaRPr sz="1500"/>
          </a:p>
          <a:p>
            <a:pPr indent="-323850" lvl="1" marL="914400" rtl="0" algn="l">
              <a:spcBef>
                <a:spcPts val="0"/>
              </a:spcBef>
              <a:spcAft>
                <a:spcPts val="0"/>
              </a:spcAft>
              <a:buSzPts val="1500"/>
              <a:buChar char="○"/>
            </a:pPr>
            <a:r>
              <a:rPr lang="es" sz="1500"/>
              <a:t>Si es una obra por encargo, documento que acredite ésta situación (vgr.: contrato de obra, de servicios, de colaboración, de cesión, etc.)</a:t>
            </a:r>
            <a:endParaRPr sz="1500"/>
          </a:p>
          <a:p>
            <a:pPr indent="-323850" lvl="1" marL="914400" rtl="0" algn="l">
              <a:spcBef>
                <a:spcPts val="0"/>
              </a:spcBef>
              <a:spcAft>
                <a:spcPts val="0"/>
              </a:spcAft>
              <a:buSzPts val="1500"/>
              <a:buChar char="○"/>
            </a:pPr>
            <a:r>
              <a:rPr lang="es" sz="1500"/>
              <a:t>Identificar que se trata de un programa de cómputo.</a:t>
            </a:r>
            <a:endParaRPr sz="1500"/>
          </a:p>
          <a:p>
            <a:pPr indent="-323850" lvl="1" marL="914400" rtl="0" algn="l">
              <a:spcBef>
                <a:spcPts val="0"/>
              </a:spcBef>
              <a:spcAft>
                <a:spcPts val="0"/>
              </a:spcAft>
              <a:buSzPts val="1500"/>
              <a:buChar char="○"/>
            </a:pPr>
            <a:r>
              <a:rPr lang="es" sz="1500"/>
              <a:t>Comprobante de pago de derechos.</a:t>
            </a:r>
            <a:endParaRPr sz="1500"/>
          </a:p>
        </p:txBody>
      </p:sp>
      <p:sp>
        <p:nvSpPr>
          <p:cNvPr id="2070" name="Google Shape;2070;p31"/>
          <p:cNvSpPr txBox="1"/>
          <p:nvPr>
            <p:ph type="title"/>
          </p:nvPr>
        </p:nvSpPr>
        <p:spPr>
          <a:xfrm>
            <a:off x="977225" y="872275"/>
            <a:ext cx="5939700" cy="62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900"/>
              <a:t>Requisitos:</a:t>
            </a:r>
            <a:endParaRPr sz="3900"/>
          </a:p>
        </p:txBody>
      </p:sp>
      <p:grpSp>
        <p:nvGrpSpPr>
          <p:cNvPr id="2071" name="Google Shape;2071;p31"/>
          <p:cNvGrpSpPr/>
          <p:nvPr/>
        </p:nvGrpSpPr>
        <p:grpSpPr>
          <a:xfrm>
            <a:off x="274388" y="3519513"/>
            <a:ext cx="238200" cy="888600"/>
            <a:chOff x="779613" y="3311988"/>
            <a:chExt cx="238200" cy="888600"/>
          </a:xfrm>
        </p:grpSpPr>
        <p:sp>
          <p:nvSpPr>
            <p:cNvPr id="2072" name="Google Shape;2072;p31"/>
            <p:cNvSpPr/>
            <p:nvPr/>
          </p:nvSpPr>
          <p:spPr>
            <a:xfrm>
              <a:off x="779613" y="39623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1"/>
            <p:cNvSpPr/>
            <p:nvPr/>
          </p:nvSpPr>
          <p:spPr>
            <a:xfrm>
              <a:off x="779613" y="36371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1"/>
            <p:cNvSpPr/>
            <p:nvPr/>
          </p:nvSpPr>
          <p:spPr>
            <a:xfrm>
              <a:off x="779613" y="3311988"/>
              <a:ext cx="238200" cy="238200"/>
            </a:xfrm>
            <a:prstGeom prst="star4">
              <a:avLst>
                <a:gd fmla="val 2545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5" name="Google Shape;2075;p31"/>
          <p:cNvSpPr/>
          <p:nvPr/>
        </p:nvSpPr>
        <p:spPr>
          <a:xfrm rot="5400000">
            <a:off x="7765939" y="-273571"/>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1"/>
          <p:cNvSpPr/>
          <p:nvPr/>
        </p:nvSpPr>
        <p:spPr>
          <a:xfrm>
            <a:off x="572259" y="1201442"/>
            <a:ext cx="315497" cy="497701"/>
          </a:xfrm>
          <a:custGeom>
            <a:rect b="b" l="l" r="r" t="t"/>
            <a:pathLst>
              <a:path extrusionOk="0" h="5851" w="3709">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1"/>
          <p:cNvSpPr/>
          <p:nvPr/>
        </p:nvSpPr>
        <p:spPr>
          <a:xfrm>
            <a:off x="433354" y="1673103"/>
            <a:ext cx="259866" cy="410001"/>
          </a:xfrm>
          <a:custGeom>
            <a:rect b="b" l="l" r="r" t="t"/>
            <a:pathLst>
              <a:path extrusionOk="0" h="4820" w="3055">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1"/>
          <p:cNvSpPr/>
          <p:nvPr/>
        </p:nvSpPr>
        <p:spPr>
          <a:xfrm>
            <a:off x="304237" y="1417341"/>
            <a:ext cx="178546" cy="281812"/>
          </a:xfrm>
          <a:custGeom>
            <a:rect b="b" l="l" r="r" t="t"/>
            <a:pathLst>
              <a:path extrusionOk="0" h="3313" w="2099">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1">
            <a:hlinkClick action="ppaction://hlinksldjump" r:id="rId3"/>
          </p:cNvPr>
          <p:cNvSpPr/>
          <p:nvPr/>
        </p:nvSpPr>
        <p:spPr>
          <a:xfrm>
            <a:off x="8276500" y="17832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dk2"/>
              </a:solidFill>
              <a:latin typeface="BioRhyme"/>
              <a:ea typeface="BioRhyme"/>
              <a:cs typeface="BioRhyme"/>
              <a:sym typeface="BioRhyme"/>
            </a:endParaRPr>
          </a:p>
        </p:txBody>
      </p:sp>
      <p:sp>
        <p:nvSpPr>
          <p:cNvPr id="2080" name="Google Shape;2080;p31">
            <a:hlinkClick action="ppaction://hlinksldjump" r:id="rId4"/>
          </p:cNvPr>
          <p:cNvSpPr/>
          <p:nvPr/>
        </p:nvSpPr>
        <p:spPr>
          <a:xfrm>
            <a:off x="8276500" y="218650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81" name="Google Shape;2081;p31">
            <a:hlinkClick/>
          </p:cNvPr>
          <p:cNvSpPr/>
          <p:nvPr/>
        </p:nvSpPr>
        <p:spPr>
          <a:xfrm>
            <a:off x="8276500" y="25897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82" name="Google Shape;2082;p31"/>
          <p:cNvGrpSpPr/>
          <p:nvPr/>
        </p:nvGrpSpPr>
        <p:grpSpPr>
          <a:xfrm>
            <a:off x="8394749" y="1900554"/>
            <a:ext cx="170732" cy="168551"/>
            <a:chOff x="6232000" y="1435050"/>
            <a:chExt cx="488225" cy="481850"/>
          </a:xfrm>
        </p:grpSpPr>
        <p:sp>
          <p:nvSpPr>
            <p:cNvPr id="2083" name="Google Shape;2083;p31"/>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84" name="Google Shape;2084;p31"/>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85" name="Google Shape;2085;p31"/>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86" name="Google Shape;2086;p31"/>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87" name="Google Shape;2087;p31"/>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88" name="Google Shape;2088;p31">
            <a:hlinkClick/>
          </p:cNvPr>
          <p:cNvSpPr/>
          <p:nvPr/>
        </p:nvSpPr>
        <p:spPr>
          <a:xfrm>
            <a:off x="8276500" y="29929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89" name="Google Shape;2089;p31">
            <a:hlinkClick/>
          </p:cNvPr>
          <p:cNvSpPr/>
          <p:nvPr/>
        </p:nvSpPr>
        <p:spPr>
          <a:xfrm>
            <a:off x="8276500" y="33962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90" name="Google Shape;2090;p31">
            <a:hlinkClick/>
          </p:cNvPr>
          <p:cNvSpPr/>
          <p:nvPr/>
        </p:nvSpPr>
        <p:spPr>
          <a:xfrm>
            <a:off x="8276500" y="37994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091" name="Google Shape;2091;p31">
            <a:hlinkClick/>
          </p:cNvPr>
          <p:cNvSpPr/>
          <p:nvPr/>
        </p:nvSpPr>
        <p:spPr>
          <a:xfrm>
            <a:off x="8276500" y="42027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
        <p:nvSpPr>
          <p:cNvPr id="2092" name="Google Shape;2092;p31"/>
          <p:cNvSpPr/>
          <p:nvPr/>
        </p:nvSpPr>
        <p:spPr>
          <a:xfrm>
            <a:off x="3626725" y="4325825"/>
            <a:ext cx="563900" cy="563900"/>
          </a:xfrm>
          <a:custGeom>
            <a:rect b="b" l="l" r="r" t="t"/>
            <a:pathLst>
              <a:path extrusionOk="0" h="22556" w="22556">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3" name="Google Shape;2093;p31"/>
          <p:cNvGrpSpPr/>
          <p:nvPr/>
        </p:nvGrpSpPr>
        <p:grpSpPr>
          <a:xfrm>
            <a:off x="5894275" y="295350"/>
            <a:ext cx="847800" cy="637725"/>
            <a:chOff x="6402875" y="3966050"/>
            <a:chExt cx="847800" cy="637725"/>
          </a:xfrm>
        </p:grpSpPr>
        <p:sp>
          <p:nvSpPr>
            <p:cNvPr id="2094" name="Google Shape;2094;p31"/>
            <p:cNvSpPr/>
            <p:nvPr/>
          </p:nvSpPr>
          <p:spPr>
            <a:xfrm>
              <a:off x="6402875" y="3966050"/>
              <a:ext cx="847800" cy="637725"/>
            </a:xfrm>
            <a:custGeom>
              <a:rect b="b" l="l" r="r" t="t"/>
              <a:pathLst>
                <a:path extrusionOk="0" h="25509" w="33912">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5" name="Google Shape;2095;p31"/>
            <p:cNvCxnSpPr/>
            <p:nvPr/>
          </p:nvCxnSpPr>
          <p:spPr>
            <a:xfrm>
              <a:off x="6499100" y="409490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2096" name="Google Shape;2096;p31"/>
            <p:cNvCxnSpPr/>
            <p:nvPr/>
          </p:nvCxnSpPr>
          <p:spPr>
            <a:xfrm>
              <a:off x="6499100" y="421435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2097" name="Google Shape;2097;p31"/>
            <p:cNvCxnSpPr/>
            <p:nvPr/>
          </p:nvCxnSpPr>
          <p:spPr>
            <a:xfrm>
              <a:off x="6499100" y="4333800"/>
              <a:ext cx="6555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grpSp>
        <p:nvGrpSpPr>
          <p:cNvPr id="2102" name="Google Shape;2102;p32"/>
          <p:cNvGrpSpPr/>
          <p:nvPr/>
        </p:nvGrpSpPr>
        <p:grpSpPr>
          <a:xfrm rot="-5400000">
            <a:off x="1715413" y="90688"/>
            <a:ext cx="238200" cy="888600"/>
            <a:chOff x="779613" y="3311988"/>
            <a:chExt cx="238200" cy="888600"/>
          </a:xfrm>
        </p:grpSpPr>
        <p:sp>
          <p:nvSpPr>
            <p:cNvPr id="2103" name="Google Shape;2103;p32"/>
            <p:cNvSpPr/>
            <p:nvPr/>
          </p:nvSpPr>
          <p:spPr>
            <a:xfrm>
              <a:off x="779613" y="3962388"/>
              <a:ext cx="238200" cy="238200"/>
            </a:xfrm>
            <a:prstGeom prst="star4">
              <a:avLst>
                <a:gd fmla="val 2545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2"/>
            <p:cNvSpPr/>
            <p:nvPr/>
          </p:nvSpPr>
          <p:spPr>
            <a:xfrm>
              <a:off x="779613" y="3637188"/>
              <a:ext cx="238200" cy="238200"/>
            </a:xfrm>
            <a:prstGeom prst="star4">
              <a:avLst>
                <a:gd fmla="val 2545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2"/>
            <p:cNvSpPr/>
            <p:nvPr/>
          </p:nvSpPr>
          <p:spPr>
            <a:xfrm>
              <a:off x="779613" y="3311988"/>
              <a:ext cx="238200" cy="238200"/>
            </a:xfrm>
            <a:prstGeom prst="star4">
              <a:avLst>
                <a:gd fmla="val 2545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6" name="Google Shape;2106;p32"/>
          <p:cNvGrpSpPr/>
          <p:nvPr/>
        </p:nvGrpSpPr>
        <p:grpSpPr>
          <a:xfrm>
            <a:off x="390900" y="3973075"/>
            <a:ext cx="760827" cy="862500"/>
            <a:chOff x="977750" y="3262500"/>
            <a:chExt cx="760827" cy="862500"/>
          </a:xfrm>
        </p:grpSpPr>
        <p:sp>
          <p:nvSpPr>
            <p:cNvPr id="2107" name="Google Shape;2107;p32"/>
            <p:cNvSpPr/>
            <p:nvPr/>
          </p:nvSpPr>
          <p:spPr>
            <a:xfrm flipH="1">
              <a:off x="1157177" y="3262500"/>
              <a:ext cx="581400" cy="710100"/>
            </a:xfrm>
            <a:prstGeom prst="foldedCorner">
              <a:avLst>
                <a:gd fmla="val 35485"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2"/>
            <p:cNvSpPr/>
            <p:nvPr/>
          </p:nvSpPr>
          <p:spPr>
            <a:xfrm flipH="1">
              <a:off x="1067464" y="3338700"/>
              <a:ext cx="581400" cy="710100"/>
            </a:xfrm>
            <a:prstGeom prst="foldedCorner">
              <a:avLst>
                <a:gd fmla="val 3548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2"/>
            <p:cNvSpPr/>
            <p:nvPr/>
          </p:nvSpPr>
          <p:spPr>
            <a:xfrm flipH="1">
              <a:off x="977750" y="3414900"/>
              <a:ext cx="581400" cy="710100"/>
            </a:xfrm>
            <a:prstGeom prst="foldedCorner">
              <a:avLst>
                <a:gd fmla="val 35485"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0" name="Google Shape;2110;p32"/>
          <p:cNvSpPr/>
          <p:nvPr/>
        </p:nvSpPr>
        <p:spPr>
          <a:xfrm flipH="1">
            <a:off x="401670" y="1365530"/>
            <a:ext cx="315497" cy="497701"/>
          </a:xfrm>
          <a:custGeom>
            <a:rect b="b" l="l" r="r" t="t"/>
            <a:pathLst>
              <a:path extrusionOk="0" h="5851" w="3709">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2"/>
          <p:cNvSpPr/>
          <p:nvPr/>
        </p:nvSpPr>
        <p:spPr>
          <a:xfrm flipH="1">
            <a:off x="641382" y="1679616"/>
            <a:ext cx="259866" cy="410001"/>
          </a:xfrm>
          <a:custGeom>
            <a:rect b="b" l="l" r="r" t="t"/>
            <a:pathLst>
              <a:path extrusionOk="0" h="4820" w="3055">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2"/>
          <p:cNvSpPr/>
          <p:nvPr/>
        </p:nvSpPr>
        <p:spPr>
          <a:xfrm flipH="1">
            <a:off x="763918" y="1365528"/>
            <a:ext cx="178546" cy="281812"/>
          </a:xfrm>
          <a:custGeom>
            <a:rect b="b" l="l" r="r" t="t"/>
            <a:pathLst>
              <a:path extrusionOk="0" h="3313" w="2099">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2"/>
          <p:cNvSpPr/>
          <p:nvPr/>
        </p:nvSpPr>
        <p:spPr>
          <a:xfrm rot="5400000">
            <a:off x="8006373" y="702579"/>
            <a:ext cx="187203" cy="1138704"/>
          </a:xfrm>
          <a:custGeom>
            <a:rect b="b" l="l" r="r" t="t"/>
            <a:pathLst>
              <a:path extrusionOk="0" h="64270" w="10566">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4" name="Google Shape;2114;p32"/>
          <p:cNvGrpSpPr/>
          <p:nvPr/>
        </p:nvGrpSpPr>
        <p:grpSpPr>
          <a:xfrm>
            <a:off x="6873311" y="4360363"/>
            <a:ext cx="847800" cy="637725"/>
            <a:chOff x="6402875" y="3966050"/>
            <a:chExt cx="847800" cy="637725"/>
          </a:xfrm>
        </p:grpSpPr>
        <p:sp>
          <p:nvSpPr>
            <p:cNvPr id="2115" name="Google Shape;2115;p32"/>
            <p:cNvSpPr/>
            <p:nvPr/>
          </p:nvSpPr>
          <p:spPr>
            <a:xfrm>
              <a:off x="6402875" y="3966050"/>
              <a:ext cx="847800" cy="637725"/>
            </a:xfrm>
            <a:custGeom>
              <a:rect b="b" l="l" r="r" t="t"/>
              <a:pathLst>
                <a:path extrusionOk="0" h="25509" w="33912">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6" name="Google Shape;2116;p32"/>
            <p:cNvCxnSpPr/>
            <p:nvPr/>
          </p:nvCxnSpPr>
          <p:spPr>
            <a:xfrm>
              <a:off x="6499100" y="409490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2117" name="Google Shape;2117;p32"/>
            <p:cNvCxnSpPr/>
            <p:nvPr/>
          </p:nvCxnSpPr>
          <p:spPr>
            <a:xfrm>
              <a:off x="6499100" y="4214350"/>
              <a:ext cx="655500" cy="0"/>
            </a:xfrm>
            <a:prstGeom prst="straightConnector1">
              <a:avLst/>
            </a:prstGeom>
            <a:noFill/>
            <a:ln cap="flat" cmpd="sng" w="9525">
              <a:solidFill>
                <a:schemeClr val="dk2"/>
              </a:solidFill>
              <a:prstDash val="solid"/>
              <a:round/>
              <a:headEnd len="med" w="med" type="none"/>
              <a:tailEnd len="med" w="med" type="none"/>
            </a:ln>
          </p:spPr>
        </p:cxnSp>
        <p:cxnSp>
          <p:nvCxnSpPr>
            <p:cNvPr id="2118" name="Google Shape;2118;p32"/>
            <p:cNvCxnSpPr/>
            <p:nvPr/>
          </p:nvCxnSpPr>
          <p:spPr>
            <a:xfrm>
              <a:off x="6499100" y="4333800"/>
              <a:ext cx="655500" cy="0"/>
            </a:xfrm>
            <a:prstGeom prst="straightConnector1">
              <a:avLst/>
            </a:prstGeom>
            <a:noFill/>
            <a:ln cap="flat" cmpd="sng" w="9525">
              <a:solidFill>
                <a:schemeClr val="dk2"/>
              </a:solidFill>
              <a:prstDash val="solid"/>
              <a:round/>
              <a:headEnd len="med" w="med" type="none"/>
              <a:tailEnd len="med" w="med" type="none"/>
            </a:ln>
          </p:spPr>
        </p:cxnSp>
      </p:grpSp>
      <p:sp>
        <p:nvSpPr>
          <p:cNvPr id="2119" name="Google Shape;2119;p32">
            <a:hlinkClick action="ppaction://hlinksldjump" r:id="rId3"/>
          </p:cNvPr>
          <p:cNvSpPr/>
          <p:nvPr/>
        </p:nvSpPr>
        <p:spPr>
          <a:xfrm>
            <a:off x="8276500" y="17832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dk2"/>
              </a:solidFill>
              <a:latin typeface="BioRhyme"/>
              <a:ea typeface="BioRhyme"/>
              <a:cs typeface="BioRhyme"/>
              <a:sym typeface="BioRhyme"/>
            </a:endParaRPr>
          </a:p>
        </p:txBody>
      </p:sp>
      <p:sp>
        <p:nvSpPr>
          <p:cNvPr id="2120" name="Google Shape;2120;p32">
            <a:hlinkClick action="ppaction://hlinksldjump" r:id="rId4"/>
          </p:cNvPr>
          <p:cNvSpPr/>
          <p:nvPr/>
        </p:nvSpPr>
        <p:spPr>
          <a:xfrm>
            <a:off x="8276500" y="218650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121" name="Google Shape;2121;p32">
            <a:hlinkClick/>
          </p:cNvPr>
          <p:cNvSpPr/>
          <p:nvPr/>
        </p:nvSpPr>
        <p:spPr>
          <a:xfrm>
            <a:off x="8276500" y="25897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122" name="Google Shape;2122;p32"/>
          <p:cNvGrpSpPr/>
          <p:nvPr/>
        </p:nvGrpSpPr>
        <p:grpSpPr>
          <a:xfrm>
            <a:off x="8394749" y="1900554"/>
            <a:ext cx="170732" cy="168551"/>
            <a:chOff x="6232000" y="1435050"/>
            <a:chExt cx="488225" cy="481850"/>
          </a:xfrm>
        </p:grpSpPr>
        <p:sp>
          <p:nvSpPr>
            <p:cNvPr id="2123" name="Google Shape;2123;p32"/>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24" name="Google Shape;2124;p32"/>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25" name="Google Shape;2125;p32"/>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26" name="Google Shape;2126;p32"/>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27" name="Google Shape;2127;p32"/>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128" name="Google Shape;2128;p32">
            <a:hlinkClick/>
          </p:cNvPr>
          <p:cNvSpPr/>
          <p:nvPr/>
        </p:nvSpPr>
        <p:spPr>
          <a:xfrm>
            <a:off x="8276500" y="299297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129" name="Google Shape;2129;p32">
            <a:hlinkClick/>
          </p:cNvPr>
          <p:cNvSpPr/>
          <p:nvPr/>
        </p:nvSpPr>
        <p:spPr>
          <a:xfrm>
            <a:off x="8276500" y="33962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130" name="Google Shape;2130;p32">
            <a:hlinkClick/>
          </p:cNvPr>
          <p:cNvSpPr/>
          <p:nvPr/>
        </p:nvSpPr>
        <p:spPr>
          <a:xfrm>
            <a:off x="8276500" y="3799450"/>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131" name="Google Shape;2131;p32">
            <a:hlinkClick/>
          </p:cNvPr>
          <p:cNvSpPr/>
          <p:nvPr/>
        </p:nvSpPr>
        <p:spPr>
          <a:xfrm>
            <a:off x="8276500" y="4202725"/>
            <a:ext cx="407700" cy="4032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2880000" dist="57150">
              <a:srgbClr val="9188E2"/>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
        <p:nvSpPr>
          <p:cNvPr id="2132" name="Google Shape;2132;p32"/>
          <p:cNvSpPr txBox="1"/>
          <p:nvPr>
            <p:ph idx="4294967295" type="body"/>
          </p:nvPr>
        </p:nvSpPr>
        <p:spPr>
          <a:xfrm>
            <a:off x="840025" y="1423850"/>
            <a:ext cx="7175400" cy="2878200"/>
          </a:xfrm>
          <a:prstGeom prst="rect">
            <a:avLst/>
          </a:prstGeom>
        </p:spPr>
        <p:txBody>
          <a:bodyPr anchorCtr="0" anchor="t" bIns="91425" lIns="91425" spcFirstLastPara="1" rIns="91425" wrap="square" tIns="91425">
            <a:spAutoFit/>
          </a:bodyPr>
          <a:lstStyle/>
          <a:p>
            <a:pPr indent="-317500" lvl="0" marL="457200" rtl="0" algn="ctr">
              <a:spcBef>
                <a:spcPts val="0"/>
              </a:spcBef>
              <a:spcAft>
                <a:spcPts val="0"/>
              </a:spcAft>
              <a:buSzPts val="1400"/>
              <a:buChar char="●"/>
            </a:pPr>
            <a:r>
              <a:rPr lang="es"/>
              <a:t>Considera que la app/software se puede registrar bajo el nombre de una o varias personas, o bien bajo el nombre de una empresa (según sea el caso).</a:t>
            </a:r>
            <a:endParaRPr/>
          </a:p>
          <a:p>
            <a:pPr indent="-317500" lvl="0" marL="457200" rtl="0" algn="ctr">
              <a:spcBef>
                <a:spcPts val="0"/>
              </a:spcBef>
              <a:spcAft>
                <a:spcPts val="0"/>
              </a:spcAft>
              <a:buSzPts val="1400"/>
              <a:buChar char="●"/>
            </a:pPr>
            <a:r>
              <a:rPr lang="es"/>
              <a:t>Recuerda: una vez que el registro sea exitoso, tu obra debe contar con la abreviatura D.R. (derechos reservados) seguido del símbolo © (copyright), tu nombre, dirección y el año de la primera publicación.</a:t>
            </a:r>
            <a:endParaRPr/>
          </a:p>
          <a:p>
            <a:pPr indent="-317500" lvl="0" marL="457200" rtl="0" algn="ctr">
              <a:spcBef>
                <a:spcPts val="0"/>
              </a:spcBef>
              <a:spcAft>
                <a:spcPts val="0"/>
              </a:spcAft>
              <a:buSzPts val="1400"/>
              <a:buChar char="●"/>
            </a:pPr>
            <a:r>
              <a:rPr lang="es"/>
              <a:t>Si contratas a alguna persona para que te ayude a desarrollar tu software o app, es importante que te protejas tanto a ti como a tu idea, y firmes un contrato con él/ella.</a:t>
            </a:r>
            <a:endParaRPr/>
          </a:p>
          <a:p>
            <a:pPr indent="-317500" lvl="0" marL="457200" rtl="0" algn="ctr">
              <a:spcBef>
                <a:spcPts val="0"/>
              </a:spcBef>
              <a:spcAft>
                <a:spcPts val="0"/>
              </a:spcAft>
              <a:buSzPts val="1400"/>
              <a:buChar char="●"/>
            </a:pPr>
            <a:r>
              <a:rPr lang="es"/>
              <a:t>Acuérdate también de registrar a tu nombre la app o software que deseas proteger en plataformas donde se podrá descargar, como App Store, Play Store, etc.</a:t>
            </a:r>
            <a:endParaRPr/>
          </a:p>
        </p:txBody>
      </p:sp>
      <p:sp>
        <p:nvSpPr>
          <p:cNvPr id="2133" name="Google Shape;2133;p32"/>
          <p:cNvSpPr txBox="1"/>
          <p:nvPr>
            <p:ph type="title"/>
          </p:nvPr>
        </p:nvSpPr>
        <p:spPr>
          <a:xfrm>
            <a:off x="1527012" y="854738"/>
            <a:ext cx="5939700" cy="6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900"/>
              <a:t>Recomendaciones:</a:t>
            </a:r>
            <a:endParaRPr sz="3900"/>
          </a:p>
        </p:txBody>
      </p:sp>
    </p:spTree>
  </p:cSld>
  <p:clrMapOvr>
    <a:masterClrMapping/>
  </p:clrMapOvr>
</p:sld>
</file>

<file path=ppt/theme/theme1.xml><?xml version="1.0" encoding="utf-8"?>
<a:theme xmlns:a="http://schemas.openxmlformats.org/drawingml/2006/main" xmlns:r="http://schemas.openxmlformats.org/officeDocument/2006/relationships" name="Pastel Social Media Planner by Slidesgo">
  <a:themeElements>
    <a:clrScheme name="Simple Light">
      <a:dk1>
        <a:srgbClr val="FFFFFF"/>
      </a:dk1>
      <a:lt1>
        <a:srgbClr val="F3F3F3"/>
      </a:lt1>
      <a:dk2>
        <a:srgbClr val="434343"/>
      </a:dk2>
      <a:lt2>
        <a:srgbClr val="FFDFF1"/>
      </a:lt2>
      <a:accent1>
        <a:srgbClr val="FFEEE6"/>
      </a:accent1>
      <a:accent2>
        <a:srgbClr val="C2EFFF"/>
      </a:accent2>
      <a:accent3>
        <a:srgbClr val="E9DFFF"/>
      </a:accent3>
      <a:accent4>
        <a:srgbClr val="E7FEAC"/>
      </a:accent4>
      <a:accent5>
        <a:srgbClr val="FDFD98"/>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