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Rosiyana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</a:t>
            </a:r>
            <a:r>
              <a:rPr lang="en-ID" dirty="0" err="1"/>
              <a:t>Anggarani</a:t>
            </a:r>
            <a:endParaRPr lang="en-US" dirty="0"/>
          </a:p>
          <a:p>
            <a:r>
              <a:rPr lang="en-US"/>
              <a:t>56415276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7CD8-2D9C-43C7-B31A-687F443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1FA3-D72C-4AFC-8370-58204ADD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open source yang </a:t>
            </a:r>
            <a:r>
              <a:rPr lang="en-US" sz="2400" dirty="0" err="1"/>
              <a:t>fungsinya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dan </a:t>
            </a:r>
            <a:r>
              <a:rPr lang="en-US" sz="2400" dirty="0" err="1"/>
              <a:t>berbagi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live code, </a:t>
            </a:r>
            <a:r>
              <a:rPr lang="en-US" sz="2400" dirty="0" err="1"/>
              <a:t>persamaan</a:t>
            </a:r>
            <a:r>
              <a:rPr lang="en-US" sz="2400" dirty="0"/>
              <a:t>, </a:t>
            </a:r>
            <a:r>
              <a:rPr lang="en-US" sz="2400" dirty="0" err="1"/>
              <a:t>visualisasi</a:t>
            </a:r>
            <a:r>
              <a:rPr lang="en-US" sz="2400" dirty="0"/>
              <a:t> dan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Anaconda </a:t>
            </a:r>
            <a:r>
              <a:rPr lang="en-US" sz="2400" dirty="0" err="1"/>
              <a:t>karena</a:t>
            </a:r>
            <a:r>
              <a:rPr lang="en-US" sz="2400" dirty="0"/>
              <a:t> di </a:t>
            </a:r>
            <a:r>
              <a:rPr lang="en-US" sz="2400" dirty="0" err="1"/>
              <a:t>dalamnya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. Setelah </a:t>
            </a:r>
            <a:r>
              <a:rPr lang="en-US" sz="2400" dirty="0" err="1"/>
              <a:t>menginstall</a:t>
            </a:r>
            <a:r>
              <a:rPr lang="en-US" sz="2400" dirty="0"/>
              <a:t> Anaconda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en-US" sz="2400" dirty="0" err="1"/>
              <a:t>dengan</a:t>
            </a:r>
            <a:r>
              <a:rPr lang="en-US" sz="2400" dirty="0"/>
              <a:t> 2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mengklik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pada start 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Anaconda Prompt pada start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mengetikkan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terbuka</a:t>
            </a:r>
            <a:r>
              <a:rPr lang="en-US" sz="2400" dirty="0"/>
              <a:t> pada default browser </a:t>
            </a:r>
            <a:r>
              <a:rPr lang="en-US" sz="2400" dirty="0" err="1"/>
              <a:t>kita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7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90F7-DE25-475F-A339-1333CBA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9388-5C96-4AED-8CC8-02FA1D81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Seaborn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visualisasi</a:t>
            </a:r>
            <a:r>
              <a:rPr lang="en-US" sz="2400" dirty="0"/>
              <a:t> data Python </a:t>
            </a:r>
            <a:r>
              <a:rPr lang="en-US" sz="2400" dirty="0" err="1"/>
              <a:t>berdasarkan</a:t>
            </a:r>
            <a:r>
              <a:rPr lang="en-US" sz="2400" dirty="0"/>
              <a:t> matplotlib. Seaborn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menarik</a:t>
            </a:r>
            <a:r>
              <a:rPr lang="en-US" sz="2400" dirty="0"/>
              <a:t> dan </a:t>
            </a:r>
            <a:r>
              <a:rPr lang="en-US" sz="2400" dirty="0" err="1"/>
              <a:t>informatif</a:t>
            </a:r>
            <a:r>
              <a:rPr lang="en-US" sz="2400" dirty="0"/>
              <a:t>. Cara install Seaborn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menginstall-nya</a:t>
            </a:r>
            <a:r>
              <a:rPr lang="en-US" sz="2400" dirty="0"/>
              <a:t> </a:t>
            </a:r>
            <a:r>
              <a:rPr lang="en-US" sz="2400" dirty="0" err="1"/>
              <a:t>lewat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mengetikkan</a:t>
            </a:r>
            <a:r>
              <a:rPr lang="en-US" sz="2400" dirty="0"/>
              <a:t> </a:t>
            </a:r>
            <a:r>
              <a:rPr lang="en-US" sz="2400" dirty="0" err="1"/>
              <a:t>sintaks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mengimport</a:t>
            </a:r>
            <a:r>
              <a:rPr lang="en-US" sz="2400" dirty="0"/>
              <a:t> Seaborn,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Seaborn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terpasang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mengetikkan</a:t>
            </a:r>
            <a:r>
              <a:rPr lang="en-US" sz="2400" dirty="0"/>
              <a:t> </a:t>
            </a:r>
            <a:r>
              <a:rPr lang="en-US" sz="2400" dirty="0" err="1"/>
              <a:t>sintaks</a:t>
            </a:r>
            <a:r>
              <a:rPr lang="en-US" sz="2400" dirty="0"/>
              <a:t> </a:t>
            </a:r>
            <a:r>
              <a:rPr lang="en-US" sz="2400" dirty="0" err="1"/>
              <a:t>sns</a:t>
            </a:r>
            <a:r>
              <a:rPr lang="en-US" sz="2400" dirty="0"/>
              <a:t>.__version__ dan </a:t>
            </a:r>
            <a:r>
              <a:rPr lang="en-US" sz="2400" dirty="0" err="1"/>
              <a:t>outputnya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Seaborn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2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2625" y="2720181"/>
            <a:ext cx="2190750" cy="22225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0850" y="2907506"/>
            <a:ext cx="306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Mencoba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835"/>
            <a:ext cx="5973528" cy="331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85" y="2292336"/>
            <a:ext cx="5154686" cy="27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0" y="1844239"/>
            <a:ext cx="5836195" cy="330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82" y="1801625"/>
            <a:ext cx="5488759" cy="334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biasanya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menentukan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jenis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nilai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ditampung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oleh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variabel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umumnya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menyediakan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tipe-tipe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sederhana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(simple)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maupun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terstruktur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Apabila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membutuhkan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belum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tersedia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mendefinisikan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baru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disebut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enumerated type.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917</TotalTime>
  <Words>926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Arial Narrow</vt:lpstr>
      <vt:lpstr>Calibri</vt:lpstr>
      <vt:lpstr>Cambria</vt:lpstr>
      <vt:lpstr>Wingdings</vt:lpstr>
      <vt:lpstr>Adjacency</vt:lpstr>
      <vt:lpstr>Pengenalan python</vt:lpstr>
      <vt:lpstr>Python</vt:lpstr>
      <vt:lpstr>package MANAGER (instalasi)</vt:lpstr>
      <vt:lpstr>Instalasi python</vt:lpstr>
      <vt:lpstr>Mencoba program</vt:lpstr>
      <vt:lpstr>Pip install &amp; easy install</vt:lpstr>
      <vt:lpstr>Install ide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Jupyter Pada Python</vt:lpstr>
      <vt:lpstr>Seaborn Pada Python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Yasfitrin Ilyas</cp:lastModifiedBy>
  <cp:revision>36</cp:revision>
  <dcterms:created xsi:type="dcterms:W3CDTF">2019-03-21T07:09:17Z</dcterms:created>
  <dcterms:modified xsi:type="dcterms:W3CDTF">2019-03-30T12:12:24Z</dcterms:modified>
</cp:coreProperties>
</file>