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61" r:id="rId5"/>
    <p:sldId id="267" r:id="rId6"/>
    <p:sldId id="263" r:id="rId7"/>
    <p:sldId id="265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>
        <p:scale>
          <a:sx n="76" d="100"/>
          <a:sy n="76" d="100"/>
        </p:scale>
        <p:origin x="-34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Pengenalan</a:t>
            </a:r>
            <a:r>
              <a:rPr lang="en-ID" dirty="0" smtClean="0"/>
              <a:t>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Rosiyana</a:t>
            </a:r>
            <a:r>
              <a:rPr lang="en-ID" dirty="0" smtClean="0"/>
              <a:t> </a:t>
            </a:r>
            <a:r>
              <a:rPr lang="en-ID" dirty="0" err="1" smtClean="0"/>
              <a:t>Dwi</a:t>
            </a:r>
            <a:r>
              <a:rPr lang="en-ID" dirty="0" smtClean="0"/>
              <a:t> </a:t>
            </a:r>
            <a:r>
              <a:rPr lang="en-ID" dirty="0" err="1" smtClean="0"/>
              <a:t>Anggarani</a:t>
            </a:r>
            <a:endParaRPr lang="en-US" dirty="0"/>
          </a:p>
          <a:p>
            <a:r>
              <a:rPr lang="en-US" smtClean="0"/>
              <a:t>56415276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2625" y="2720181"/>
            <a:ext cx="2190750" cy="22225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0850" y="2907506"/>
            <a:ext cx="306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835"/>
            <a:ext cx="5973528" cy="331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85" y="2292336"/>
            <a:ext cx="5154686" cy="27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&amp; easy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0" y="1844239"/>
            <a:ext cx="5836195" cy="330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82" y="1801625"/>
            <a:ext cx="5488759" cy="334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biasanya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menentukan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jenis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nilai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ditampung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oleh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variabel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umumnya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menyediakan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tipe-tipe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sederhana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(simple)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maupun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terstruktur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Apabila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membutuhkan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belum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tersedia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mendefinisikan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baru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disebut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enumerated type.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910</TotalTime>
  <Words>684</Words>
  <Application>Microsoft Office PowerPoint</Application>
  <PresentationFormat>Custom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Pengenalan python</vt:lpstr>
      <vt:lpstr>Python</vt:lpstr>
      <vt:lpstr>package MANAGER (instalasi)</vt:lpstr>
      <vt:lpstr>Instalasi python</vt:lpstr>
      <vt:lpstr>Mencoba program</vt:lpstr>
      <vt:lpstr>Pip install &amp; easy install</vt:lpstr>
      <vt:lpstr>Install ide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Windows User</cp:lastModifiedBy>
  <cp:revision>34</cp:revision>
  <dcterms:created xsi:type="dcterms:W3CDTF">2019-03-21T07:09:17Z</dcterms:created>
  <dcterms:modified xsi:type="dcterms:W3CDTF">2019-03-23T10:00:15Z</dcterms:modified>
</cp:coreProperties>
</file>