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84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4555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6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86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9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6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7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31D-77CA-80D6-E814-4A69A446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39" y="302004"/>
            <a:ext cx="8053432" cy="2105636"/>
          </a:xfrm>
        </p:spPr>
        <p:txBody>
          <a:bodyPr/>
          <a:lstStyle/>
          <a:p>
            <a:r>
              <a:rPr lang="bg-BG" b="1" dirty="0">
                <a:solidFill>
                  <a:srgbClr val="F155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Уеб-базирана система „Жълтица“</a:t>
            </a:r>
            <a:endParaRPr lang="en-US" b="1" dirty="0">
              <a:solidFill>
                <a:srgbClr val="F155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772D7-D30B-BA22-DA09-3EEE866D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861" y="5125673"/>
            <a:ext cx="9320168" cy="1333850"/>
          </a:xfrm>
        </p:spPr>
        <p:txBody>
          <a:bodyPr>
            <a:normAutofit/>
          </a:bodyPr>
          <a:lstStyle/>
          <a:p>
            <a:pPr marL="0" marR="0" indent="36004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420745" algn="l"/>
              </a:tabLst>
            </a:pPr>
            <a:r>
              <a:rPr lang="bg-BG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Дипломант:			</a:t>
            </a:r>
            <a:r>
              <a:rPr lang="en-AU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Научен</a:t>
            </a:r>
            <a:r>
              <a:rPr lang="en-AU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ръководител</a:t>
            </a:r>
            <a:r>
              <a:rPr lang="en-AU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36004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420745" algn="l"/>
              </a:tabLst>
            </a:pPr>
            <a:r>
              <a:rPr lang="bg-BG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Ростислав Колев			</a:t>
            </a:r>
            <a: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гл. ас. д-р Камелия </a:t>
            </a:r>
            <a:r>
              <a:rPr lang="ru-RU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Шойлекова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F1992-1960-EA82-8D5D-B5DAB2E2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28" y="1941649"/>
            <a:ext cx="3676201" cy="2778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70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3560-E787-0167-54F8-BBB5C304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32" y="2432807"/>
            <a:ext cx="7340368" cy="1778465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Благодаря за вниманието!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3D83-E061-11FF-6811-595D3504C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459" y="312451"/>
            <a:ext cx="7340367" cy="1096899"/>
          </a:xfrm>
        </p:spPr>
        <p:txBody>
          <a:bodyPr/>
          <a:lstStyle/>
          <a:p>
            <a:pPr algn="l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Цел и задачи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5B12-0799-EEC1-30D3-C0E134EA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345" y="1778466"/>
            <a:ext cx="8632272" cy="370793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настоящия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дипломен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проект е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създаване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уеб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базирана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информационна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система за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обслужване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фолклорна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танцова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школа.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Основната задача в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дипломната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работа е да се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създаде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уеб сайт , с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който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се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улесни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менажирането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танцовата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школа „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Жълтица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</a:p>
        </p:txBody>
      </p:sp>
    </p:spTree>
    <p:extLst>
      <p:ext uri="{BB962C8B-B14F-4D97-AF65-F5344CB8AC3E}">
        <p14:creationId xmlns:p14="http://schemas.microsoft.com/office/powerpoint/2010/main" val="228365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C7CD-8B17-0AB7-EB7A-06B0117E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"/>
            <a:ext cx="8263156" cy="1157680"/>
          </a:xfrm>
        </p:spPr>
        <p:txBody>
          <a:bodyPr/>
          <a:lstStyle/>
          <a:p>
            <a:pPr algn="l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на съществуващите решения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A770-FA52-114C-0A60-D64B7B597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741" y="1312877"/>
            <a:ext cx="7705262" cy="38348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Folklorika.com</a:t>
            </a:r>
            <a:endParaRPr lang="bg-BG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vshopluka.com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9F46A6-E911-B896-BCCE-E95B47C5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30137"/>
              </p:ext>
            </p:extLst>
          </p:nvPr>
        </p:nvGraphicFramePr>
        <p:xfrm>
          <a:off x="1367406" y="2692866"/>
          <a:ext cx="7323589" cy="3003259"/>
        </p:xfrm>
        <a:graphic>
          <a:graphicData uri="http://schemas.openxmlformats.org/drawingml/2006/table">
            <a:tbl>
              <a:tblPr/>
              <a:tblGrid>
                <a:gridCol w="3980766">
                  <a:extLst>
                    <a:ext uri="{9D8B030D-6E8A-4147-A177-3AD203B41FA5}">
                      <a16:colId xmlns:a16="http://schemas.microsoft.com/office/drawing/2014/main" val="2068017891"/>
                    </a:ext>
                  </a:extLst>
                </a:gridCol>
                <a:gridCol w="1620376">
                  <a:extLst>
                    <a:ext uri="{9D8B030D-6E8A-4147-A177-3AD203B41FA5}">
                      <a16:colId xmlns:a16="http://schemas.microsoft.com/office/drawing/2014/main" val="958519104"/>
                    </a:ext>
                  </a:extLst>
                </a:gridCol>
                <a:gridCol w="1722447">
                  <a:extLst>
                    <a:ext uri="{9D8B030D-6E8A-4147-A177-3AD203B41FA5}">
                      <a16:colId xmlns:a16="http://schemas.microsoft.com/office/drawing/2014/main" val="2191351137"/>
                    </a:ext>
                  </a:extLst>
                </a:gridCol>
              </a:tblGrid>
              <a:tr h="45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Характеристики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Folklorika.com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vshopluka.com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70981"/>
                  </a:ext>
                </a:extLst>
              </a:tr>
              <a:tr h="5918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Уеб базирана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ДА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ДА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00547"/>
                  </a:ext>
                </a:extLst>
              </a:tr>
              <a:tr h="5721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Позволява</a:t>
                      </a: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AU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регистрация</a:t>
                      </a: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AU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на</a:t>
                      </a:r>
                      <a:r>
                        <a:rPr lang="en-A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AU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потребители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НЕ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НЕ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03575"/>
                  </a:ext>
                </a:extLst>
              </a:tr>
              <a:tr h="6905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Динамични страници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НЕ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НЕ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763925"/>
                  </a:ext>
                </a:extLst>
              </a:tr>
              <a:tr h="6905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Модерен дизайн и анимации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НЕ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НЕ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1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8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93A6-D7A2-703C-A851-CAB615D5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55" y="159391"/>
            <a:ext cx="8401548" cy="964734"/>
          </a:xfrm>
        </p:spPr>
        <p:txBody>
          <a:bodyPr/>
          <a:lstStyle/>
          <a:p>
            <a:pPr algn="l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Архитектурен модел на системата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827F2-455F-5EBA-D6F4-ECE727C7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55" y="1392572"/>
            <a:ext cx="8401548" cy="3755161"/>
          </a:xfrm>
        </p:spPr>
        <p:txBody>
          <a:bodyPr/>
          <a:lstStyle/>
          <a:p>
            <a:pPr marL="0" marR="0"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реализацията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на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този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проект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са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използвани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следните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технологии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MySQL,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HTML5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CSS3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JavaScript,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Jquery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NodeJS, Handlebars и GIT.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image33.png">
            <a:extLst>
              <a:ext uri="{FF2B5EF4-FFF2-40B4-BE49-F238E27FC236}">
                <a16:creationId xmlns:a16="http://schemas.microsoft.com/office/drawing/2014/main" id="{A430C5B3-4112-FDC8-FF84-E2868735853C}"/>
              </a:ext>
            </a:extLst>
          </p:cNvPr>
          <p:cNvPicPr/>
          <p:nvPr/>
        </p:nvPicPr>
        <p:blipFill rotWithShape="1">
          <a:blip r:embed="rId2"/>
          <a:srcRect b="9679"/>
          <a:stretch/>
        </p:blipFill>
        <p:spPr bwMode="auto">
          <a:xfrm>
            <a:off x="872455" y="2285292"/>
            <a:ext cx="8649050" cy="2706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16451-39EF-A164-2F99-D0A7EE12941F}"/>
              </a:ext>
            </a:extLst>
          </p:cNvPr>
          <p:cNvSpPr txBox="1"/>
          <p:nvPr/>
        </p:nvSpPr>
        <p:spPr>
          <a:xfrm>
            <a:off x="968955" y="4991828"/>
            <a:ext cx="813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Архитектура на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системата</a:t>
            </a:r>
            <a:r>
              <a:rPr lang="ru-RU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може</a:t>
            </a:r>
            <a:r>
              <a:rPr lang="ru-RU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да се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види</a:t>
            </a:r>
            <a:r>
              <a:rPr lang="ru-RU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как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отделните</a:t>
            </a:r>
            <a:r>
              <a:rPr lang="ru-RU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компоненти</a:t>
            </a:r>
            <a:r>
              <a:rPr lang="ru-RU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взаимодействат</a:t>
            </a:r>
            <a:r>
              <a:rPr lang="ru-RU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по между си.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2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CBBF-2E2F-AC0D-C435-C982FA33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958" y="788563"/>
            <a:ext cx="8145710" cy="864067"/>
          </a:xfrm>
        </p:spPr>
        <p:txBody>
          <a:bodyPr/>
          <a:lstStyle/>
          <a:p>
            <a:pPr algn="l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 модел на системата – диаграми на случаите на употреба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40F2-EB48-6137-1179-A6BD0474E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40" y="2004969"/>
            <a:ext cx="9110444" cy="388410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Основните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потребители на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два – хореограф (администратор),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танцьор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Хореографът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е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който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е в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администратор на сайта. Той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добавя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променя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премахва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събития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видео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уроци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тренировки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Също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той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отчита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присъствията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всеки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танцьор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Танцьорът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е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обикновен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Той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право да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заплаща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единично занятие или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месечен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абонамент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Също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гледа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видео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уроци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да се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записва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събития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ако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нужната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възраст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83CA-8E84-6873-3EFE-24633322A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565" y="83890"/>
            <a:ext cx="8338657" cy="964734"/>
          </a:xfrm>
        </p:spPr>
        <p:txBody>
          <a:bodyPr/>
          <a:lstStyle/>
          <a:p>
            <a:pPr marL="0" marR="0" indent="450215" algn="l">
              <a:spcBef>
                <a:spcPts val="0"/>
              </a:spcBef>
              <a:spcAft>
                <a:spcPts val="0"/>
              </a:spcAft>
            </a:pP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srgbClr val="F07F09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Логически модел на системата – диаграми на случаите на употреба</a:t>
            </a:r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1E63A-F320-53F2-4CC2-A06CB03F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94" y="1048624"/>
            <a:ext cx="6126846" cy="55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1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7791-22D1-843A-AE22-06758824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42" y="1"/>
            <a:ext cx="8445061" cy="769120"/>
          </a:xfrm>
        </p:spPr>
        <p:txBody>
          <a:bodyPr/>
          <a:lstStyle/>
          <a:p>
            <a:pPr algn="l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Релационен модел на базата данни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E5E15-03C7-CADC-248F-09C08BC1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42" y="656832"/>
            <a:ext cx="7365824" cy="60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9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2F19-2709-C9BE-5CE1-3CCB0C3B3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1" y="310394"/>
            <a:ext cx="8200212" cy="696286"/>
          </a:xfrm>
        </p:spPr>
        <p:txBody>
          <a:bodyPr/>
          <a:lstStyle/>
          <a:p>
            <a:pPr algn="l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системата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C8012-71A6-7626-DC03-A9685C944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791" y="1543575"/>
            <a:ext cx="8200212" cy="3447875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 да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гарантирам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надеждността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функционалността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фолклорна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танцова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школа,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извърших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тестове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Използвайки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WebDriver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създадох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автоматизирани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тестове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които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проверяват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различните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Тестовете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включваха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симулиране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потребителски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действия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като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данни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навигация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през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страниците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изпълнение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действия и проверка на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резултатите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С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помощта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успешно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проверих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различни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сценарии и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потвърдих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че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работи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коректно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отговаря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очакванията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12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B15-0FFA-82F8-E72B-E91C1DE1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04" y="-411060"/>
            <a:ext cx="8791661" cy="1417739"/>
          </a:xfrm>
        </p:spPr>
        <p:txBody>
          <a:bodyPr/>
          <a:lstStyle/>
          <a:p>
            <a:pPr algn="l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Основни резултати, изводи и препоръки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37A7-180B-8883-8A60-D53B3A3F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87" y="1098958"/>
            <a:ext cx="8939077" cy="5117284"/>
          </a:xfrm>
        </p:spPr>
        <p:txBody>
          <a:bodyPr>
            <a:normAutofit/>
          </a:bodyPr>
          <a:lstStyle/>
          <a:p>
            <a:pPr marL="0" marR="0"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Разработената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информационна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система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е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направена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да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улесни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управлението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танцовата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школа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“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Жълтица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” и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да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подобри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изживяването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клиентите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Постигнати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поставените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цели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Л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есно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използване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и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управление</a:t>
            </a: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уеб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приложение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;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Noto Sans Symbols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О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нлайн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транзакции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единични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занятия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и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месечни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абонаменти</a:t>
            </a: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;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Noto Sans Symbols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О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тчитане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присъствията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на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танцьорите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;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Noto Sans Symbols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истема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събития</a:t>
            </a:r>
            <a:endParaRPr lang="bg-BG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истема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онлайн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видео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уроци</a:t>
            </a:r>
            <a:endParaRPr lang="bg-BG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С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истема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за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личен</a:t>
            </a:r>
            <a:r>
              <a:rPr lang="bg-BG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и пълен</a:t>
            </a: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AU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график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173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424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Уеб-базирана система „Жълтица“</vt:lpstr>
      <vt:lpstr>Цел и задачи</vt:lpstr>
      <vt:lpstr>Обзор на съществуващите решения</vt:lpstr>
      <vt:lpstr>Архитектурен модел на системата</vt:lpstr>
      <vt:lpstr>Логически модел на системата – диаграми на случаите на употреба</vt:lpstr>
      <vt:lpstr>Логически модел на системата – диаграми на случаите на употреба</vt:lpstr>
      <vt:lpstr>Релационен модел на базата данни</vt:lpstr>
      <vt:lpstr>Тестване на системата</vt:lpstr>
      <vt:lpstr>Основни резултати, изводи и препоръки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Уеб-базирана система „Жълтица“</dc:title>
  <dc:creator>Rostislav Kolev</dc:creator>
  <cp:lastModifiedBy>Rostislav Kolev</cp:lastModifiedBy>
  <cp:revision>13</cp:revision>
  <dcterms:created xsi:type="dcterms:W3CDTF">2023-06-29T20:05:25Z</dcterms:created>
  <dcterms:modified xsi:type="dcterms:W3CDTF">2023-07-03T12:58:51Z</dcterms:modified>
</cp:coreProperties>
</file>