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280" y="-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168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41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1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338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289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058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672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462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473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60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196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6F31-1F58-4988-8C2F-5F8462D3ED66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8106-BC7E-4F12-B6D2-337B14C77CE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2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ltrapets 6"/>
          <p:cNvSpPr/>
          <p:nvPr/>
        </p:nvSpPr>
        <p:spPr>
          <a:xfrm>
            <a:off x="3137085" y="3855985"/>
            <a:ext cx="96159" cy="2998156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Ellips 14"/>
          <p:cNvSpPr/>
          <p:nvPr/>
        </p:nvSpPr>
        <p:spPr>
          <a:xfrm rot="10800000" flipH="1">
            <a:off x="3148815" y="2254819"/>
            <a:ext cx="101834" cy="145308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 </a:t>
            </a:r>
            <a:endParaRPr lang="sv-SE" dirty="0"/>
          </a:p>
        </p:txBody>
      </p:sp>
      <p:grpSp>
        <p:nvGrpSpPr>
          <p:cNvPr id="6" name="Grupp 5"/>
          <p:cNvGrpSpPr/>
          <p:nvPr/>
        </p:nvGrpSpPr>
        <p:grpSpPr>
          <a:xfrm>
            <a:off x="3254329" y="8651087"/>
            <a:ext cx="3121845" cy="166010"/>
            <a:chOff x="598226" y="8669234"/>
            <a:chExt cx="3121845" cy="166010"/>
          </a:xfrm>
        </p:grpSpPr>
        <p:sp>
          <p:nvSpPr>
            <p:cNvPr id="2" name="Rektangel 1"/>
            <p:cNvSpPr/>
            <p:nvPr/>
          </p:nvSpPr>
          <p:spPr>
            <a:xfrm>
              <a:off x="598227" y="8676456"/>
              <a:ext cx="3121844" cy="15878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ktangel 16"/>
            <p:cNvSpPr/>
            <p:nvPr/>
          </p:nvSpPr>
          <p:spPr>
            <a:xfrm>
              <a:off x="3099082" y="8669234"/>
              <a:ext cx="31049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ktangel 17"/>
            <p:cNvSpPr/>
            <p:nvPr/>
          </p:nvSpPr>
          <p:spPr>
            <a:xfrm>
              <a:off x="2490630" y="8669234"/>
              <a:ext cx="31049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Rektangel 18"/>
            <p:cNvSpPr/>
            <p:nvPr/>
          </p:nvSpPr>
          <p:spPr>
            <a:xfrm>
              <a:off x="1869642" y="8669234"/>
              <a:ext cx="31049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Rektangel 19"/>
            <p:cNvSpPr/>
            <p:nvPr/>
          </p:nvSpPr>
          <p:spPr>
            <a:xfrm>
              <a:off x="1219214" y="8676456"/>
              <a:ext cx="31049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Rektangel 20"/>
            <p:cNvSpPr/>
            <p:nvPr/>
          </p:nvSpPr>
          <p:spPr>
            <a:xfrm>
              <a:off x="598226" y="8669234"/>
              <a:ext cx="31049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ktangel 24"/>
            <p:cNvSpPr/>
            <p:nvPr/>
          </p:nvSpPr>
          <p:spPr>
            <a:xfrm>
              <a:off x="3409576" y="8691228"/>
              <a:ext cx="310494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Rektangel 25"/>
            <p:cNvSpPr/>
            <p:nvPr/>
          </p:nvSpPr>
          <p:spPr>
            <a:xfrm>
              <a:off x="2788588" y="8676456"/>
              <a:ext cx="310494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Rektangel 26"/>
            <p:cNvSpPr/>
            <p:nvPr/>
          </p:nvSpPr>
          <p:spPr>
            <a:xfrm>
              <a:off x="2180136" y="8669234"/>
              <a:ext cx="310494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Rektangel 27"/>
            <p:cNvSpPr/>
            <p:nvPr/>
          </p:nvSpPr>
          <p:spPr>
            <a:xfrm>
              <a:off x="1529708" y="8691228"/>
              <a:ext cx="310494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Rektangel 28"/>
            <p:cNvSpPr/>
            <p:nvPr/>
          </p:nvSpPr>
          <p:spPr>
            <a:xfrm>
              <a:off x="908720" y="8676456"/>
              <a:ext cx="310494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0" name="textruta 9"/>
          <p:cNvSpPr txBox="1"/>
          <p:nvPr/>
        </p:nvSpPr>
        <p:spPr>
          <a:xfrm>
            <a:off x="3099782" y="8303749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        20        40       60        80      100 m</a:t>
            </a:r>
            <a:endParaRPr lang="sv-SE" dirty="0"/>
          </a:p>
        </p:txBody>
      </p:sp>
      <p:sp>
        <p:nvSpPr>
          <p:cNvPr id="32" name="Ellips 31"/>
          <p:cNvSpPr/>
          <p:nvPr/>
        </p:nvSpPr>
        <p:spPr>
          <a:xfrm rot="14400000" flipH="1">
            <a:off x="2443872" y="3467916"/>
            <a:ext cx="101834" cy="145308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33" name="Ellips 32"/>
          <p:cNvSpPr/>
          <p:nvPr/>
        </p:nvSpPr>
        <p:spPr>
          <a:xfrm rot="7200000" flipH="1">
            <a:off x="3852223" y="3437062"/>
            <a:ext cx="101834" cy="145308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1" name="Ellips 10"/>
          <p:cNvSpPr/>
          <p:nvPr/>
        </p:nvSpPr>
        <p:spPr>
          <a:xfrm flipV="1">
            <a:off x="3118680" y="3707904"/>
            <a:ext cx="15489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ktangel 33"/>
          <p:cNvSpPr/>
          <p:nvPr/>
        </p:nvSpPr>
        <p:spPr>
          <a:xfrm>
            <a:off x="2963259" y="6804248"/>
            <a:ext cx="46574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textruta 34"/>
          <p:cNvSpPr txBox="1"/>
          <p:nvPr/>
        </p:nvSpPr>
        <p:spPr>
          <a:xfrm>
            <a:off x="892701" y="636676"/>
            <a:ext cx="360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Vindkraftverk på Väddö Tomta 11:56</a:t>
            </a:r>
          </a:p>
          <a:p>
            <a:r>
              <a:rPr lang="sv-SE" dirty="0" smtClean="0"/>
              <a:t>Framifrån/Bakifrån</a:t>
            </a:r>
            <a:endParaRPr lang="sv-SE" dirty="0"/>
          </a:p>
        </p:txBody>
      </p:sp>
      <p:sp>
        <p:nvSpPr>
          <p:cNvPr id="3" name="textruta 2"/>
          <p:cNvSpPr txBox="1"/>
          <p:nvPr/>
        </p:nvSpPr>
        <p:spPr>
          <a:xfrm>
            <a:off x="4003517" y="2854043"/>
            <a:ext cx="2362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Vindkraftverk Vestas V110-2,0 MW</a:t>
            </a:r>
          </a:p>
          <a:p>
            <a:r>
              <a:rPr lang="sv-SE" sz="1200" dirty="0" err="1" smtClean="0"/>
              <a:t>Navhöjd</a:t>
            </a:r>
            <a:r>
              <a:rPr lang="sv-SE" sz="1200" dirty="0" smtClean="0"/>
              <a:t> 95 m</a:t>
            </a:r>
          </a:p>
          <a:p>
            <a:r>
              <a:rPr lang="sv-SE" sz="1200" dirty="0" smtClean="0"/>
              <a:t>Rotordiameter 110 m</a:t>
            </a:r>
          </a:p>
          <a:p>
            <a:r>
              <a:rPr lang="sv-SE" sz="1200" dirty="0" smtClean="0"/>
              <a:t>Totalhöjd 150 m</a:t>
            </a:r>
            <a:endParaRPr lang="sv-SE" sz="1200" dirty="0"/>
          </a:p>
        </p:txBody>
      </p:sp>
      <p:cxnSp>
        <p:nvCxnSpPr>
          <p:cNvPr id="5" name="Rak 4"/>
          <p:cNvCxnSpPr/>
          <p:nvPr/>
        </p:nvCxnSpPr>
        <p:spPr>
          <a:xfrm flipV="1">
            <a:off x="1340768" y="6804248"/>
            <a:ext cx="3870985" cy="10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8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ltrapets 6"/>
          <p:cNvSpPr/>
          <p:nvPr/>
        </p:nvSpPr>
        <p:spPr>
          <a:xfrm>
            <a:off x="3137085" y="3855985"/>
            <a:ext cx="96159" cy="2998156"/>
          </a:xfrm>
          <a:prstGeom prst="trapezoi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Ellips 14"/>
          <p:cNvSpPr/>
          <p:nvPr/>
        </p:nvSpPr>
        <p:spPr>
          <a:xfrm rot="10800000" flipH="1">
            <a:off x="3018791" y="2326827"/>
            <a:ext cx="101834" cy="1453084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 </a:t>
            </a:r>
            <a:endParaRPr lang="sv-SE" dirty="0"/>
          </a:p>
        </p:txBody>
      </p:sp>
      <p:grpSp>
        <p:nvGrpSpPr>
          <p:cNvPr id="6" name="Grupp 5"/>
          <p:cNvGrpSpPr/>
          <p:nvPr/>
        </p:nvGrpSpPr>
        <p:grpSpPr>
          <a:xfrm>
            <a:off x="3254329" y="8651087"/>
            <a:ext cx="3121845" cy="166010"/>
            <a:chOff x="598226" y="8669234"/>
            <a:chExt cx="3121845" cy="166010"/>
          </a:xfrm>
        </p:grpSpPr>
        <p:sp>
          <p:nvSpPr>
            <p:cNvPr id="2" name="Rektangel 1"/>
            <p:cNvSpPr/>
            <p:nvPr/>
          </p:nvSpPr>
          <p:spPr>
            <a:xfrm>
              <a:off x="598227" y="8676456"/>
              <a:ext cx="3121844" cy="158788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7" name="Rektangel 16"/>
            <p:cNvSpPr/>
            <p:nvPr/>
          </p:nvSpPr>
          <p:spPr>
            <a:xfrm>
              <a:off x="3099082" y="8669234"/>
              <a:ext cx="31049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ektangel 17"/>
            <p:cNvSpPr/>
            <p:nvPr/>
          </p:nvSpPr>
          <p:spPr>
            <a:xfrm>
              <a:off x="2490630" y="8669234"/>
              <a:ext cx="31049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9" name="Rektangel 18"/>
            <p:cNvSpPr/>
            <p:nvPr/>
          </p:nvSpPr>
          <p:spPr>
            <a:xfrm>
              <a:off x="1869642" y="8669234"/>
              <a:ext cx="31049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Rektangel 19"/>
            <p:cNvSpPr/>
            <p:nvPr/>
          </p:nvSpPr>
          <p:spPr>
            <a:xfrm>
              <a:off x="1219214" y="8676456"/>
              <a:ext cx="31049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Rektangel 20"/>
            <p:cNvSpPr/>
            <p:nvPr/>
          </p:nvSpPr>
          <p:spPr>
            <a:xfrm>
              <a:off x="598226" y="8669234"/>
              <a:ext cx="310494" cy="144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ktangel 24"/>
            <p:cNvSpPr/>
            <p:nvPr/>
          </p:nvSpPr>
          <p:spPr>
            <a:xfrm>
              <a:off x="3409576" y="8691228"/>
              <a:ext cx="310494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Rektangel 25"/>
            <p:cNvSpPr/>
            <p:nvPr/>
          </p:nvSpPr>
          <p:spPr>
            <a:xfrm>
              <a:off x="2788588" y="8676456"/>
              <a:ext cx="310494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Rektangel 26"/>
            <p:cNvSpPr/>
            <p:nvPr/>
          </p:nvSpPr>
          <p:spPr>
            <a:xfrm>
              <a:off x="2180136" y="8669234"/>
              <a:ext cx="310494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8" name="Rektangel 27"/>
            <p:cNvSpPr/>
            <p:nvPr/>
          </p:nvSpPr>
          <p:spPr>
            <a:xfrm>
              <a:off x="1529708" y="8691228"/>
              <a:ext cx="310494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Rektangel 28"/>
            <p:cNvSpPr/>
            <p:nvPr/>
          </p:nvSpPr>
          <p:spPr>
            <a:xfrm>
              <a:off x="908720" y="8676456"/>
              <a:ext cx="310494" cy="1440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0" name="textruta 9"/>
          <p:cNvSpPr txBox="1"/>
          <p:nvPr/>
        </p:nvSpPr>
        <p:spPr>
          <a:xfrm>
            <a:off x="3099782" y="8303749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0        20        40       60        80      100 m</a:t>
            </a:r>
            <a:endParaRPr lang="sv-SE" dirty="0"/>
          </a:p>
        </p:txBody>
      </p:sp>
      <p:sp>
        <p:nvSpPr>
          <p:cNvPr id="33" name="Ellips 32"/>
          <p:cNvSpPr/>
          <p:nvPr/>
        </p:nvSpPr>
        <p:spPr>
          <a:xfrm rot="10800000" flipH="1">
            <a:off x="2996953" y="3851920"/>
            <a:ext cx="107474" cy="84587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mtClean="0"/>
              <a:t>  </a:t>
            </a:r>
            <a:endParaRPr lang="sv-SE" dirty="0"/>
          </a:p>
        </p:txBody>
      </p:sp>
      <p:sp>
        <p:nvSpPr>
          <p:cNvPr id="34" name="Rektangel 33"/>
          <p:cNvSpPr/>
          <p:nvPr/>
        </p:nvSpPr>
        <p:spPr>
          <a:xfrm>
            <a:off x="2963259" y="6804248"/>
            <a:ext cx="46574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textruta 34"/>
          <p:cNvSpPr txBox="1"/>
          <p:nvPr/>
        </p:nvSpPr>
        <p:spPr>
          <a:xfrm>
            <a:off x="892701" y="636676"/>
            <a:ext cx="360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Vindkraftverk på Väddö Tomta 11:56</a:t>
            </a:r>
          </a:p>
          <a:p>
            <a:r>
              <a:rPr lang="sv-SE" dirty="0" smtClean="0"/>
              <a:t>Från sidan</a:t>
            </a:r>
            <a:endParaRPr lang="sv-SE" dirty="0"/>
          </a:p>
        </p:txBody>
      </p:sp>
      <p:sp>
        <p:nvSpPr>
          <p:cNvPr id="3" name="Rektangel med rundade hörn 2"/>
          <p:cNvSpPr/>
          <p:nvPr/>
        </p:nvSpPr>
        <p:spPr>
          <a:xfrm>
            <a:off x="2996952" y="3772450"/>
            <a:ext cx="432048" cy="1050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/>
          <p:cNvSpPr txBox="1"/>
          <p:nvPr/>
        </p:nvSpPr>
        <p:spPr>
          <a:xfrm>
            <a:off x="4030564" y="5580112"/>
            <a:ext cx="2007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Fundament av </a:t>
            </a:r>
          </a:p>
          <a:p>
            <a:r>
              <a:rPr lang="sv-SE" dirty="0" smtClean="0"/>
              <a:t>gravitationstyp</a:t>
            </a:r>
          </a:p>
          <a:p>
            <a:r>
              <a:rPr lang="sv-SE" dirty="0"/>
              <a:t>a</a:t>
            </a:r>
            <a:r>
              <a:rPr lang="sv-SE" dirty="0" smtClean="0"/>
              <a:t>v armerad betong</a:t>
            </a:r>
          </a:p>
          <a:p>
            <a:r>
              <a:rPr lang="sv-SE" dirty="0" smtClean="0"/>
              <a:t>B/L/H 15 x15x2 m</a:t>
            </a:r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 flipV="1">
            <a:off x="1052736" y="6780441"/>
            <a:ext cx="4985493" cy="7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254330" y="7596336"/>
            <a:ext cx="340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Skalan har anpassats för att hela</a:t>
            </a:r>
          </a:p>
          <a:p>
            <a:r>
              <a:rPr lang="sv-SE" dirty="0" smtClean="0"/>
              <a:t>verket ska rymmas inom formatet.</a:t>
            </a:r>
            <a:endParaRPr lang="sv-SE" dirty="0"/>
          </a:p>
        </p:txBody>
      </p:sp>
      <p:cxnSp>
        <p:nvCxnSpPr>
          <p:cNvPr id="12" name="Rak pil 11"/>
          <p:cNvCxnSpPr>
            <a:endCxn id="34" idx="3"/>
          </p:cNvCxnSpPr>
          <p:nvPr/>
        </p:nvCxnSpPr>
        <p:spPr>
          <a:xfrm flipH="1">
            <a:off x="3429000" y="6300192"/>
            <a:ext cx="601564" cy="526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4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67</Words>
  <Application>Microsoft Office PowerPoint</Application>
  <PresentationFormat>Bildspel på skärmen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3" baseType="lpstr">
      <vt:lpstr>Office-tema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Wennmalm</dc:creator>
  <cp:lastModifiedBy>Wennmalm</cp:lastModifiedBy>
  <cp:revision>18</cp:revision>
  <dcterms:created xsi:type="dcterms:W3CDTF">2017-01-20T14:19:47Z</dcterms:created>
  <dcterms:modified xsi:type="dcterms:W3CDTF">2017-01-29T10:52:19Z</dcterms:modified>
</cp:coreProperties>
</file>