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2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9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3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2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9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6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5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2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24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1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347-BF02-49BE-AB46-2901D7241EA4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7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BB347-BF02-49BE-AB46-2901D7241EA4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B99C8-A8E5-4E2F-82A8-44AE6D7F5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3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1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这次的项目是我第一次参与的团队合作的项目，感慨良多，受益匪浅。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/>
          </a:p>
          <a:p>
            <a:r>
              <a:rPr lang="zh-CN" altLang="en-US" smtClean="0"/>
              <a:t>熟悉</a:t>
            </a:r>
            <a:r>
              <a:rPr lang="zh-CN" altLang="en-US" dirty="0" smtClean="0"/>
              <a:t>了网站合作开发的流程，前台后台的配合，合理的分工。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学会了团队合作，体会到团队间有效沟通和交流的重要性。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02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项目总结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peach</dc:creator>
  <cp:lastModifiedBy>zilong li</cp:lastModifiedBy>
  <cp:revision>3</cp:revision>
  <dcterms:created xsi:type="dcterms:W3CDTF">2015-04-10T14:52:04Z</dcterms:created>
  <dcterms:modified xsi:type="dcterms:W3CDTF">2015-04-11T02:50:12Z</dcterms:modified>
</cp:coreProperties>
</file>