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3"/>
  </p:notesMasterIdLst>
  <p:handoutMasterIdLst>
    <p:handoutMasterId r:id="rId14"/>
  </p:handoutMasterIdLst>
  <p:sldIdLst>
    <p:sldId id="256" r:id="rId4"/>
    <p:sldId id="262" r:id="rId5"/>
    <p:sldId id="268" r:id="rId6"/>
    <p:sldId id="276" r:id="rId7"/>
    <p:sldId id="267" r:id="rId8"/>
    <p:sldId id="272" r:id="rId9"/>
    <p:sldId id="300" r:id="rId10"/>
    <p:sldId id="279" r:id="rId11"/>
    <p:sldId id="260" r:id="rId1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60"/>
  </p:normalViewPr>
  <p:slideViewPr>
    <p:cSldViewPr snapToGrid="0">
      <p:cViewPr varScale="1">
        <p:scale>
          <a:sx n="117" d="100"/>
          <a:sy n="117" d="100"/>
        </p:scale>
        <p:origin x="470" y="82"/>
      </p:cViewPr>
      <p:guideLst>
        <p:guide orient="horz" pos="2432"/>
        <p:guide pos="3840"/>
      </p:guideLst>
    </p:cSldViewPr>
  </p:slideViewPr>
  <p:notesTextViewPr>
    <p:cViewPr>
      <p:scale>
        <a:sx n="1" d="1"/>
        <a:sy n="1" d="1"/>
      </p:scale>
      <p:origin x="0" y="0"/>
    </p:cViewPr>
  </p:notesTextViewPr>
  <p:notesViewPr>
    <p:cSldViewPr snapToGrid="0" showGuides="1">
      <p:cViewPr varScale="1">
        <p:scale>
          <a:sx n="83" d="100"/>
          <a:sy n="83" d="100"/>
        </p:scale>
        <p:origin x="47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FCFE616-2B53-4558-B42F-108F2129EB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01F4AB3-EC6E-4DBA-95CB-766120F090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9C9DFD-DE14-48FB-8E4A-C008D0E1D1F0}" type="datetimeFigureOut">
              <a:rPr lang="ko-KR" altLang="en-US" smtClean="0"/>
              <a:t>2020-02-22</a:t>
            </a:fld>
            <a:endParaRPr lang="ko-KR" altLang="en-US"/>
          </a:p>
        </p:txBody>
      </p:sp>
      <p:sp>
        <p:nvSpPr>
          <p:cNvPr id="4" name="바닥글 개체 틀 3">
            <a:extLst>
              <a:ext uri="{FF2B5EF4-FFF2-40B4-BE49-F238E27FC236}">
                <a16:creationId xmlns:a16="http://schemas.microsoft.com/office/drawing/2014/main" id="{E7910C65-F9A9-4E8B-9B48-F21005D308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410259C5-97DF-4942-ADBE-0F2C66856D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939409-DB96-422C-9E1E-89134C69A42D}" type="slidenum">
              <a:rPr lang="ko-KR" altLang="en-US" smtClean="0"/>
              <a:t>‹#›</a:t>
            </a:fld>
            <a:endParaRPr lang="ko-KR" altLang="en-US"/>
          </a:p>
        </p:txBody>
      </p:sp>
    </p:spTree>
    <p:extLst>
      <p:ext uri="{BB962C8B-B14F-4D97-AF65-F5344CB8AC3E}">
        <p14:creationId xmlns:p14="http://schemas.microsoft.com/office/powerpoint/2010/main" val="599085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711AF-8719-4E74-AD26-06C487CB1E48}" type="datetimeFigureOut">
              <a:rPr lang="ko-KR" altLang="en-US" smtClean="0"/>
              <a:t>2020-02-22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BAC01-1C24-4CAE-B0DA-D1725C6166C8}" type="slidenum">
              <a:rPr lang="ko-KR" altLang="en-US" smtClean="0"/>
              <a:t>‹#›</a:t>
            </a:fld>
            <a:endParaRPr lang="ko-KR" altLang="en-US"/>
          </a:p>
        </p:txBody>
      </p:sp>
    </p:spTree>
    <p:extLst>
      <p:ext uri="{BB962C8B-B14F-4D97-AF65-F5344CB8AC3E}">
        <p14:creationId xmlns:p14="http://schemas.microsoft.com/office/powerpoint/2010/main" val="37682752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754914" y="2426551"/>
            <a:ext cx="10735192" cy="432048"/>
          </a:xfrm>
          <a:prstGeom prst="rect">
            <a:avLst/>
          </a:prstGeom>
        </p:spPr>
        <p:txBody>
          <a:bodyPr anchor="ctr"/>
          <a:lstStyle>
            <a:lvl1pPr marL="0" indent="0" algn="l">
              <a:buNone/>
              <a:defRPr sz="18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754914" y="797448"/>
            <a:ext cx="10735192" cy="1554514"/>
          </a:xfrm>
          <a:prstGeom prst="rect">
            <a:avLst/>
          </a:prstGeom>
        </p:spPr>
        <p:txBody>
          <a:bodyPr vert="horz" lIns="91440" tIns="45720" rIns="91440" bIns="45720" rtlCol="0" anchor="ctr">
            <a:noAutofit/>
          </a:bodyPr>
          <a:lstStyle>
            <a:lvl1pPr algn="l">
              <a:defRPr sz="5400">
                <a:solidFill>
                  <a:schemeClr val="tx1">
                    <a:lumMod val="85000"/>
                    <a:lumOff val="15000"/>
                  </a:schemeClr>
                </a:solidFill>
              </a:defRPr>
            </a:lvl1pPr>
          </a:lstStyle>
          <a:p>
            <a:r>
              <a:rPr lang="en-US" dirty="0"/>
              <a:t>Click</a:t>
            </a:r>
            <a:br>
              <a:rPr lang="en-US" dirty="0"/>
            </a:br>
            <a:r>
              <a:rPr lang="en-US" dirty="0"/>
              <a:t>to edit title</a:t>
            </a:r>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sp>
        <p:nvSpPr>
          <p:cNvPr id="17" name="Freeform 16"/>
          <p:cNvSpPr/>
          <p:nvPr userDrawn="1"/>
        </p:nvSpPr>
        <p:spPr>
          <a:xfrm>
            <a:off x="0" y="227675"/>
            <a:ext cx="10768264" cy="898628"/>
          </a:xfrm>
          <a:custGeom>
            <a:avLst/>
            <a:gdLst>
              <a:gd name="connsiteX0" fmla="*/ 0 w 10768264"/>
              <a:gd name="connsiteY0" fmla="*/ 0 h 898628"/>
              <a:gd name="connsiteX1" fmla="*/ 10318950 w 10768264"/>
              <a:gd name="connsiteY1" fmla="*/ 0 h 898628"/>
              <a:gd name="connsiteX2" fmla="*/ 10768264 w 10768264"/>
              <a:gd name="connsiteY2" fmla="*/ 449314 h 898628"/>
              <a:gd name="connsiteX3" fmla="*/ 10768263 w 10768264"/>
              <a:gd name="connsiteY3" fmla="*/ 449314 h 898628"/>
              <a:gd name="connsiteX4" fmla="*/ 10318949 w 10768264"/>
              <a:gd name="connsiteY4" fmla="*/ 898628 h 898628"/>
              <a:gd name="connsiteX5" fmla="*/ 0 w 10768264"/>
              <a:gd name="connsiteY5" fmla="*/ 898627 h 89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8264" h="898628">
                <a:moveTo>
                  <a:pt x="0" y="0"/>
                </a:moveTo>
                <a:lnTo>
                  <a:pt x="10318950" y="0"/>
                </a:lnTo>
                <a:cubicBezTo>
                  <a:pt x="10567099" y="0"/>
                  <a:pt x="10768264" y="201165"/>
                  <a:pt x="10768264" y="449314"/>
                </a:cubicBezTo>
                <a:lnTo>
                  <a:pt x="10768263" y="449314"/>
                </a:lnTo>
                <a:cubicBezTo>
                  <a:pt x="10768263" y="697463"/>
                  <a:pt x="10567098" y="898628"/>
                  <a:pt x="10318949" y="898628"/>
                </a:cubicBezTo>
                <a:lnTo>
                  <a:pt x="0" y="89862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3" name="Rectangle 2"/>
          <p:cNvSpPr/>
          <p:nvPr userDrawn="1"/>
        </p:nvSpPr>
        <p:spPr>
          <a:xfrm>
            <a:off x="0" y="6539023"/>
            <a:ext cx="12192000" cy="318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11417960" y="227676"/>
            <a:ext cx="774040" cy="898626"/>
          </a:xfrm>
          <a:custGeom>
            <a:avLst/>
            <a:gdLst>
              <a:gd name="connsiteX0" fmla="*/ 449314 w 774040"/>
              <a:gd name="connsiteY0" fmla="*/ 0 h 898626"/>
              <a:gd name="connsiteX1" fmla="*/ 774040 w 774040"/>
              <a:gd name="connsiteY1" fmla="*/ 0 h 898626"/>
              <a:gd name="connsiteX2" fmla="*/ 774040 w 774040"/>
              <a:gd name="connsiteY2" fmla="*/ 898626 h 898626"/>
              <a:gd name="connsiteX3" fmla="*/ 449314 w 774040"/>
              <a:gd name="connsiteY3" fmla="*/ 898626 h 898626"/>
              <a:gd name="connsiteX4" fmla="*/ 9128 w 774040"/>
              <a:gd name="connsiteY4" fmla="*/ 539865 h 898626"/>
              <a:gd name="connsiteX5" fmla="*/ 0 w 774040"/>
              <a:gd name="connsiteY5" fmla="*/ 449314 h 898626"/>
              <a:gd name="connsiteX6" fmla="*/ 9128 w 774040"/>
              <a:gd name="connsiteY6" fmla="*/ 358762 h 898626"/>
              <a:gd name="connsiteX7" fmla="*/ 449314 w 774040"/>
              <a:gd name="connsiteY7" fmla="*/ 0 h 89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040" h="898626">
                <a:moveTo>
                  <a:pt x="449314" y="0"/>
                </a:moveTo>
                <a:lnTo>
                  <a:pt x="774040" y="0"/>
                </a:lnTo>
                <a:lnTo>
                  <a:pt x="774040" y="898626"/>
                </a:lnTo>
                <a:lnTo>
                  <a:pt x="449314" y="898626"/>
                </a:lnTo>
                <a:cubicBezTo>
                  <a:pt x="232184" y="898626"/>
                  <a:pt x="51026" y="744609"/>
                  <a:pt x="9128" y="539865"/>
                </a:cubicBezTo>
                <a:lnTo>
                  <a:pt x="0" y="449314"/>
                </a:lnTo>
                <a:lnTo>
                  <a:pt x="9128" y="358762"/>
                </a:lnTo>
                <a:cubicBezTo>
                  <a:pt x="51026" y="154017"/>
                  <a:pt x="232184" y="0"/>
                  <a:pt x="4493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그림 개체 틀 2">
            <a:extLst>
              <a:ext uri="{FF2B5EF4-FFF2-40B4-BE49-F238E27FC236}">
                <a16:creationId xmlns:a16="http://schemas.microsoft.com/office/drawing/2014/main" id="{D938C880-3B0C-4410-8F33-C49D85A85573}"/>
              </a:ext>
            </a:extLst>
          </p:cNvPr>
          <p:cNvSpPr>
            <a:spLocks noGrp="1"/>
          </p:cNvSpPr>
          <p:nvPr>
            <p:ph type="pic" sz="quarter" idx="11" hasCustomPrompt="1"/>
          </p:nvPr>
        </p:nvSpPr>
        <p:spPr>
          <a:xfrm>
            <a:off x="701773" y="1688177"/>
            <a:ext cx="3600000" cy="216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1" name="그림 개체 틀 2">
            <a:extLst>
              <a:ext uri="{FF2B5EF4-FFF2-40B4-BE49-F238E27FC236}">
                <a16:creationId xmlns:a16="http://schemas.microsoft.com/office/drawing/2014/main" id="{16E7E0CE-0C9A-40BB-B0F7-2B8236143570}"/>
              </a:ext>
            </a:extLst>
          </p:cNvPr>
          <p:cNvSpPr>
            <a:spLocks noGrp="1"/>
          </p:cNvSpPr>
          <p:nvPr>
            <p:ph type="pic" sz="quarter" idx="12" hasCustomPrompt="1"/>
          </p:nvPr>
        </p:nvSpPr>
        <p:spPr>
          <a:xfrm>
            <a:off x="4297925" y="1688177"/>
            <a:ext cx="3600000" cy="216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2" name="그림 개체 틀 2">
            <a:extLst>
              <a:ext uri="{FF2B5EF4-FFF2-40B4-BE49-F238E27FC236}">
                <a16:creationId xmlns:a16="http://schemas.microsoft.com/office/drawing/2014/main" id="{31890AE5-E6D5-45A5-BE9F-FE4351901B88}"/>
              </a:ext>
            </a:extLst>
          </p:cNvPr>
          <p:cNvSpPr>
            <a:spLocks noGrp="1"/>
          </p:cNvSpPr>
          <p:nvPr>
            <p:ph type="pic" sz="quarter" idx="13" hasCustomPrompt="1"/>
          </p:nvPr>
        </p:nvSpPr>
        <p:spPr>
          <a:xfrm>
            <a:off x="701773" y="3848177"/>
            <a:ext cx="3600000" cy="216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3" name="그림 개체 틀 2">
            <a:extLst>
              <a:ext uri="{FF2B5EF4-FFF2-40B4-BE49-F238E27FC236}">
                <a16:creationId xmlns:a16="http://schemas.microsoft.com/office/drawing/2014/main" id="{D399BCC8-1C6B-40A5-8B14-648634FB39E3}"/>
              </a:ext>
            </a:extLst>
          </p:cNvPr>
          <p:cNvSpPr>
            <a:spLocks noGrp="1"/>
          </p:cNvSpPr>
          <p:nvPr>
            <p:ph type="pic" sz="quarter" idx="14" hasCustomPrompt="1"/>
          </p:nvPr>
        </p:nvSpPr>
        <p:spPr>
          <a:xfrm>
            <a:off x="4297925" y="3848177"/>
            <a:ext cx="3600000" cy="216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4" name="Rectangle 1">
            <a:extLst>
              <a:ext uri="{FF2B5EF4-FFF2-40B4-BE49-F238E27FC236}">
                <a16:creationId xmlns:a16="http://schemas.microsoft.com/office/drawing/2014/main" id="{BD4DB7B0-4E77-4EF9-B54A-8430BF3FE370}"/>
              </a:ext>
            </a:extLst>
          </p:cNvPr>
          <p:cNvSpPr/>
          <p:nvPr userDrawn="1"/>
        </p:nvSpPr>
        <p:spPr>
          <a:xfrm>
            <a:off x="7890229" y="1688177"/>
            <a:ext cx="4301771" cy="43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Rectangle 10">
            <a:extLst>
              <a:ext uri="{FF2B5EF4-FFF2-40B4-BE49-F238E27FC236}">
                <a16:creationId xmlns:a16="http://schemas.microsoft.com/office/drawing/2014/main" id="{C416B7FA-BD8B-4BBF-9976-B9A42B5B6BB4}"/>
              </a:ext>
            </a:extLst>
          </p:cNvPr>
          <p:cNvSpPr/>
          <p:nvPr userDrawn="1"/>
        </p:nvSpPr>
        <p:spPr>
          <a:xfrm>
            <a:off x="0" y="1688177"/>
            <a:ext cx="705394" cy="43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Tree>
    <p:extLst>
      <p:ext uri="{BB962C8B-B14F-4D97-AF65-F5344CB8AC3E}">
        <p14:creationId xmlns:p14="http://schemas.microsoft.com/office/powerpoint/2010/main" val="107034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17" name="Freeform 16"/>
          <p:cNvSpPr/>
          <p:nvPr userDrawn="1"/>
        </p:nvSpPr>
        <p:spPr>
          <a:xfrm>
            <a:off x="0" y="227675"/>
            <a:ext cx="10768264" cy="898628"/>
          </a:xfrm>
          <a:custGeom>
            <a:avLst/>
            <a:gdLst>
              <a:gd name="connsiteX0" fmla="*/ 0 w 10768264"/>
              <a:gd name="connsiteY0" fmla="*/ 0 h 898628"/>
              <a:gd name="connsiteX1" fmla="*/ 10318950 w 10768264"/>
              <a:gd name="connsiteY1" fmla="*/ 0 h 898628"/>
              <a:gd name="connsiteX2" fmla="*/ 10768264 w 10768264"/>
              <a:gd name="connsiteY2" fmla="*/ 449314 h 898628"/>
              <a:gd name="connsiteX3" fmla="*/ 10768263 w 10768264"/>
              <a:gd name="connsiteY3" fmla="*/ 449314 h 898628"/>
              <a:gd name="connsiteX4" fmla="*/ 10318949 w 10768264"/>
              <a:gd name="connsiteY4" fmla="*/ 898628 h 898628"/>
              <a:gd name="connsiteX5" fmla="*/ 0 w 10768264"/>
              <a:gd name="connsiteY5" fmla="*/ 898627 h 89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8264" h="898628">
                <a:moveTo>
                  <a:pt x="0" y="0"/>
                </a:moveTo>
                <a:lnTo>
                  <a:pt x="10318950" y="0"/>
                </a:lnTo>
                <a:cubicBezTo>
                  <a:pt x="10567099" y="0"/>
                  <a:pt x="10768264" y="201165"/>
                  <a:pt x="10768264" y="449314"/>
                </a:cubicBezTo>
                <a:lnTo>
                  <a:pt x="10768263" y="449314"/>
                </a:lnTo>
                <a:cubicBezTo>
                  <a:pt x="10768263" y="697463"/>
                  <a:pt x="10567098" y="898628"/>
                  <a:pt x="10318949" y="898628"/>
                </a:cubicBezTo>
                <a:lnTo>
                  <a:pt x="0" y="89862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3" name="Rectangle 2"/>
          <p:cNvSpPr/>
          <p:nvPr userDrawn="1"/>
        </p:nvSpPr>
        <p:spPr>
          <a:xfrm>
            <a:off x="0" y="6539023"/>
            <a:ext cx="12192000" cy="318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11417960" y="227676"/>
            <a:ext cx="774040" cy="898626"/>
          </a:xfrm>
          <a:custGeom>
            <a:avLst/>
            <a:gdLst>
              <a:gd name="connsiteX0" fmla="*/ 449314 w 774040"/>
              <a:gd name="connsiteY0" fmla="*/ 0 h 898626"/>
              <a:gd name="connsiteX1" fmla="*/ 774040 w 774040"/>
              <a:gd name="connsiteY1" fmla="*/ 0 h 898626"/>
              <a:gd name="connsiteX2" fmla="*/ 774040 w 774040"/>
              <a:gd name="connsiteY2" fmla="*/ 898626 h 898626"/>
              <a:gd name="connsiteX3" fmla="*/ 449314 w 774040"/>
              <a:gd name="connsiteY3" fmla="*/ 898626 h 898626"/>
              <a:gd name="connsiteX4" fmla="*/ 9128 w 774040"/>
              <a:gd name="connsiteY4" fmla="*/ 539865 h 898626"/>
              <a:gd name="connsiteX5" fmla="*/ 0 w 774040"/>
              <a:gd name="connsiteY5" fmla="*/ 449314 h 898626"/>
              <a:gd name="connsiteX6" fmla="*/ 9128 w 774040"/>
              <a:gd name="connsiteY6" fmla="*/ 358762 h 898626"/>
              <a:gd name="connsiteX7" fmla="*/ 449314 w 774040"/>
              <a:gd name="connsiteY7" fmla="*/ 0 h 89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040" h="898626">
                <a:moveTo>
                  <a:pt x="449314" y="0"/>
                </a:moveTo>
                <a:lnTo>
                  <a:pt x="774040" y="0"/>
                </a:lnTo>
                <a:lnTo>
                  <a:pt x="774040" y="898626"/>
                </a:lnTo>
                <a:lnTo>
                  <a:pt x="449314" y="898626"/>
                </a:lnTo>
                <a:cubicBezTo>
                  <a:pt x="232184" y="898626"/>
                  <a:pt x="51026" y="744609"/>
                  <a:pt x="9128" y="539865"/>
                </a:cubicBezTo>
                <a:lnTo>
                  <a:pt x="0" y="449314"/>
                </a:lnTo>
                <a:lnTo>
                  <a:pt x="9128" y="358762"/>
                </a:lnTo>
                <a:cubicBezTo>
                  <a:pt x="51026" y="154017"/>
                  <a:pt x="232184" y="0"/>
                  <a:pt x="4493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3">
            <a:extLst>
              <a:ext uri="{FF2B5EF4-FFF2-40B4-BE49-F238E27FC236}">
                <a16:creationId xmlns:a16="http://schemas.microsoft.com/office/drawing/2014/main" id="{E9AA8CCD-7512-42CB-8E24-AA61FF42AAD3}"/>
              </a:ext>
            </a:extLst>
          </p:cNvPr>
          <p:cNvSpPr/>
          <p:nvPr userDrawn="1"/>
        </p:nvSpPr>
        <p:spPr>
          <a:xfrm>
            <a:off x="741585" y="1741187"/>
            <a:ext cx="5220000" cy="4320000"/>
          </a:xfrm>
          <a:prstGeom prst="rect">
            <a:avLst/>
          </a:prstGeom>
          <a:solidFill>
            <a:schemeClr val="accent2">
              <a:lumMod val="20000"/>
              <a:lumOff val="80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7" name="그림 개체 틀 2">
            <a:extLst>
              <a:ext uri="{FF2B5EF4-FFF2-40B4-BE49-F238E27FC236}">
                <a16:creationId xmlns:a16="http://schemas.microsoft.com/office/drawing/2014/main" id="{BF700971-C0BA-4906-8964-6DC2A26E2381}"/>
              </a:ext>
            </a:extLst>
          </p:cNvPr>
          <p:cNvSpPr>
            <a:spLocks noGrp="1"/>
          </p:cNvSpPr>
          <p:nvPr>
            <p:ph type="pic" sz="quarter" idx="14" hasCustomPrompt="1"/>
          </p:nvPr>
        </p:nvSpPr>
        <p:spPr>
          <a:xfrm>
            <a:off x="837596" y="1849187"/>
            <a:ext cx="2688299" cy="4104000"/>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a:t>
            </a:r>
            <a:r>
              <a:rPr lang="en-US" altLang="ko-KR" dirty="0" smtClean="0"/>
              <a:t>Here</a:t>
            </a:r>
          </a:p>
          <a:p>
            <a:pPr marL="0" lvl="0" algn="ctr"/>
            <a:endParaRPr lang="en-US" altLang="ko-KR" dirty="0" smtClean="0"/>
          </a:p>
          <a:p>
            <a:pPr marL="0" lvl="0" algn="ctr"/>
            <a:endParaRPr lang="ko-KR" altLang="en-US" dirty="0"/>
          </a:p>
        </p:txBody>
      </p:sp>
      <p:sp>
        <p:nvSpPr>
          <p:cNvPr id="8" name="Rectangle 21">
            <a:extLst>
              <a:ext uri="{FF2B5EF4-FFF2-40B4-BE49-F238E27FC236}">
                <a16:creationId xmlns:a16="http://schemas.microsoft.com/office/drawing/2014/main" id="{7BBBAC7E-ECE4-4AE1-BF8C-EE676CB7D597}"/>
              </a:ext>
            </a:extLst>
          </p:cNvPr>
          <p:cNvSpPr/>
          <p:nvPr userDrawn="1"/>
        </p:nvSpPr>
        <p:spPr>
          <a:xfrm>
            <a:off x="6231114" y="1741187"/>
            <a:ext cx="5220000" cy="4320000"/>
          </a:xfrm>
          <a:prstGeom prst="rect">
            <a:avLst/>
          </a:prstGeom>
          <a:solidFill>
            <a:schemeClr val="accent4">
              <a:lumMod val="20000"/>
              <a:lumOff val="80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9" name="그림 개체 틀 2">
            <a:extLst>
              <a:ext uri="{FF2B5EF4-FFF2-40B4-BE49-F238E27FC236}">
                <a16:creationId xmlns:a16="http://schemas.microsoft.com/office/drawing/2014/main" id="{C0804652-F7BE-4333-8BBF-96110F6286F2}"/>
              </a:ext>
            </a:extLst>
          </p:cNvPr>
          <p:cNvSpPr>
            <a:spLocks noGrp="1"/>
          </p:cNvSpPr>
          <p:nvPr>
            <p:ph type="pic" sz="quarter" idx="59" hasCustomPrompt="1"/>
          </p:nvPr>
        </p:nvSpPr>
        <p:spPr>
          <a:xfrm>
            <a:off x="6327124" y="1849187"/>
            <a:ext cx="2688299" cy="4104000"/>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a:t>
            </a:r>
            <a:r>
              <a:rPr lang="en-US" altLang="ko-KR" dirty="0" smtClean="0"/>
              <a:t>Here</a:t>
            </a:r>
          </a:p>
          <a:p>
            <a:pPr marL="0" lvl="0" algn="ctr"/>
            <a:endParaRPr lang="en-US" altLang="ko-KR" dirty="0" smtClean="0"/>
          </a:p>
          <a:p>
            <a:pPr marL="0" lvl="0" algn="ctr"/>
            <a:endParaRPr lang="ko-KR" altLang="en-US" dirty="0"/>
          </a:p>
        </p:txBody>
      </p:sp>
    </p:spTree>
    <p:extLst>
      <p:ext uri="{BB962C8B-B14F-4D97-AF65-F5344CB8AC3E}">
        <p14:creationId xmlns:p14="http://schemas.microsoft.com/office/powerpoint/2010/main" val="3578648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2" name="직사각형 31">
            <a:extLst>
              <a:ext uri="{FF2B5EF4-FFF2-40B4-BE49-F238E27FC236}">
                <a16:creationId xmlns:a16="http://schemas.microsoft.com/office/drawing/2014/main" id="{1CD54D7A-E723-42D4-A74C-882945CC7DFD}"/>
              </a:ext>
            </a:extLst>
          </p:cNvPr>
          <p:cNvSpPr/>
          <p:nvPr userDrawn="1"/>
        </p:nvSpPr>
        <p:spPr>
          <a:xfrm>
            <a:off x="0" y="0"/>
            <a:ext cx="12192000" cy="68580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5017163" y="0"/>
            <a:ext cx="218974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Picture Placeholder 2">
            <a:extLst>
              <a:ext uri="{FF2B5EF4-FFF2-40B4-BE49-F238E27FC236}">
                <a16:creationId xmlns:a16="http://schemas.microsoft.com/office/drawing/2014/main" id="{26C830F3-94D1-4E67-A2FA-782F45531ACD}"/>
              </a:ext>
            </a:extLst>
          </p:cNvPr>
          <p:cNvSpPr>
            <a:spLocks noGrp="1"/>
          </p:cNvSpPr>
          <p:nvPr>
            <p:ph type="pic" idx="1" hasCustomPrompt="1"/>
          </p:nvPr>
        </p:nvSpPr>
        <p:spPr>
          <a:xfrm>
            <a:off x="1002211" y="1876465"/>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Picture Placeholder 2">
            <a:extLst>
              <a:ext uri="{FF2B5EF4-FFF2-40B4-BE49-F238E27FC236}">
                <a16:creationId xmlns:a16="http://schemas.microsoft.com/office/drawing/2014/main" id="{4C2C75E7-FCF2-4127-9F32-9FBBF6AAA769}"/>
              </a:ext>
            </a:extLst>
          </p:cNvPr>
          <p:cNvSpPr>
            <a:spLocks noGrp="1"/>
          </p:cNvSpPr>
          <p:nvPr>
            <p:ph type="pic" idx="12" hasCustomPrompt="1"/>
          </p:nvPr>
        </p:nvSpPr>
        <p:spPr>
          <a:xfrm>
            <a:off x="3706506" y="1876465"/>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6" name="Picture Placeholder 2">
            <a:extLst>
              <a:ext uri="{FF2B5EF4-FFF2-40B4-BE49-F238E27FC236}">
                <a16:creationId xmlns:a16="http://schemas.microsoft.com/office/drawing/2014/main" id="{0E5386D7-9C95-44AD-AF2E-88754B99A084}"/>
              </a:ext>
            </a:extLst>
          </p:cNvPr>
          <p:cNvSpPr>
            <a:spLocks noGrp="1"/>
          </p:cNvSpPr>
          <p:nvPr>
            <p:ph type="pic" idx="13" hasCustomPrompt="1"/>
          </p:nvPr>
        </p:nvSpPr>
        <p:spPr>
          <a:xfrm>
            <a:off x="6410801" y="1876465"/>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7" name="Rectangle 6">
            <a:extLst>
              <a:ext uri="{FF2B5EF4-FFF2-40B4-BE49-F238E27FC236}">
                <a16:creationId xmlns:a16="http://schemas.microsoft.com/office/drawing/2014/main" id="{A435D15B-668D-4CB0-8B2C-9C727769CBA8}"/>
              </a:ext>
            </a:extLst>
          </p:cNvPr>
          <p:cNvSpPr/>
          <p:nvPr userDrawn="1"/>
        </p:nvSpPr>
        <p:spPr>
          <a:xfrm>
            <a:off x="909159" y="1792203"/>
            <a:ext cx="2264266" cy="2415505"/>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8" name="Rectangle 7">
            <a:extLst>
              <a:ext uri="{FF2B5EF4-FFF2-40B4-BE49-F238E27FC236}">
                <a16:creationId xmlns:a16="http://schemas.microsoft.com/office/drawing/2014/main" id="{A12218F4-CC5A-40BF-B528-B0BDE65DAB5A}"/>
              </a:ext>
            </a:extLst>
          </p:cNvPr>
          <p:cNvSpPr/>
          <p:nvPr userDrawn="1"/>
        </p:nvSpPr>
        <p:spPr>
          <a:xfrm>
            <a:off x="3613454" y="1792203"/>
            <a:ext cx="2264266" cy="241550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9" name="Rectangle 8">
            <a:extLst>
              <a:ext uri="{FF2B5EF4-FFF2-40B4-BE49-F238E27FC236}">
                <a16:creationId xmlns:a16="http://schemas.microsoft.com/office/drawing/2014/main" id="{A11319DD-0E26-463C-8A29-C7993FFCBA76}"/>
              </a:ext>
            </a:extLst>
          </p:cNvPr>
          <p:cNvSpPr/>
          <p:nvPr userDrawn="1"/>
        </p:nvSpPr>
        <p:spPr>
          <a:xfrm>
            <a:off x="6317749" y="1792203"/>
            <a:ext cx="2264266" cy="2415505"/>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0" name="Picture Placeholder 2">
            <a:extLst>
              <a:ext uri="{FF2B5EF4-FFF2-40B4-BE49-F238E27FC236}">
                <a16:creationId xmlns:a16="http://schemas.microsoft.com/office/drawing/2014/main" id="{B63E350A-0D0E-4235-A355-EAA3D40D0D47}"/>
              </a:ext>
            </a:extLst>
          </p:cNvPr>
          <p:cNvSpPr>
            <a:spLocks noGrp="1"/>
          </p:cNvSpPr>
          <p:nvPr>
            <p:ph type="pic" idx="14" hasCustomPrompt="1"/>
          </p:nvPr>
        </p:nvSpPr>
        <p:spPr>
          <a:xfrm>
            <a:off x="9115096" y="1876465"/>
            <a:ext cx="2078162" cy="224698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1" name="Rectangle 11">
            <a:extLst>
              <a:ext uri="{FF2B5EF4-FFF2-40B4-BE49-F238E27FC236}">
                <a16:creationId xmlns:a16="http://schemas.microsoft.com/office/drawing/2014/main" id="{100EE76A-0416-4CE9-9336-7711B39880A9}"/>
              </a:ext>
            </a:extLst>
          </p:cNvPr>
          <p:cNvSpPr/>
          <p:nvPr userDrawn="1"/>
        </p:nvSpPr>
        <p:spPr>
          <a:xfrm>
            <a:off x="9022044" y="1792203"/>
            <a:ext cx="2264266" cy="241550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60750257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288618"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746991"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331542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8779672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bg1"/>
        </a:solidFill>
        <a:effectLst/>
      </p:bgPr>
    </p:bg>
    <p:spTree>
      <p:nvGrpSpPr>
        <p:cNvPr id="1" name=""/>
        <p:cNvGrpSpPr/>
        <p:nvPr/>
      </p:nvGrpSpPr>
      <p:grpSpPr>
        <a:xfrm>
          <a:off x="0" y="0"/>
          <a:ext cx="0" cy="0"/>
          <a:chOff x="0" y="0"/>
          <a:chExt cx="0" cy="0"/>
        </a:xfrm>
      </p:grpSpPr>
      <p:sp>
        <p:nvSpPr>
          <p:cNvPr id="4" name="자유형: 도형 3">
            <a:extLst>
              <a:ext uri="{FF2B5EF4-FFF2-40B4-BE49-F238E27FC236}">
                <a16:creationId xmlns:a16="http://schemas.microsoft.com/office/drawing/2014/main" id="{1FB5ED5E-3C68-48D3-8806-B47AEF82DA51}"/>
              </a:ext>
            </a:extLst>
          </p:cNvPr>
          <p:cNvSpPr>
            <a:spLocks noGrp="1"/>
          </p:cNvSpPr>
          <p:nvPr>
            <p:ph type="pic" sz="quarter" idx="11" hasCustomPrompt="1"/>
          </p:nvPr>
        </p:nvSpPr>
        <p:spPr>
          <a:xfrm>
            <a:off x="118685" y="140416"/>
            <a:ext cx="11899497" cy="6687912"/>
          </a:xfrm>
          <a:custGeom>
            <a:avLst/>
            <a:gdLst>
              <a:gd name="connsiteX0" fmla="*/ 3761303 w 11899497"/>
              <a:gd name="connsiteY0" fmla="*/ 6416019 h 6687912"/>
              <a:gd name="connsiteX1" fmla="*/ 3744727 w 11899497"/>
              <a:gd name="connsiteY1" fmla="*/ 6423524 h 6687912"/>
              <a:gd name="connsiteX2" fmla="*/ 3735720 w 11899497"/>
              <a:gd name="connsiteY2" fmla="*/ 6427456 h 6687912"/>
              <a:gd name="connsiteX3" fmla="*/ 3744023 w 11899497"/>
              <a:gd name="connsiteY3" fmla="*/ 6427387 h 6687912"/>
              <a:gd name="connsiteX4" fmla="*/ 3761705 w 11899497"/>
              <a:gd name="connsiteY4" fmla="*/ 6418306 h 6687912"/>
              <a:gd name="connsiteX5" fmla="*/ 3796065 w 11899497"/>
              <a:gd name="connsiteY5" fmla="*/ 6350221 h 6687912"/>
              <a:gd name="connsiteX6" fmla="*/ 3759775 w 11899497"/>
              <a:gd name="connsiteY6" fmla="*/ 6358881 h 6687912"/>
              <a:gd name="connsiteX7" fmla="*/ 3662035 w 11899497"/>
              <a:gd name="connsiteY7" fmla="*/ 6373930 h 6687912"/>
              <a:gd name="connsiteX8" fmla="*/ 3628221 w 11899497"/>
              <a:gd name="connsiteY8" fmla="*/ 6376036 h 6687912"/>
              <a:gd name="connsiteX9" fmla="*/ 3608186 w 11899497"/>
              <a:gd name="connsiteY9" fmla="*/ 6378441 h 6687912"/>
              <a:gd name="connsiteX10" fmla="*/ 3576277 w 11899497"/>
              <a:gd name="connsiteY10" fmla="*/ 6393940 h 6687912"/>
              <a:gd name="connsiteX11" fmla="*/ 3532239 w 11899497"/>
              <a:gd name="connsiteY11" fmla="*/ 6409940 h 6687912"/>
              <a:gd name="connsiteX12" fmla="*/ 3485544 w 11899497"/>
              <a:gd name="connsiteY12" fmla="*/ 6420999 h 6687912"/>
              <a:gd name="connsiteX13" fmla="*/ 3433798 w 11899497"/>
              <a:gd name="connsiteY13" fmla="*/ 6435301 h 6687912"/>
              <a:gd name="connsiteX14" fmla="*/ 3437781 w 11899497"/>
              <a:gd name="connsiteY14" fmla="*/ 6440883 h 6687912"/>
              <a:gd name="connsiteX15" fmla="*/ 3453505 w 11899497"/>
              <a:gd name="connsiteY15" fmla="*/ 6448471 h 6687912"/>
              <a:gd name="connsiteX16" fmla="*/ 3539035 w 11899497"/>
              <a:gd name="connsiteY16" fmla="*/ 6421228 h 6687912"/>
              <a:gd name="connsiteX17" fmla="*/ 3602821 w 11899497"/>
              <a:gd name="connsiteY17" fmla="*/ 6421626 h 6687912"/>
              <a:gd name="connsiteX18" fmla="*/ 3635338 w 11899497"/>
              <a:gd name="connsiteY18" fmla="*/ 6419865 h 6687912"/>
              <a:gd name="connsiteX19" fmla="*/ 3701779 w 11899497"/>
              <a:gd name="connsiteY19" fmla="*/ 6412255 h 6687912"/>
              <a:gd name="connsiteX20" fmla="*/ 3739509 w 11899497"/>
              <a:gd name="connsiteY20" fmla="*/ 6391937 h 6687912"/>
              <a:gd name="connsiteX21" fmla="*/ 3750128 w 11899497"/>
              <a:gd name="connsiteY21" fmla="*/ 6381537 h 6687912"/>
              <a:gd name="connsiteX22" fmla="*/ 3790551 w 11899497"/>
              <a:gd name="connsiteY22" fmla="*/ 6356329 h 6687912"/>
              <a:gd name="connsiteX23" fmla="*/ 10446061 w 11899497"/>
              <a:gd name="connsiteY23" fmla="*/ 6127620 h 6687912"/>
              <a:gd name="connsiteX24" fmla="*/ 10444120 w 11899497"/>
              <a:gd name="connsiteY24" fmla="*/ 6131047 h 6687912"/>
              <a:gd name="connsiteX25" fmla="*/ 10442905 w 11899497"/>
              <a:gd name="connsiteY25" fmla="*/ 6140575 h 6687912"/>
              <a:gd name="connsiteX26" fmla="*/ 10466157 w 11899497"/>
              <a:gd name="connsiteY26" fmla="*/ 6128407 h 6687912"/>
              <a:gd name="connsiteX27" fmla="*/ 10464306 w 11899497"/>
              <a:gd name="connsiteY27" fmla="*/ 6127725 h 6687912"/>
              <a:gd name="connsiteX28" fmla="*/ 10460857 w 11899497"/>
              <a:gd name="connsiteY28" fmla="*/ 6128319 h 6687912"/>
              <a:gd name="connsiteX29" fmla="*/ 10459691 w 11899497"/>
              <a:gd name="connsiteY29" fmla="*/ 6128521 h 6687912"/>
              <a:gd name="connsiteX30" fmla="*/ 10449404 w 11899497"/>
              <a:gd name="connsiteY30" fmla="*/ 6131497 h 6687912"/>
              <a:gd name="connsiteX31" fmla="*/ 7063808 w 11899497"/>
              <a:gd name="connsiteY31" fmla="*/ 6127619 h 6687912"/>
              <a:gd name="connsiteX32" fmla="*/ 7061866 w 11899497"/>
              <a:gd name="connsiteY32" fmla="*/ 6131046 h 6687912"/>
              <a:gd name="connsiteX33" fmla="*/ 7060654 w 11899497"/>
              <a:gd name="connsiteY33" fmla="*/ 6140575 h 6687912"/>
              <a:gd name="connsiteX34" fmla="*/ 7083904 w 11899497"/>
              <a:gd name="connsiteY34" fmla="*/ 6128406 h 6687912"/>
              <a:gd name="connsiteX35" fmla="*/ 7082053 w 11899497"/>
              <a:gd name="connsiteY35" fmla="*/ 6127724 h 6687912"/>
              <a:gd name="connsiteX36" fmla="*/ 7078603 w 11899497"/>
              <a:gd name="connsiteY36" fmla="*/ 6128318 h 6687912"/>
              <a:gd name="connsiteX37" fmla="*/ 7077438 w 11899497"/>
              <a:gd name="connsiteY37" fmla="*/ 6128520 h 6687912"/>
              <a:gd name="connsiteX38" fmla="*/ 7067151 w 11899497"/>
              <a:gd name="connsiteY38" fmla="*/ 6131496 h 6687912"/>
              <a:gd name="connsiteX39" fmla="*/ 7666689 w 11899497"/>
              <a:gd name="connsiteY39" fmla="*/ 5876840 h 6687912"/>
              <a:gd name="connsiteX40" fmla="*/ 7648946 w 11899497"/>
              <a:gd name="connsiteY40" fmla="*/ 5880364 h 6687912"/>
              <a:gd name="connsiteX41" fmla="*/ 7481766 w 11899497"/>
              <a:gd name="connsiteY41" fmla="*/ 5946831 h 6687912"/>
              <a:gd name="connsiteX42" fmla="*/ 7467199 w 11899497"/>
              <a:gd name="connsiteY42" fmla="*/ 5953124 h 6687912"/>
              <a:gd name="connsiteX43" fmla="*/ 7408068 w 11899497"/>
              <a:gd name="connsiteY43" fmla="*/ 5964627 h 6687912"/>
              <a:gd name="connsiteX44" fmla="*/ 7375830 w 11899497"/>
              <a:gd name="connsiteY44" fmla="*/ 5974261 h 6687912"/>
              <a:gd name="connsiteX45" fmla="*/ 7377417 w 11899497"/>
              <a:gd name="connsiteY45" fmla="*/ 5980405 h 6687912"/>
              <a:gd name="connsiteX46" fmla="*/ 7345305 w 11899497"/>
              <a:gd name="connsiteY46" fmla="*/ 6031637 h 6687912"/>
              <a:gd name="connsiteX47" fmla="*/ 7341068 w 11899497"/>
              <a:gd name="connsiteY47" fmla="*/ 6033912 h 6687912"/>
              <a:gd name="connsiteX48" fmla="*/ 7340119 w 11899497"/>
              <a:gd name="connsiteY48" fmla="*/ 6038299 h 6687912"/>
              <a:gd name="connsiteX49" fmla="*/ 7329943 w 11899497"/>
              <a:gd name="connsiteY49" fmla="*/ 6043813 h 6687912"/>
              <a:gd name="connsiteX50" fmla="*/ 7292549 w 11899497"/>
              <a:gd name="connsiteY50" fmla="*/ 6069073 h 6687912"/>
              <a:gd name="connsiteX51" fmla="*/ 7286095 w 11899497"/>
              <a:gd name="connsiteY51" fmla="*/ 6073068 h 6687912"/>
              <a:gd name="connsiteX52" fmla="*/ 7195431 w 11899497"/>
              <a:gd name="connsiteY52" fmla="*/ 6105589 h 6687912"/>
              <a:gd name="connsiteX53" fmla="*/ 7173362 w 11899497"/>
              <a:gd name="connsiteY53" fmla="*/ 6109808 h 6687912"/>
              <a:gd name="connsiteX54" fmla="*/ 7109757 w 11899497"/>
              <a:gd name="connsiteY54" fmla="*/ 6122423 h 6687912"/>
              <a:gd name="connsiteX55" fmla="*/ 7105175 w 11899497"/>
              <a:gd name="connsiteY55" fmla="*/ 6124022 h 6687912"/>
              <a:gd name="connsiteX56" fmla="*/ 7089985 w 11899497"/>
              <a:gd name="connsiteY56" fmla="*/ 6145556 h 6687912"/>
              <a:gd name="connsiteX57" fmla="*/ 7093757 w 11899497"/>
              <a:gd name="connsiteY57" fmla="*/ 6150006 h 6687912"/>
              <a:gd name="connsiteX58" fmla="*/ 7107585 w 11899497"/>
              <a:gd name="connsiteY58" fmla="*/ 6147415 h 6687912"/>
              <a:gd name="connsiteX59" fmla="*/ 7162078 w 11899497"/>
              <a:gd name="connsiteY59" fmla="*/ 6122502 h 6687912"/>
              <a:gd name="connsiteX60" fmla="*/ 7249443 w 11899497"/>
              <a:gd name="connsiteY60" fmla="*/ 6095155 h 6687912"/>
              <a:gd name="connsiteX61" fmla="*/ 7418271 w 11899497"/>
              <a:gd name="connsiteY61" fmla="*/ 6036738 h 6687912"/>
              <a:gd name="connsiteX62" fmla="*/ 7400567 w 11899497"/>
              <a:gd name="connsiteY62" fmla="*/ 6025571 h 6687912"/>
              <a:gd name="connsiteX63" fmla="*/ 7496143 w 11899497"/>
              <a:gd name="connsiteY63" fmla="*/ 5978668 h 6687912"/>
              <a:gd name="connsiteX64" fmla="*/ 7543990 w 11899497"/>
              <a:gd name="connsiteY64" fmla="*/ 5964695 h 6687912"/>
              <a:gd name="connsiteX65" fmla="*/ 7544323 w 11899497"/>
              <a:gd name="connsiteY65" fmla="*/ 5961576 h 6687912"/>
              <a:gd name="connsiteX66" fmla="*/ 7563744 w 11899497"/>
              <a:gd name="connsiteY66" fmla="*/ 5953185 h 6687912"/>
              <a:gd name="connsiteX67" fmla="*/ 7583871 w 11899497"/>
              <a:gd name="connsiteY67" fmla="*/ 5951383 h 6687912"/>
              <a:gd name="connsiteX68" fmla="*/ 7609421 w 11899497"/>
              <a:gd name="connsiteY68" fmla="*/ 5942931 h 6687912"/>
              <a:gd name="connsiteX69" fmla="*/ 7612599 w 11899497"/>
              <a:gd name="connsiteY69" fmla="*/ 5943271 h 6687912"/>
              <a:gd name="connsiteX70" fmla="*/ 7617406 w 11899497"/>
              <a:gd name="connsiteY70" fmla="*/ 5941524 h 6687912"/>
              <a:gd name="connsiteX71" fmla="*/ 7662949 w 11899497"/>
              <a:gd name="connsiteY71" fmla="*/ 5916085 h 6687912"/>
              <a:gd name="connsiteX72" fmla="*/ 7680568 w 11899497"/>
              <a:gd name="connsiteY72" fmla="*/ 5886868 h 6687912"/>
              <a:gd name="connsiteX73" fmla="*/ 7666689 w 11899497"/>
              <a:gd name="connsiteY73" fmla="*/ 5876840 h 6687912"/>
              <a:gd name="connsiteX74" fmla="*/ 10983699 w 11899497"/>
              <a:gd name="connsiteY74" fmla="*/ 5612047 h 6687912"/>
              <a:gd name="connsiteX75" fmla="*/ 10938309 w 11899497"/>
              <a:gd name="connsiteY75" fmla="*/ 5630351 h 6687912"/>
              <a:gd name="connsiteX76" fmla="*/ 10873867 w 11899497"/>
              <a:gd name="connsiteY76" fmla="*/ 5654330 h 6687912"/>
              <a:gd name="connsiteX77" fmla="*/ 10872890 w 11899497"/>
              <a:gd name="connsiteY77" fmla="*/ 5655117 h 6687912"/>
              <a:gd name="connsiteX78" fmla="*/ 10885126 w 11899497"/>
              <a:gd name="connsiteY78" fmla="*/ 5654778 h 6687912"/>
              <a:gd name="connsiteX79" fmla="*/ 10985459 w 11899497"/>
              <a:gd name="connsiteY79" fmla="*/ 5662471 h 6687912"/>
              <a:gd name="connsiteX80" fmla="*/ 11011415 w 11899497"/>
              <a:gd name="connsiteY80" fmla="*/ 5656896 h 6687912"/>
              <a:gd name="connsiteX81" fmla="*/ 11025265 w 11899497"/>
              <a:gd name="connsiteY81" fmla="*/ 5649662 h 6687912"/>
              <a:gd name="connsiteX82" fmla="*/ 10995437 w 11899497"/>
              <a:gd name="connsiteY82" fmla="*/ 5639778 h 6687912"/>
              <a:gd name="connsiteX83" fmla="*/ 10983699 w 11899497"/>
              <a:gd name="connsiteY83" fmla="*/ 5612047 h 6687912"/>
              <a:gd name="connsiteX84" fmla="*/ 917948 w 11899497"/>
              <a:gd name="connsiteY84" fmla="*/ 4986537 h 6687912"/>
              <a:gd name="connsiteX85" fmla="*/ 915711 w 11899497"/>
              <a:gd name="connsiteY85" fmla="*/ 4987331 h 6687912"/>
              <a:gd name="connsiteX86" fmla="*/ 868637 w 11899497"/>
              <a:gd name="connsiteY86" fmla="*/ 4989045 h 6687912"/>
              <a:gd name="connsiteX87" fmla="*/ 869188 w 11899497"/>
              <a:gd name="connsiteY87" fmla="*/ 5017724 h 6687912"/>
              <a:gd name="connsiteX88" fmla="*/ 883500 w 11899497"/>
              <a:gd name="connsiteY88" fmla="*/ 5021483 h 6687912"/>
              <a:gd name="connsiteX89" fmla="*/ 905750 w 11899497"/>
              <a:gd name="connsiteY89" fmla="*/ 5021665 h 6687912"/>
              <a:gd name="connsiteX90" fmla="*/ 928214 w 11899497"/>
              <a:gd name="connsiteY90" fmla="*/ 5006929 h 6687912"/>
              <a:gd name="connsiteX91" fmla="*/ 942921 w 11899497"/>
              <a:gd name="connsiteY91" fmla="*/ 4999009 h 6687912"/>
              <a:gd name="connsiteX92" fmla="*/ 936572 w 11899497"/>
              <a:gd name="connsiteY92" fmla="*/ 4995410 h 6687912"/>
              <a:gd name="connsiteX93" fmla="*/ 11382455 w 11899497"/>
              <a:gd name="connsiteY93" fmla="*/ 4178416 h 6687912"/>
              <a:gd name="connsiteX94" fmla="*/ 11337065 w 11899497"/>
              <a:gd name="connsiteY94" fmla="*/ 4196718 h 6687912"/>
              <a:gd name="connsiteX95" fmla="*/ 11272624 w 11899497"/>
              <a:gd name="connsiteY95" fmla="*/ 4220697 h 6687912"/>
              <a:gd name="connsiteX96" fmla="*/ 11271645 w 11899497"/>
              <a:gd name="connsiteY96" fmla="*/ 4221486 h 6687912"/>
              <a:gd name="connsiteX97" fmla="*/ 11283882 w 11899497"/>
              <a:gd name="connsiteY97" fmla="*/ 4221146 h 6687912"/>
              <a:gd name="connsiteX98" fmla="*/ 11384215 w 11899497"/>
              <a:gd name="connsiteY98" fmla="*/ 4228839 h 6687912"/>
              <a:gd name="connsiteX99" fmla="*/ 11410171 w 11899497"/>
              <a:gd name="connsiteY99" fmla="*/ 4223264 h 6687912"/>
              <a:gd name="connsiteX100" fmla="*/ 11424021 w 11899497"/>
              <a:gd name="connsiteY100" fmla="*/ 4216029 h 6687912"/>
              <a:gd name="connsiteX101" fmla="*/ 11394194 w 11899497"/>
              <a:gd name="connsiteY101" fmla="*/ 4206145 h 6687912"/>
              <a:gd name="connsiteX102" fmla="*/ 11382455 w 11899497"/>
              <a:gd name="connsiteY102" fmla="*/ 4178416 h 6687912"/>
              <a:gd name="connsiteX103" fmla="*/ 493306 w 11899497"/>
              <a:gd name="connsiteY103" fmla="*/ 3863601 h 6687912"/>
              <a:gd name="connsiteX104" fmla="*/ 478569 w 11899497"/>
              <a:gd name="connsiteY104" fmla="*/ 3872178 h 6687912"/>
              <a:gd name="connsiteX105" fmla="*/ 503844 w 11899497"/>
              <a:gd name="connsiteY105" fmla="*/ 3866598 h 6687912"/>
              <a:gd name="connsiteX106" fmla="*/ 504493 w 11899497"/>
              <a:gd name="connsiteY106" fmla="*/ 3866394 h 6687912"/>
              <a:gd name="connsiteX107" fmla="*/ 971899 w 11899497"/>
              <a:gd name="connsiteY107" fmla="*/ 2884485 h 6687912"/>
              <a:gd name="connsiteX108" fmla="*/ 956119 w 11899497"/>
              <a:gd name="connsiteY108" fmla="*/ 2885498 h 6687912"/>
              <a:gd name="connsiteX109" fmla="*/ 878519 w 11899497"/>
              <a:gd name="connsiteY109" fmla="*/ 2898310 h 6687912"/>
              <a:gd name="connsiteX110" fmla="*/ 847955 w 11899497"/>
              <a:gd name="connsiteY110" fmla="*/ 2908740 h 6687912"/>
              <a:gd name="connsiteX111" fmla="*/ 855597 w 11899497"/>
              <a:gd name="connsiteY111" fmla="*/ 2910617 h 6687912"/>
              <a:gd name="connsiteX112" fmla="*/ 874408 w 11899497"/>
              <a:gd name="connsiteY112" fmla="*/ 2905597 h 6687912"/>
              <a:gd name="connsiteX113" fmla="*/ 905693 w 11899497"/>
              <a:gd name="connsiteY113" fmla="*/ 2916361 h 6687912"/>
              <a:gd name="connsiteX114" fmla="*/ 916498 w 11899497"/>
              <a:gd name="connsiteY114" fmla="*/ 2925877 h 6687912"/>
              <a:gd name="connsiteX115" fmla="*/ 923475 w 11899497"/>
              <a:gd name="connsiteY115" fmla="*/ 2915232 h 6687912"/>
              <a:gd name="connsiteX116" fmla="*/ 935534 w 11899497"/>
              <a:gd name="connsiteY116" fmla="*/ 2904264 h 6687912"/>
              <a:gd name="connsiteX117" fmla="*/ 943541 w 11899497"/>
              <a:gd name="connsiteY117" fmla="*/ 2889728 h 6687912"/>
              <a:gd name="connsiteX118" fmla="*/ 964042 w 11899497"/>
              <a:gd name="connsiteY118" fmla="*/ 2891295 h 6687912"/>
              <a:gd name="connsiteX119" fmla="*/ 976406 w 11899497"/>
              <a:gd name="connsiteY119" fmla="*/ 2888749 h 6687912"/>
              <a:gd name="connsiteX120" fmla="*/ 1170749 w 11899497"/>
              <a:gd name="connsiteY120" fmla="*/ 1963469 h 6687912"/>
              <a:gd name="connsiteX121" fmla="*/ 1165525 w 11899497"/>
              <a:gd name="connsiteY121" fmla="*/ 1964304 h 6687912"/>
              <a:gd name="connsiteX122" fmla="*/ 1164548 w 11899497"/>
              <a:gd name="connsiteY122" fmla="*/ 1964583 h 6687912"/>
              <a:gd name="connsiteX123" fmla="*/ 1166390 w 11899497"/>
              <a:gd name="connsiteY123" fmla="*/ 1965958 h 6687912"/>
              <a:gd name="connsiteX124" fmla="*/ 1191857 w 11899497"/>
              <a:gd name="connsiteY124" fmla="*/ 1960087 h 6687912"/>
              <a:gd name="connsiteX125" fmla="*/ 1184033 w 11899497"/>
              <a:gd name="connsiteY125" fmla="*/ 1961341 h 6687912"/>
              <a:gd name="connsiteX126" fmla="*/ 1185743 w 11899497"/>
              <a:gd name="connsiteY126" fmla="*/ 1964834 h 6687912"/>
              <a:gd name="connsiteX127" fmla="*/ 1185907 w 11899497"/>
              <a:gd name="connsiteY127" fmla="*/ 1966072 h 6687912"/>
              <a:gd name="connsiteX128" fmla="*/ 1201115 w 11899497"/>
              <a:gd name="connsiteY128" fmla="*/ 1961356 h 6687912"/>
              <a:gd name="connsiteX129" fmla="*/ 1561945 w 11899497"/>
              <a:gd name="connsiteY129" fmla="*/ 1878042 h 6687912"/>
              <a:gd name="connsiteX130" fmla="*/ 1521556 w 11899497"/>
              <a:gd name="connsiteY130" fmla="*/ 1883656 h 6687912"/>
              <a:gd name="connsiteX131" fmla="*/ 1522150 w 11899497"/>
              <a:gd name="connsiteY131" fmla="*/ 1885760 h 6687912"/>
              <a:gd name="connsiteX132" fmla="*/ 1549385 w 11899497"/>
              <a:gd name="connsiteY132" fmla="*/ 1884924 h 6687912"/>
              <a:gd name="connsiteX133" fmla="*/ 1561830 w 11899497"/>
              <a:gd name="connsiteY133" fmla="*/ 1860687 h 6687912"/>
              <a:gd name="connsiteX134" fmla="*/ 1563799 w 11899497"/>
              <a:gd name="connsiteY134" fmla="*/ 1877026 h 6687912"/>
              <a:gd name="connsiteX135" fmla="*/ 1587412 w 11899497"/>
              <a:gd name="connsiteY135" fmla="*/ 1864088 h 6687912"/>
              <a:gd name="connsiteX136" fmla="*/ 1596352 w 11899497"/>
              <a:gd name="connsiteY136" fmla="*/ 1861638 h 6687912"/>
              <a:gd name="connsiteX137" fmla="*/ 1853077 w 11899497"/>
              <a:gd name="connsiteY137" fmla="*/ 1857336 h 6687912"/>
              <a:gd name="connsiteX138" fmla="*/ 1852359 w 11899497"/>
              <a:gd name="connsiteY138" fmla="*/ 1857538 h 6687912"/>
              <a:gd name="connsiteX139" fmla="*/ 1766935 w 11899497"/>
              <a:gd name="connsiteY139" fmla="*/ 1873732 h 6687912"/>
              <a:gd name="connsiteX140" fmla="*/ 1753064 w 11899497"/>
              <a:gd name="connsiteY140" fmla="*/ 1857664 h 6687912"/>
              <a:gd name="connsiteX141" fmla="*/ 1671232 w 11899497"/>
              <a:gd name="connsiteY141" fmla="*/ 1872334 h 6687912"/>
              <a:gd name="connsiteX142" fmla="*/ 1599819 w 11899497"/>
              <a:gd name="connsiteY142" fmla="*/ 1891686 h 6687912"/>
              <a:gd name="connsiteX143" fmla="*/ 1602599 w 11899497"/>
              <a:gd name="connsiteY143" fmla="*/ 1892235 h 6687912"/>
              <a:gd name="connsiteX144" fmla="*/ 1684306 w 11899497"/>
              <a:gd name="connsiteY144" fmla="*/ 1879871 h 6687912"/>
              <a:gd name="connsiteX145" fmla="*/ 1729868 w 11899497"/>
              <a:gd name="connsiteY145" fmla="*/ 1874425 h 6687912"/>
              <a:gd name="connsiteX146" fmla="*/ 1789965 w 11899497"/>
              <a:gd name="connsiteY146" fmla="*/ 1876983 h 6687912"/>
              <a:gd name="connsiteX147" fmla="*/ 1810284 w 11899497"/>
              <a:gd name="connsiteY147" fmla="*/ 1881012 h 6687912"/>
              <a:gd name="connsiteX148" fmla="*/ 1813786 w 11899497"/>
              <a:gd name="connsiteY148" fmla="*/ 1880947 h 6687912"/>
              <a:gd name="connsiteX149" fmla="*/ 1813726 w 11899497"/>
              <a:gd name="connsiteY149" fmla="*/ 1879853 h 6687912"/>
              <a:gd name="connsiteX150" fmla="*/ 1831318 w 11899497"/>
              <a:gd name="connsiteY150" fmla="*/ 1869233 h 6687912"/>
              <a:gd name="connsiteX151" fmla="*/ 1848422 w 11899497"/>
              <a:gd name="connsiteY151" fmla="*/ 1864616 h 6687912"/>
              <a:gd name="connsiteX152" fmla="*/ 1856358 w 11899497"/>
              <a:gd name="connsiteY152" fmla="*/ 1864445 h 6687912"/>
              <a:gd name="connsiteX153" fmla="*/ 1860370 w 11899497"/>
              <a:gd name="connsiteY153" fmla="*/ 1861282 h 6687912"/>
              <a:gd name="connsiteX154" fmla="*/ 4188601 w 11899497"/>
              <a:gd name="connsiteY154" fmla="*/ 673718 h 6687912"/>
              <a:gd name="connsiteX155" fmla="*/ 4162067 w 11899497"/>
              <a:gd name="connsiteY155" fmla="*/ 682144 h 6687912"/>
              <a:gd name="connsiteX156" fmla="*/ 4118807 w 11899497"/>
              <a:gd name="connsiteY156" fmla="*/ 694323 h 6687912"/>
              <a:gd name="connsiteX157" fmla="*/ 4103671 w 11899497"/>
              <a:gd name="connsiteY157" fmla="*/ 692248 h 6687912"/>
              <a:gd name="connsiteX158" fmla="*/ 4100934 w 11899497"/>
              <a:gd name="connsiteY158" fmla="*/ 692687 h 6687912"/>
              <a:gd name="connsiteX159" fmla="*/ 4102034 w 11899497"/>
              <a:gd name="connsiteY159" fmla="*/ 702655 h 6687912"/>
              <a:gd name="connsiteX160" fmla="*/ 4098504 w 11899497"/>
              <a:gd name="connsiteY160" fmla="*/ 704125 h 6687912"/>
              <a:gd name="connsiteX161" fmla="*/ 4099051 w 11899497"/>
              <a:gd name="connsiteY161" fmla="*/ 708233 h 6687912"/>
              <a:gd name="connsiteX162" fmla="*/ 4116060 w 11899497"/>
              <a:gd name="connsiteY162" fmla="*/ 711555 h 6687912"/>
              <a:gd name="connsiteX163" fmla="*/ 4134264 w 11899497"/>
              <a:gd name="connsiteY163" fmla="*/ 690355 h 6687912"/>
              <a:gd name="connsiteX164" fmla="*/ 4161716 w 11899497"/>
              <a:gd name="connsiteY164" fmla="*/ 696095 h 6687912"/>
              <a:gd name="connsiteX165" fmla="*/ 4170582 w 11899497"/>
              <a:gd name="connsiteY165" fmla="*/ 698240 h 6687912"/>
              <a:gd name="connsiteX166" fmla="*/ 4175725 w 11899497"/>
              <a:gd name="connsiteY166" fmla="*/ 693778 h 6687912"/>
              <a:gd name="connsiteX167" fmla="*/ 4176358 w 11899497"/>
              <a:gd name="connsiteY167" fmla="*/ 692659 h 6687912"/>
              <a:gd name="connsiteX168" fmla="*/ 4176793 w 11899497"/>
              <a:gd name="connsiteY168" fmla="*/ 692543 h 6687912"/>
              <a:gd name="connsiteX169" fmla="*/ 4182842 w 11899497"/>
              <a:gd name="connsiteY169" fmla="*/ 681163 h 6687912"/>
              <a:gd name="connsiteX170" fmla="*/ 4280395 w 11899497"/>
              <a:gd name="connsiteY170" fmla="*/ 655319 h 6687912"/>
              <a:gd name="connsiteX171" fmla="*/ 4267116 w 11899497"/>
              <a:gd name="connsiteY171" fmla="*/ 659215 h 6687912"/>
              <a:gd name="connsiteX172" fmla="*/ 4202036 w 11899497"/>
              <a:gd name="connsiteY172" fmla="*/ 669452 h 6687912"/>
              <a:gd name="connsiteX173" fmla="*/ 4197557 w 11899497"/>
              <a:gd name="connsiteY173" fmla="*/ 670874 h 6687912"/>
              <a:gd name="connsiteX174" fmla="*/ 4199329 w 11899497"/>
              <a:gd name="connsiteY174" fmla="*/ 670602 h 6687912"/>
              <a:gd name="connsiteX175" fmla="*/ 4212867 w 11899497"/>
              <a:gd name="connsiteY175" fmla="*/ 681614 h 6687912"/>
              <a:gd name="connsiteX176" fmla="*/ 4252940 w 11899497"/>
              <a:gd name="connsiteY176" fmla="*/ 679428 h 6687912"/>
              <a:gd name="connsiteX177" fmla="*/ 4290141 w 11899497"/>
              <a:gd name="connsiteY177" fmla="*/ 675129 h 6687912"/>
              <a:gd name="connsiteX178" fmla="*/ 4285813 w 11899497"/>
              <a:gd name="connsiteY178" fmla="*/ 666332 h 6687912"/>
              <a:gd name="connsiteX179" fmla="*/ 4394364 w 11899497"/>
              <a:gd name="connsiteY179" fmla="*/ 629030 h 6687912"/>
              <a:gd name="connsiteX180" fmla="*/ 4373274 w 11899497"/>
              <a:gd name="connsiteY180" fmla="*/ 636592 h 6687912"/>
              <a:gd name="connsiteX181" fmla="*/ 4312385 w 11899497"/>
              <a:gd name="connsiteY181" fmla="*/ 633463 h 6687912"/>
              <a:gd name="connsiteX182" fmla="*/ 4294727 w 11899497"/>
              <a:gd name="connsiteY182" fmla="*/ 647510 h 6687912"/>
              <a:gd name="connsiteX183" fmla="*/ 4290622 w 11899497"/>
              <a:gd name="connsiteY183" fmla="*/ 650585 h 6687912"/>
              <a:gd name="connsiteX184" fmla="*/ 4340257 w 11899497"/>
              <a:gd name="connsiteY184" fmla="*/ 655848 h 6687912"/>
              <a:gd name="connsiteX185" fmla="*/ 4352192 w 11899497"/>
              <a:gd name="connsiteY185" fmla="*/ 666596 h 6687912"/>
              <a:gd name="connsiteX186" fmla="*/ 4361100 w 11899497"/>
              <a:gd name="connsiteY186" fmla="*/ 667949 h 6687912"/>
              <a:gd name="connsiteX187" fmla="*/ 4391694 w 11899497"/>
              <a:gd name="connsiteY187" fmla="*/ 653507 h 6687912"/>
              <a:gd name="connsiteX188" fmla="*/ 4403110 w 11899497"/>
              <a:gd name="connsiteY188" fmla="*/ 651199 h 6687912"/>
              <a:gd name="connsiteX189" fmla="*/ 4416506 w 11899497"/>
              <a:gd name="connsiteY189" fmla="*/ 642827 h 6687912"/>
              <a:gd name="connsiteX190" fmla="*/ 4417642 w 11899497"/>
              <a:gd name="connsiteY190" fmla="*/ 632109 h 6687912"/>
              <a:gd name="connsiteX191" fmla="*/ 4308576 w 11899497"/>
              <a:gd name="connsiteY191" fmla="*/ 614421 h 6687912"/>
              <a:gd name="connsiteX192" fmla="*/ 4289599 w 11899497"/>
              <a:gd name="connsiteY192" fmla="*/ 618816 h 6687912"/>
              <a:gd name="connsiteX193" fmla="*/ 4165302 w 11899497"/>
              <a:gd name="connsiteY193" fmla="*/ 650731 h 6687912"/>
              <a:gd name="connsiteX194" fmla="*/ 4133793 w 11899497"/>
              <a:gd name="connsiteY194" fmla="*/ 660417 h 6687912"/>
              <a:gd name="connsiteX195" fmla="*/ 4167196 w 11899497"/>
              <a:gd name="connsiteY195" fmla="*/ 655301 h 6687912"/>
              <a:gd name="connsiteX196" fmla="*/ 4320187 w 11899497"/>
              <a:gd name="connsiteY196" fmla="*/ 624097 h 6687912"/>
              <a:gd name="connsiteX197" fmla="*/ 4313162 w 11899497"/>
              <a:gd name="connsiteY197" fmla="*/ 618241 h 6687912"/>
              <a:gd name="connsiteX198" fmla="*/ 4283470 w 11899497"/>
              <a:gd name="connsiteY198" fmla="*/ 474108 h 6687912"/>
              <a:gd name="connsiteX199" fmla="*/ 4281820 w 11899497"/>
              <a:gd name="connsiteY199" fmla="*/ 474490 h 6687912"/>
              <a:gd name="connsiteX200" fmla="*/ 4223560 w 11899497"/>
              <a:gd name="connsiteY200" fmla="*/ 475039 h 6687912"/>
              <a:gd name="connsiteX201" fmla="*/ 4147973 w 11899497"/>
              <a:gd name="connsiteY201" fmla="*/ 497027 h 6687912"/>
              <a:gd name="connsiteX202" fmla="*/ 4143624 w 11899497"/>
              <a:gd name="connsiteY202" fmla="*/ 503946 h 6687912"/>
              <a:gd name="connsiteX203" fmla="*/ 4151417 w 11899497"/>
              <a:gd name="connsiteY203" fmla="*/ 506910 h 6687912"/>
              <a:gd name="connsiteX204" fmla="*/ 4176010 w 11899497"/>
              <a:gd name="connsiteY204" fmla="*/ 510781 h 6687912"/>
              <a:gd name="connsiteX205" fmla="*/ 4233500 w 11899497"/>
              <a:gd name="connsiteY205" fmla="*/ 523742 h 6687912"/>
              <a:gd name="connsiteX206" fmla="*/ 4353933 w 11899497"/>
              <a:gd name="connsiteY206" fmla="*/ 516418 h 6687912"/>
              <a:gd name="connsiteX207" fmla="*/ 4360111 w 11899497"/>
              <a:gd name="connsiteY207" fmla="*/ 515790 h 6687912"/>
              <a:gd name="connsiteX208" fmla="*/ 4332124 w 11899497"/>
              <a:gd name="connsiteY208" fmla="*/ 495731 h 6687912"/>
              <a:gd name="connsiteX209" fmla="*/ 4301648 w 11899497"/>
              <a:gd name="connsiteY209" fmla="*/ 479487 h 6687912"/>
              <a:gd name="connsiteX210" fmla="*/ 4185565 w 11899497"/>
              <a:gd name="connsiteY210" fmla="*/ 393024 h 6687912"/>
              <a:gd name="connsiteX211" fmla="*/ 4165285 w 11899497"/>
              <a:gd name="connsiteY211" fmla="*/ 401713 h 6687912"/>
              <a:gd name="connsiteX212" fmla="*/ 4157639 w 11899497"/>
              <a:gd name="connsiteY212" fmla="*/ 407071 h 6687912"/>
              <a:gd name="connsiteX213" fmla="*/ 4157712 w 11899497"/>
              <a:gd name="connsiteY213" fmla="*/ 411233 h 6687912"/>
              <a:gd name="connsiteX214" fmla="*/ 4171707 w 11899497"/>
              <a:gd name="connsiteY214" fmla="*/ 419302 h 6687912"/>
              <a:gd name="connsiteX215" fmla="*/ 4198874 w 11899497"/>
              <a:gd name="connsiteY215" fmla="*/ 434440 h 6687912"/>
              <a:gd name="connsiteX216" fmla="*/ 4215055 w 11899497"/>
              <a:gd name="connsiteY216" fmla="*/ 434094 h 6687912"/>
              <a:gd name="connsiteX217" fmla="*/ 4216760 w 11899497"/>
              <a:gd name="connsiteY217" fmla="*/ 418008 h 6687912"/>
              <a:gd name="connsiteX218" fmla="*/ 4185565 w 11899497"/>
              <a:gd name="connsiteY218" fmla="*/ 393024 h 6687912"/>
              <a:gd name="connsiteX219" fmla="*/ 9869050 w 11899497"/>
              <a:gd name="connsiteY219" fmla="*/ 386905 h 6687912"/>
              <a:gd name="connsiteX220" fmla="*/ 9801878 w 11899497"/>
              <a:gd name="connsiteY220" fmla="*/ 388459 h 6687912"/>
              <a:gd name="connsiteX221" fmla="*/ 9726842 w 11899497"/>
              <a:gd name="connsiteY221" fmla="*/ 396776 h 6687912"/>
              <a:gd name="connsiteX222" fmla="*/ 9718903 w 11899497"/>
              <a:gd name="connsiteY222" fmla="*/ 414344 h 6687912"/>
              <a:gd name="connsiteX223" fmla="*/ 9640344 w 11899497"/>
              <a:gd name="connsiteY223" fmla="*/ 422259 h 6687912"/>
              <a:gd name="connsiteX224" fmla="*/ 9633072 w 11899497"/>
              <a:gd name="connsiteY224" fmla="*/ 422350 h 6687912"/>
              <a:gd name="connsiteX225" fmla="*/ 9633037 w 11899497"/>
              <a:gd name="connsiteY225" fmla="*/ 427065 h 6687912"/>
              <a:gd name="connsiteX226" fmla="*/ 9645598 w 11899497"/>
              <a:gd name="connsiteY226" fmla="*/ 427406 h 6687912"/>
              <a:gd name="connsiteX227" fmla="*/ 9661681 w 11899497"/>
              <a:gd name="connsiteY227" fmla="*/ 427019 h 6687912"/>
              <a:gd name="connsiteX228" fmla="*/ 9679737 w 11899497"/>
              <a:gd name="connsiteY228" fmla="*/ 431733 h 6687912"/>
              <a:gd name="connsiteX229" fmla="*/ 9679966 w 11899497"/>
              <a:gd name="connsiteY229" fmla="*/ 432701 h 6687912"/>
              <a:gd name="connsiteX230" fmla="*/ 9683032 w 11899497"/>
              <a:gd name="connsiteY230" fmla="*/ 431854 h 6687912"/>
              <a:gd name="connsiteX231" fmla="*/ 9699688 w 11899497"/>
              <a:gd name="connsiteY231" fmla="*/ 423109 h 6687912"/>
              <a:gd name="connsiteX232" fmla="*/ 9751358 w 11899497"/>
              <a:gd name="connsiteY232" fmla="*/ 405393 h 6687912"/>
              <a:gd name="connsiteX233" fmla="*/ 9792436 w 11899497"/>
              <a:gd name="connsiteY233" fmla="*/ 398392 h 6687912"/>
              <a:gd name="connsiteX234" fmla="*/ 9866770 w 11899497"/>
              <a:gd name="connsiteY234" fmla="*/ 388099 h 6687912"/>
              <a:gd name="connsiteX235" fmla="*/ 4079712 w 11899497"/>
              <a:gd name="connsiteY235" fmla="*/ 377324 h 6687912"/>
              <a:gd name="connsiteX236" fmla="*/ 4043391 w 11899497"/>
              <a:gd name="connsiteY236" fmla="*/ 383797 h 6687912"/>
              <a:gd name="connsiteX237" fmla="*/ 4039701 w 11899497"/>
              <a:gd name="connsiteY237" fmla="*/ 384478 h 6687912"/>
              <a:gd name="connsiteX238" fmla="*/ 4058460 w 11899497"/>
              <a:gd name="connsiteY238" fmla="*/ 390611 h 6687912"/>
              <a:gd name="connsiteX239" fmla="*/ 4070078 w 11899497"/>
              <a:gd name="connsiteY239" fmla="*/ 386331 h 6687912"/>
              <a:gd name="connsiteX240" fmla="*/ 4146195 w 11899497"/>
              <a:gd name="connsiteY240" fmla="*/ 367745 h 6687912"/>
              <a:gd name="connsiteX241" fmla="*/ 4122740 w 11899497"/>
              <a:gd name="connsiteY241" fmla="*/ 370249 h 6687912"/>
              <a:gd name="connsiteX242" fmla="*/ 4111716 w 11899497"/>
              <a:gd name="connsiteY242" fmla="*/ 372053 h 6687912"/>
              <a:gd name="connsiteX243" fmla="*/ 4117365 w 11899497"/>
              <a:gd name="connsiteY243" fmla="*/ 378857 h 6687912"/>
              <a:gd name="connsiteX244" fmla="*/ 4121682 w 11899497"/>
              <a:gd name="connsiteY244" fmla="*/ 397523 h 6687912"/>
              <a:gd name="connsiteX245" fmla="*/ 4122712 w 11899497"/>
              <a:gd name="connsiteY245" fmla="*/ 402030 h 6687912"/>
              <a:gd name="connsiteX246" fmla="*/ 4129152 w 11899497"/>
              <a:gd name="connsiteY246" fmla="*/ 388706 h 6687912"/>
              <a:gd name="connsiteX247" fmla="*/ 4141129 w 11899497"/>
              <a:gd name="connsiteY247" fmla="*/ 378861 h 6687912"/>
              <a:gd name="connsiteX248" fmla="*/ 4145040 w 11899497"/>
              <a:gd name="connsiteY248" fmla="*/ 380140 h 6687912"/>
              <a:gd name="connsiteX249" fmla="*/ 3974038 w 11899497"/>
              <a:gd name="connsiteY249" fmla="*/ 348992 h 6687912"/>
              <a:gd name="connsiteX250" fmla="*/ 3973430 w 11899497"/>
              <a:gd name="connsiteY250" fmla="*/ 353112 h 6687912"/>
              <a:gd name="connsiteX251" fmla="*/ 3984551 w 11899497"/>
              <a:gd name="connsiteY251" fmla="*/ 357687 h 6687912"/>
              <a:gd name="connsiteX252" fmla="*/ 3986372 w 11899497"/>
              <a:gd name="connsiteY252" fmla="*/ 358039 h 6687912"/>
              <a:gd name="connsiteX253" fmla="*/ 3979866 w 11899497"/>
              <a:gd name="connsiteY253" fmla="*/ 352533 h 6687912"/>
              <a:gd name="connsiteX254" fmla="*/ 1249979 w 11899497"/>
              <a:gd name="connsiteY254" fmla="*/ 335707 h 6687912"/>
              <a:gd name="connsiteX255" fmla="*/ 1244754 w 11899497"/>
              <a:gd name="connsiteY255" fmla="*/ 336542 h 6687912"/>
              <a:gd name="connsiteX256" fmla="*/ 1243778 w 11899497"/>
              <a:gd name="connsiteY256" fmla="*/ 336821 h 6687912"/>
              <a:gd name="connsiteX257" fmla="*/ 1245620 w 11899497"/>
              <a:gd name="connsiteY257" fmla="*/ 338195 h 6687912"/>
              <a:gd name="connsiteX258" fmla="*/ 9343531 w 11899497"/>
              <a:gd name="connsiteY258" fmla="*/ 327172 h 6687912"/>
              <a:gd name="connsiteX259" fmla="*/ 9340813 w 11899497"/>
              <a:gd name="connsiteY259" fmla="*/ 339549 h 6687912"/>
              <a:gd name="connsiteX260" fmla="*/ 9350365 w 11899497"/>
              <a:gd name="connsiteY260" fmla="*/ 343536 h 6687912"/>
              <a:gd name="connsiteX261" fmla="*/ 9347718 w 11899497"/>
              <a:gd name="connsiteY261" fmla="*/ 331163 h 6687912"/>
              <a:gd name="connsiteX262" fmla="*/ 1356018 w 11899497"/>
              <a:gd name="connsiteY262" fmla="*/ 313795 h 6687912"/>
              <a:gd name="connsiteX263" fmla="*/ 1329484 w 11899497"/>
              <a:gd name="connsiteY263" fmla="*/ 322220 h 6687912"/>
              <a:gd name="connsiteX264" fmla="*/ 1286224 w 11899497"/>
              <a:gd name="connsiteY264" fmla="*/ 334400 h 6687912"/>
              <a:gd name="connsiteX265" fmla="*/ 1271086 w 11899497"/>
              <a:gd name="connsiteY265" fmla="*/ 332325 h 6687912"/>
              <a:gd name="connsiteX266" fmla="*/ 1263264 w 11899497"/>
              <a:gd name="connsiteY266" fmla="*/ 333579 h 6687912"/>
              <a:gd name="connsiteX267" fmla="*/ 1264973 w 11899497"/>
              <a:gd name="connsiteY267" fmla="*/ 337071 h 6687912"/>
              <a:gd name="connsiteX268" fmla="*/ 1267491 w 11899497"/>
              <a:gd name="connsiteY268" fmla="*/ 356027 h 6687912"/>
              <a:gd name="connsiteX269" fmla="*/ 1274628 w 11899497"/>
              <a:gd name="connsiteY269" fmla="*/ 360012 h 6687912"/>
              <a:gd name="connsiteX270" fmla="*/ 1282263 w 11899497"/>
              <a:gd name="connsiteY270" fmla="*/ 353046 h 6687912"/>
              <a:gd name="connsiteX271" fmla="*/ 1329132 w 11899497"/>
              <a:gd name="connsiteY271" fmla="*/ 336173 h 6687912"/>
              <a:gd name="connsiteX272" fmla="*/ 1343905 w 11899497"/>
              <a:gd name="connsiteY272" fmla="*/ 333192 h 6687912"/>
              <a:gd name="connsiteX273" fmla="*/ 1350259 w 11899497"/>
              <a:gd name="connsiteY273" fmla="*/ 321239 h 6687912"/>
              <a:gd name="connsiteX274" fmla="*/ 8498632 w 11899497"/>
              <a:gd name="connsiteY274" fmla="*/ 302895 h 6687912"/>
              <a:gd name="connsiteX275" fmla="*/ 8503103 w 11899497"/>
              <a:gd name="connsiteY275" fmla="*/ 339979 h 6687912"/>
              <a:gd name="connsiteX276" fmla="*/ 8502139 w 11899497"/>
              <a:gd name="connsiteY276" fmla="*/ 340042 h 6687912"/>
              <a:gd name="connsiteX277" fmla="*/ 8457255 w 11899497"/>
              <a:gd name="connsiteY277" fmla="*/ 346280 h 6687912"/>
              <a:gd name="connsiteX278" fmla="*/ 8452275 w 11899497"/>
              <a:gd name="connsiteY278" fmla="*/ 348066 h 6687912"/>
              <a:gd name="connsiteX279" fmla="*/ 8461031 w 11899497"/>
              <a:gd name="connsiteY279" fmla="*/ 347578 h 6687912"/>
              <a:gd name="connsiteX280" fmla="*/ 8516297 w 11899497"/>
              <a:gd name="connsiteY280" fmla="*/ 348527 h 6687912"/>
              <a:gd name="connsiteX281" fmla="*/ 8531939 w 11899497"/>
              <a:gd name="connsiteY281" fmla="*/ 307404 h 6687912"/>
              <a:gd name="connsiteX282" fmla="*/ 3009075 w 11899497"/>
              <a:gd name="connsiteY282" fmla="*/ 297006 h 6687912"/>
              <a:gd name="connsiteX283" fmla="*/ 2941904 w 11899497"/>
              <a:gd name="connsiteY283" fmla="*/ 298560 h 6687912"/>
              <a:gd name="connsiteX284" fmla="*/ 2866866 w 11899497"/>
              <a:gd name="connsiteY284" fmla="*/ 306877 h 6687912"/>
              <a:gd name="connsiteX285" fmla="*/ 2858928 w 11899497"/>
              <a:gd name="connsiteY285" fmla="*/ 324444 h 6687912"/>
              <a:gd name="connsiteX286" fmla="*/ 2780370 w 11899497"/>
              <a:gd name="connsiteY286" fmla="*/ 332359 h 6687912"/>
              <a:gd name="connsiteX287" fmla="*/ 2773098 w 11899497"/>
              <a:gd name="connsiteY287" fmla="*/ 332451 h 6687912"/>
              <a:gd name="connsiteX288" fmla="*/ 2773063 w 11899497"/>
              <a:gd name="connsiteY288" fmla="*/ 337166 h 6687912"/>
              <a:gd name="connsiteX289" fmla="*/ 2785623 w 11899497"/>
              <a:gd name="connsiteY289" fmla="*/ 337506 h 6687912"/>
              <a:gd name="connsiteX290" fmla="*/ 2801707 w 11899497"/>
              <a:gd name="connsiteY290" fmla="*/ 337119 h 6687912"/>
              <a:gd name="connsiteX291" fmla="*/ 2819762 w 11899497"/>
              <a:gd name="connsiteY291" fmla="*/ 341834 h 6687912"/>
              <a:gd name="connsiteX292" fmla="*/ 2819991 w 11899497"/>
              <a:gd name="connsiteY292" fmla="*/ 342801 h 6687912"/>
              <a:gd name="connsiteX293" fmla="*/ 2823058 w 11899497"/>
              <a:gd name="connsiteY293" fmla="*/ 341954 h 6687912"/>
              <a:gd name="connsiteX294" fmla="*/ 2839713 w 11899497"/>
              <a:gd name="connsiteY294" fmla="*/ 333209 h 6687912"/>
              <a:gd name="connsiteX295" fmla="*/ 2891384 w 11899497"/>
              <a:gd name="connsiteY295" fmla="*/ 315493 h 6687912"/>
              <a:gd name="connsiteX296" fmla="*/ 2932462 w 11899497"/>
              <a:gd name="connsiteY296" fmla="*/ 308493 h 6687912"/>
              <a:gd name="connsiteX297" fmla="*/ 3006795 w 11899497"/>
              <a:gd name="connsiteY297" fmla="*/ 298200 h 6687912"/>
              <a:gd name="connsiteX298" fmla="*/ 2330113 w 11899497"/>
              <a:gd name="connsiteY298" fmla="*/ 291516 h 6687912"/>
              <a:gd name="connsiteX299" fmla="*/ 2327077 w 11899497"/>
              <a:gd name="connsiteY299" fmla="*/ 320675 h 6687912"/>
              <a:gd name="connsiteX300" fmla="*/ 2333255 w 11899497"/>
              <a:gd name="connsiteY300" fmla="*/ 317201 h 6687912"/>
              <a:gd name="connsiteX301" fmla="*/ 2349874 w 11899497"/>
              <a:gd name="connsiteY301" fmla="*/ 312295 h 6687912"/>
              <a:gd name="connsiteX302" fmla="*/ 2333909 w 11899497"/>
              <a:gd name="connsiteY302" fmla="*/ 292363 h 6687912"/>
              <a:gd name="connsiteX303" fmla="*/ 1838118 w 11899497"/>
              <a:gd name="connsiteY303" fmla="*/ 259645 h 6687912"/>
              <a:gd name="connsiteX304" fmla="*/ 1785665 w 11899497"/>
              <a:gd name="connsiteY304" fmla="*/ 265650 h 6687912"/>
              <a:gd name="connsiteX305" fmla="*/ 1793253 w 11899497"/>
              <a:gd name="connsiteY305" fmla="*/ 266666 h 6687912"/>
              <a:gd name="connsiteX306" fmla="*/ 1804128 w 11899497"/>
              <a:gd name="connsiteY306" fmla="*/ 271986 h 6687912"/>
              <a:gd name="connsiteX307" fmla="*/ 1799796 w 11899497"/>
              <a:gd name="connsiteY307" fmla="*/ 271888 h 6687912"/>
              <a:gd name="connsiteX308" fmla="*/ 1795651 w 11899497"/>
              <a:gd name="connsiteY308" fmla="*/ 273186 h 6687912"/>
              <a:gd name="connsiteX309" fmla="*/ 1816646 w 11899497"/>
              <a:gd name="connsiteY309" fmla="*/ 274271 h 6687912"/>
              <a:gd name="connsiteX310" fmla="*/ 1851155 w 11899497"/>
              <a:gd name="connsiteY310" fmla="*/ 281710 h 6687912"/>
              <a:gd name="connsiteX311" fmla="*/ 1852280 w 11899497"/>
              <a:gd name="connsiteY311" fmla="*/ 282723 h 6687912"/>
              <a:gd name="connsiteX312" fmla="*/ 1875675 w 11899497"/>
              <a:gd name="connsiteY312" fmla="*/ 272011 h 6687912"/>
              <a:gd name="connsiteX313" fmla="*/ 1876448 w 11899497"/>
              <a:gd name="connsiteY313" fmla="*/ 265859 h 6687912"/>
              <a:gd name="connsiteX314" fmla="*/ 1874444 w 11899497"/>
              <a:gd name="connsiteY314" fmla="*/ 265961 h 6687912"/>
              <a:gd name="connsiteX315" fmla="*/ 1838118 w 11899497"/>
              <a:gd name="connsiteY315" fmla="*/ 259645 h 6687912"/>
              <a:gd name="connsiteX316" fmla="*/ 2314744 w 11899497"/>
              <a:gd name="connsiteY316" fmla="*/ 0 h 6687912"/>
              <a:gd name="connsiteX317" fmla="*/ 2492856 w 11899497"/>
              <a:gd name="connsiteY317" fmla="*/ 140206 h 6687912"/>
              <a:gd name="connsiteX318" fmla="*/ 2489217 w 11899497"/>
              <a:gd name="connsiteY318" fmla="*/ 122593 h 6687912"/>
              <a:gd name="connsiteX319" fmla="*/ 2507752 w 11899497"/>
              <a:gd name="connsiteY319" fmla="*/ 130514 h 6687912"/>
              <a:gd name="connsiteX320" fmla="*/ 2588976 w 11899497"/>
              <a:gd name="connsiteY320" fmla="*/ 189380 h 6687912"/>
              <a:gd name="connsiteX321" fmla="*/ 2641290 w 11899497"/>
              <a:gd name="connsiteY321" fmla="*/ 250554 h 6687912"/>
              <a:gd name="connsiteX322" fmla="*/ 2681729 w 11899497"/>
              <a:gd name="connsiteY322" fmla="*/ 286267 h 6687912"/>
              <a:gd name="connsiteX323" fmla="*/ 2725232 w 11899497"/>
              <a:gd name="connsiteY323" fmla="*/ 315470 h 6687912"/>
              <a:gd name="connsiteX324" fmla="*/ 2743307 w 11899497"/>
              <a:gd name="connsiteY324" fmla="*/ 317610 h 6687912"/>
              <a:gd name="connsiteX325" fmla="*/ 2749586 w 11899497"/>
              <a:gd name="connsiteY325" fmla="*/ 283987 h 6687912"/>
              <a:gd name="connsiteX326" fmla="*/ 2735379 w 11899497"/>
              <a:gd name="connsiteY326" fmla="*/ 268560 h 6687912"/>
              <a:gd name="connsiteX327" fmla="*/ 2717416 w 11899497"/>
              <a:gd name="connsiteY327" fmla="*/ 217178 h 6687912"/>
              <a:gd name="connsiteX328" fmla="*/ 2681494 w 11899497"/>
              <a:gd name="connsiteY328" fmla="*/ 181999 h 6687912"/>
              <a:gd name="connsiteX329" fmla="*/ 2693059 w 11899497"/>
              <a:gd name="connsiteY329" fmla="*/ 181077 h 6687912"/>
              <a:gd name="connsiteX330" fmla="*/ 2773824 w 11899497"/>
              <a:gd name="connsiteY330" fmla="*/ 234162 h 6687912"/>
              <a:gd name="connsiteX331" fmla="*/ 2780908 w 11899497"/>
              <a:gd name="connsiteY331" fmla="*/ 261347 h 6687912"/>
              <a:gd name="connsiteX332" fmla="*/ 2777281 w 11899497"/>
              <a:gd name="connsiteY332" fmla="*/ 276240 h 6687912"/>
              <a:gd name="connsiteX333" fmla="*/ 2784620 w 11899497"/>
              <a:gd name="connsiteY333" fmla="*/ 288663 h 6687912"/>
              <a:gd name="connsiteX334" fmla="*/ 2795153 w 11899497"/>
              <a:gd name="connsiteY334" fmla="*/ 291810 h 6687912"/>
              <a:gd name="connsiteX335" fmla="*/ 2857571 w 11899497"/>
              <a:gd name="connsiteY335" fmla="*/ 289983 h 6687912"/>
              <a:gd name="connsiteX336" fmla="*/ 2861370 w 11899497"/>
              <a:gd name="connsiteY336" fmla="*/ 276892 h 6687912"/>
              <a:gd name="connsiteX337" fmla="*/ 3051249 w 11899497"/>
              <a:gd name="connsiteY337" fmla="*/ 278118 h 6687912"/>
              <a:gd name="connsiteX338" fmla="*/ 3075178 w 11899497"/>
              <a:gd name="connsiteY338" fmla="*/ 271827 h 6687912"/>
              <a:gd name="connsiteX339" fmla="*/ 3075141 w 11899497"/>
              <a:gd name="connsiteY339" fmla="*/ 268827 h 6687912"/>
              <a:gd name="connsiteX340" fmla="*/ 3073506 w 11899497"/>
              <a:gd name="connsiteY340" fmla="*/ 225339 h 6687912"/>
              <a:gd name="connsiteX341" fmla="*/ 3080460 w 11899497"/>
              <a:gd name="connsiteY341" fmla="*/ 214268 h 6687912"/>
              <a:gd name="connsiteX342" fmla="*/ 3117901 w 11899497"/>
              <a:gd name="connsiteY342" fmla="*/ 206911 h 6687912"/>
              <a:gd name="connsiteX343" fmla="*/ 3131581 w 11899497"/>
              <a:gd name="connsiteY343" fmla="*/ 209717 h 6687912"/>
              <a:gd name="connsiteX344" fmla="*/ 3156496 w 11899497"/>
              <a:gd name="connsiteY344" fmla="*/ 225370 h 6687912"/>
              <a:gd name="connsiteX345" fmla="*/ 3183024 w 11899497"/>
              <a:gd name="connsiteY345" fmla="*/ 216948 h 6687912"/>
              <a:gd name="connsiteX346" fmla="*/ 3210225 w 11899497"/>
              <a:gd name="connsiteY346" fmla="*/ 216668 h 6687912"/>
              <a:gd name="connsiteX347" fmla="*/ 3223906 w 11899497"/>
              <a:gd name="connsiteY347" fmla="*/ 219474 h 6687912"/>
              <a:gd name="connsiteX348" fmla="*/ 3268461 w 11899497"/>
              <a:gd name="connsiteY348" fmla="*/ 206938 h 6687912"/>
              <a:gd name="connsiteX349" fmla="*/ 3279764 w 11899497"/>
              <a:gd name="connsiteY349" fmla="*/ 188947 h 6687912"/>
              <a:gd name="connsiteX350" fmla="*/ 3293639 w 11899497"/>
              <a:gd name="connsiteY350" fmla="*/ 182225 h 6687912"/>
              <a:gd name="connsiteX351" fmla="*/ 3301429 w 11899497"/>
              <a:gd name="connsiteY351" fmla="*/ 185191 h 6687912"/>
              <a:gd name="connsiteX352" fmla="*/ 3355513 w 11899497"/>
              <a:gd name="connsiteY352" fmla="*/ 172851 h 6687912"/>
              <a:gd name="connsiteX353" fmla="*/ 3406120 w 11899497"/>
              <a:gd name="connsiteY353" fmla="*/ 166045 h 6687912"/>
              <a:gd name="connsiteX354" fmla="*/ 3416518 w 11899497"/>
              <a:gd name="connsiteY354" fmla="*/ 164859 h 6687912"/>
              <a:gd name="connsiteX355" fmla="*/ 3496935 w 11899497"/>
              <a:gd name="connsiteY355" fmla="*/ 153624 h 6687912"/>
              <a:gd name="connsiteX356" fmla="*/ 3552208 w 11899497"/>
              <a:gd name="connsiteY356" fmla="*/ 151682 h 6687912"/>
              <a:gd name="connsiteX357" fmla="*/ 3632556 w 11899497"/>
              <a:gd name="connsiteY357" fmla="*/ 171282 h 6687912"/>
              <a:gd name="connsiteX358" fmla="*/ 3684480 w 11899497"/>
              <a:gd name="connsiteY358" fmla="*/ 196182 h 6687912"/>
              <a:gd name="connsiteX359" fmla="*/ 3655699 w 11899497"/>
              <a:gd name="connsiteY359" fmla="*/ 205120 h 6687912"/>
              <a:gd name="connsiteX360" fmla="*/ 3538939 w 11899497"/>
              <a:gd name="connsiteY360" fmla="*/ 197382 h 6687912"/>
              <a:gd name="connsiteX361" fmla="*/ 3510514 w 11899497"/>
              <a:gd name="connsiteY361" fmla="*/ 202684 h 6687912"/>
              <a:gd name="connsiteX362" fmla="*/ 3455560 w 11899497"/>
              <a:gd name="connsiteY362" fmla="*/ 216408 h 6687912"/>
              <a:gd name="connsiteX363" fmla="*/ 3376047 w 11899497"/>
              <a:gd name="connsiteY363" fmla="*/ 210839 h 6687912"/>
              <a:gd name="connsiteX364" fmla="*/ 3364070 w 11899497"/>
              <a:gd name="connsiteY364" fmla="*/ 220685 h 6687912"/>
              <a:gd name="connsiteX365" fmla="*/ 3350481 w 11899497"/>
              <a:gd name="connsiteY365" fmla="*/ 254605 h 6687912"/>
              <a:gd name="connsiteX366" fmla="*/ 3446797 w 11899497"/>
              <a:gd name="connsiteY366" fmla="*/ 261079 h 6687912"/>
              <a:gd name="connsiteX367" fmla="*/ 3467595 w 11899497"/>
              <a:gd name="connsiteY367" fmla="*/ 258706 h 6687912"/>
              <a:gd name="connsiteX368" fmla="*/ 3511990 w 11899497"/>
              <a:gd name="connsiteY368" fmla="*/ 240279 h 6687912"/>
              <a:gd name="connsiteX369" fmla="*/ 3571610 w 11899497"/>
              <a:gd name="connsiteY369" fmla="*/ 231418 h 6687912"/>
              <a:gd name="connsiteX370" fmla="*/ 3746446 w 11899497"/>
              <a:gd name="connsiteY370" fmla="*/ 223534 h 6687912"/>
              <a:gd name="connsiteX371" fmla="*/ 3756093 w 11899497"/>
              <a:gd name="connsiteY371" fmla="*/ 226783 h 6687912"/>
              <a:gd name="connsiteX372" fmla="*/ 3782247 w 11899497"/>
              <a:gd name="connsiteY372" fmla="*/ 220402 h 6687912"/>
              <a:gd name="connsiteX373" fmla="*/ 3979027 w 11899497"/>
              <a:gd name="connsiteY373" fmla="*/ 135543 h 6687912"/>
              <a:gd name="connsiteX374" fmla="*/ 4069939 w 11899497"/>
              <a:gd name="connsiteY374" fmla="*/ 177696 h 6687912"/>
              <a:gd name="connsiteX375" fmla="*/ 4210265 w 11899497"/>
              <a:gd name="connsiteY375" fmla="*/ 160061 h 6687912"/>
              <a:gd name="connsiteX376" fmla="*/ 4206856 w 11899497"/>
              <a:gd name="connsiteY376" fmla="*/ 192213 h 6687912"/>
              <a:gd name="connsiteX377" fmla="*/ 4482721 w 11899497"/>
              <a:gd name="connsiteY377" fmla="*/ 221463 h 6687912"/>
              <a:gd name="connsiteX378" fmla="*/ 4487205 w 11899497"/>
              <a:gd name="connsiteY378" fmla="*/ 179157 h 6687912"/>
              <a:gd name="connsiteX379" fmla="*/ 4638811 w 11899497"/>
              <a:gd name="connsiteY379" fmla="*/ 151880 h 6687912"/>
              <a:gd name="connsiteX380" fmla="*/ 4686969 w 11899497"/>
              <a:gd name="connsiteY380" fmla="*/ 103937 h 6687912"/>
              <a:gd name="connsiteX381" fmla="*/ 4921556 w 11899497"/>
              <a:gd name="connsiteY381" fmla="*/ 106564 h 6687912"/>
              <a:gd name="connsiteX382" fmla="*/ 4936001 w 11899497"/>
              <a:gd name="connsiteY382" fmla="*/ 76722 h 6687912"/>
              <a:gd name="connsiteX383" fmla="*/ 4967442 w 11899497"/>
              <a:gd name="connsiteY383" fmla="*/ 80055 h 6687912"/>
              <a:gd name="connsiteX384" fmla="*/ 4995594 w 11899497"/>
              <a:gd name="connsiteY384" fmla="*/ 114414 h 6687912"/>
              <a:gd name="connsiteX385" fmla="*/ 5061700 w 11899497"/>
              <a:gd name="connsiteY385" fmla="*/ 100318 h 6687912"/>
              <a:gd name="connsiteX386" fmla="*/ 5122368 w 11899497"/>
              <a:gd name="connsiteY386" fmla="*/ 127856 h 6687912"/>
              <a:gd name="connsiteX387" fmla="*/ 5783230 w 11899497"/>
              <a:gd name="connsiteY387" fmla="*/ 134039 h 6687912"/>
              <a:gd name="connsiteX388" fmla="*/ 5790979 w 11899497"/>
              <a:gd name="connsiteY388" fmla="*/ 167374 h 6687912"/>
              <a:gd name="connsiteX389" fmla="*/ 5917755 w 11899497"/>
              <a:gd name="connsiteY389" fmla="*/ 180816 h 6687912"/>
              <a:gd name="connsiteX390" fmla="*/ 5921163 w 11899497"/>
              <a:gd name="connsiteY390" fmla="*/ 148664 h 6687912"/>
              <a:gd name="connsiteX391" fmla="*/ 6002947 w 11899497"/>
              <a:gd name="connsiteY391" fmla="*/ 189849 h 6687912"/>
              <a:gd name="connsiteX392" fmla="*/ 6110696 w 11899497"/>
              <a:gd name="connsiteY392" fmla="*/ 179597 h 6687912"/>
              <a:gd name="connsiteX393" fmla="*/ 6171305 w 11899497"/>
              <a:gd name="connsiteY393" fmla="*/ 207699 h 6687912"/>
              <a:gd name="connsiteX394" fmla="*/ 6218387 w 11899497"/>
              <a:gd name="connsiteY394" fmla="*/ 169910 h 6687912"/>
              <a:gd name="connsiteX395" fmla="*/ 6303762 w 11899497"/>
              <a:gd name="connsiteY395" fmla="*/ 167555 h 6687912"/>
              <a:gd name="connsiteX396" fmla="*/ 6300353 w 11899497"/>
              <a:gd name="connsiteY396" fmla="*/ 199706 h 6687912"/>
              <a:gd name="connsiteX397" fmla="*/ 6514536 w 11899497"/>
              <a:gd name="connsiteY397" fmla="*/ 201310 h 6687912"/>
              <a:gd name="connsiteX398" fmla="*/ 6699706 w 11899497"/>
              <a:gd name="connsiteY398" fmla="*/ 263725 h 6687912"/>
              <a:gd name="connsiteX399" fmla="*/ 6847963 w 11899497"/>
              <a:gd name="connsiteY399" fmla="*/ 268037 h 6687912"/>
              <a:gd name="connsiteX400" fmla="*/ 7181050 w 11899497"/>
              <a:gd name="connsiteY400" fmla="*/ 260572 h 6687912"/>
              <a:gd name="connsiteX401" fmla="*/ 7385335 w 11899497"/>
              <a:gd name="connsiteY401" fmla="*/ 239451 h 6687912"/>
              <a:gd name="connsiteX402" fmla="*/ 7562577 w 11899497"/>
              <a:gd name="connsiteY402" fmla="*/ 279919 h 6687912"/>
              <a:gd name="connsiteX403" fmla="*/ 7620938 w 11899497"/>
              <a:gd name="connsiteY403" fmla="*/ 232487 h 6687912"/>
              <a:gd name="connsiteX404" fmla="*/ 7715137 w 11899497"/>
              <a:gd name="connsiteY404" fmla="*/ 253314 h 6687912"/>
              <a:gd name="connsiteX405" fmla="*/ 7793719 w 11899497"/>
              <a:gd name="connsiteY405" fmla="*/ 218294 h 6687912"/>
              <a:gd name="connsiteX406" fmla="*/ 7864347 w 11899497"/>
              <a:gd name="connsiteY406" fmla="*/ 258296 h 6687912"/>
              <a:gd name="connsiteX407" fmla="*/ 8158344 w 11899497"/>
              <a:gd name="connsiteY407" fmla="*/ 300306 h 6687912"/>
              <a:gd name="connsiteX408" fmla="*/ 8306419 w 11899497"/>
              <a:gd name="connsiteY408" fmla="*/ 316007 h 6687912"/>
              <a:gd name="connsiteX409" fmla="*/ 8314225 w 11899497"/>
              <a:gd name="connsiteY409" fmla="*/ 348777 h 6687912"/>
              <a:gd name="connsiteX410" fmla="*/ 8345463 w 11899497"/>
              <a:gd name="connsiteY410" fmla="*/ 353275 h 6687912"/>
              <a:gd name="connsiteX411" fmla="*/ 8346565 w 11899497"/>
              <a:gd name="connsiteY411" fmla="*/ 353229 h 6687912"/>
              <a:gd name="connsiteX412" fmla="*/ 8340552 w 11899497"/>
              <a:gd name="connsiteY412" fmla="*/ 348218 h 6687912"/>
              <a:gd name="connsiteX413" fmla="*/ 8333525 w 11899497"/>
              <a:gd name="connsiteY413" fmla="*/ 342362 h 6687912"/>
              <a:gd name="connsiteX414" fmla="*/ 8421728 w 11899497"/>
              <a:gd name="connsiteY414" fmla="*/ 312711 h 6687912"/>
              <a:gd name="connsiteX415" fmla="*/ 8488212 w 11899497"/>
              <a:gd name="connsiteY415" fmla="*/ 301483 h 6687912"/>
              <a:gd name="connsiteX416" fmla="*/ 8485808 w 11899497"/>
              <a:gd name="connsiteY416" fmla="*/ 301158 h 6687912"/>
              <a:gd name="connsiteX417" fmla="*/ 8448896 w 11899497"/>
              <a:gd name="connsiteY417" fmla="*/ 287762 h 6687912"/>
              <a:gd name="connsiteX418" fmla="*/ 8496042 w 11899497"/>
              <a:gd name="connsiteY418" fmla="*/ 239711 h 6687912"/>
              <a:gd name="connsiteX419" fmla="*/ 8573487 w 11899497"/>
              <a:gd name="connsiteY419" fmla="*/ 215409 h 6687912"/>
              <a:gd name="connsiteX420" fmla="*/ 8544259 w 11899497"/>
              <a:gd name="connsiteY420" fmla="*/ 191204 h 6687912"/>
              <a:gd name="connsiteX421" fmla="*/ 8478152 w 11899497"/>
              <a:gd name="connsiteY421" fmla="*/ 205301 h 6687912"/>
              <a:gd name="connsiteX422" fmla="*/ 8448924 w 11899497"/>
              <a:gd name="connsiteY422" fmla="*/ 181096 h 6687912"/>
              <a:gd name="connsiteX423" fmla="*/ 8277217 w 11899497"/>
              <a:gd name="connsiteY423" fmla="*/ 194833 h 6687912"/>
              <a:gd name="connsiteX424" fmla="*/ 8280566 w 11899497"/>
              <a:gd name="connsiteY424" fmla="*/ 163245 h 6687912"/>
              <a:gd name="connsiteX425" fmla="*/ 8269410 w 11899497"/>
              <a:gd name="connsiteY425" fmla="*/ 162062 h 6687912"/>
              <a:gd name="connsiteX426" fmla="*/ 7602955 w 11899497"/>
              <a:gd name="connsiteY426" fmla="*/ 102237 h 6687912"/>
              <a:gd name="connsiteX427" fmla="*/ 7283846 w 11899497"/>
              <a:gd name="connsiteY427" fmla="*/ 35888 h 6687912"/>
              <a:gd name="connsiteX428" fmla="*/ 7420322 w 11899497"/>
              <a:gd name="connsiteY428" fmla="*/ 27548 h 6687912"/>
              <a:gd name="connsiteX429" fmla="*/ 7706184 w 11899497"/>
              <a:gd name="connsiteY429" fmla="*/ 37887 h 6687912"/>
              <a:gd name="connsiteX430" fmla="*/ 8056270 w 11899497"/>
              <a:gd name="connsiteY430" fmla="*/ 53900 h 6687912"/>
              <a:gd name="connsiteX431" fmla="*/ 8520549 w 11899497"/>
              <a:gd name="connsiteY431" fmla="*/ 56924 h 6687912"/>
              <a:gd name="connsiteX432" fmla="*/ 8793501 w 11899497"/>
              <a:gd name="connsiteY432" fmla="*/ 45935 h 6687912"/>
              <a:gd name="connsiteX433" fmla="*/ 9040172 w 11899497"/>
              <a:gd name="connsiteY433" fmla="*/ 147385 h 6687912"/>
              <a:gd name="connsiteX434" fmla="*/ 9108675 w 11899497"/>
              <a:gd name="connsiteY434" fmla="*/ 101028 h 6687912"/>
              <a:gd name="connsiteX435" fmla="*/ 9172585 w 11899497"/>
              <a:gd name="connsiteY435" fmla="*/ 106450 h 6687912"/>
              <a:gd name="connsiteX436" fmla="*/ 9182437 w 11899497"/>
              <a:gd name="connsiteY436" fmla="*/ 107429 h 6687912"/>
              <a:gd name="connsiteX437" fmla="*/ 9174719 w 11899497"/>
              <a:gd name="connsiteY437" fmla="*/ 89900 h 6687912"/>
              <a:gd name="connsiteX438" fmla="*/ 9204422 w 11899497"/>
              <a:gd name="connsiteY438" fmla="*/ 108158 h 6687912"/>
              <a:gd name="connsiteX439" fmla="*/ 9236588 w 11899497"/>
              <a:gd name="connsiteY439" fmla="*/ 103752 h 6687912"/>
              <a:gd name="connsiteX440" fmla="*/ 9264468 w 11899497"/>
              <a:gd name="connsiteY440" fmla="*/ 145070 h 6687912"/>
              <a:gd name="connsiteX441" fmla="*/ 9273080 w 11899497"/>
              <a:gd name="connsiteY441" fmla="*/ 150365 h 6687912"/>
              <a:gd name="connsiteX442" fmla="*/ 9289671 w 11899497"/>
              <a:gd name="connsiteY442" fmla="*/ 163880 h 6687912"/>
              <a:gd name="connsiteX443" fmla="*/ 9298587 w 11899497"/>
              <a:gd name="connsiteY443" fmla="*/ 169204 h 6687912"/>
              <a:gd name="connsiteX444" fmla="*/ 9335306 w 11899497"/>
              <a:gd name="connsiteY444" fmla="*/ 178677 h 6687912"/>
              <a:gd name="connsiteX445" fmla="*/ 9359892 w 11899497"/>
              <a:gd name="connsiteY445" fmla="*/ 159607 h 6687912"/>
              <a:gd name="connsiteX446" fmla="*/ 9375968 w 11899497"/>
              <a:gd name="connsiteY446" fmla="*/ 220190 h 6687912"/>
              <a:gd name="connsiteX447" fmla="*/ 9379468 w 11899497"/>
              <a:gd name="connsiteY447" fmla="*/ 230074 h 6687912"/>
              <a:gd name="connsiteX448" fmla="*/ 9406343 w 11899497"/>
              <a:gd name="connsiteY448" fmla="*/ 252187 h 6687912"/>
              <a:gd name="connsiteX449" fmla="*/ 9448951 w 11899497"/>
              <a:gd name="connsiteY449" fmla="*/ 279280 h 6687912"/>
              <a:gd name="connsiteX450" fmla="*/ 9501264 w 11899497"/>
              <a:gd name="connsiteY450" fmla="*/ 340452 h 6687912"/>
              <a:gd name="connsiteX451" fmla="*/ 9541704 w 11899497"/>
              <a:gd name="connsiteY451" fmla="*/ 376167 h 6687912"/>
              <a:gd name="connsiteX452" fmla="*/ 9585207 w 11899497"/>
              <a:gd name="connsiteY452" fmla="*/ 405370 h 6687912"/>
              <a:gd name="connsiteX453" fmla="*/ 9603282 w 11899497"/>
              <a:gd name="connsiteY453" fmla="*/ 407509 h 6687912"/>
              <a:gd name="connsiteX454" fmla="*/ 9609561 w 11899497"/>
              <a:gd name="connsiteY454" fmla="*/ 373885 h 6687912"/>
              <a:gd name="connsiteX455" fmla="*/ 9595353 w 11899497"/>
              <a:gd name="connsiteY455" fmla="*/ 358460 h 6687912"/>
              <a:gd name="connsiteX456" fmla="*/ 9577390 w 11899497"/>
              <a:gd name="connsiteY456" fmla="*/ 307078 h 6687912"/>
              <a:gd name="connsiteX457" fmla="*/ 9541469 w 11899497"/>
              <a:gd name="connsiteY457" fmla="*/ 271898 h 6687912"/>
              <a:gd name="connsiteX458" fmla="*/ 9553034 w 11899497"/>
              <a:gd name="connsiteY458" fmla="*/ 270977 h 6687912"/>
              <a:gd name="connsiteX459" fmla="*/ 9633798 w 11899497"/>
              <a:gd name="connsiteY459" fmla="*/ 324062 h 6687912"/>
              <a:gd name="connsiteX460" fmla="*/ 9640883 w 11899497"/>
              <a:gd name="connsiteY460" fmla="*/ 351247 h 6687912"/>
              <a:gd name="connsiteX461" fmla="*/ 9637256 w 11899497"/>
              <a:gd name="connsiteY461" fmla="*/ 366139 h 6687912"/>
              <a:gd name="connsiteX462" fmla="*/ 9644594 w 11899497"/>
              <a:gd name="connsiteY462" fmla="*/ 378563 h 6687912"/>
              <a:gd name="connsiteX463" fmla="*/ 9655128 w 11899497"/>
              <a:gd name="connsiteY463" fmla="*/ 381710 h 6687912"/>
              <a:gd name="connsiteX464" fmla="*/ 9717546 w 11899497"/>
              <a:gd name="connsiteY464" fmla="*/ 379883 h 6687912"/>
              <a:gd name="connsiteX465" fmla="*/ 9721346 w 11899497"/>
              <a:gd name="connsiteY465" fmla="*/ 366791 h 6687912"/>
              <a:gd name="connsiteX466" fmla="*/ 9911223 w 11899497"/>
              <a:gd name="connsiteY466" fmla="*/ 368018 h 6687912"/>
              <a:gd name="connsiteX467" fmla="*/ 9935153 w 11899497"/>
              <a:gd name="connsiteY467" fmla="*/ 361726 h 6687912"/>
              <a:gd name="connsiteX468" fmla="*/ 9935115 w 11899497"/>
              <a:gd name="connsiteY468" fmla="*/ 358727 h 6687912"/>
              <a:gd name="connsiteX469" fmla="*/ 9933481 w 11899497"/>
              <a:gd name="connsiteY469" fmla="*/ 315239 h 6687912"/>
              <a:gd name="connsiteX470" fmla="*/ 9940436 w 11899497"/>
              <a:gd name="connsiteY470" fmla="*/ 304168 h 6687912"/>
              <a:gd name="connsiteX471" fmla="*/ 9977875 w 11899497"/>
              <a:gd name="connsiteY471" fmla="*/ 296811 h 6687912"/>
              <a:gd name="connsiteX472" fmla="*/ 9991556 w 11899497"/>
              <a:gd name="connsiteY472" fmla="*/ 299617 h 6687912"/>
              <a:gd name="connsiteX473" fmla="*/ 10016470 w 11899497"/>
              <a:gd name="connsiteY473" fmla="*/ 315269 h 6687912"/>
              <a:gd name="connsiteX474" fmla="*/ 10042998 w 11899497"/>
              <a:gd name="connsiteY474" fmla="*/ 306846 h 6687912"/>
              <a:gd name="connsiteX475" fmla="*/ 10070200 w 11899497"/>
              <a:gd name="connsiteY475" fmla="*/ 306568 h 6687912"/>
              <a:gd name="connsiteX476" fmla="*/ 10083881 w 11899497"/>
              <a:gd name="connsiteY476" fmla="*/ 309374 h 6687912"/>
              <a:gd name="connsiteX477" fmla="*/ 10128436 w 11899497"/>
              <a:gd name="connsiteY477" fmla="*/ 296837 h 6687912"/>
              <a:gd name="connsiteX478" fmla="*/ 10139739 w 11899497"/>
              <a:gd name="connsiteY478" fmla="*/ 278847 h 6687912"/>
              <a:gd name="connsiteX479" fmla="*/ 10153613 w 11899497"/>
              <a:gd name="connsiteY479" fmla="*/ 272125 h 6687912"/>
              <a:gd name="connsiteX480" fmla="*/ 10161404 w 11899497"/>
              <a:gd name="connsiteY480" fmla="*/ 275091 h 6687912"/>
              <a:gd name="connsiteX481" fmla="*/ 10215488 w 11899497"/>
              <a:gd name="connsiteY481" fmla="*/ 262750 h 6687912"/>
              <a:gd name="connsiteX482" fmla="*/ 10266095 w 11899497"/>
              <a:gd name="connsiteY482" fmla="*/ 255944 h 6687912"/>
              <a:gd name="connsiteX483" fmla="*/ 10276493 w 11899497"/>
              <a:gd name="connsiteY483" fmla="*/ 254759 h 6687912"/>
              <a:gd name="connsiteX484" fmla="*/ 10356910 w 11899497"/>
              <a:gd name="connsiteY484" fmla="*/ 243524 h 6687912"/>
              <a:gd name="connsiteX485" fmla="*/ 10412183 w 11899497"/>
              <a:gd name="connsiteY485" fmla="*/ 241581 h 6687912"/>
              <a:gd name="connsiteX486" fmla="*/ 10492531 w 11899497"/>
              <a:gd name="connsiteY486" fmla="*/ 261181 h 6687912"/>
              <a:gd name="connsiteX487" fmla="*/ 10544455 w 11899497"/>
              <a:gd name="connsiteY487" fmla="*/ 286082 h 6687912"/>
              <a:gd name="connsiteX488" fmla="*/ 10515673 w 11899497"/>
              <a:gd name="connsiteY488" fmla="*/ 295019 h 6687912"/>
              <a:gd name="connsiteX489" fmla="*/ 10398915 w 11899497"/>
              <a:gd name="connsiteY489" fmla="*/ 287282 h 6687912"/>
              <a:gd name="connsiteX490" fmla="*/ 10370488 w 11899497"/>
              <a:gd name="connsiteY490" fmla="*/ 292583 h 6687912"/>
              <a:gd name="connsiteX491" fmla="*/ 10315535 w 11899497"/>
              <a:gd name="connsiteY491" fmla="*/ 306307 h 6687912"/>
              <a:gd name="connsiteX492" fmla="*/ 10236022 w 11899497"/>
              <a:gd name="connsiteY492" fmla="*/ 300739 h 6687912"/>
              <a:gd name="connsiteX493" fmla="*/ 10224045 w 11899497"/>
              <a:gd name="connsiteY493" fmla="*/ 310584 h 6687912"/>
              <a:gd name="connsiteX494" fmla="*/ 10210455 w 11899497"/>
              <a:gd name="connsiteY494" fmla="*/ 344505 h 6687912"/>
              <a:gd name="connsiteX495" fmla="*/ 10306772 w 11899497"/>
              <a:gd name="connsiteY495" fmla="*/ 350979 h 6687912"/>
              <a:gd name="connsiteX496" fmla="*/ 10327569 w 11899497"/>
              <a:gd name="connsiteY496" fmla="*/ 348606 h 6687912"/>
              <a:gd name="connsiteX497" fmla="*/ 10371964 w 11899497"/>
              <a:gd name="connsiteY497" fmla="*/ 330179 h 6687912"/>
              <a:gd name="connsiteX498" fmla="*/ 10431584 w 11899497"/>
              <a:gd name="connsiteY498" fmla="*/ 321318 h 6687912"/>
              <a:gd name="connsiteX499" fmla="*/ 10606420 w 11899497"/>
              <a:gd name="connsiteY499" fmla="*/ 313434 h 6687912"/>
              <a:gd name="connsiteX500" fmla="*/ 10645850 w 11899497"/>
              <a:gd name="connsiteY500" fmla="*/ 345926 h 6687912"/>
              <a:gd name="connsiteX501" fmla="*/ 10665869 w 11899497"/>
              <a:gd name="connsiteY501" fmla="*/ 381662 h 6687912"/>
              <a:gd name="connsiteX502" fmla="*/ 10697739 w 11899497"/>
              <a:gd name="connsiteY502" fmla="*/ 386245 h 6687912"/>
              <a:gd name="connsiteX503" fmla="*/ 10712288 w 11899497"/>
              <a:gd name="connsiteY503" fmla="*/ 387667 h 6687912"/>
              <a:gd name="connsiteX504" fmla="*/ 10769817 w 11899497"/>
              <a:gd name="connsiteY504" fmla="*/ 385210 h 6687912"/>
              <a:gd name="connsiteX505" fmla="*/ 10789744 w 11899497"/>
              <a:gd name="connsiteY505" fmla="*/ 384220 h 6687912"/>
              <a:gd name="connsiteX506" fmla="*/ 10874793 w 11899497"/>
              <a:gd name="connsiteY506" fmla="*/ 393264 h 6687912"/>
              <a:gd name="connsiteX507" fmla="*/ 10881200 w 11899497"/>
              <a:gd name="connsiteY507" fmla="*/ 395359 h 6687912"/>
              <a:gd name="connsiteX508" fmla="*/ 10918765 w 11899497"/>
              <a:gd name="connsiteY508" fmla="*/ 409309 h 6687912"/>
              <a:gd name="connsiteX509" fmla="*/ 10931223 w 11899497"/>
              <a:gd name="connsiteY509" fmla="*/ 417138 h 6687912"/>
              <a:gd name="connsiteX510" fmla="*/ 10918504 w 11899497"/>
              <a:gd name="connsiteY510" fmla="*/ 449675 h 6687912"/>
              <a:gd name="connsiteX511" fmla="*/ 10911582 w 11899497"/>
              <a:gd name="connsiteY511" fmla="*/ 445327 h 6687912"/>
              <a:gd name="connsiteX512" fmla="*/ 10891335 w 11899497"/>
              <a:gd name="connsiteY512" fmla="*/ 434536 h 6687912"/>
              <a:gd name="connsiteX513" fmla="*/ 10872987 w 11899497"/>
              <a:gd name="connsiteY513" fmla="*/ 426869 h 6687912"/>
              <a:gd name="connsiteX514" fmla="*/ 10835032 w 11899497"/>
              <a:gd name="connsiteY514" fmla="*/ 431973 h 6687912"/>
              <a:gd name="connsiteX515" fmla="*/ 10844526 w 11899497"/>
              <a:gd name="connsiteY515" fmla="*/ 447587 h 6687912"/>
              <a:gd name="connsiteX516" fmla="*/ 10863390 w 11899497"/>
              <a:gd name="connsiteY516" fmla="*/ 457507 h 6687912"/>
              <a:gd name="connsiteX517" fmla="*/ 10918434 w 11899497"/>
              <a:gd name="connsiteY517" fmla="*/ 480511 h 6687912"/>
              <a:gd name="connsiteX518" fmla="*/ 10941164 w 11899497"/>
              <a:gd name="connsiteY518" fmla="*/ 465842 h 6687912"/>
              <a:gd name="connsiteX519" fmla="*/ 10981658 w 11899497"/>
              <a:gd name="connsiteY519" fmla="*/ 487423 h 6687912"/>
              <a:gd name="connsiteX520" fmla="*/ 10982688 w 11899497"/>
              <a:gd name="connsiteY520" fmla="*/ 491930 h 6687912"/>
              <a:gd name="connsiteX521" fmla="*/ 10989127 w 11899497"/>
              <a:gd name="connsiteY521" fmla="*/ 478606 h 6687912"/>
              <a:gd name="connsiteX522" fmla="*/ 11001106 w 11899497"/>
              <a:gd name="connsiteY522" fmla="*/ 468761 h 6687912"/>
              <a:gd name="connsiteX523" fmla="*/ 11017359 w 11899497"/>
              <a:gd name="connsiteY523" fmla="*/ 482835 h 6687912"/>
              <a:gd name="connsiteX524" fmla="*/ 11031682 w 11899497"/>
              <a:gd name="connsiteY524" fmla="*/ 509202 h 6687912"/>
              <a:gd name="connsiteX525" fmla="*/ 11058850 w 11899497"/>
              <a:gd name="connsiteY525" fmla="*/ 524340 h 6687912"/>
              <a:gd name="connsiteX526" fmla="*/ 11161252 w 11899497"/>
              <a:gd name="connsiteY526" fmla="*/ 521127 h 6687912"/>
              <a:gd name="connsiteX527" fmla="*/ 11205259 w 11899497"/>
              <a:gd name="connsiteY527" fmla="*/ 521755 h 6687912"/>
              <a:gd name="connsiteX528" fmla="*/ 11229304 w 11899497"/>
              <a:gd name="connsiteY528" fmla="*/ 538793 h 6687912"/>
              <a:gd name="connsiteX529" fmla="*/ 11205705 w 11899497"/>
              <a:gd name="connsiteY529" fmla="*/ 554845 h 6687912"/>
              <a:gd name="connsiteX530" fmla="*/ 11199815 w 11899497"/>
              <a:gd name="connsiteY530" fmla="*/ 555003 h 6687912"/>
              <a:gd name="connsiteX531" fmla="*/ 11083536 w 11899497"/>
              <a:gd name="connsiteY531" fmla="*/ 564938 h 6687912"/>
              <a:gd name="connsiteX532" fmla="*/ 11007946 w 11899497"/>
              <a:gd name="connsiteY532" fmla="*/ 586926 h 6687912"/>
              <a:gd name="connsiteX533" fmla="*/ 11003599 w 11899497"/>
              <a:gd name="connsiteY533" fmla="*/ 593846 h 6687912"/>
              <a:gd name="connsiteX534" fmla="*/ 11011390 w 11899497"/>
              <a:gd name="connsiteY534" fmla="*/ 596810 h 6687912"/>
              <a:gd name="connsiteX535" fmla="*/ 11035983 w 11899497"/>
              <a:gd name="connsiteY535" fmla="*/ 600681 h 6687912"/>
              <a:gd name="connsiteX536" fmla="*/ 11093477 w 11899497"/>
              <a:gd name="connsiteY536" fmla="*/ 613641 h 6687912"/>
              <a:gd name="connsiteX537" fmla="*/ 11213908 w 11899497"/>
              <a:gd name="connsiteY537" fmla="*/ 606317 h 6687912"/>
              <a:gd name="connsiteX538" fmla="*/ 11239564 w 11899497"/>
              <a:gd name="connsiteY538" fmla="*/ 599277 h 6687912"/>
              <a:gd name="connsiteX539" fmla="*/ 11340780 w 11899497"/>
              <a:gd name="connsiteY539" fmla="*/ 585670 h 6687912"/>
              <a:gd name="connsiteX540" fmla="*/ 11367558 w 11899497"/>
              <a:gd name="connsiteY540" fmla="*/ 619862 h 6687912"/>
              <a:gd name="connsiteX541" fmla="*/ 11374638 w 11899497"/>
              <a:gd name="connsiteY541" fmla="*/ 630100 h 6687912"/>
              <a:gd name="connsiteX542" fmla="*/ 11371287 w 11899497"/>
              <a:gd name="connsiteY542" fmla="*/ 656944 h 6687912"/>
              <a:gd name="connsiteX543" fmla="*/ 11340253 w 11899497"/>
              <a:gd name="connsiteY543" fmla="*/ 666395 h 6687912"/>
              <a:gd name="connsiteX544" fmla="*/ 11295732 w 11899497"/>
              <a:gd name="connsiteY544" fmla="*/ 663515 h 6687912"/>
              <a:gd name="connsiteX545" fmla="*/ 11284979 w 11899497"/>
              <a:gd name="connsiteY545" fmla="*/ 668339 h 6687912"/>
              <a:gd name="connsiteX546" fmla="*/ 11258099 w 11899497"/>
              <a:gd name="connsiteY546" fmla="*/ 680398 h 6687912"/>
              <a:gd name="connsiteX547" fmla="*/ 11234533 w 11899497"/>
              <a:gd name="connsiteY547" fmla="*/ 681034 h 6687912"/>
              <a:gd name="connsiteX548" fmla="*/ 11149574 w 11899497"/>
              <a:gd name="connsiteY548" fmla="*/ 708716 h 6687912"/>
              <a:gd name="connsiteX549" fmla="*/ 11025278 w 11899497"/>
              <a:gd name="connsiteY549" fmla="*/ 740631 h 6687912"/>
              <a:gd name="connsiteX550" fmla="*/ 10965462 w 11899497"/>
              <a:gd name="connsiteY550" fmla="*/ 759019 h 6687912"/>
              <a:gd name="connsiteX551" fmla="*/ 10959377 w 11899497"/>
              <a:gd name="connsiteY551" fmla="*/ 768706 h 6687912"/>
              <a:gd name="connsiteX552" fmla="*/ 10940766 w 11899497"/>
              <a:gd name="connsiteY552" fmla="*/ 801403 h 6687912"/>
              <a:gd name="connsiteX553" fmla="*/ 10916813 w 11899497"/>
              <a:gd name="connsiteY553" fmla="*/ 821093 h 6687912"/>
              <a:gd name="connsiteX554" fmla="*/ 10904482 w 11899497"/>
              <a:gd name="connsiteY554" fmla="*/ 834575 h 6687912"/>
              <a:gd name="connsiteX555" fmla="*/ 10821776 w 11899497"/>
              <a:gd name="connsiteY555" fmla="*/ 861742 h 6687912"/>
              <a:gd name="connsiteX556" fmla="*/ 10798567 w 11899497"/>
              <a:gd name="connsiteY556" fmla="*/ 858739 h 6687912"/>
              <a:gd name="connsiteX557" fmla="*/ 10784530 w 11899497"/>
              <a:gd name="connsiteY557" fmla="*/ 859572 h 6687912"/>
              <a:gd name="connsiteX558" fmla="*/ 10776867 w 11899497"/>
              <a:gd name="connsiteY558" fmla="*/ 877916 h 6687912"/>
              <a:gd name="connsiteX559" fmla="*/ 10782049 w 11899497"/>
              <a:gd name="connsiteY559" fmla="*/ 885031 h 6687912"/>
              <a:gd name="connsiteX560" fmla="*/ 10824318 w 11899497"/>
              <a:gd name="connsiteY560" fmla="*/ 888427 h 6687912"/>
              <a:gd name="connsiteX561" fmla="*/ 10920828 w 11899497"/>
              <a:gd name="connsiteY561" fmla="*/ 885372 h 6687912"/>
              <a:gd name="connsiteX562" fmla="*/ 10940789 w 11899497"/>
              <a:gd name="connsiteY562" fmla="*/ 868965 h 6687912"/>
              <a:gd name="connsiteX563" fmla="*/ 10946360 w 11899497"/>
              <a:gd name="connsiteY563" fmla="*/ 857025 h 6687912"/>
              <a:gd name="connsiteX564" fmla="*/ 10955179 w 11899497"/>
              <a:gd name="connsiteY564" fmla="*/ 864496 h 6687912"/>
              <a:gd name="connsiteX565" fmla="*/ 10974042 w 11899497"/>
              <a:gd name="connsiteY565" fmla="*/ 874417 h 6687912"/>
              <a:gd name="connsiteX566" fmla="*/ 11010293 w 11899497"/>
              <a:gd name="connsiteY566" fmla="*/ 856663 h 6687912"/>
              <a:gd name="connsiteX567" fmla="*/ 11024168 w 11899497"/>
              <a:gd name="connsiteY567" fmla="*/ 849941 h 6687912"/>
              <a:gd name="connsiteX568" fmla="*/ 11069044 w 11899497"/>
              <a:gd name="connsiteY568" fmla="*/ 849186 h 6687912"/>
              <a:gd name="connsiteX569" fmla="*/ 11108476 w 11899497"/>
              <a:gd name="connsiteY569" fmla="*/ 881678 h 6687912"/>
              <a:gd name="connsiteX570" fmla="*/ 11118645 w 11899497"/>
              <a:gd name="connsiteY570" fmla="*/ 905437 h 6687912"/>
              <a:gd name="connsiteX571" fmla="*/ 11099393 w 11899497"/>
              <a:gd name="connsiteY571" fmla="*/ 914571 h 6687912"/>
              <a:gd name="connsiteX572" fmla="*/ 10976639 w 11899497"/>
              <a:gd name="connsiteY572" fmla="*/ 953247 h 6687912"/>
              <a:gd name="connsiteX573" fmla="*/ 10892197 w 11899497"/>
              <a:gd name="connsiteY573" fmla="*/ 983182 h 6687912"/>
              <a:gd name="connsiteX574" fmla="*/ 10880415 w 11899497"/>
              <a:gd name="connsiteY574" fmla="*/ 983499 h 6687912"/>
              <a:gd name="connsiteX575" fmla="*/ 10861003 w 11899497"/>
              <a:gd name="connsiteY575" fmla="*/ 986743 h 6687912"/>
              <a:gd name="connsiteX576" fmla="*/ 10850409 w 11899497"/>
              <a:gd name="connsiteY576" fmla="*/ 997457 h 6687912"/>
              <a:gd name="connsiteX577" fmla="*/ 10764937 w 11899497"/>
              <a:gd name="connsiteY577" fmla="*/ 1022886 h 6687912"/>
              <a:gd name="connsiteX578" fmla="*/ 10695080 w 11899497"/>
              <a:gd name="connsiteY578" fmla="*/ 1038824 h 6687912"/>
              <a:gd name="connsiteX579" fmla="*/ 10655190 w 11899497"/>
              <a:gd name="connsiteY579" fmla="*/ 1056224 h 6687912"/>
              <a:gd name="connsiteX580" fmla="*/ 10642825 w 11899497"/>
              <a:gd name="connsiteY580" fmla="*/ 1085124 h 6687912"/>
              <a:gd name="connsiteX581" fmla="*/ 10661689 w 11899497"/>
              <a:gd name="connsiteY581" fmla="*/ 1095046 h 6687912"/>
              <a:gd name="connsiteX582" fmla="*/ 10697744 w 11899497"/>
              <a:gd name="connsiteY582" fmla="*/ 1086819 h 6687912"/>
              <a:gd name="connsiteX583" fmla="*/ 10708462 w 11899497"/>
              <a:gd name="connsiteY583" fmla="*/ 1097412 h 6687912"/>
              <a:gd name="connsiteX584" fmla="*/ 10721789 w 11899497"/>
              <a:gd name="connsiteY584" fmla="*/ 1103855 h 6687912"/>
              <a:gd name="connsiteX585" fmla="*/ 10730609 w 11899497"/>
              <a:gd name="connsiteY585" fmla="*/ 1111326 h 6687912"/>
              <a:gd name="connsiteX586" fmla="*/ 10737564 w 11899497"/>
              <a:gd name="connsiteY586" fmla="*/ 1100255 h 6687912"/>
              <a:gd name="connsiteX587" fmla="*/ 10762032 w 11899497"/>
              <a:gd name="connsiteY587" fmla="*/ 1082819 h 6687912"/>
              <a:gd name="connsiteX588" fmla="*/ 10779705 w 11899497"/>
              <a:gd name="connsiteY588" fmla="*/ 1082343 h 6687912"/>
              <a:gd name="connsiteX589" fmla="*/ 10853944 w 11899497"/>
              <a:gd name="connsiteY589" fmla="*/ 1044067 h 6687912"/>
              <a:gd name="connsiteX590" fmla="*/ 10890963 w 11899497"/>
              <a:gd name="connsiteY590" fmla="*/ 1071184 h 6687912"/>
              <a:gd name="connsiteX591" fmla="*/ 10895791 w 11899497"/>
              <a:gd name="connsiteY591" fmla="*/ 1081938 h 6687912"/>
              <a:gd name="connsiteX592" fmla="*/ 10890893 w 11899497"/>
              <a:gd name="connsiteY592" fmla="*/ 1102020 h 6687912"/>
              <a:gd name="connsiteX593" fmla="*/ 10801589 w 11899497"/>
              <a:gd name="connsiteY593" fmla="*/ 1136620 h 6687912"/>
              <a:gd name="connsiteX594" fmla="*/ 10776412 w 11899497"/>
              <a:gd name="connsiteY594" fmla="*/ 1161332 h 6687912"/>
              <a:gd name="connsiteX595" fmla="*/ 10804449 w 11899497"/>
              <a:gd name="connsiteY595" fmla="*/ 1175087 h 6687912"/>
              <a:gd name="connsiteX596" fmla="*/ 10835929 w 11899497"/>
              <a:gd name="connsiteY596" fmla="*/ 1198724 h 6687912"/>
              <a:gd name="connsiteX597" fmla="*/ 10851636 w 11899497"/>
              <a:gd name="connsiteY597" fmla="*/ 1225961 h 6687912"/>
              <a:gd name="connsiteX598" fmla="*/ 10894669 w 11899497"/>
              <a:gd name="connsiteY598" fmla="*/ 1274228 h 6687912"/>
              <a:gd name="connsiteX599" fmla="*/ 10887166 w 11899497"/>
              <a:gd name="connsiteY599" fmla="*/ 1298462 h 6687912"/>
              <a:gd name="connsiteX600" fmla="*/ 10803593 w 11899497"/>
              <a:gd name="connsiteY600" fmla="*/ 1327012 h 6687912"/>
              <a:gd name="connsiteX601" fmla="*/ 10758041 w 11899497"/>
              <a:gd name="connsiteY601" fmla="*/ 1319624 h 6687912"/>
              <a:gd name="connsiteX602" fmla="*/ 10747998 w 11899497"/>
              <a:gd name="connsiteY602" fmla="*/ 1317176 h 6687912"/>
              <a:gd name="connsiteX603" fmla="*/ 10694944 w 11899497"/>
              <a:gd name="connsiteY603" fmla="*/ 1334022 h 6687912"/>
              <a:gd name="connsiteX604" fmla="*/ 10751019 w 11899497"/>
              <a:gd name="connsiteY604" fmla="*/ 1361531 h 6687912"/>
              <a:gd name="connsiteX605" fmla="*/ 10754462 w 11899497"/>
              <a:gd name="connsiteY605" fmla="*/ 1371414 h 6687912"/>
              <a:gd name="connsiteX606" fmla="*/ 10741810 w 11899497"/>
              <a:gd name="connsiteY606" fmla="*/ 1373116 h 6687912"/>
              <a:gd name="connsiteX607" fmla="*/ 10725715 w 11899497"/>
              <a:gd name="connsiteY607" fmla="*/ 1364933 h 6687912"/>
              <a:gd name="connsiteX608" fmla="*/ 10725361 w 11899497"/>
              <a:gd name="connsiteY608" fmla="*/ 1368570 h 6687912"/>
              <a:gd name="connsiteX609" fmla="*/ 10749017 w 11899497"/>
              <a:gd name="connsiteY609" fmla="*/ 1404663 h 6687912"/>
              <a:gd name="connsiteX610" fmla="*/ 10760285 w 11899497"/>
              <a:gd name="connsiteY610" fmla="*/ 1402092 h 6687912"/>
              <a:gd name="connsiteX611" fmla="*/ 10772776 w 11899497"/>
              <a:gd name="connsiteY611" fmla="*/ 1394500 h 6687912"/>
              <a:gd name="connsiteX612" fmla="*/ 10803742 w 11899497"/>
              <a:gd name="connsiteY612" fmla="*/ 1415885 h 6687912"/>
              <a:gd name="connsiteX613" fmla="*/ 10803908 w 11899497"/>
              <a:gd name="connsiteY613" fmla="*/ 1416041 h 6687912"/>
              <a:gd name="connsiteX614" fmla="*/ 10816726 w 11899497"/>
              <a:gd name="connsiteY614" fmla="*/ 1415711 h 6687912"/>
              <a:gd name="connsiteX615" fmla="*/ 10823591 w 11899497"/>
              <a:gd name="connsiteY615" fmla="*/ 1413677 h 6687912"/>
              <a:gd name="connsiteX616" fmla="*/ 10824020 w 11899497"/>
              <a:gd name="connsiteY616" fmla="*/ 1413185 h 6687912"/>
              <a:gd name="connsiteX617" fmla="*/ 10824585 w 11899497"/>
              <a:gd name="connsiteY617" fmla="*/ 1413382 h 6687912"/>
              <a:gd name="connsiteX618" fmla="*/ 10837970 w 11899497"/>
              <a:gd name="connsiteY618" fmla="*/ 1409413 h 6687912"/>
              <a:gd name="connsiteX619" fmla="*/ 10885129 w 11899497"/>
              <a:gd name="connsiteY619" fmla="*/ 1415217 h 6687912"/>
              <a:gd name="connsiteX620" fmla="*/ 10979506 w 11899497"/>
              <a:gd name="connsiteY620" fmla="*/ 1431915 h 6687912"/>
              <a:gd name="connsiteX621" fmla="*/ 11045945 w 11899497"/>
              <a:gd name="connsiteY621" fmla="*/ 1454035 h 6687912"/>
              <a:gd name="connsiteX622" fmla="*/ 11045219 w 11899497"/>
              <a:gd name="connsiteY622" fmla="*/ 1501135 h 6687912"/>
              <a:gd name="connsiteX623" fmla="*/ 11045542 w 11899497"/>
              <a:gd name="connsiteY623" fmla="*/ 1529131 h 6687912"/>
              <a:gd name="connsiteX624" fmla="*/ 11027757 w 11899497"/>
              <a:gd name="connsiteY624" fmla="*/ 1531891 h 6687912"/>
              <a:gd name="connsiteX625" fmla="*/ 11017607 w 11899497"/>
              <a:gd name="connsiteY625" fmla="*/ 1534555 h 6687912"/>
              <a:gd name="connsiteX626" fmla="*/ 10977387 w 11899497"/>
              <a:gd name="connsiteY626" fmla="*/ 1578305 h 6687912"/>
              <a:gd name="connsiteX627" fmla="*/ 10969868 w 11899497"/>
              <a:gd name="connsiteY627" fmla="*/ 1588577 h 6687912"/>
              <a:gd name="connsiteX628" fmla="*/ 10989149 w 11899497"/>
              <a:gd name="connsiteY628" fmla="*/ 1604894 h 6687912"/>
              <a:gd name="connsiteX629" fmla="*/ 10952791 w 11899497"/>
              <a:gd name="connsiteY629" fmla="*/ 1652417 h 6687912"/>
              <a:gd name="connsiteX630" fmla="*/ 10867809 w 11899497"/>
              <a:gd name="connsiteY630" fmla="*/ 1677608 h 6687912"/>
              <a:gd name="connsiteX631" fmla="*/ 10852687 w 11899497"/>
              <a:gd name="connsiteY631" fmla="*/ 1690516 h 6687912"/>
              <a:gd name="connsiteX632" fmla="*/ 10871996 w 11899497"/>
              <a:gd name="connsiteY632" fmla="*/ 1709377 h 6687912"/>
              <a:gd name="connsiteX633" fmla="*/ 10912689 w 11899497"/>
              <a:gd name="connsiteY633" fmla="*/ 1706348 h 6687912"/>
              <a:gd name="connsiteX634" fmla="*/ 10996590 w 11899497"/>
              <a:gd name="connsiteY634" fmla="*/ 1697716 h 6687912"/>
              <a:gd name="connsiteX635" fmla="*/ 11004225 w 11899497"/>
              <a:gd name="connsiteY635" fmla="*/ 1697625 h 6687912"/>
              <a:gd name="connsiteX636" fmla="*/ 11060277 w 11899497"/>
              <a:gd name="connsiteY636" fmla="*/ 1702050 h 6687912"/>
              <a:gd name="connsiteX637" fmla="*/ 11315693 w 11899497"/>
              <a:gd name="connsiteY637" fmla="*/ 1667198 h 6687912"/>
              <a:gd name="connsiteX638" fmla="*/ 11334884 w 11899497"/>
              <a:gd name="connsiteY638" fmla="*/ 1675879 h 6687912"/>
              <a:gd name="connsiteX639" fmla="*/ 11326169 w 11899497"/>
              <a:gd name="connsiteY639" fmla="*/ 1692529 h 6687912"/>
              <a:gd name="connsiteX640" fmla="*/ 11284513 w 11899497"/>
              <a:gd name="connsiteY640" fmla="*/ 1722296 h 6687912"/>
              <a:gd name="connsiteX641" fmla="*/ 11233878 w 11899497"/>
              <a:gd name="connsiteY641" fmla="*/ 1745807 h 6687912"/>
              <a:gd name="connsiteX642" fmla="*/ 11181895 w 11899497"/>
              <a:gd name="connsiteY642" fmla="*/ 1762971 h 6687912"/>
              <a:gd name="connsiteX643" fmla="*/ 11173444 w 11899497"/>
              <a:gd name="connsiteY643" fmla="*/ 1802525 h 6687912"/>
              <a:gd name="connsiteX644" fmla="*/ 11177424 w 11899497"/>
              <a:gd name="connsiteY644" fmla="*/ 1816478 h 6687912"/>
              <a:gd name="connsiteX645" fmla="*/ 11164668 w 11899497"/>
              <a:gd name="connsiteY645" fmla="*/ 1814084 h 6687912"/>
              <a:gd name="connsiteX646" fmla="*/ 11129157 w 11899497"/>
              <a:gd name="connsiteY646" fmla="*/ 1824688 h 6687912"/>
              <a:gd name="connsiteX647" fmla="*/ 11142176 w 11899497"/>
              <a:gd name="connsiteY647" fmla="*/ 1849989 h 6687912"/>
              <a:gd name="connsiteX648" fmla="*/ 11190622 w 11899497"/>
              <a:gd name="connsiteY648" fmla="*/ 1857049 h 6687912"/>
              <a:gd name="connsiteX649" fmla="*/ 11205893 w 11899497"/>
              <a:gd name="connsiteY649" fmla="*/ 1856868 h 6687912"/>
              <a:gd name="connsiteX650" fmla="*/ 11202207 w 11899497"/>
              <a:gd name="connsiteY650" fmla="*/ 1868366 h 6687912"/>
              <a:gd name="connsiteX651" fmla="*/ 11207474 w 11899497"/>
              <a:gd name="connsiteY651" fmla="*/ 1883576 h 6687912"/>
              <a:gd name="connsiteX652" fmla="*/ 11295475 w 11899497"/>
              <a:gd name="connsiteY652" fmla="*/ 1899077 h 6687912"/>
              <a:gd name="connsiteX653" fmla="*/ 11314961 w 11899497"/>
              <a:gd name="connsiteY653" fmla="*/ 1897117 h 6687912"/>
              <a:gd name="connsiteX654" fmla="*/ 11330087 w 11899497"/>
              <a:gd name="connsiteY654" fmla="*/ 1897879 h 6687912"/>
              <a:gd name="connsiteX655" fmla="*/ 11382575 w 11899497"/>
              <a:gd name="connsiteY655" fmla="*/ 1890555 h 6687912"/>
              <a:gd name="connsiteX656" fmla="*/ 11385704 w 11899497"/>
              <a:gd name="connsiteY656" fmla="*/ 1884616 h 6687912"/>
              <a:gd name="connsiteX657" fmla="*/ 11391645 w 11899497"/>
              <a:gd name="connsiteY657" fmla="*/ 1887746 h 6687912"/>
              <a:gd name="connsiteX658" fmla="*/ 11409785 w 11899497"/>
              <a:gd name="connsiteY658" fmla="*/ 1882127 h 6687912"/>
              <a:gd name="connsiteX659" fmla="*/ 11406655 w 11899497"/>
              <a:gd name="connsiteY659" fmla="*/ 1888066 h 6687912"/>
              <a:gd name="connsiteX660" fmla="*/ 11404922 w 11899497"/>
              <a:gd name="connsiteY660" fmla="*/ 1890461 h 6687912"/>
              <a:gd name="connsiteX661" fmla="*/ 11397587 w 11899497"/>
              <a:gd name="connsiteY661" fmla="*/ 1890876 h 6687912"/>
              <a:gd name="connsiteX662" fmla="*/ 11403175 w 11899497"/>
              <a:gd name="connsiteY662" fmla="*/ 1892870 h 6687912"/>
              <a:gd name="connsiteX663" fmla="*/ 11404922 w 11899497"/>
              <a:gd name="connsiteY663" fmla="*/ 1890461 h 6687912"/>
              <a:gd name="connsiteX664" fmla="*/ 11415064 w 11899497"/>
              <a:gd name="connsiteY664" fmla="*/ 1889887 h 6687912"/>
              <a:gd name="connsiteX665" fmla="*/ 11460755 w 11899497"/>
              <a:gd name="connsiteY665" fmla="*/ 1886218 h 6687912"/>
              <a:gd name="connsiteX666" fmla="*/ 11342318 w 11899497"/>
              <a:gd name="connsiteY666" fmla="*/ 1955051 h 6687912"/>
              <a:gd name="connsiteX667" fmla="*/ 11320981 w 11899497"/>
              <a:gd name="connsiteY667" fmla="*/ 1962429 h 6687912"/>
              <a:gd name="connsiteX668" fmla="*/ 11303995 w 11899497"/>
              <a:gd name="connsiteY668" fmla="*/ 1975340 h 6687912"/>
              <a:gd name="connsiteX669" fmla="*/ 11245844 w 11899497"/>
              <a:gd name="connsiteY669" fmla="*/ 2009123 h 6687912"/>
              <a:gd name="connsiteX670" fmla="*/ 11293177 w 11899497"/>
              <a:gd name="connsiteY670" fmla="*/ 2030196 h 6687912"/>
              <a:gd name="connsiteX671" fmla="*/ 11304822 w 11899497"/>
              <a:gd name="connsiteY671" fmla="*/ 2046604 h 6687912"/>
              <a:gd name="connsiteX672" fmla="*/ 11278408 w 11899497"/>
              <a:gd name="connsiteY672" fmla="*/ 2073644 h 6687912"/>
              <a:gd name="connsiteX673" fmla="*/ 11239298 w 11899497"/>
              <a:gd name="connsiteY673" fmla="*/ 2103384 h 6687912"/>
              <a:gd name="connsiteX674" fmla="*/ 11230523 w 11899497"/>
              <a:gd name="connsiteY674" fmla="*/ 2114944 h 6687912"/>
              <a:gd name="connsiteX675" fmla="*/ 11245883 w 11899497"/>
              <a:gd name="connsiteY675" fmla="*/ 2122396 h 6687912"/>
              <a:gd name="connsiteX676" fmla="*/ 11262410 w 11899497"/>
              <a:gd name="connsiteY676" fmla="*/ 2120927 h 6687912"/>
              <a:gd name="connsiteX677" fmla="*/ 11386975 w 11899497"/>
              <a:gd name="connsiteY677" fmla="*/ 2106720 h 6687912"/>
              <a:gd name="connsiteX678" fmla="*/ 11428021 w 11899497"/>
              <a:gd name="connsiteY678" fmla="*/ 2134233 h 6687912"/>
              <a:gd name="connsiteX679" fmla="*/ 11444757 w 11899497"/>
              <a:gd name="connsiteY679" fmla="*/ 2150580 h 6687912"/>
              <a:gd name="connsiteX680" fmla="*/ 11453680 w 11899497"/>
              <a:gd name="connsiteY680" fmla="*/ 2151747 h 6687912"/>
              <a:gd name="connsiteX681" fmla="*/ 11473138 w 11899497"/>
              <a:gd name="connsiteY681" fmla="*/ 2183335 h 6687912"/>
              <a:gd name="connsiteX682" fmla="*/ 11445288 w 11899497"/>
              <a:gd name="connsiteY682" fmla="*/ 2196393 h 6687912"/>
              <a:gd name="connsiteX683" fmla="*/ 11325933 w 11899497"/>
              <a:gd name="connsiteY683" fmla="*/ 2220719 h 6687912"/>
              <a:gd name="connsiteX684" fmla="*/ 11313443 w 11899497"/>
              <a:gd name="connsiteY684" fmla="*/ 2241232 h 6687912"/>
              <a:gd name="connsiteX685" fmla="*/ 11331377 w 11899497"/>
              <a:gd name="connsiteY685" fmla="*/ 2251200 h 6687912"/>
              <a:gd name="connsiteX686" fmla="*/ 11383567 w 11899497"/>
              <a:gd name="connsiteY686" fmla="*/ 2251854 h 6687912"/>
              <a:gd name="connsiteX687" fmla="*/ 11399015 w 11899497"/>
              <a:gd name="connsiteY687" fmla="*/ 2266943 h 6687912"/>
              <a:gd name="connsiteX688" fmla="*/ 11379942 w 11899497"/>
              <a:gd name="connsiteY688" fmla="*/ 2268442 h 6687912"/>
              <a:gd name="connsiteX689" fmla="*/ 11367186 w 11899497"/>
              <a:gd name="connsiteY689" fmla="*/ 2266048 h 6687912"/>
              <a:gd name="connsiteX690" fmla="*/ 11348466 w 11899497"/>
              <a:gd name="connsiteY690" fmla="*/ 2298088 h 6687912"/>
              <a:gd name="connsiteX691" fmla="*/ 11343554 w 11899497"/>
              <a:gd name="connsiteY691" fmla="*/ 2313421 h 6687912"/>
              <a:gd name="connsiteX692" fmla="*/ 11249709 w 11899497"/>
              <a:gd name="connsiteY692" fmla="*/ 2342535 h 6687912"/>
              <a:gd name="connsiteX693" fmla="*/ 11145447 w 11899497"/>
              <a:gd name="connsiteY693" fmla="*/ 2351410 h 6687912"/>
              <a:gd name="connsiteX694" fmla="*/ 11032410 w 11899497"/>
              <a:gd name="connsiteY694" fmla="*/ 2371844 h 6687912"/>
              <a:gd name="connsiteX695" fmla="*/ 11017140 w 11899497"/>
              <a:gd name="connsiteY695" fmla="*/ 2372025 h 6687912"/>
              <a:gd name="connsiteX696" fmla="*/ 10844132 w 11899497"/>
              <a:gd name="connsiteY696" fmla="*/ 2379170 h 6687912"/>
              <a:gd name="connsiteX697" fmla="*/ 10818887 w 11899497"/>
              <a:gd name="connsiteY697" fmla="*/ 2397290 h 6687912"/>
              <a:gd name="connsiteX698" fmla="*/ 10845831 w 11899497"/>
              <a:gd name="connsiteY698" fmla="*/ 2416059 h 6687912"/>
              <a:gd name="connsiteX699" fmla="*/ 10895839 w 11899497"/>
              <a:gd name="connsiteY699" fmla="*/ 2420558 h 6687912"/>
              <a:gd name="connsiteX700" fmla="*/ 10900748 w 11899497"/>
              <a:gd name="connsiteY700" fmla="*/ 2420209 h 6687912"/>
              <a:gd name="connsiteX701" fmla="*/ 10903409 w 11899497"/>
              <a:gd name="connsiteY701" fmla="*/ 2418661 h 6687912"/>
              <a:gd name="connsiteX702" fmla="*/ 10929180 w 11899497"/>
              <a:gd name="connsiteY702" fmla="*/ 2416071 h 6687912"/>
              <a:gd name="connsiteX703" fmla="*/ 10947578 w 11899497"/>
              <a:gd name="connsiteY703" fmla="*/ 2409761 h 6687912"/>
              <a:gd name="connsiteX704" fmla="*/ 10967938 w 11899497"/>
              <a:gd name="connsiteY704" fmla="*/ 2409519 h 6687912"/>
              <a:gd name="connsiteX705" fmla="*/ 10969454 w 11899497"/>
              <a:gd name="connsiteY705" fmla="*/ 2412132 h 6687912"/>
              <a:gd name="connsiteX706" fmla="*/ 11016990 w 11899497"/>
              <a:gd name="connsiteY706" fmla="*/ 2405648 h 6687912"/>
              <a:gd name="connsiteX707" fmla="*/ 11119391 w 11899497"/>
              <a:gd name="connsiteY707" fmla="*/ 2409389 h 6687912"/>
              <a:gd name="connsiteX708" fmla="*/ 11108209 w 11899497"/>
              <a:gd name="connsiteY708" fmla="*/ 2426147 h 6687912"/>
              <a:gd name="connsiteX709" fmla="*/ 11279511 w 11899497"/>
              <a:gd name="connsiteY709" fmla="*/ 2411281 h 6687912"/>
              <a:gd name="connsiteX710" fmla="*/ 11471285 w 11899497"/>
              <a:gd name="connsiteY710" fmla="*/ 2402003 h 6687912"/>
              <a:gd name="connsiteX711" fmla="*/ 11471272 w 11899497"/>
              <a:gd name="connsiteY711" fmla="*/ 2426211 h 6687912"/>
              <a:gd name="connsiteX712" fmla="*/ 11491750 w 11899497"/>
              <a:gd name="connsiteY712" fmla="*/ 2431801 h 6687912"/>
              <a:gd name="connsiteX713" fmla="*/ 11478713 w 11899497"/>
              <a:gd name="connsiteY713" fmla="*/ 2439248 h 6687912"/>
              <a:gd name="connsiteX714" fmla="*/ 11469403 w 11899497"/>
              <a:gd name="connsiteY714" fmla="*/ 2441108 h 6687912"/>
              <a:gd name="connsiteX715" fmla="*/ 11447055 w 11899497"/>
              <a:gd name="connsiteY715" fmla="*/ 2450414 h 6687912"/>
              <a:gd name="connsiteX716" fmla="*/ 11445198 w 11899497"/>
              <a:gd name="connsiteY716" fmla="*/ 2441104 h 6687912"/>
              <a:gd name="connsiteX717" fmla="*/ 11430304 w 11899497"/>
              <a:gd name="connsiteY717" fmla="*/ 2439240 h 6687912"/>
              <a:gd name="connsiteX718" fmla="*/ 11443341 w 11899497"/>
              <a:gd name="connsiteY718" fmla="*/ 2431793 h 6687912"/>
              <a:gd name="connsiteX719" fmla="*/ 11452651 w 11899497"/>
              <a:gd name="connsiteY719" fmla="*/ 2429932 h 6687912"/>
              <a:gd name="connsiteX720" fmla="*/ 11342799 w 11899497"/>
              <a:gd name="connsiteY720" fmla="*/ 2437361 h 6687912"/>
              <a:gd name="connsiteX721" fmla="*/ 11175225 w 11899497"/>
              <a:gd name="connsiteY721" fmla="*/ 2446642 h 6687912"/>
              <a:gd name="connsiteX722" fmla="*/ 11119376 w 11899497"/>
              <a:gd name="connsiteY722" fmla="*/ 2433598 h 6687912"/>
              <a:gd name="connsiteX723" fmla="*/ 11056062 w 11899497"/>
              <a:gd name="connsiteY723" fmla="*/ 2455933 h 6687912"/>
              <a:gd name="connsiteX724" fmla="*/ 11020748 w 11899497"/>
              <a:gd name="connsiteY724" fmla="*/ 2451794 h 6687912"/>
              <a:gd name="connsiteX725" fmla="*/ 11009222 w 11899497"/>
              <a:gd name="connsiteY725" fmla="*/ 2451944 h 6687912"/>
              <a:gd name="connsiteX726" fmla="*/ 11095799 w 11899497"/>
              <a:gd name="connsiteY726" fmla="*/ 2460183 h 6687912"/>
              <a:gd name="connsiteX727" fmla="*/ 11202740 w 11899497"/>
              <a:gd name="connsiteY727" fmla="*/ 2462731 h 6687912"/>
              <a:gd name="connsiteX728" fmla="*/ 11294689 w 11899497"/>
              <a:gd name="connsiteY728" fmla="*/ 2489640 h 6687912"/>
              <a:gd name="connsiteX729" fmla="*/ 11316396 w 11899497"/>
              <a:gd name="connsiteY729" fmla="*/ 2495747 h 6687912"/>
              <a:gd name="connsiteX730" fmla="*/ 11415804 w 11899497"/>
              <a:gd name="connsiteY730" fmla="*/ 2507292 h 6687912"/>
              <a:gd name="connsiteX731" fmla="*/ 11482125 w 11899497"/>
              <a:gd name="connsiteY731" fmla="*/ 2519232 h 6687912"/>
              <a:gd name="connsiteX732" fmla="*/ 11509041 w 11899497"/>
              <a:gd name="connsiteY732" fmla="*/ 2535458 h 6687912"/>
              <a:gd name="connsiteX733" fmla="*/ 11496610 w 11899497"/>
              <a:gd name="connsiteY733" fmla="*/ 2561060 h 6687912"/>
              <a:gd name="connsiteX734" fmla="*/ 11402766 w 11899497"/>
              <a:gd name="connsiteY734" fmla="*/ 2590175 h 6687912"/>
              <a:gd name="connsiteX735" fmla="*/ 11494716 w 11899497"/>
              <a:gd name="connsiteY735" fmla="*/ 2617084 h 6687912"/>
              <a:gd name="connsiteX736" fmla="*/ 11511332 w 11899497"/>
              <a:gd name="connsiteY736" fmla="*/ 2623249 h 6687912"/>
              <a:gd name="connsiteX737" fmla="*/ 11502557 w 11899497"/>
              <a:gd name="connsiteY737" fmla="*/ 2634808 h 6687912"/>
              <a:gd name="connsiteX738" fmla="*/ 11498961 w 11899497"/>
              <a:gd name="connsiteY738" fmla="*/ 2653943 h 6687912"/>
              <a:gd name="connsiteX739" fmla="*/ 11518064 w 11899497"/>
              <a:gd name="connsiteY739" fmla="*/ 2654989 h 6687912"/>
              <a:gd name="connsiteX740" fmla="*/ 11544803 w 11899497"/>
              <a:gd name="connsiteY740" fmla="*/ 2655944 h 6687912"/>
              <a:gd name="connsiteX741" fmla="*/ 11555367 w 11899497"/>
              <a:gd name="connsiteY741" fmla="*/ 2688910 h 6687912"/>
              <a:gd name="connsiteX742" fmla="*/ 11528539 w 11899497"/>
              <a:gd name="connsiteY742" fmla="*/ 2680318 h 6687912"/>
              <a:gd name="connsiteX743" fmla="*/ 11519559 w 11899497"/>
              <a:gd name="connsiteY743" fmla="*/ 2674062 h 6687912"/>
              <a:gd name="connsiteX744" fmla="*/ 11526142 w 11899497"/>
              <a:gd name="connsiteY744" fmla="*/ 2693074 h 6687912"/>
              <a:gd name="connsiteX745" fmla="*/ 11514882 w 11899497"/>
              <a:gd name="connsiteY745" fmla="*/ 2709754 h 6687912"/>
              <a:gd name="connsiteX746" fmla="*/ 11503471 w 11899497"/>
              <a:gd name="connsiteY746" fmla="*/ 2713707 h 6687912"/>
              <a:gd name="connsiteX747" fmla="*/ 11444209 w 11899497"/>
              <a:gd name="connsiteY747" fmla="*/ 2761504 h 6687912"/>
              <a:gd name="connsiteX748" fmla="*/ 11377251 w 11899497"/>
              <a:gd name="connsiteY748" fmla="*/ 2804299 h 6687912"/>
              <a:gd name="connsiteX749" fmla="*/ 11360809 w 11899497"/>
              <a:gd name="connsiteY749" fmla="*/ 2813403 h 6687912"/>
              <a:gd name="connsiteX750" fmla="*/ 11315323 w 11899497"/>
              <a:gd name="connsiteY750" fmla="*/ 2841945 h 6687912"/>
              <a:gd name="connsiteX751" fmla="*/ 11297860 w 11899497"/>
              <a:gd name="connsiteY751" fmla="*/ 2872698 h 6687912"/>
              <a:gd name="connsiteX752" fmla="*/ 11277706 w 11899497"/>
              <a:gd name="connsiteY752" fmla="*/ 2890757 h 6687912"/>
              <a:gd name="connsiteX753" fmla="*/ 11265098 w 11899497"/>
              <a:gd name="connsiteY753" fmla="*/ 2901086 h 6687912"/>
              <a:gd name="connsiteX754" fmla="*/ 11263900 w 11899497"/>
              <a:gd name="connsiteY754" fmla="*/ 2907465 h 6687912"/>
              <a:gd name="connsiteX755" fmla="*/ 11241730 w 11899497"/>
              <a:gd name="connsiteY755" fmla="*/ 2916319 h 6687912"/>
              <a:gd name="connsiteX756" fmla="*/ 11237811 w 11899497"/>
              <a:gd name="connsiteY756" fmla="*/ 2921296 h 6687912"/>
              <a:gd name="connsiteX757" fmla="*/ 11259014 w 11899497"/>
              <a:gd name="connsiteY757" fmla="*/ 2923428 h 6687912"/>
              <a:gd name="connsiteX758" fmla="*/ 11283349 w 11899497"/>
              <a:gd name="connsiteY758" fmla="*/ 2915895 h 6687912"/>
              <a:gd name="connsiteX759" fmla="*/ 11290929 w 11899497"/>
              <a:gd name="connsiteY759" fmla="*/ 2917308 h 6687912"/>
              <a:gd name="connsiteX760" fmla="*/ 11335636 w 11899497"/>
              <a:gd name="connsiteY760" fmla="*/ 2927477 h 6687912"/>
              <a:gd name="connsiteX761" fmla="*/ 11350944 w 11899497"/>
              <a:gd name="connsiteY761" fmla="*/ 2934480 h 6687912"/>
              <a:gd name="connsiteX762" fmla="*/ 11341413 w 11899497"/>
              <a:gd name="connsiteY762" fmla="*/ 2973297 h 6687912"/>
              <a:gd name="connsiteX763" fmla="*/ 11332908 w 11899497"/>
              <a:gd name="connsiteY763" fmla="*/ 2969408 h 6687912"/>
              <a:gd name="connsiteX764" fmla="*/ 11308321 w 11899497"/>
              <a:gd name="connsiteY764" fmla="*/ 2960216 h 6687912"/>
              <a:gd name="connsiteX765" fmla="*/ 11286357 w 11899497"/>
              <a:gd name="connsiteY765" fmla="*/ 2954281 h 6687912"/>
              <a:gd name="connsiteX766" fmla="*/ 11244078 w 11899497"/>
              <a:gd name="connsiteY766" fmla="*/ 2965782 h 6687912"/>
              <a:gd name="connsiteX767" fmla="*/ 11257195 w 11899497"/>
              <a:gd name="connsiteY767" fmla="*/ 2982061 h 6687912"/>
              <a:gd name="connsiteX768" fmla="*/ 11280083 w 11899497"/>
              <a:gd name="connsiteY768" fmla="*/ 2990474 h 6687912"/>
              <a:gd name="connsiteX769" fmla="*/ 11345975 w 11899497"/>
              <a:gd name="connsiteY769" fmla="*/ 3008282 h 6687912"/>
              <a:gd name="connsiteX770" fmla="*/ 11369548 w 11899497"/>
              <a:gd name="connsiteY770" fmla="*/ 2988223 h 6687912"/>
              <a:gd name="connsiteX771" fmla="*/ 11418725 w 11899497"/>
              <a:gd name="connsiteY771" fmla="*/ 3006607 h 6687912"/>
              <a:gd name="connsiteX772" fmla="*/ 11420572 w 11899497"/>
              <a:gd name="connsiteY772" fmla="*/ 3011563 h 6687912"/>
              <a:gd name="connsiteX773" fmla="*/ 11425871 w 11899497"/>
              <a:gd name="connsiteY773" fmla="*/ 2995483 h 6687912"/>
              <a:gd name="connsiteX774" fmla="*/ 11437972 w 11899497"/>
              <a:gd name="connsiteY774" fmla="*/ 2982512 h 6687912"/>
              <a:gd name="connsiteX775" fmla="*/ 11458526 w 11899497"/>
              <a:gd name="connsiteY775" fmla="*/ 2996028 h 6687912"/>
              <a:gd name="connsiteX776" fmla="*/ 11478738 w 11899497"/>
              <a:gd name="connsiteY776" fmla="*/ 3023779 h 6687912"/>
              <a:gd name="connsiteX777" fmla="*/ 11511830 w 11899497"/>
              <a:gd name="connsiteY777" fmla="*/ 3036860 h 6687912"/>
              <a:gd name="connsiteX778" fmla="*/ 11627491 w 11899497"/>
              <a:gd name="connsiteY778" fmla="*/ 3017805 h 6687912"/>
              <a:gd name="connsiteX779" fmla="*/ 11677496 w 11899497"/>
              <a:gd name="connsiteY779" fmla="*/ 3011894 h 6687912"/>
              <a:gd name="connsiteX780" fmla="*/ 11707332 w 11899497"/>
              <a:gd name="connsiteY780" fmla="*/ 3027599 h 6687912"/>
              <a:gd name="connsiteX781" fmla="*/ 11682983 w 11899497"/>
              <a:gd name="connsiteY781" fmla="*/ 3049357 h 6687912"/>
              <a:gd name="connsiteX782" fmla="*/ 11676324 w 11899497"/>
              <a:gd name="connsiteY782" fmla="*/ 3050423 h 6687912"/>
              <a:gd name="connsiteX783" fmla="*/ 11545938 w 11899497"/>
              <a:gd name="connsiteY783" fmla="*/ 3079190 h 6687912"/>
              <a:gd name="connsiteX784" fmla="*/ 11463514 w 11899497"/>
              <a:gd name="connsiteY784" fmla="*/ 3115505 h 6687912"/>
              <a:gd name="connsiteX785" fmla="*/ 11459626 w 11899497"/>
              <a:gd name="connsiteY785" fmla="*/ 3124007 h 6687912"/>
              <a:gd name="connsiteX786" fmla="*/ 11468907 w 11899497"/>
              <a:gd name="connsiteY786" fmla="*/ 3126196 h 6687912"/>
              <a:gd name="connsiteX787" fmla="*/ 11497383 w 11899497"/>
              <a:gd name="connsiteY787" fmla="*/ 3126886 h 6687912"/>
              <a:gd name="connsiteX788" fmla="*/ 11564542 w 11899497"/>
              <a:gd name="connsiteY788" fmla="*/ 3132934 h 6687912"/>
              <a:gd name="connsiteX789" fmla="*/ 11700032 w 11899497"/>
              <a:gd name="connsiteY789" fmla="*/ 3106502 h 6687912"/>
              <a:gd name="connsiteX790" fmla="*/ 11728073 w 11899497"/>
              <a:gd name="connsiteY790" fmla="*/ 3094657 h 6687912"/>
              <a:gd name="connsiteX791" fmla="*/ 11840820 w 11899497"/>
              <a:gd name="connsiteY791" fmla="*/ 3063989 h 6687912"/>
              <a:gd name="connsiteX792" fmla="*/ 11876338 w 11899497"/>
              <a:gd name="connsiteY792" fmla="*/ 3098741 h 6687912"/>
              <a:gd name="connsiteX793" fmla="*/ 11885910 w 11899497"/>
              <a:gd name="connsiteY793" fmla="*/ 3109287 h 6687912"/>
              <a:gd name="connsiteX794" fmla="*/ 11886149 w 11899497"/>
              <a:gd name="connsiteY794" fmla="*/ 3140236 h 6687912"/>
              <a:gd name="connsiteX795" fmla="*/ 11852373 w 11899497"/>
              <a:gd name="connsiteY795" fmla="*/ 3155628 h 6687912"/>
              <a:gd name="connsiteX796" fmla="*/ 11801444 w 11899497"/>
              <a:gd name="connsiteY796" fmla="*/ 3159060 h 6687912"/>
              <a:gd name="connsiteX797" fmla="*/ 11789974 w 11899497"/>
              <a:gd name="connsiteY797" fmla="*/ 3166150 h 6687912"/>
              <a:gd name="connsiteX798" fmla="*/ 11761300 w 11899497"/>
              <a:gd name="connsiteY798" fmla="*/ 3183873 h 6687912"/>
              <a:gd name="connsiteX799" fmla="*/ 11734669 w 11899497"/>
              <a:gd name="connsiteY799" fmla="*/ 3188140 h 6687912"/>
              <a:gd name="connsiteX800" fmla="*/ 11642476 w 11899497"/>
              <a:gd name="connsiteY800" fmla="*/ 3232323 h 6687912"/>
              <a:gd name="connsiteX801" fmla="*/ 11506304 w 11899497"/>
              <a:gd name="connsiteY801" fmla="*/ 3287227 h 6687912"/>
              <a:gd name="connsiteX802" fmla="*/ 11441230 w 11899497"/>
              <a:gd name="connsiteY802" fmla="*/ 3317085 h 6687912"/>
              <a:gd name="connsiteX803" fmla="*/ 11435784 w 11899497"/>
              <a:gd name="connsiteY803" fmla="*/ 3328986 h 6687912"/>
              <a:gd name="connsiteX804" fmla="*/ 11419597 w 11899497"/>
              <a:gd name="connsiteY804" fmla="*/ 3368872 h 6687912"/>
              <a:gd name="connsiteX805" fmla="*/ 11395395 w 11899497"/>
              <a:gd name="connsiteY805" fmla="*/ 3394809 h 6687912"/>
              <a:gd name="connsiteX806" fmla="*/ 11383437 w 11899497"/>
              <a:gd name="connsiteY806" fmla="*/ 3411955 h 6687912"/>
              <a:gd name="connsiteX807" fmla="*/ 11293722 w 11899497"/>
              <a:gd name="connsiteY807" fmla="*/ 3455216 h 6687912"/>
              <a:gd name="connsiteX808" fmla="*/ 11266946 w 11899497"/>
              <a:gd name="connsiteY808" fmla="*/ 3455303 h 6687912"/>
              <a:gd name="connsiteX809" fmla="*/ 11251152 w 11899497"/>
              <a:gd name="connsiteY809" fmla="*/ 3458359 h 6687912"/>
              <a:gd name="connsiteX810" fmla="*/ 11245221 w 11899497"/>
              <a:gd name="connsiteY810" fmla="*/ 3480319 h 6687912"/>
              <a:gd name="connsiteX811" fmla="*/ 11252168 w 11899497"/>
              <a:gd name="connsiteY811" fmla="*/ 3487609 h 6687912"/>
              <a:gd name="connsiteX812" fmla="*/ 11300619 w 11899497"/>
              <a:gd name="connsiteY812" fmla="*/ 3485100 h 6687912"/>
              <a:gd name="connsiteX813" fmla="*/ 11409622 w 11899497"/>
              <a:gd name="connsiteY813" fmla="*/ 3467112 h 6687912"/>
              <a:gd name="connsiteX814" fmla="*/ 11429791 w 11899497"/>
              <a:gd name="connsiteY814" fmla="*/ 3445498 h 6687912"/>
              <a:gd name="connsiteX815" fmla="*/ 11434313 w 11899497"/>
              <a:gd name="connsiteY815" fmla="*/ 3431116 h 6687912"/>
              <a:gd name="connsiteX816" fmla="*/ 11445441 w 11899497"/>
              <a:gd name="connsiteY816" fmla="*/ 3438263 h 6687912"/>
              <a:gd name="connsiteX817" fmla="*/ 11468328 w 11899497"/>
              <a:gd name="connsiteY817" fmla="*/ 3446677 h 6687912"/>
              <a:gd name="connsiteX818" fmla="*/ 11506771 w 11899497"/>
              <a:gd name="connsiteY818" fmla="*/ 3421085 h 6687912"/>
              <a:gd name="connsiteX819" fmla="*/ 11521496 w 11899497"/>
              <a:gd name="connsiteY819" fmla="*/ 3411372 h 6687912"/>
              <a:gd name="connsiteX820" fmla="*/ 11572280 w 11899497"/>
              <a:gd name="connsiteY820" fmla="*/ 3403762 h 6687912"/>
              <a:gd name="connsiteX821" fmla="*/ 11621892 w 11899497"/>
              <a:gd name="connsiteY821" fmla="*/ 3434680 h 6687912"/>
              <a:gd name="connsiteX822" fmla="*/ 11637004 w 11899497"/>
              <a:gd name="connsiteY822" fmla="*/ 3460097 h 6687912"/>
              <a:gd name="connsiteX823" fmla="*/ 11616541 w 11899497"/>
              <a:gd name="connsiteY823" fmla="*/ 3473354 h 6687912"/>
              <a:gd name="connsiteX824" fmla="*/ 11483138 w 11899497"/>
              <a:gd name="connsiteY824" fmla="*/ 3535693 h 6687912"/>
              <a:gd name="connsiteX825" fmla="*/ 11391868 w 11899497"/>
              <a:gd name="connsiteY825" fmla="*/ 3582353 h 6687912"/>
              <a:gd name="connsiteX826" fmla="*/ 11378554 w 11899497"/>
              <a:gd name="connsiteY826" fmla="*/ 3584486 h 6687912"/>
              <a:gd name="connsiteX827" fmla="*/ 11357024 w 11899497"/>
              <a:gd name="connsiteY827" fmla="*/ 3591087 h 6687912"/>
              <a:gd name="connsiteX828" fmla="*/ 11346621 w 11899497"/>
              <a:gd name="connsiteY828" fmla="*/ 3604834 h 6687912"/>
              <a:gd name="connsiteX829" fmla="*/ 11253506 w 11899497"/>
              <a:gd name="connsiteY829" fmla="*/ 3646537 h 6687912"/>
              <a:gd name="connsiteX830" fmla="*/ 11176673 w 11899497"/>
              <a:gd name="connsiteY830" fmla="*/ 3675128 h 6687912"/>
              <a:gd name="connsiteX831" fmla="*/ 11134051 w 11899497"/>
              <a:gd name="connsiteY831" fmla="*/ 3700865 h 6687912"/>
              <a:gd name="connsiteX832" fmla="*/ 11124376 w 11899497"/>
              <a:gd name="connsiteY832" fmla="*/ 3735505 h 6687912"/>
              <a:gd name="connsiteX833" fmla="*/ 11147262 w 11899497"/>
              <a:gd name="connsiteY833" fmla="*/ 3743918 h 6687912"/>
              <a:gd name="connsiteX834" fmla="*/ 11186919 w 11899497"/>
              <a:gd name="connsiteY834" fmla="*/ 3729162 h 6687912"/>
              <a:gd name="connsiteX835" fmla="*/ 11200670 w 11899497"/>
              <a:gd name="connsiteY835" fmla="*/ 3739563 h 6687912"/>
              <a:gd name="connsiteX836" fmla="*/ 11216755 w 11899497"/>
              <a:gd name="connsiteY836" fmla="*/ 3744864 h 6687912"/>
              <a:gd name="connsiteX837" fmla="*/ 11227883 w 11899497"/>
              <a:gd name="connsiteY837" fmla="*/ 3752012 h 6687912"/>
              <a:gd name="connsiteX838" fmla="*/ 11234106 w 11899497"/>
              <a:gd name="connsiteY838" fmla="*/ 3738409 h 6687912"/>
              <a:gd name="connsiteX839" fmla="*/ 11259232 w 11899497"/>
              <a:gd name="connsiteY839" fmla="*/ 3714949 h 6687912"/>
              <a:gd name="connsiteX840" fmla="*/ 11279205 w 11899497"/>
              <a:gd name="connsiteY840" fmla="*/ 3711750 h 6687912"/>
              <a:gd name="connsiteX841" fmla="*/ 11357646 w 11899497"/>
              <a:gd name="connsiteY841" fmla="*/ 3657165 h 6687912"/>
              <a:gd name="connsiteX842" fmla="*/ 11403712 w 11899497"/>
              <a:gd name="connsiteY842" fmla="*/ 3682350 h 6687912"/>
              <a:gd name="connsiteX843" fmla="*/ 11410805 w 11899497"/>
              <a:gd name="connsiteY843" fmla="*/ 3693820 h 6687912"/>
              <a:gd name="connsiteX844" fmla="*/ 11408274 w 11899497"/>
              <a:gd name="connsiteY844" fmla="*/ 3717334 h 6687912"/>
              <a:gd name="connsiteX845" fmla="*/ 11312194 w 11899497"/>
              <a:gd name="connsiteY845" fmla="*/ 3770017 h 6687912"/>
              <a:gd name="connsiteX846" fmla="*/ 11287358 w 11899497"/>
              <a:gd name="connsiteY846" fmla="*/ 3801833 h 6687912"/>
              <a:gd name="connsiteX847" fmla="*/ 11321226 w 11899497"/>
              <a:gd name="connsiteY847" fmla="*/ 3813215 h 6687912"/>
              <a:gd name="connsiteX848" fmla="*/ 11360489 w 11899497"/>
              <a:gd name="connsiteY848" fmla="*/ 3835287 h 6687912"/>
              <a:gd name="connsiteX849" fmla="*/ 11382403 w 11899497"/>
              <a:gd name="connsiteY849" fmla="*/ 3863815 h 6687912"/>
              <a:gd name="connsiteX850" fmla="*/ 11438473 w 11899497"/>
              <a:gd name="connsiteY850" fmla="*/ 3912081 h 6687912"/>
              <a:gd name="connsiteX851" fmla="*/ 11433612 w 11899497"/>
              <a:gd name="connsiteY851" fmla="*/ 3940697 h 6687912"/>
              <a:gd name="connsiteX852" fmla="*/ 11343119 w 11899497"/>
              <a:gd name="connsiteY852" fmla="*/ 3985656 h 6687912"/>
              <a:gd name="connsiteX853" fmla="*/ 11290344 w 11899497"/>
              <a:gd name="connsiteY853" fmla="*/ 3984133 h 6687912"/>
              <a:gd name="connsiteX854" fmla="*/ 11278585 w 11899497"/>
              <a:gd name="connsiteY854" fmla="*/ 3982865 h 6687912"/>
              <a:gd name="connsiteX855" fmla="*/ 11220946 w 11899497"/>
              <a:gd name="connsiteY855" fmla="*/ 4009958 h 6687912"/>
              <a:gd name="connsiteX856" fmla="*/ 11288686 w 11899497"/>
              <a:gd name="connsiteY856" fmla="*/ 4032719 h 6687912"/>
              <a:gd name="connsiteX857" fmla="*/ 11294078 w 11899497"/>
              <a:gd name="connsiteY857" fmla="*/ 4043410 h 6687912"/>
              <a:gd name="connsiteX858" fmla="*/ 11279985 w 11899497"/>
              <a:gd name="connsiteY858" fmla="*/ 4047243 h 6687912"/>
              <a:gd name="connsiteX859" fmla="*/ 11260499 w 11899497"/>
              <a:gd name="connsiteY859" fmla="*/ 4040387 h 6687912"/>
              <a:gd name="connsiteX860" fmla="*/ 11260645 w 11899497"/>
              <a:gd name="connsiteY860" fmla="*/ 4044565 h 6687912"/>
              <a:gd name="connsiteX861" fmla="*/ 11292907 w 11899497"/>
              <a:gd name="connsiteY861" fmla="*/ 4081940 h 6687912"/>
              <a:gd name="connsiteX862" fmla="*/ 11305299 w 11899497"/>
              <a:gd name="connsiteY862" fmla="*/ 4077327 h 6687912"/>
              <a:gd name="connsiteX863" fmla="*/ 11318325 w 11899497"/>
              <a:gd name="connsiteY863" fmla="*/ 4066838 h 6687912"/>
              <a:gd name="connsiteX864" fmla="*/ 11356665 w 11899497"/>
              <a:gd name="connsiteY864" fmla="*/ 4086433 h 6687912"/>
              <a:gd name="connsiteX865" fmla="*/ 11375081 w 11899497"/>
              <a:gd name="connsiteY865" fmla="*/ 4086632 h 6687912"/>
              <a:gd name="connsiteX866" fmla="*/ 11387474 w 11899497"/>
              <a:gd name="connsiteY866" fmla="*/ 4082022 h 6687912"/>
              <a:gd name="connsiteX867" fmla="*/ 11393156 w 11899497"/>
              <a:gd name="connsiteY867" fmla="*/ 4101069 h 6687912"/>
              <a:gd name="connsiteX868" fmla="*/ 11380910 w 11899497"/>
              <a:gd name="connsiteY868" fmla="*/ 4109859 h 6687912"/>
              <a:gd name="connsiteX869" fmla="*/ 11339407 w 11899497"/>
              <a:gd name="connsiteY869" fmla="*/ 4119659 h 6687912"/>
              <a:gd name="connsiteX870" fmla="*/ 11448847 w 11899497"/>
              <a:gd name="connsiteY870" fmla="*/ 4114206 h 6687912"/>
              <a:gd name="connsiteX871" fmla="*/ 11423480 w 11899497"/>
              <a:gd name="connsiteY871" fmla="*/ 4106716 h 6687912"/>
              <a:gd name="connsiteX872" fmla="*/ 11403703 w 11899497"/>
              <a:gd name="connsiteY872" fmla="*/ 4091501 h 6687912"/>
              <a:gd name="connsiteX873" fmla="*/ 11426642 w 11899497"/>
              <a:gd name="connsiteY873" fmla="*/ 4077322 h 6687912"/>
              <a:gd name="connsiteX874" fmla="*/ 11563096 w 11899497"/>
              <a:gd name="connsiteY874" fmla="*/ 4102731 h 6687912"/>
              <a:gd name="connsiteX875" fmla="*/ 11594239 w 11899497"/>
              <a:gd name="connsiteY875" fmla="*/ 4156042 h 6687912"/>
              <a:gd name="connsiteX876" fmla="*/ 11559053 w 11899497"/>
              <a:gd name="connsiteY876" fmla="*/ 4179012 h 6687912"/>
              <a:gd name="connsiteX877" fmla="*/ 11545104 w 11899497"/>
              <a:gd name="connsiteY877" fmla="*/ 4187024 h 6687912"/>
              <a:gd name="connsiteX878" fmla="*/ 11486398 w 11899497"/>
              <a:gd name="connsiteY878" fmla="*/ 4207460 h 6687912"/>
              <a:gd name="connsiteX879" fmla="*/ 11425605 w 11899497"/>
              <a:gd name="connsiteY879" fmla="*/ 4191986 h 6687912"/>
              <a:gd name="connsiteX880" fmla="*/ 11409035 w 11899497"/>
              <a:gd name="connsiteY880" fmla="*/ 4196744 h 6687912"/>
              <a:gd name="connsiteX881" fmla="*/ 11426042 w 11899497"/>
              <a:gd name="connsiteY881" fmla="*/ 4204522 h 6687912"/>
              <a:gd name="connsiteX882" fmla="*/ 11435469 w 11899497"/>
              <a:gd name="connsiteY882" fmla="*/ 4210891 h 6687912"/>
              <a:gd name="connsiteX883" fmla="*/ 11431989 w 11899497"/>
              <a:gd name="connsiteY883" fmla="*/ 4215088 h 6687912"/>
              <a:gd name="connsiteX884" fmla="*/ 11436247 w 11899497"/>
              <a:gd name="connsiteY884" fmla="*/ 4216124 h 6687912"/>
              <a:gd name="connsiteX885" fmla="*/ 11442795 w 11899497"/>
              <a:gd name="connsiteY885" fmla="*/ 4229311 h 6687912"/>
              <a:gd name="connsiteX886" fmla="*/ 11455845 w 11899497"/>
              <a:gd name="connsiteY886" fmla="*/ 4231729 h 6687912"/>
              <a:gd name="connsiteX887" fmla="*/ 11503799 w 11899497"/>
              <a:gd name="connsiteY887" fmla="*/ 4216734 h 6687912"/>
              <a:gd name="connsiteX888" fmla="*/ 11540274 w 11899497"/>
              <a:gd name="connsiteY888" fmla="*/ 4218820 h 6687912"/>
              <a:gd name="connsiteX889" fmla="*/ 11551081 w 11899497"/>
              <a:gd name="connsiteY889" fmla="*/ 4247305 h 6687912"/>
              <a:gd name="connsiteX890" fmla="*/ 11546056 w 11899497"/>
              <a:gd name="connsiteY890" fmla="*/ 4260392 h 6687912"/>
              <a:gd name="connsiteX891" fmla="*/ 11525848 w 11899497"/>
              <a:gd name="connsiteY891" fmla="*/ 4304933 h 6687912"/>
              <a:gd name="connsiteX892" fmla="*/ 11411470 w 11899497"/>
              <a:gd name="connsiteY892" fmla="*/ 4316966 h 6687912"/>
              <a:gd name="connsiteX893" fmla="*/ 11381519 w 11899497"/>
              <a:gd name="connsiteY893" fmla="*/ 4316087 h 6687912"/>
              <a:gd name="connsiteX894" fmla="*/ 11372475 w 11899497"/>
              <a:gd name="connsiteY894" fmla="*/ 4318456 h 6687912"/>
              <a:gd name="connsiteX895" fmla="*/ 11378304 w 11899497"/>
              <a:gd name="connsiteY895" fmla="*/ 4326866 h 6687912"/>
              <a:gd name="connsiteX896" fmla="*/ 11362411 w 11899497"/>
              <a:gd name="connsiteY896" fmla="*/ 4348124 h 6687912"/>
              <a:gd name="connsiteX897" fmla="*/ 11356966 w 11899497"/>
              <a:gd name="connsiteY897" fmla="*/ 4360026 h 6687912"/>
              <a:gd name="connsiteX898" fmla="*/ 11348411 w 11899497"/>
              <a:gd name="connsiteY898" fmla="*/ 4378729 h 6687912"/>
              <a:gd name="connsiteX899" fmla="*/ 11344730 w 11899497"/>
              <a:gd name="connsiteY899" fmla="*/ 4380790 h 6687912"/>
              <a:gd name="connsiteX900" fmla="*/ 11347029 w 11899497"/>
              <a:gd name="connsiteY900" fmla="*/ 4380762 h 6687912"/>
              <a:gd name="connsiteX901" fmla="*/ 11379749 w 11899497"/>
              <a:gd name="connsiteY901" fmla="*/ 4375987 h 6687912"/>
              <a:gd name="connsiteX902" fmla="*/ 11386236 w 11899497"/>
              <a:gd name="connsiteY902" fmla="*/ 4374594 h 6687912"/>
              <a:gd name="connsiteX903" fmla="*/ 11416332 w 11899497"/>
              <a:gd name="connsiteY903" fmla="*/ 4385883 h 6687912"/>
              <a:gd name="connsiteX904" fmla="*/ 11394551 w 11899497"/>
              <a:gd name="connsiteY904" fmla="*/ 4410923 h 6687912"/>
              <a:gd name="connsiteX905" fmla="*/ 11346561 w 11899497"/>
              <a:gd name="connsiteY905" fmla="*/ 4423317 h 6687912"/>
              <a:gd name="connsiteX906" fmla="*/ 11233648 w 11899497"/>
              <a:gd name="connsiteY906" fmla="*/ 4447043 h 6687912"/>
              <a:gd name="connsiteX907" fmla="*/ 11228348 w 11899497"/>
              <a:gd name="connsiteY907" fmla="*/ 4451504 h 6687912"/>
              <a:gd name="connsiteX908" fmla="*/ 11228735 w 11899497"/>
              <a:gd name="connsiteY908" fmla="*/ 4451436 h 6687912"/>
              <a:gd name="connsiteX909" fmla="*/ 11278740 w 11899497"/>
              <a:gd name="connsiteY909" fmla="*/ 4445527 h 6687912"/>
              <a:gd name="connsiteX910" fmla="*/ 11308576 w 11899497"/>
              <a:gd name="connsiteY910" fmla="*/ 4461231 h 6687912"/>
              <a:gd name="connsiteX911" fmla="*/ 11284227 w 11899497"/>
              <a:gd name="connsiteY911" fmla="*/ 4482989 h 6687912"/>
              <a:gd name="connsiteX912" fmla="*/ 11277568 w 11899497"/>
              <a:gd name="connsiteY912" fmla="*/ 4484055 h 6687912"/>
              <a:gd name="connsiteX913" fmla="*/ 11213176 w 11899497"/>
              <a:gd name="connsiteY913" fmla="*/ 4503431 h 6687912"/>
              <a:gd name="connsiteX914" fmla="*/ 11198887 w 11899497"/>
              <a:gd name="connsiteY914" fmla="*/ 4507609 h 6687912"/>
              <a:gd name="connsiteX915" fmla="*/ 11198147 w 11899497"/>
              <a:gd name="connsiteY915" fmla="*/ 4515230 h 6687912"/>
              <a:gd name="connsiteX916" fmla="*/ 11185242 w 11899497"/>
              <a:gd name="connsiteY916" fmla="*/ 4523222 h 6687912"/>
              <a:gd name="connsiteX917" fmla="*/ 11169517 w 11899497"/>
              <a:gd name="connsiteY917" fmla="*/ 4515634 h 6687912"/>
              <a:gd name="connsiteX918" fmla="*/ 11169042 w 11899497"/>
              <a:gd name="connsiteY918" fmla="*/ 4512808 h 6687912"/>
              <a:gd name="connsiteX919" fmla="*/ 11159051 w 11899497"/>
              <a:gd name="connsiteY919" fmla="*/ 4512815 h 6687912"/>
              <a:gd name="connsiteX920" fmla="*/ 11159236 w 11899497"/>
              <a:gd name="connsiteY920" fmla="*/ 4529549 h 6687912"/>
              <a:gd name="connsiteX921" fmla="*/ 11155795 w 11899497"/>
              <a:gd name="connsiteY921" fmla="*/ 4536594 h 6687912"/>
              <a:gd name="connsiteX922" fmla="*/ 11158426 w 11899497"/>
              <a:gd name="connsiteY922" fmla="*/ 4546774 h 6687912"/>
              <a:gd name="connsiteX923" fmla="*/ 11153567 w 11899497"/>
              <a:gd name="connsiteY923" fmla="*/ 4569330 h 6687912"/>
              <a:gd name="connsiteX924" fmla="*/ 11165786 w 11899497"/>
              <a:gd name="connsiteY924" fmla="*/ 4566567 h 6687912"/>
              <a:gd name="connsiteX925" fmla="*/ 11301276 w 11899497"/>
              <a:gd name="connsiteY925" fmla="*/ 4540133 h 6687912"/>
              <a:gd name="connsiteX926" fmla="*/ 11329317 w 11899497"/>
              <a:gd name="connsiteY926" fmla="*/ 4528290 h 6687912"/>
              <a:gd name="connsiteX927" fmla="*/ 11442064 w 11899497"/>
              <a:gd name="connsiteY927" fmla="*/ 4497620 h 6687912"/>
              <a:gd name="connsiteX928" fmla="*/ 11477582 w 11899497"/>
              <a:gd name="connsiteY928" fmla="*/ 4532372 h 6687912"/>
              <a:gd name="connsiteX929" fmla="*/ 11487154 w 11899497"/>
              <a:gd name="connsiteY929" fmla="*/ 4542919 h 6687912"/>
              <a:gd name="connsiteX930" fmla="*/ 11487393 w 11899497"/>
              <a:gd name="connsiteY930" fmla="*/ 4573867 h 6687912"/>
              <a:gd name="connsiteX931" fmla="*/ 11453617 w 11899497"/>
              <a:gd name="connsiteY931" fmla="*/ 4589259 h 6687912"/>
              <a:gd name="connsiteX932" fmla="*/ 11402688 w 11899497"/>
              <a:gd name="connsiteY932" fmla="*/ 4592693 h 6687912"/>
              <a:gd name="connsiteX933" fmla="*/ 11391218 w 11899497"/>
              <a:gd name="connsiteY933" fmla="*/ 4599781 h 6687912"/>
              <a:gd name="connsiteX934" fmla="*/ 11362544 w 11899497"/>
              <a:gd name="connsiteY934" fmla="*/ 4617505 h 6687912"/>
              <a:gd name="connsiteX935" fmla="*/ 11335913 w 11899497"/>
              <a:gd name="connsiteY935" fmla="*/ 4621772 h 6687912"/>
              <a:gd name="connsiteX936" fmla="*/ 11243721 w 11899497"/>
              <a:gd name="connsiteY936" fmla="*/ 4665955 h 6687912"/>
              <a:gd name="connsiteX937" fmla="*/ 11107549 w 11899497"/>
              <a:gd name="connsiteY937" fmla="*/ 4720858 h 6687912"/>
              <a:gd name="connsiteX938" fmla="*/ 11042474 w 11899497"/>
              <a:gd name="connsiteY938" fmla="*/ 4750716 h 6687912"/>
              <a:gd name="connsiteX939" fmla="*/ 11037028 w 11899497"/>
              <a:gd name="connsiteY939" fmla="*/ 4762619 h 6687912"/>
              <a:gd name="connsiteX940" fmla="*/ 11020841 w 11899497"/>
              <a:gd name="connsiteY940" fmla="*/ 4802503 h 6687912"/>
              <a:gd name="connsiteX941" fmla="*/ 10996638 w 11899497"/>
              <a:gd name="connsiteY941" fmla="*/ 4828442 h 6687912"/>
              <a:gd name="connsiteX942" fmla="*/ 10984682 w 11899497"/>
              <a:gd name="connsiteY942" fmla="*/ 4845588 h 6687912"/>
              <a:gd name="connsiteX943" fmla="*/ 10894966 w 11899497"/>
              <a:gd name="connsiteY943" fmla="*/ 4888848 h 6687912"/>
              <a:gd name="connsiteX944" fmla="*/ 10868190 w 11899497"/>
              <a:gd name="connsiteY944" fmla="*/ 4888935 h 6687912"/>
              <a:gd name="connsiteX945" fmla="*/ 10852396 w 11899497"/>
              <a:gd name="connsiteY945" fmla="*/ 4891992 h 6687912"/>
              <a:gd name="connsiteX946" fmla="*/ 10846464 w 11899497"/>
              <a:gd name="connsiteY946" fmla="*/ 4913950 h 6687912"/>
              <a:gd name="connsiteX947" fmla="*/ 10853412 w 11899497"/>
              <a:gd name="connsiteY947" fmla="*/ 4921242 h 6687912"/>
              <a:gd name="connsiteX948" fmla="*/ 10901863 w 11899497"/>
              <a:gd name="connsiteY948" fmla="*/ 4918731 h 6687912"/>
              <a:gd name="connsiteX949" fmla="*/ 11010865 w 11899497"/>
              <a:gd name="connsiteY949" fmla="*/ 4900743 h 6687912"/>
              <a:gd name="connsiteX950" fmla="*/ 11031035 w 11899497"/>
              <a:gd name="connsiteY950" fmla="*/ 4879130 h 6687912"/>
              <a:gd name="connsiteX951" fmla="*/ 11035557 w 11899497"/>
              <a:gd name="connsiteY951" fmla="*/ 4864748 h 6687912"/>
              <a:gd name="connsiteX952" fmla="*/ 11046685 w 11899497"/>
              <a:gd name="connsiteY952" fmla="*/ 4871895 h 6687912"/>
              <a:gd name="connsiteX953" fmla="*/ 11069572 w 11899497"/>
              <a:gd name="connsiteY953" fmla="*/ 4880309 h 6687912"/>
              <a:gd name="connsiteX954" fmla="*/ 11108015 w 11899497"/>
              <a:gd name="connsiteY954" fmla="*/ 4854718 h 6687912"/>
              <a:gd name="connsiteX955" fmla="*/ 11122740 w 11899497"/>
              <a:gd name="connsiteY955" fmla="*/ 4845004 h 6687912"/>
              <a:gd name="connsiteX956" fmla="*/ 11173524 w 11899497"/>
              <a:gd name="connsiteY956" fmla="*/ 4837394 h 6687912"/>
              <a:gd name="connsiteX957" fmla="*/ 11223136 w 11899497"/>
              <a:gd name="connsiteY957" fmla="*/ 4868312 h 6687912"/>
              <a:gd name="connsiteX958" fmla="*/ 11238247 w 11899497"/>
              <a:gd name="connsiteY958" fmla="*/ 4893729 h 6687912"/>
              <a:gd name="connsiteX959" fmla="*/ 11217785 w 11899497"/>
              <a:gd name="connsiteY959" fmla="*/ 4906986 h 6687912"/>
              <a:gd name="connsiteX960" fmla="*/ 11084382 w 11899497"/>
              <a:gd name="connsiteY960" fmla="*/ 4969325 h 6687912"/>
              <a:gd name="connsiteX961" fmla="*/ 10993112 w 11899497"/>
              <a:gd name="connsiteY961" fmla="*/ 5015985 h 6687912"/>
              <a:gd name="connsiteX962" fmla="*/ 10979798 w 11899497"/>
              <a:gd name="connsiteY962" fmla="*/ 5018119 h 6687912"/>
              <a:gd name="connsiteX963" fmla="*/ 10958268 w 11899497"/>
              <a:gd name="connsiteY963" fmla="*/ 5024719 h 6687912"/>
              <a:gd name="connsiteX964" fmla="*/ 10947865 w 11899497"/>
              <a:gd name="connsiteY964" fmla="*/ 5038466 h 6687912"/>
              <a:gd name="connsiteX965" fmla="*/ 10854751 w 11899497"/>
              <a:gd name="connsiteY965" fmla="*/ 5080170 h 6687912"/>
              <a:gd name="connsiteX966" fmla="*/ 10777917 w 11899497"/>
              <a:gd name="connsiteY966" fmla="*/ 5108760 h 6687912"/>
              <a:gd name="connsiteX967" fmla="*/ 10735294 w 11899497"/>
              <a:gd name="connsiteY967" fmla="*/ 5134497 h 6687912"/>
              <a:gd name="connsiteX968" fmla="*/ 10725620 w 11899497"/>
              <a:gd name="connsiteY968" fmla="*/ 5169136 h 6687912"/>
              <a:gd name="connsiteX969" fmla="*/ 10748506 w 11899497"/>
              <a:gd name="connsiteY969" fmla="*/ 5177550 h 6687912"/>
              <a:gd name="connsiteX970" fmla="*/ 10788163 w 11899497"/>
              <a:gd name="connsiteY970" fmla="*/ 5162794 h 6687912"/>
              <a:gd name="connsiteX971" fmla="*/ 10801914 w 11899497"/>
              <a:gd name="connsiteY971" fmla="*/ 5173195 h 6687912"/>
              <a:gd name="connsiteX972" fmla="*/ 10817999 w 11899497"/>
              <a:gd name="connsiteY972" fmla="*/ 5178497 h 6687912"/>
              <a:gd name="connsiteX973" fmla="*/ 10829127 w 11899497"/>
              <a:gd name="connsiteY973" fmla="*/ 5185643 h 6687912"/>
              <a:gd name="connsiteX974" fmla="*/ 10835350 w 11899497"/>
              <a:gd name="connsiteY974" fmla="*/ 5172040 h 6687912"/>
              <a:gd name="connsiteX975" fmla="*/ 10860476 w 11899497"/>
              <a:gd name="connsiteY975" fmla="*/ 5148582 h 6687912"/>
              <a:gd name="connsiteX976" fmla="*/ 10880449 w 11899497"/>
              <a:gd name="connsiteY976" fmla="*/ 5145382 h 6687912"/>
              <a:gd name="connsiteX977" fmla="*/ 10958890 w 11899497"/>
              <a:gd name="connsiteY977" fmla="*/ 5090797 h 6687912"/>
              <a:gd name="connsiteX978" fmla="*/ 11004956 w 11899497"/>
              <a:gd name="connsiteY978" fmla="*/ 5115983 h 6687912"/>
              <a:gd name="connsiteX979" fmla="*/ 11012049 w 11899497"/>
              <a:gd name="connsiteY979" fmla="*/ 5127451 h 6687912"/>
              <a:gd name="connsiteX980" fmla="*/ 11009519 w 11899497"/>
              <a:gd name="connsiteY980" fmla="*/ 5150967 h 6687912"/>
              <a:gd name="connsiteX981" fmla="*/ 10913438 w 11899497"/>
              <a:gd name="connsiteY981" fmla="*/ 5203650 h 6687912"/>
              <a:gd name="connsiteX982" fmla="*/ 10888602 w 11899497"/>
              <a:gd name="connsiteY982" fmla="*/ 5235466 h 6687912"/>
              <a:gd name="connsiteX983" fmla="*/ 10922470 w 11899497"/>
              <a:gd name="connsiteY983" fmla="*/ 5246846 h 6687912"/>
              <a:gd name="connsiteX984" fmla="*/ 10961734 w 11899497"/>
              <a:gd name="connsiteY984" fmla="*/ 5268919 h 6687912"/>
              <a:gd name="connsiteX985" fmla="*/ 10983647 w 11899497"/>
              <a:gd name="connsiteY985" fmla="*/ 5297447 h 6687912"/>
              <a:gd name="connsiteX986" fmla="*/ 11039717 w 11899497"/>
              <a:gd name="connsiteY986" fmla="*/ 5345713 h 6687912"/>
              <a:gd name="connsiteX987" fmla="*/ 11034855 w 11899497"/>
              <a:gd name="connsiteY987" fmla="*/ 5374329 h 6687912"/>
              <a:gd name="connsiteX988" fmla="*/ 10944363 w 11899497"/>
              <a:gd name="connsiteY988" fmla="*/ 5419287 h 6687912"/>
              <a:gd name="connsiteX989" fmla="*/ 10891588 w 11899497"/>
              <a:gd name="connsiteY989" fmla="*/ 5417764 h 6687912"/>
              <a:gd name="connsiteX990" fmla="*/ 10879829 w 11899497"/>
              <a:gd name="connsiteY990" fmla="*/ 5416498 h 6687912"/>
              <a:gd name="connsiteX991" fmla="*/ 10822190 w 11899497"/>
              <a:gd name="connsiteY991" fmla="*/ 5443589 h 6687912"/>
              <a:gd name="connsiteX992" fmla="*/ 10889930 w 11899497"/>
              <a:gd name="connsiteY992" fmla="*/ 5466350 h 6687912"/>
              <a:gd name="connsiteX993" fmla="*/ 10895322 w 11899497"/>
              <a:gd name="connsiteY993" fmla="*/ 5477043 h 6687912"/>
              <a:gd name="connsiteX994" fmla="*/ 10881229 w 11899497"/>
              <a:gd name="connsiteY994" fmla="*/ 5480875 h 6687912"/>
              <a:gd name="connsiteX995" fmla="*/ 10861743 w 11899497"/>
              <a:gd name="connsiteY995" fmla="*/ 5474019 h 6687912"/>
              <a:gd name="connsiteX996" fmla="*/ 10861889 w 11899497"/>
              <a:gd name="connsiteY996" fmla="*/ 5478197 h 6687912"/>
              <a:gd name="connsiteX997" fmla="*/ 10894151 w 11899497"/>
              <a:gd name="connsiteY997" fmla="*/ 5515572 h 6687912"/>
              <a:gd name="connsiteX998" fmla="*/ 10906543 w 11899497"/>
              <a:gd name="connsiteY998" fmla="*/ 5510960 h 6687912"/>
              <a:gd name="connsiteX999" fmla="*/ 10919569 w 11899497"/>
              <a:gd name="connsiteY999" fmla="*/ 5500471 h 6687912"/>
              <a:gd name="connsiteX1000" fmla="*/ 10957908 w 11899497"/>
              <a:gd name="connsiteY1000" fmla="*/ 5520064 h 6687912"/>
              <a:gd name="connsiteX1001" fmla="*/ 10976325 w 11899497"/>
              <a:gd name="connsiteY1001" fmla="*/ 5520264 h 6687912"/>
              <a:gd name="connsiteX1002" fmla="*/ 10988718 w 11899497"/>
              <a:gd name="connsiteY1002" fmla="*/ 5515653 h 6687912"/>
              <a:gd name="connsiteX1003" fmla="*/ 10994400 w 11899497"/>
              <a:gd name="connsiteY1003" fmla="*/ 5534702 h 6687912"/>
              <a:gd name="connsiteX1004" fmla="*/ 10982154 w 11899497"/>
              <a:gd name="connsiteY1004" fmla="*/ 5543491 h 6687912"/>
              <a:gd name="connsiteX1005" fmla="*/ 10940652 w 11899497"/>
              <a:gd name="connsiteY1005" fmla="*/ 5553291 h 6687912"/>
              <a:gd name="connsiteX1006" fmla="*/ 11050092 w 11899497"/>
              <a:gd name="connsiteY1006" fmla="*/ 5547838 h 6687912"/>
              <a:gd name="connsiteX1007" fmla="*/ 11024724 w 11899497"/>
              <a:gd name="connsiteY1007" fmla="*/ 5540347 h 6687912"/>
              <a:gd name="connsiteX1008" fmla="*/ 11004947 w 11899497"/>
              <a:gd name="connsiteY1008" fmla="*/ 5525133 h 6687912"/>
              <a:gd name="connsiteX1009" fmla="*/ 11027886 w 11899497"/>
              <a:gd name="connsiteY1009" fmla="*/ 5510954 h 6687912"/>
              <a:gd name="connsiteX1010" fmla="*/ 11164340 w 11899497"/>
              <a:gd name="connsiteY1010" fmla="*/ 5536363 h 6687912"/>
              <a:gd name="connsiteX1011" fmla="*/ 11195483 w 11899497"/>
              <a:gd name="connsiteY1011" fmla="*/ 5589674 h 6687912"/>
              <a:gd name="connsiteX1012" fmla="*/ 11160297 w 11899497"/>
              <a:gd name="connsiteY1012" fmla="*/ 5612643 h 6687912"/>
              <a:gd name="connsiteX1013" fmla="*/ 11146348 w 11899497"/>
              <a:gd name="connsiteY1013" fmla="*/ 5620656 h 6687912"/>
              <a:gd name="connsiteX1014" fmla="*/ 11087642 w 11899497"/>
              <a:gd name="connsiteY1014" fmla="*/ 5641092 h 6687912"/>
              <a:gd name="connsiteX1015" fmla="*/ 11026849 w 11899497"/>
              <a:gd name="connsiteY1015" fmla="*/ 5625618 h 6687912"/>
              <a:gd name="connsiteX1016" fmla="*/ 11010278 w 11899497"/>
              <a:gd name="connsiteY1016" fmla="*/ 5630376 h 6687912"/>
              <a:gd name="connsiteX1017" fmla="*/ 11027286 w 11899497"/>
              <a:gd name="connsiteY1017" fmla="*/ 5638155 h 6687912"/>
              <a:gd name="connsiteX1018" fmla="*/ 11036713 w 11899497"/>
              <a:gd name="connsiteY1018" fmla="*/ 5644523 h 6687912"/>
              <a:gd name="connsiteX1019" fmla="*/ 11033233 w 11899497"/>
              <a:gd name="connsiteY1019" fmla="*/ 5648721 h 6687912"/>
              <a:gd name="connsiteX1020" fmla="*/ 11037491 w 11899497"/>
              <a:gd name="connsiteY1020" fmla="*/ 5649755 h 6687912"/>
              <a:gd name="connsiteX1021" fmla="*/ 11044039 w 11899497"/>
              <a:gd name="connsiteY1021" fmla="*/ 5662942 h 6687912"/>
              <a:gd name="connsiteX1022" fmla="*/ 11057089 w 11899497"/>
              <a:gd name="connsiteY1022" fmla="*/ 5665362 h 6687912"/>
              <a:gd name="connsiteX1023" fmla="*/ 11105044 w 11899497"/>
              <a:gd name="connsiteY1023" fmla="*/ 5650365 h 6687912"/>
              <a:gd name="connsiteX1024" fmla="*/ 11141518 w 11899497"/>
              <a:gd name="connsiteY1024" fmla="*/ 5652453 h 6687912"/>
              <a:gd name="connsiteX1025" fmla="*/ 11152325 w 11899497"/>
              <a:gd name="connsiteY1025" fmla="*/ 5680936 h 6687912"/>
              <a:gd name="connsiteX1026" fmla="*/ 11147300 w 11899497"/>
              <a:gd name="connsiteY1026" fmla="*/ 5694024 h 6687912"/>
              <a:gd name="connsiteX1027" fmla="*/ 11127092 w 11899497"/>
              <a:gd name="connsiteY1027" fmla="*/ 5738566 h 6687912"/>
              <a:gd name="connsiteX1028" fmla="*/ 11012714 w 11899497"/>
              <a:gd name="connsiteY1028" fmla="*/ 5750598 h 6687912"/>
              <a:gd name="connsiteX1029" fmla="*/ 10982763 w 11899497"/>
              <a:gd name="connsiteY1029" fmla="*/ 5749719 h 6687912"/>
              <a:gd name="connsiteX1030" fmla="*/ 10973719 w 11899497"/>
              <a:gd name="connsiteY1030" fmla="*/ 5752089 h 6687912"/>
              <a:gd name="connsiteX1031" fmla="*/ 10979548 w 11899497"/>
              <a:gd name="connsiteY1031" fmla="*/ 5760498 h 6687912"/>
              <a:gd name="connsiteX1032" fmla="*/ 10963655 w 11899497"/>
              <a:gd name="connsiteY1032" fmla="*/ 5781756 h 6687912"/>
              <a:gd name="connsiteX1033" fmla="*/ 10958210 w 11899497"/>
              <a:gd name="connsiteY1033" fmla="*/ 5793658 h 6687912"/>
              <a:gd name="connsiteX1034" fmla="*/ 10949655 w 11899497"/>
              <a:gd name="connsiteY1034" fmla="*/ 5812360 h 6687912"/>
              <a:gd name="connsiteX1035" fmla="*/ 10945974 w 11899497"/>
              <a:gd name="connsiteY1035" fmla="*/ 5814421 h 6687912"/>
              <a:gd name="connsiteX1036" fmla="*/ 10948273 w 11899497"/>
              <a:gd name="connsiteY1036" fmla="*/ 5814394 h 6687912"/>
              <a:gd name="connsiteX1037" fmla="*/ 10980993 w 11899497"/>
              <a:gd name="connsiteY1037" fmla="*/ 5809619 h 6687912"/>
              <a:gd name="connsiteX1038" fmla="*/ 10987480 w 11899497"/>
              <a:gd name="connsiteY1038" fmla="*/ 5808227 h 6687912"/>
              <a:gd name="connsiteX1039" fmla="*/ 11017576 w 11899497"/>
              <a:gd name="connsiteY1039" fmla="*/ 5819515 h 6687912"/>
              <a:gd name="connsiteX1040" fmla="*/ 10995795 w 11899497"/>
              <a:gd name="connsiteY1040" fmla="*/ 5844555 h 6687912"/>
              <a:gd name="connsiteX1041" fmla="*/ 10947805 w 11899497"/>
              <a:gd name="connsiteY1041" fmla="*/ 5856949 h 6687912"/>
              <a:gd name="connsiteX1042" fmla="*/ 10834893 w 11899497"/>
              <a:gd name="connsiteY1042" fmla="*/ 5880674 h 6687912"/>
              <a:gd name="connsiteX1043" fmla="*/ 10809188 w 11899497"/>
              <a:gd name="connsiteY1043" fmla="*/ 5904466 h 6687912"/>
              <a:gd name="connsiteX1044" fmla="*/ 10800530 w 11899497"/>
              <a:gd name="connsiteY1044" fmla="*/ 5937131 h 6687912"/>
              <a:gd name="connsiteX1045" fmla="*/ 10786486 w 11899497"/>
              <a:gd name="connsiteY1045" fmla="*/ 5956854 h 6687912"/>
              <a:gd name="connsiteX1046" fmla="*/ 10770761 w 11899497"/>
              <a:gd name="connsiteY1046" fmla="*/ 5949266 h 6687912"/>
              <a:gd name="connsiteX1047" fmla="*/ 10760170 w 11899497"/>
              <a:gd name="connsiteY1047" fmla="*/ 5936400 h 6687912"/>
              <a:gd name="connsiteX1048" fmla="*/ 10760242 w 11899497"/>
              <a:gd name="connsiteY1048" fmla="*/ 5941607 h 6687912"/>
              <a:gd name="connsiteX1049" fmla="*/ 10760480 w 11899497"/>
              <a:gd name="connsiteY1049" fmla="*/ 5963181 h 6687912"/>
              <a:gd name="connsiteX1050" fmla="*/ 10757039 w 11899497"/>
              <a:gd name="connsiteY1050" fmla="*/ 5970226 h 6687912"/>
              <a:gd name="connsiteX1051" fmla="*/ 10759670 w 11899497"/>
              <a:gd name="connsiteY1051" fmla="*/ 5980407 h 6687912"/>
              <a:gd name="connsiteX1052" fmla="*/ 10727558 w 11899497"/>
              <a:gd name="connsiteY1052" fmla="*/ 6031638 h 6687912"/>
              <a:gd name="connsiteX1053" fmla="*/ 10723320 w 11899497"/>
              <a:gd name="connsiteY1053" fmla="*/ 6033913 h 6687912"/>
              <a:gd name="connsiteX1054" fmla="*/ 10722371 w 11899497"/>
              <a:gd name="connsiteY1054" fmla="*/ 6038300 h 6687912"/>
              <a:gd name="connsiteX1055" fmla="*/ 10712197 w 11899497"/>
              <a:gd name="connsiteY1055" fmla="*/ 6043814 h 6687912"/>
              <a:gd name="connsiteX1056" fmla="*/ 10674800 w 11899497"/>
              <a:gd name="connsiteY1056" fmla="*/ 6069073 h 6687912"/>
              <a:gd name="connsiteX1057" fmla="*/ 10668347 w 11899497"/>
              <a:gd name="connsiteY1057" fmla="*/ 6073069 h 6687912"/>
              <a:gd name="connsiteX1058" fmla="*/ 10577683 w 11899497"/>
              <a:gd name="connsiteY1058" fmla="*/ 6105591 h 6687912"/>
              <a:gd name="connsiteX1059" fmla="*/ 10555614 w 11899497"/>
              <a:gd name="connsiteY1059" fmla="*/ 6109809 h 6687912"/>
              <a:gd name="connsiteX1060" fmla="*/ 10492009 w 11899497"/>
              <a:gd name="connsiteY1060" fmla="*/ 6122424 h 6687912"/>
              <a:gd name="connsiteX1061" fmla="*/ 10487427 w 11899497"/>
              <a:gd name="connsiteY1061" fmla="*/ 6124022 h 6687912"/>
              <a:gd name="connsiteX1062" fmla="*/ 10472238 w 11899497"/>
              <a:gd name="connsiteY1062" fmla="*/ 6145557 h 6687912"/>
              <a:gd name="connsiteX1063" fmla="*/ 10496352 w 11899497"/>
              <a:gd name="connsiteY1063" fmla="*/ 6146196 h 6687912"/>
              <a:gd name="connsiteX1064" fmla="*/ 10433572 w 11899497"/>
              <a:gd name="connsiteY1064" fmla="*/ 6171068 h 6687912"/>
              <a:gd name="connsiteX1065" fmla="*/ 10430409 w 11899497"/>
              <a:gd name="connsiteY1065" fmla="*/ 6185774 h 6687912"/>
              <a:gd name="connsiteX1066" fmla="*/ 10395903 w 11899497"/>
              <a:gd name="connsiteY1066" fmla="*/ 6231819 h 6687912"/>
              <a:gd name="connsiteX1067" fmla="*/ 10202483 w 11899497"/>
              <a:gd name="connsiteY1067" fmla="*/ 6269701 h 6687912"/>
              <a:gd name="connsiteX1068" fmla="*/ 10168670 w 11899497"/>
              <a:gd name="connsiteY1068" fmla="*/ 6271806 h 6687912"/>
              <a:gd name="connsiteX1069" fmla="*/ 10148635 w 11899497"/>
              <a:gd name="connsiteY1069" fmla="*/ 6274212 h 6687912"/>
              <a:gd name="connsiteX1070" fmla="*/ 10116725 w 11899497"/>
              <a:gd name="connsiteY1070" fmla="*/ 6289711 h 6687912"/>
              <a:gd name="connsiteX1071" fmla="*/ 10072687 w 11899497"/>
              <a:gd name="connsiteY1071" fmla="*/ 6305710 h 6687912"/>
              <a:gd name="connsiteX1072" fmla="*/ 10025993 w 11899497"/>
              <a:gd name="connsiteY1072" fmla="*/ 6316768 h 6687912"/>
              <a:gd name="connsiteX1073" fmla="*/ 9974246 w 11899497"/>
              <a:gd name="connsiteY1073" fmla="*/ 6331071 h 6687912"/>
              <a:gd name="connsiteX1074" fmla="*/ 9978228 w 11899497"/>
              <a:gd name="connsiteY1074" fmla="*/ 6336653 h 6687912"/>
              <a:gd name="connsiteX1075" fmla="*/ 9993953 w 11899497"/>
              <a:gd name="connsiteY1075" fmla="*/ 6344240 h 6687912"/>
              <a:gd name="connsiteX1076" fmla="*/ 10079483 w 11899497"/>
              <a:gd name="connsiteY1076" fmla="*/ 6316998 h 6687912"/>
              <a:gd name="connsiteX1077" fmla="*/ 10143269 w 11899497"/>
              <a:gd name="connsiteY1077" fmla="*/ 6317397 h 6687912"/>
              <a:gd name="connsiteX1078" fmla="*/ 10175786 w 11899497"/>
              <a:gd name="connsiteY1078" fmla="*/ 6315635 h 6687912"/>
              <a:gd name="connsiteX1079" fmla="*/ 10301498 w 11899497"/>
              <a:gd name="connsiteY1079" fmla="*/ 6276109 h 6687912"/>
              <a:gd name="connsiteX1080" fmla="*/ 10335369 w 11899497"/>
              <a:gd name="connsiteY1080" fmla="*/ 6278233 h 6687912"/>
              <a:gd name="connsiteX1081" fmla="*/ 10285175 w 11899497"/>
              <a:gd name="connsiteY1081" fmla="*/ 6319294 h 6687912"/>
              <a:gd name="connsiteX1082" fmla="*/ 10202464 w 11899497"/>
              <a:gd name="connsiteY1082" fmla="*/ 6362118 h 6687912"/>
              <a:gd name="connsiteX1083" fmla="*/ 10141461 w 11899497"/>
              <a:gd name="connsiteY1083" fmla="*/ 6374696 h 6687912"/>
              <a:gd name="connsiteX1084" fmla="*/ 10050472 w 11899497"/>
              <a:gd name="connsiteY1084" fmla="*/ 6383792 h 6687912"/>
              <a:gd name="connsiteX1085" fmla="*/ 10038778 w 11899497"/>
              <a:gd name="connsiteY1085" fmla="*/ 6385260 h 6687912"/>
              <a:gd name="connsiteX1086" fmla="*/ 9981590 w 11899497"/>
              <a:gd name="connsiteY1086" fmla="*/ 6391275 h 6687912"/>
              <a:gd name="connsiteX1087" fmla="*/ 9919123 w 11899497"/>
              <a:gd name="connsiteY1087" fmla="*/ 6392158 h 6687912"/>
              <a:gd name="connsiteX1088" fmla="*/ 9911386 w 11899497"/>
              <a:gd name="connsiteY1088" fmla="*/ 6397474 h 6687912"/>
              <a:gd name="connsiteX1089" fmla="*/ 9894415 w 11899497"/>
              <a:gd name="connsiteY1089" fmla="*/ 6393808 h 6687912"/>
              <a:gd name="connsiteX1090" fmla="*/ 9877261 w 11899497"/>
              <a:gd name="connsiteY1090" fmla="*/ 6377130 h 6687912"/>
              <a:gd name="connsiteX1091" fmla="*/ 9825170 w 11899497"/>
              <a:gd name="connsiteY1091" fmla="*/ 6375264 h 6687912"/>
              <a:gd name="connsiteX1092" fmla="*/ 9810945 w 11899497"/>
              <a:gd name="connsiteY1092" fmla="*/ 6381974 h 6687912"/>
              <a:gd name="connsiteX1093" fmla="*/ 9781104 w 11899497"/>
              <a:gd name="connsiteY1093" fmla="*/ 6388904 h 6687912"/>
              <a:gd name="connsiteX1094" fmla="*/ 9749834 w 11899497"/>
              <a:gd name="connsiteY1094" fmla="*/ 6386744 h 6687912"/>
              <a:gd name="connsiteX1095" fmla="*/ 9726734 w 11899497"/>
              <a:gd name="connsiteY1095" fmla="*/ 6410500 h 6687912"/>
              <a:gd name="connsiteX1096" fmla="*/ 9712508 w 11899497"/>
              <a:gd name="connsiteY1096" fmla="*/ 6417210 h 6687912"/>
              <a:gd name="connsiteX1097" fmla="*/ 9669581 w 11899497"/>
              <a:gd name="connsiteY1097" fmla="*/ 6419119 h 6687912"/>
              <a:gd name="connsiteX1098" fmla="*/ 9659026 w 11899497"/>
              <a:gd name="connsiteY1098" fmla="*/ 6408855 h 6687912"/>
              <a:gd name="connsiteX1099" fmla="*/ 9649247 w 11899497"/>
              <a:gd name="connsiteY1099" fmla="*/ 6360831 h 6687912"/>
              <a:gd name="connsiteX1100" fmla="*/ 9638548 w 11899497"/>
              <a:gd name="connsiteY1100" fmla="*/ 6340156 h 6687912"/>
              <a:gd name="connsiteX1101" fmla="*/ 9620437 w 11899497"/>
              <a:gd name="connsiteY1101" fmla="*/ 6348222 h 6687912"/>
              <a:gd name="connsiteX1102" fmla="*/ 9594481 w 11899497"/>
              <a:gd name="connsiteY1102" fmla="*/ 6353797 h 6687912"/>
              <a:gd name="connsiteX1103" fmla="*/ 9482562 w 11899497"/>
              <a:gd name="connsiteY1103" fmla="*/ 6355379 h 6687912"/>
              <a:gd name="connsiteX1104" fmla="*/ 9435748 w 11899497"/>
              <a:gd name="connsiteY1104" fmla="*/ 6358646 h 6687912"/>
              <a:gd name="connsiteX1105" fmla="*/ 9374493 w 11899497"/>
              <a:gd name="connsiteY1105" fmla="*/ 6353004 h 6687912"/>
              <a:gd name="connsiteX1106" fmla="*/ 9293699 w 11899497"/>
              <a:gd name="connsiteY1106" fmla="*/ 6346336 h 6687912"/>
              <a:gd name="connsiteX1107" fmla="*/ 9255977 w 11899497"/>
              <a:gd name="connsiteY1107" fmla="*/ 6348173 h 6687912"/>
              <a:gd name="connsiteX1108" fmla="*/ 9111432 w 11899497"/>
              <a:gd name="connsiteY1108" fmla="*/ 6343707 h 6687912"/>
              <a:gd name="connsiteX1109" fmla="*/ 9101057 w 11899497"/>
              <a:gd name="connsiteY1109" fmla="*/ 6346459 h 6687912"/>
              <a:gd name="connsiteX1110" fmla="*/ 9068758 w 11899497"/>
              <a:gd name="connsiteY1110" fmla="*/ 6363836 h 6687912"/>
              <a:gd name="connsiteX1111" fmla="*/ 8981799 w 11899497"/>
              <a:gd name="connsiteY1111" fmla="*/ 6381988 h 6687912"/>
              <a:gd name="connsiteX1112" fmla="*/ 8938837 w 11899497"/>
              <a:gd name="connsiteY1112" fmla="*/ 6381294 h 6687912"/>
              <a:gd name="connsiteX1113" fmla="*/ 8921936 w 11899497"/>
              <a:gd name="connsiteY1113" fmla="*/ 6382834 h 6687912"/>
              <a:gd name="connsiteX1114" fmla="*/ 8865922 w 11899497"/>
              <a:gd name="connsiteY1114" fmla="*/ 6379722 h 6687912"/>
              <a:gd name="connsiteX1115" fmla="*/ 8855439 w 11899497"/>
              <a:gd name="connsiteY1115" fmla="*/ 6374664 h 6687912"/>
              <a:gd name="connsiteX1116" fmla="*/ 8849022 w 11899497"/>
              <a:gd name="connsiteY1116" fmla="*/ 6381263 h 6687912"/>
              <a:gd name="connsiteX1117" fmla="*/ 8831163 w 11899497"/>
              <a:gd name="connsiteY1117" fmla="*/ 6407548 h 6687912"/>
              <a:gd name="connsiteX1118" fmla="*/ 8774373 w 11899497"/>
              <a:gd name="connsiteY1118" fmla="*/ 6442194 h 6687912"/>
              <a:gd name="connsiteX1119" fmla="*/ 8739252 w 11899497"/>
              <a:gd name="connsiteY1119" fmla="*/ 6443994 h 6687912"/>
              <a:gd name="connsiteX1120" fmla="*/ 8691083 w 11899497"/>
              <a:gd name="connsiteY1120" fmla="*/ 6443372 h 6687912"/>
              <a:gd name="connsiteX1121" fmla="*/ 8666267 w 11899497"/>
              <a:gd name="connsiteY1121" fmla="*/ 6437215 h 6687912"/>
              <a:gd name="connsiteX1122" fmla="*/ 8641631 w 11899497"/>
              <a:gd name="connsiteY1122" fmla="*/ 6444072 h 6687912"/>
              <a:gd name="connsiteX1123" fmla="*/ 8611681 w 11899497"/>
              <a:gd name="connsiteY1123" fmla="*/ 6443194 h 6687912"/>
              <a:gd name="connsiteX1124" fmla="*/ 8609078 w 11899497"/>
              <a:gd name="connsiteY1124" fmla="*/ 6443231 h 6687912"/>
              <a:gd name="connsiteX1125" fmla="*/ 8585806 w 11899497"/>
              <a:gd name="connsiteY1125" fmla="*/ 6441302 h 6687912"/>
              <a:gd name="connsiteX1126" fmla="*/ 8576277 w 11899497"/>
              <a:gd name="connsiteY1126" fmla="*/ 6437184 h 6687912"/>
              <a:gd name="connsiteX1127" fmla="*/ 8555662 w 11899497"/>
              <a:gd name="connsiteY1127" fmla="*/ 6442555 h 6687912"/>
              <a:gd name="connsiteX1128" fmla="*/ 8486312 w 11899497"/>
              <a:gd name="connsiteY1128" fmla="*/ 6445795 h 6687912"/>
              <a:gd name="connsiteX1129" fmla="*/ 8483811 w 11899497"/>
              <a:gd name="connsiteY1129" fmla="*/ 6446975 h 6687912"/>
              <a:gd name="connsiteX1130" fmla="*/ 8476445 w 11899497"/>
              <a:gd name="connsiteY1130" fmla="*/ 6452917 h 6687912"/>
              <a:gd name="connsiteX1131" fmla="*/ 8451881 w 11899497"/>
              <a:gd name="connsiteY1131" fmla="*/ 6464979 h 6687912"/>
              <a:gd name="connsiteX1132" fmla="*/ 8444004 w 11899497"/>
              <a:gd name="connsiteY1132" fmla="*/ 6465628 h 6687912"/>
              <a:gd name="connsiteX1133" fmla="*/ 8397357 w 11899497"/>
              <a:gd name="connsiteY1133" fmla="*/ 6478649 h 6687912"/>
              <a:gd name="connsiteX1134" fmla="*/ 8292534 w 11899497"/>
              <a:gd name="connsiteY1134" fmla="*/ 6489628 h 6687912"/>
              <a:gd name="connsiteX1135" fmla="*/ 8288964 w 11899497"/>
              <a:gd name="connsiteY1135" fmla="*/ 6495285 h 6687912"/>
              <a:gd name="connsiteX1136" fmla="*/ 8283305 w 11899497"/>
              <a:gd name="connsiteY1136" fmla="*/ 6491716 h 6687912"/>
              <a:gd name="connsiteX1137" fmla="*/ 8264850 w 11899497"/>
              <a:gd name="connsiteY1137" fmla="*/ 6495891 h 6687912"/>
              <a:gd name="connsiteX1138" fmla="*/ 8268418 w 11899497"/>
              <a:gd name="connsiteY1138" fmla="*/ 6490234 h 6687912"/>
              <a:gd name="connsiteX1139" fmla="*/ 8270328 w 11899497"/>
              <a:gd name="connsiteY1139" fmla="*/ 6487988 h 6687912"/>
              <a:gd name="connsiteX1140" fmla="*/ 8277646 w 11899497"/>
              <a:gd name="connsiteY1140" fmla="*/ 6488146 h 6687912"/>
              <a:gd name="connsiteX1141" fmla="*/ 8274691 w 11899497"/>
              <a:gd name="connsiteY1141" fmla="*/ 6486823 h 6687912"/>
              <a:gd name="connsiteX1142" fmla="*/ 8270971 w 11899497"/>
              <a:gd name="connsiteY1142" fmla="*/ 6487231 h 6687912"/>
              <a:gd name="connsiteX1143" fmla="*/ 8270328 w 11899497"/>
              <a:gd name="connsiteY1143" fmla="*/ 6487988 h 6687912"/>
              <a:gd name="connsiteX1144" fmla="*/ 8265089 w 11899497"/>
              <a:gd name="connsiteY1144" fmla="*/ 6487875 h 6687912"/>
              <a:gd name="connsiteX1145" fmla="*/ 8262227 w 11899497"/>
              <a:gd name="connsiteY1145" fmla="*/ 6488190 h 6687912"/>
              <a:gd name="connsiteX1146" fmla="*/ 8225045 w 11899497"/>
              <a:gd name="connsiteY1146" fmla="*/ 6497390 h 6687912"/>
              <a:gd name="connsiteX1147" fmla="*/ 8172486 w 11899497"/>
              <a:gd name="connsiteY1147" fmla="*/ 6503061 h 6687912"/>
              <a:gd name="connsiteX1148" fmla="*/ 8094533 w 11899497"/>
              <a:gd name="connsiteY1148" fmla="*/ 6489929 h 6687912"/>
              <a:gd name="connsiteX1149" fmla="*/ 8043313 w 11899497"/>
              <a:gd name="connsiteY1149" fmla="*/ 6469778 h 6687912"/>
              <a:gd name="connsiteX1150" fmla="*/ 8070133 w 11899497"/>
              <a:gd name="connsiteY1150" fmla="*/ 6459269 h 6687912"/>
              <a:gd name="connsiteX1151" fmla="*/ 8181977 w 11899497"/>
              <a:gd name="connsiteY1151" fmla="*/ 6458576 h 6687912"/>
              <a:gd name="connsiteX1152" fmla="*/ 8208710 w 11899497"/>
              <a:gd name="connsiteY1152" fmla="*/ 6451560 h 6687912"/>
              <a:gd name="connsiteX1153" fmla="*/ 8210554 w 11899497"/>
              <a:gd name="connsiteY1153" fmla="*/ 6449105 h 6687912"/>
              <a:gd name="connsiteX1154" fmla="*/ 8171848 w 11899497"/>
              <a:gd name="connsiteY1154" fmla="*/ 6452019 h 6687912"/>
              <a:gd name="connsiteX1155" fmla="*/ 8133602 w 11899497"/>
              <a:gd name="connsiteY1155" fmla="*/ 6451096 h 6687912"/>
              <a:gd name="connsiteX1156" fmla="*/ 8115161 w 11899497"/>
              <a:gd name="connsiteY1156" fmla="*/ 6437741 h 6687912"/>
              <a:gd name="connsiteX1157" fmla="*/ 8077190 w 11899497"/>
              <a:gd name="connsiteY1157" fmla="*/ 6444357 h 6687912"/>
              <a:gd name="connsiteX1158" fmla="*/ 7920705 w 11899497"/>
              <a:gd name="connsiteY1158" fmla="*/ 6488918 h 6687912"/>
              <a:gd name="connsiteX1159" fmla="*/ 7792633 w 11899497"/>
              <a:gd name="connsiteY1159" fmla="*/ 6512561 h 6687912"/>
              <a:gd name="connsiteX1160" fmla="*/ 7671844 w 11899497"/>
              <a:gd name="connsiteY1160" fmla="*/ 6533059 h 6687912"/>
              <a:gd name="connsiteX1161" fmla="*/ 7662821 w 11899497"/>
              <a:gd name="connsiteY1161" fmla="*/ 6535515 h 6687912"/>
              <a:gd name="connsiteX1162" fmla="*/ 7596257 w 11899497"/>
              <a:gd name="connsiteY1162" fmla="*/ 6571475 h 6687912"/>
              <a:gd name="connsiteX1163" fmla="*/ 7542784 w 11899497"/>
              <a:gd name="connsiteY1163" fmla="*/ 6574413 h 6687912"/>
              <a:gd name="connsiteX1164" fmla="*/ 7522610 w 11899497"/>
              <a:gd name="connsiteY1164" fmla="*/ 6564403 h 6687912"/>
              <a:gd name="connsiteX1165" fmla="*/ 7474322 w 11899497"/>
              <a:gd name="connsiteY1165" fmla="*/ 6559339 h 6687912"/>
              <a:gd name="connsiteX1166" fmla="*/ 7470485 w 11899497"/>
              <a:gd name="connsiteY1166" fmla="*/ 6553793 h 6687912"/>
              <a:gd name="connsiteX1167" fmla="*/ 7454148 w 11899497"/>
              <a:gd name="connsiteY1167" fmla="*/ 6549329 h 6687912"/>
              <a:gd name="connsiteX1168" fmla="*/ 7427382 w 11899497"/>
              <a:gd name="connsiteY1168" fmla="*/ 6540727 h 6687912"/>
              <a:gd name="connsiteX1169" fmla="*/ 7397793 w 11899497"/>
              <a:gd name="connsiteY1169" fmla="*/ 6518941 h 6687912"/>
              <a:gd name="connsiteX1170" fmla="*/ 7342550 w 11899497"/>
              <a:gd name="connsiteY1170" fmla="*/ 6511119 h 6687912"/>
              <a:gd name="connsiteX1171" fmla="*/ 7323096 w 11899497"/>
              <a:gd name="connsiteY1171" fmla="*/ 6509440 h 6687912"/>
              <a:gd name="connsiteX1172" fmla="*/ 7241446 w 11899497"/>
              <a:gd name="connsiteY1172" fmla="*/ 6497184 h 6687912"/>
              <a:gd name="connsiteX1173" fmla="*/ 7164980 w 11899497"/>
              <a:gd name="connsiteY1173" fmla="*/ 6476923 h 6687912"/>
              <a:gd name="connsiteX1174" fmla="*/ 7152481 w 11899497"/>
              <a:gd name="connsiteY1174" fmla="*/ 6478004 h 6687912"/>
              <a:gd name="connsiteX1175" fmla="*/ 7134734 w 11899497"/>
              <a:gd name="connsiteY1175" fmla="*/ 6466944 h 6687912"/>
              <a:gd name="connsiteX1176" fmla="*/ 7132934 w 11899497"/>
              <a:gd name="connsiteY1176" fmla="*/ 6446118 h 6687912"/>
              <a:gd name="connsiteX1177" fmla="*/ 7127059 w 11899497"/>
              <a:gd name="connsiteY1177" fmla="*/ 6455856 h 6687912"/>
              <a:gd name="connsiteX1178" fmla="*/ 7105241 w 11899497"/>
              <a:gd name="connsiteY1178" fmla="*/ 6475366 h 6687912"/>
              <a:gd name="connsiteX1179" fmla="*/ 7101310 w 11899497"/>
              <a:gd name="connsiteY1179" fmla="*/ 6439613 h 6687912"/>
              <a:gd name="connsiteX1180" fmla="*/ 7126274 w 11899497"/>
              <a:gd name="connsiteY1180" fmla="*/ 6427387 h 6687912"/>
              <a:gd name="connsiteX1181" fmla="*/ 7143957 w 11899497"/>
              <a:gd name="connsiteY1181" fmla="*/ 6418308 h 6687912"/>
              <a:gd name="connsiteX1182" fmla="*/ 7132444 w 11899497"/>
              <a:gd name="connsiteY1182" fmla="*/ 6401675 h 6687912"/>
              <a:gd name="connsiteX1183" fmla="*/ 7119225 w 11899497"/>
              <a:gd name="connsiteY1183" fmla="*/ 6394422 h 6687912"/>
              <a:gd name="connsiteX1184" fmla="*/ 7132380 w 11899497"/>
              <a:gd name="connsiteY1184" fmla="*/ 6381537 h 6687912"/>
              <a:gd name="connsiteX1185" fmla="*/ 7208232 w 11899497"/>
              <a:gd name="connsiteY1185" fmla="*/ 6317077 h 6687912"/>
              <a:gd name="connsiteX1186" fmla="*/ 7106865 w 11899497"/>
              <a:gd name="connsiteY1186" fmla="*/ 6329183 h 6687912"/>
              <a:gd name="connsiteX1187" fmla="*/ 7084230 w 11899497"/>
              <a:gd name="connsiteY1187" fmla="*/ 6310154 h 6687912"/>
              <a:gd name="connsiteX1188" fmla="*/ 7102899 w 11899497"/>
              <a:gd name="connsiteY1188" fmla="*/ 6283363 h 6687912"/>
              <a:gd name="connsiteX1189" fmla="*/ 7160772 w 11899497"/>
              <a:gd name="connsiteY1189" fmla="*/ 6243957 h 6687912"/>
              <a:gd name="connsiteX1190" fmla="*/ 7250203 w 11899497"/>
              <a:gd name="connsiteY1190" fmla="*/ 6190916 h 6687912"/>
              <a:gd name="connsiteX1191" fmla="*/ 7268215 w 11899497"/>
              <a:gd name="connsiteY1191" fmla="*/ 6175931 h 6687912"/>
              <a:gd name="connsiteX1192" fmla="*/ 7344066 w 11899497"/>
              <a:gd name="connsiteY1192" fmla="*/ 6111472 h 6687912"/>
              <a:gd name="connsiteX1193" fmla="*/ 7444454 w 11899497"/>
              <a:gd name="connsiteY1193" fmla="*/ 6063779 h 6687912"/>
              <a:gd name="connsiteX1194" fmla="*/ 7523114 w 11899497"/>
              <a:gd name="connsiteY1194" fmla="*/ 6019308 h 6687912"/>
              <a:gd name="connsiteX1195" fmla="*/ 7512115 w 11899497"/>
              <a:gd name="connsiteY1195" fmla="*/ 6024044 h 6687912"/>
              <a:gd name="connsiteX1196" fmla="*/ 7480359 w 11899497"/>
              <a:gd name="connsiteY1196" fmla="*/ 6042921 h 6687912"/>
              <a:gd name="connsiteX1197" fmla="*/ 7410828 w 11899497"/>
              <a:gd name="connsiteY1197" fmla="*/ 6048535 h 6687912"/>
              <a:gd name="connsiteX1198" fmla="*/ 7363362 w 11899497"/>
              <a:gd name="connsiteY1198" fmla="*/ 6084557 h 6687912"/>
              <a:gd name="connsiteX1199" fmla="*/ 7200434 w 11899497"/>
              <a:gd name="connsiteY1199" fmla="*/ 6146696 h 6687912"/>
              <a:gd name="connsiteX1200" fmla="*/ 7093058 w 11899497"/>
              <a:gd name="connsiteY1200" fmla="*/ 6186155 h 6687912"/>
              <a:gd name="connsiteX1201" fmla="*/ 7102679 w 11899497"/>
              <a:gd name="connsiteY1201" fmla="*/ 6183979 h 6687912"/>
              <a:gd name="connsiteX1202" fmla="*/ 7118201 w 11899497"/>
              <a:gd name="connsiteY1202" fmla="*/ 6185525 h 6687912"/>
              <a:gd name="connsiteX1203" fmla="*/ 7104859 w 11899497"/>
              <a:gd name="connsiteY1203" fmla="*/ 6193599 h 6687912"/>
              <a:gd name="connsiteX1204" fmla="*/ 7107039 w 11899497"/>
              <a:gd name="connsiteY1204" fmla="*/ 6203221 h 6687912"/>
              <a:gd name="connsiteX1205" fmla="*/ 7081895 w 11899497"/>
              <a:gd name="connsiteY1205" fmla="*/ 6203851 h 6687912"/>
              <a:gd name="connsiteX1206" fmla="*/ 7072275 w 11899497"/>
              <a:gd name="connsiteY1206" fmla="*/ 6206027 h 6687912"/>
              <a:gd name="connsiteX1207" fmla="*/ 7056752 w 11899497"/>
              <a:gd name="connsiteY1207" fmla="*/ 6204481 h 6687912"/>
              <a:gd name="connsiteX1208" fmla="*/ 7073814 w 11899497"/>
              <a:gd name="connsiteY1208" fmla="*/ 6190509 h 6687912"/>
              <a:gd name="connsiteX1209" fmla="*/ 7063554 w 11899497"/>
              <a:gd name="connsiteY1209" fmla="*/ 6167545 h 6687912"/>
              <a:gd name="connsiteX1210" fmla="*/ 7085269 w 11899497"/>
              <a:gd name="connsiteY1210" fmla="*/ 6157617 h 6687912"/>
              <a:gd name="connsiteX1211" fmla="*/ 7051319 w 11899497"/>
              <a:gd name="connsiteY1211" fmla="*/ 6171067 h 6687912"/>
              <a:gd name="connsiteX1212" fmla="*/ 7048156 w 11899497"/>
              <a:gd name="connsiteY1212" fmla="*/ 6185773 h 6687912"/>
              <a:gd name="connsiteX1213" fmla="*/ 7013650 w 11899497"/>
              <a:gd name="connsiteY1213" fmla="*/ 6231818 h 6687912"/>
              <a:gd name="connsiteX1214" fmla="*/ 6820231 w 11899497"/>
              <a:gd name="connsiteY1214" fmla="*/ 6269699 h 6687912"/>
              <a:gd name="connsiteX1215" fmla="*/ 6786418 w 11899497"/>
              <a:gd name="connsiteY1215" fmla="*/ 6271805 h 6687912"/>
              <a:gd name="connsiteX1216" fmla="*/ 6766382 w 11899497"/>
              <a:gd name="connsiteY1216" fmla="*/ 6274210 h 6687912"/>
              <a:gd name="connsiteX1217" fmla="*/ 6734472 w 11899497"/>
              <a:gd name="connsiteY1217" fmla="*/ 6289710 h 6687912"/>
              <a:gd name="connsiteX1218" fmla="*/ 6690434 w 11899497"/>
              <a:gd name="connsiteY1218" fmla="*/ 6305709 h 6687912"/>
              <a:gd name="connsiteX1219" fmla="*/ 6643740 w 11899497"/>
              <a:gd name="connsiteY1219" fmla="*/ 6316767 h 6687912"/>
              <a:gd name="connsiteX1220" fmla="*/ 6591994 w 11899497"/>
              <a:gd name="connsiteY1220" fmla="*/ 6331070 h 6687912"/>
              <a:gd name="connsiteX1221" fmla="*/ 6595975 w 11899497"/>
              <a:gd name="connsiteY1221" fmla="*/ 6336652 h 6687912"/>
              <a:gd name="connsiteX1222" fmla="*/ 6611701 w 11899497"/>
              <a:gd name="connsiteY1222" fmla="*/ 6344239 h 6687912"/>
              <a:gd name="connsiteX1223" fmla="*/ 6697232 w 11899497"/>
              <a:gd name="connsiteY1223" fmla="*/ 6316998 h 6687912"/>
              <a:gd name="connsiteX1224" fmla="*/ 6761017 w 11899497"/>
              <a:gd name="connsiteY1224" fmla="*/ 6317395 h 6687912"/>
              <a:gd name="connsiteX1225" fmla="*/ 6793534 w 11899497"/>
              <a:gd name="connsiteY1225" fmla="*/ 6315634 h 6687912"/>
              <a:gd name="connsiteX1226" fmla="*/ 6919244 w 11899497"/>
              <a:gd name="connsiteY1226" fmla="*/ 6276108 h 6687912"/>
              <a:gd name="connsiteX1227" fmla="*/ 6953117 w 11899497"/>
              <a:gd name="connsiteY1227" fmla="*/ 6278233 h 6687912"/>
              <a:gd name="connsiteX1228" fmla="*/ 6902923 w 11899497"/>
              <a:gd name="connsiteY1228" fmla="*/ 6319293 h 6687912"/>
              <a:gd name="connsiteX1229" fmla="*/ 6820211 w 11899497"/>
              <a:gd name="connsiteY1229" fmla="*/ 6362117 h 6687912"/>
              <a:gd name="connsiteX1230" fmla="*/ 6759209 w 11899497"/>
              <a:gd name="connsiteY1230" fmla="*/ 6374695 h 6687912"/>
              <a:gd name="connsiteX1231" fmla="*/ 6668219 w 11899497"/>
              <a:gd name="connsiteY1231" fmla="*/ 6383791 h 6687912"/>
              <a:gd name="connsiteX1232" fmla="*/ 6656524 w 11899497"/>
              <a:gd name="connsiteY1232" fmla="*/ 6385259 h 6687912"/>
              <a:gd name="connsiteX1233" fmla="*/ 6599336 w 11899497"/>
              <a:gd name="connsiteY1233" fmla="*/ 6391274 h 6687912"/>
              <a:gd name="connsiteX1234" fmla="*/ 6536870 w 11899497"/>
              <a:gd name="connsiteY1234" fmla="*/ 6392157 h 6687912"/>
              <a:gd name="connsiteX1235" fmla="*/ 6529134 w 11899497"/>
              <a:gd name="connsiteY1235" fmla="*/ 6397473 h 6687912"/>
              <a:gd name="connsiteX1236" fmla="*/ 6512161 w 11899497"/>
              <a:gd name="connsiteY1236" fmla="*/ 6393807 h 6687912"/>
              <a:gd name="connsiteX1237" fmla="*/ 6495009 w 11899497"/>
              <a:gd name="connsiteY1237" fmla="*/ 6377129 h 6687912"/>
              <a:gd name="connsiteX1238" fmla="*/ 6442918 w 11899497"/>
              <a:gd name="connsiteY1238" fmla="*/ 6375263 h 6687912"/>
              <a:gd name="connsiteX1239" fmla="*/ 6428691 w 11899497"/>
              <a:gd name="connsiteY1239" fmla="*/ 6381973 h 6687912"/>
              <a:gd name="connsiteX1240" fmla="*/ 6398851 w 11899497"/>
              <a:gd name="connsiteY1240" fmla="*/ 6388903 h 6687912"/>
              <a:gd name="connsiteX1241" fmla="*/ 6367581 w 11899497"/>
              <a:gd name="connsiteY1241" fmla="*/ 6386743 h 6687912"/>
              <a:gd name="connsiteX1242" fmla="*/ 6344480 w 11899497"/>
              <a:gd name="connsiteY1242" fmla="*/ 6410499 h 6687912"/>
              <a:gd name="connsiteX1243" fmla="*/ 6330257 w 11899497"/>
              <a:gd name="connsiteY1243" fmla="*/ 6417209 h 6687912"/>
              <a:gd name="connsiteX1244" fmla="*/ 6287329 w 11899497"/>
              <a:gd name="connsiteY1244" fmla="*/ 6419118 h 6687912"/>
              <a:gd name="connsiteX1245" fmla="*/ 6276773 w 11899497"/>
              <a:gd name="connsiteY1245" fmla="*/ 6408854 h 6687912"/>
              <a:gd name="connsiteX1246" fmla="*/ 6266995 w 11899497"/>
              <a:gd name="connsiteY1246" fmla="*/ 6360830 h 6687912"/>
              <a:gd name="connsiteX1247" fmla="*/ 6256296 w 11899497"/>
              <a:gd name="connsiteY1247" fmla="*/ 6340156 h 6687912"/>
              <a:gd name="connsiteX1248" fmla="*/ 6238184 w 11899497"/>
              <a:gd name="connsiteY1248" fmla="*/ 6348221 h 6687912"/>
              <a:gd name="connsiteX1249" fmla="*/ 6212229 w 11899497"/>
              <a:gd name="connsiteY1249" fmla="*/ 6353795 h 6687912"/>
              <a:gd name="connsiteX1250" fmla="*/ 6100311 w 11899497"/>
              <a:gd name="connsiteY1250" fmla="*/ 6355379 h 6687912"/>
              <a:gd name="connsiteX1251" fmla="*/ 6053496 w 11899497"/>
              <a:gd name="connsiteY1251" fmla="*/ 6358644 h 6687912"/>
              <a:gd name="connsiteX1252" fmla="*/ 5992241 w 11899497"/>
              <a:gd name="connsiteY1252" fmla="*/ 6353003 h 6687912"/>
              <a:gd name="connsiteX1253" fmla="*/ 5911447 w 11899497"/>
              <a:gd name="connsiteY1253" fmla="*/ 6346335 h 6687912"/>
              <a:gd name="connsiteX1254" fmla="*/ 5873724 w 11899497"/>
              <a:gd name="connsiteY1254" fmla="*/ 6348171 h 6687912"/>
              <a:gd name="connsiteX1255" fmla="*/ 5729181 w 11899497"/>
              <a:gd name="connsiteY1255" fmla="*/ 6343706 h 6687912"/>
              <a:gd name="connsiteX1256" fmla="*/ 5718806 w 11899497"/>
              <a:gd name="connsiteY1256" fmla="*/ 6346458 h 6687912"/>
              <a:gd name="connsiteX1257" fmla="*/ 5686506 w 11899497"/>
              <a:gd name="connsiteY1257" fmla="*/ 6363835 h 6687912"/>
              <a:gd name="connsiteX1258" fmla="*/ 5599548 w 11899497"/>
              <a:gd name="connsiteY1258" fmla="*/ 6381988 h 6687912"/>
              <a:gd name="connsiteX1259" fmla="*/ 5556584 w 11899497"/>
              <a:gd name="connsiteY1259" fmla="*/ 6381293 h 6687912"/>
              <a:gd name="connsiteX1260" fmla="*/ 5539684 w 11899497"/>
              <a:gd name="connsiteY1260" fmla="*/ 6382833 h 6687912"/>
              <a:gd name="connsiteX1261" fmla="*/ 5483671 w 11899497"/>
              <a:gd name="connsiteY1261" fmla="*/ 6379720 h 6687912"/>
              <a:gd name="connsiteX1262" fmla="*/ 5473188 w 11899497"/>
              <a:gd name="connsiteY1262" fmla="*/ 6374663 h 6687912"/>
              <a:gd name="connsiteX1263" fmla="*/ 5466771 w 11899497"/>
              <a:gd name="connsiteY1263" fmla="*/ 6381262 h 6687912"/>
              <a:gd name="connsiteX1264" fmla="*/ 5448912 w 11899497"/>
              <a:gd name="connsiteY1264" fmla="*/ 6407547 h 6687912"/>
              <a:gd name="connsiteX1265" fmla="*/ 5392119 w 11899497"/>
              <a:gd name="connsiteY1265" fmla="*/ 6442194 h 6687912"/>
              <a:gd name="connsiteX1266" fmla="*/ 5357000 w 11899497"/>
              <a:gd name="connsiteY1266" fmla="*/ 6443993 h 6687912"/>
              <a:gd name="connsiteX1267" fmla="*/ 5308833 w 11899497"/>
              <a:gd name="connsiteY1267" fmla="*/ 6443371 h 6687912"/>
              <a:gd name="connsiteX1268" fmla="*/ 5284014 w 11899497"/>
              <a:gd name="connsiteY1268" fmla="*/ 6437214 h 6687912"/>
              <a:gd name="connsiteX1269" fmla="*/ 5259379 w 11899497"/>
              <a:gd name="connsiteY1269" fmla="*/ 6444071 h 6687912"/>
              <a:gd name="connsiteX1270" fmla="*/ 5229430 w 11899497"/>
              <a:gd name="connsiteY1270" fmla="*/ 6443194 h 6687912"/>
              <a:gd name="connsiteX1271" fmla="*/ 5226826 w 11899497"/>
              <a:gd name="connsiteY1271" fmla="*/ 6443230 h 6687912"/>
              <a:gd name="connsiteX1272" fmla="*/ 5203554 w 11899497"/>
              <a:gd name="connsiteY1272" fmla="*/ 6441302 h 6687912"/>
              <a:gd name="connsiteX1273" fmla="*/ 5194026 w 11899497"/>
              <a:gd name="connsiteY1273" fmla="*/ 6437183 h 6687912"/>
              <a:gd name="connsiteX1274" fmla="*/ 5173410 w 11899497"/>
              <a:gd name="connsiteY1274" fmla="*/ 6442554 h 6687912"/>
              <a:gd name="connsiteX1275" fmla="*/ 5104061 w 11899497"/>
              <a:gd name="connsiteY1275" fmla="*/ 6445794 h 6687912"/>
              <a:gd name="connsiteX1276" fmla="*/ 5101558 w 11899497"/>
              <a:gd name="connsiteY1276" fmla="*/ 6446974 h 6687912"/>
              <a:gd name="connsiteX1277" fmla="*/ 5094193 w 11899497"/>
              <a:gd name="connsiteY1277" fmla="*/ 6452916 h 6687912"/>
              <a:gd name="connsiteX1278" fmla="*/ 5069630 w 11899497"/>
              <a:gd name="connsiteY1278" fmla="*/ 6464978 h 6687912"/>
              <a:gd name="connsiteX1279" fmla="*/ 5061753 w 11899497"/>
              <a:gd name="connsiteY1279" fmla="*/ 6465627 h 6687912"/>
              <a:gd name="connsiteX1280" fmla="*/ 5015106 w 11899497"/>
              <a:gd name="connsiteY1280" fmla="*/ 6478647 h 6687912"/>
              <a:gd name="connsiteX1281" fmla="*/ 4910281 w 11899497"/>
              <a:gd name="connsiteY1281" fmla="*/ 6489627 h 6687912"/>
              <a:gd name="connsiteX1282" fmla="*/ 4906712 w 11899497"/>
              <a:gd name="connsiteY1282" fmla="*/ 6495284 h 6687912"/>
              <a:gd name="connsiteX1283" fmla="*/ 4901051 w 11899497"/>
              <a:gd name="connsiteY1283" fmla="*/ 6491715 h 6687912"/>
              <a:gd name="connsiteX1284" fmla="*/ 4882597 w 11899497"/>
              <a:gd name="connsiteY1284" fmla="*/ 6495890 h 6687912"/>
              <a:gd name="connsiteX1285" fmla="*/ 4886166 w 11899497"/>
              <a:gd name="connsiteY1285" fmla="*/ 6490232 h 6687912"/>
              <a:gd name="connsiteX1286" fmla="*/ 4888074 w 11899497"/>
              <a:gd name="connsiteY1286" fmla="*/ 6487987 h 6687912"/>
              <a:gd name="connsiteX1287" fmla="*/ 4895394 w 11899497"/>
              <a:gd name="connsiteY1287" fmla="*/ 6488145 h 6687912"/>
              <a:gd name="connsiteX1288" fmla="*/ 4892438 w 11899497"/>
              <a:gd name="connsiteY1288" fmla="*/ 6486822 h 6687912"/>
              <a:gd name="connsiteX1289" fmla="*/ 4888718 w 11899497"/>
              <a:gd name="connsiteY1289" fmla="*/ 6487230 h 6687912"/>
              <a:gd name="connsiteX1290" fmla="*/ 4888074 w 11899497"/>
              <a:gd name="connsiteY1290" fmla="*/ 6487987 h 6687912"/>
              <a:gd name="connsiteX1291" fmla="*/ 4882836 w 11899497"/>
              <a:gd name="connsiteY1291" fmla="*/ 6487875 h 6687912"/>
              <a:gd name="connsiteX1292" fmla="*/ 4879976 w 11899497"/>
              <a:gd name="connsiteY1292" fmla="*/ 6488189 h 6687912"/>
              <a:gd name="connsiteX1293" fmla="*/ 4842794 w 11899497"/>
              <a:gd name="connsiteY1293" fmla="*/ 6497389 h 6687912"/>
              <a:gd name="connsiteX1294" fmla="*/ 4790234 w 11899497"/>
              <a:gd name="connsiteY1294" fmla="*/ 6503060 h 6687912"/>
              <a:gd name="connsiteX1295" fmla="*/ 4712280 w 11899497"/>
              <a:gd name="connsiteY1295" fmla="*/ 6489928 h 6687912"/>
              <a:gd name="connsiteX1296" fmla="*/ 4661062 w 11899497"/>
              <a:gd name="connsiteY1296" fmla="*/ 6469777 h 6687912"/>
              <a:gd name="connsiteX1297" fmla="*/ 4687880 w 11899497"/>
              <a:gd name="connsiteY1297" fmla="*/ 6459268 h 6687912"/>
              <a:gd name="connsiteX1298" fmla="*/ 4799724 w 11899497"/>
              <a:gd name="connsiteY1298" fmla="*/ 6458575 h 6687912"/>
              <a:gd name="connsiteX1299" fmla="*/ 4826458 w 11899497"/>
              <a:gd name="connsiteY1299" fmla="*/ 6451559 h 6687912"/>
              <a:gd name="connsiteX1300" fmla="*/ 4828302 w 11899497"/>
              <a:gd name="connsiteY1300" fmla="*/ 6449104 h 6687912"/>
              <a:gd name="connsiteX1301" fmla="*/ 4789596 w 11899497"/>
              <a:gd name="connsiteY1301" fmla="*/ 6452019 h 6687912"/>
              <a:gd name="connsiteX1302" fmla="*/ 4751349 w 11899497"/>
              <a:gd name="connsiteY1302" fmla="*/ 6451095 h 6687912"/>
              <a:gd name="connsiteX1303" fmla="*/ 4732911 w 11899497"/>
              <a:gd name="connsiteY1303" fmla="*/ 6437740 h 6687912"/>
              <a:gd name="connsiteX1304" fmla="*/ 4694937 w 11899497"/>
              <a:gd name="connsiteY1304" fmla="*/ 6444356 h 6687912"/>
              <a:gd name="connsiteX1305" fmla="*/ 4538453 w 11899497"/>
              <a:gd name="connsiteY1305" fmla="*/ 6488917 h 6687912"/>
              <a:gd name="connsiteX1306" fmla="*/ 4410380 w 11899497"/>
              <a:gd name="connsiteY1306" fmla="*/ 6512560 h 6687912"/>
              <a:gd name="connsiteX1307" fmla="*/ 4289591 w 11899497"/>
              <a:gd name="connsiteY1307" fmla="*/ 6533058 h 6687912"/>
              <a:gd name="connsiteX1308" fmla="*/ 4280570 w 11899497"/>
              <a:gd name="connsiteY1308" fmla="*/ 6535515 h 6687912"/>
              <a:gd name="connsiteX1309" fmla="*/ 4214003 w 11899497"/>
              <a:gd name="connsiteY1309" fmla="*/ 6571474 h 6687912"/>
              <a:gd name="connsiteX1310" fmla="*/ 4160532 w 11899497"/>
              <a:gd name="connsiteY1310" fmla="*/ 6574412 h 6687912"/>
              <a:gd name="connsiteX1311" fmla="*/ 4140357 w 11899497"/>
              <a:gd name="connsiteY1311" fmla="*/ 6564402 h 6687912"/>
              <a:gd name="connsiteX1312" fmla="*/ 4092069 w 11899497"/>
              <a:gd name="connsiteY1312" fmla="*/ 6559337 h 6687912"/>
              <a:gd name="connsiteX1313" fmla="*/ 4088231 w 11899497"/>
              <a:gd name="connsiteY1313" fmla="*/ 6553792 h 6687912"/>
              <a:gd name="connsiteX1314" fmla="*/ 4071896 w 11899497"/>
              <a:gd name="connsiteY1314" fmla="*/ 6549328 h 6687912"/>
              <a:gd name="connsiteX1315" fmla="*/ 4045129 w 11899497"/>
              <a:gd name="connsiteY1315" fmla="*/ 6540726 h 6687912"/>
              <a:gd name="connsiteX1316" fmla="*/ 4015539 w 11899497"/>
              <a:gd name="connsiteY1316" fmla="*/ 6518940 h 6687912"/>
              <a:gd name="connsiteX1317" fmla="*/ 3960296 w 11899497"/>
              <a:gd name="connsiteY1317" fmla="*/ 6511118 h 6687912"/>
              <a:gd name="connsiteX1318" fmla="*/ 3940843 w 11899497"/>
              <a:gd name="connsiteY1318" fmla="*/ 6509438 h 6687912"/>
              <a:gd name="connsiteX1319" fmla="*/ 3859193 w 11899497"/>
              <a:gd name="connsiteY1319" fmla="*/ 6497183 h 6687912"/>
              <a:gd name="connsiteX1320" fmla="*/ 3782727 w 11899497"/>
              <a:gd name="connsiteY1320" fmla="*/ 6476923 h 6687912"/>
              <a:gd name="connsiteX1321" fmla="*/ 3770228 w 11899497"/>
              <a:gd name="connsiteY1321" fmla="*/ 6478003 h 6687912"/>
              <a:gd name="connsiteX1322" fmla="*/ 3752481 w 11899497"/>
              <a:gd name="connsiteY1322" fmla="*/ 6466943 h 6687912"/>
              <a:gd name="connsiteX1323" fmla="*/ 3750681 w 11899497"/>
              <a:gd name="connsiteY1323" fmla="*/ 6446117 h 6687912"/>
              <a:gd name="connsiteX1324" fmla="*/ 3744807 w 11899497"/>
              <a:gd name="connsiteY1324" fmla="*/ 6455855 h 6687912"/>
              <a:gd name="connsiteX1325" fmla="*/ 3722989 w 11899497"/>
              <a:gd name="connsiteY1325" fmla="*/ 6475364 h 6687912"/>
              <a:gd name="connsiteX1326" fmla="*/ 3719057 w 11899497"/>
              <a:gd name="connsiteY1326" fmla="*/ 6439612 h 6687912"/>
              <a:gd name="connsiteX1327" fmla="*/ 3724279 w 11899497"/>
              <a:gd name="connsiteY1327" fmla="*/ 6432451 h 6687912"/>
              <a:gd name="connsiteX1328" fmla="*/ 3702354 w 11899497"/>
              <a:gd name="connsiteY1328" fmla="*/ 6442022 h 6687912"/>
              <a:gd name="connsiteX1329" fmla="*/ 3662017 w 11899497"/>
              <a:gd name="connsiteY1329" fmla="*/ 6466348 h 6687912"/>
              <a:gd name="connsiteX1330" fmla="*/ 3601012 w 11899497"/>
              <a:gd name="connsiteY1330" fmla="*/ 6478926 h 6687912"/>
              <a:gd name="connsiteX1331" fmla="*/ 3510023 w 11899497"/>
              <a:gd name="connsiteY1331" fmla="*/ 6488022 h 6687912"/>
              <a:gd name="connsiteX1332" fmla="*/ 3498329 w 11899497"/>
              <a:gd name="connsiteY1332" fmla="*/ 6489489 h 6687912"/>
              <a:gd name="connsiteX1333" fmla="*/ 3441140 w 11899497"/>
              <a:gd name="connsiteY1333" fmla="*/ 6495505 h 6687912"/>
              <a:gd name="connsiteX1334" fmla="*/ 3378674 w 11899497"/>
              <a:gd name="connsiteY1334" fmla="*/ 6496389 h 6687912"/>
              <a:gd name="connsiteX1335" fmla="*/ 3370938 w 11899497"/>
              <a:gd name="connsiteY1335" fmla="*/ 6501705 h 6687912"/>
              <a:gd name="connsiteX1336" fmla="*/ 3353965 w 11899497"/>
              <a:gd name="connsiteY1336" fmla="*/ 6498039 h 6687912"/>
              <a:gd name="connsiteX1337" fmla="*/ 3336812 w 11899497"/>
              <a:gd name="connsiteY1337" fmla="*/ 6481360 h 6687912"/>
              <a:gd name="connsiteX1338" fmla="*/ 3284721 w 11899497"/>
              <a:gd name="connsiteY1338" fmla="*/ 6479494 h 6687912"/>
              <a:gd name="connsiteX1339" fmla="*/ 3270496 w 11899497"/>
              <a:gd name="connsiteY1339" fmla="*/ 6486203 h 6687912"/>
              <a:gd name="connsiteX1340" fmla="*/ 3240656 w 11899497"/>
              <a:gd name="connsiteY1340" fmla="*/ 6493134 h 6687912"/>
              <a:gd name="connsiteX1341" fmla="*/ 3209385 w 11899497"/>
              <a:gd name="connsiteY1341" fmla="*/ 6490974 h 6687912"/>
              <a:gd name="connsiteX1342" fmla="*/ 3186286 w 11899497"/>
              <a:gd name="connsiteY1342" fmla="*/ 6514730 h 6687912"/>
              <a:gd name="connsiteX1343" fmla="*/ 3172060 w 11899497"/>
              <a:gd name="connsiteY1343" fmla="*/ 6521439 h 6687912"/>
              <a:gd name="connsiteX1344" fmla="*/ 3129131 w 11899497"/>
              <a:gd name="connsiteY1344" fmla="*/ 6523348 h 6687912"/>
              <a:gd name="connsiteX1345" fmla="*/ 3118576 w 11899497"/>
              <a:gd name="connsiteY1345" fmla="*/ 6513086 h 6687912"/>
              <a:gd name="connsiteX1346" fmla="*/ 3108799 w 11899497"/>
              <a:gd name="connsiteY1346" fmla="*/ 6465061 h 6687912"/>
              <a:gd name="connsiteX1347" fmla="*/ 3098100 w 11899497"/>
              <a:gd name="connsiteY1347" fmla="*/ 6444387 h 6687912"/>
              <a:gd name="connsiteX1348" fmla="*/ 3079987 w 11899497"/>
              <a:gd name="connsiteY1348" fmla="*/ 6452452 h 6687912"/>
              <a:gd name="connsiteX1349" fmla="*/ 3054033 w 11899497"/>
              <a:gd name="connsiteY1349" fmla="*/ 6458026 h 6687912"/>
              <a:gd name="connsiteX1350" fmla="*/ 2942113 w 11899497"/>
              <a:gd name="connsiteY1350" fmla="*/ 6459610 h 6687912"/>
              <a:gd name="connsiteX1351" fmla="*/ 2895300 w 11899497"/>
              <a:gd name="connsiteY1351" fmla="*/ 6462875 h 6687912"/>
              <a:gd name="connsiteX1352" fmla="*/ 2834044 w 11899497"/>
              <a:gd name="connsiteY1352" fmla="*/ 6457234 h 6687912"/>
              <a:gd name="connsiteX1353" fmla="*/ 2753250 w 11899497"/>
              <a:gd name="connsiteY1353" fmla="*/ 6450566 h 6687912"/>
              <a:gd name="connsiteX1354" fmla="*/ 2715528 w 11899497"/>
              <a:gd name="connsiteY1354" fmla="*/ 6452402 h 6687912"/>
              <a:gd name="connsiteX1355" fmla="*/ 2570984 w 11899497"/>
              <a:gd name="connsiteY1355" fmla="*/ 6447938 h 6687912"/>
              <a:gd name="connsiteX1356" fmla="*/ 2560608 w 11899497"/>
              <a:gd name="connsiteY1356" fmla="*/ 6450689 h 6687912"/>
              <a:gd name="connsiteX1357" fmla="*/ 2528309 w 11899497"/>
              <a:gd name="connsiteY1357" fmla="*/ 6468066 h 6687912"/>
              <a:gd name="connsiteX1358" fmla="*/ 2441350 w 11899497"/>
              <a:gd name="connsiteY1358" fmla="*/ 6486218 h 6687912"/>
              <a:gd name="connsiteX1359" fmla="*/ 2398388 w 11899497"/>
              <a:gd name="connsiteY1359" fmla="*/ 6485524 h 6687912"/>
              <a:gd name="connsiteX1360" fmla="*/ 2381487 w 11899497"/>
              <a:gd name="connsiteY1360" fmla="*/ 6487065 h 6687912"/>
              <a:gd name="connsiteX1361" fmla="*/ 2325474 w 11899497"/>
              <a:gd name="connsiteY1361" fmla="*/ 6483951 h 6687912"/>
              <a:gd name="connsiteX1362" fmla="*/ 2314990 w 11899497"/>
              <a:gd name="connsiteY1362" fmla="*/ 6478893 h 6687912"/>
              <a:gd name="connsiteX1363" fmla="*/ 2308574 w 11899497"/>
              <a:gd name="connsiteY1363" fmla="*/ 6485493 h 6687912"/>
              <a:gd name="connsiteX1364" fmla="*/ 2290714 w 11899497"/>
              <a:gd name="connsiteY1364" fmla="*/ 6511779 h 6687912"/>
              <a:gd name="connsiteX1365" fmla="*/ 2233923 w 11899497"/>
              <a:gd name="connsiteY1365" fmla="*/ 6546425 h 6687912"/>
              <a:gd name="connsiteX1366" fmla="*/ 2198804 w 11899497"/>
              <a:gd name="connsiteY1366" fmla="*/ 6548223 h 6687912"/>
              <a:gd name="connsiteX1367" fmla="*/ 2150635 w 11899497"/>
              <a:gd name="connsiteY1367" fmla="*/ 6547603 h 6687912"/>
              <a:gd name="connsiteX1368" fmla="*/ 2125818 w 11899497"/>
              <a:gd name="connsiteY1368" fmla="*/ 6541446 h 6687912"/>
              <a:gd name="connsiteX1369" fmla="*/ 2101181 w 11899497"/>
              <a:gd name="connsiteY1369" fmla="*/ 6548302 h 6687912"/>
              <a:gd name="connsiteX1370" fmla="*/ 2071233 w 11899497"/>
              <a:gd name="connsiteY1370" fmla="*/ 6547425 h 6687912"/>
              <a:gd name="connsiteX1371" fmla="*/ 2068630 w 11899497"/>
              <a:gd name="connsiteY1371" fmla="*/ 6547461 h 6687912"/>
              <a:gd name="connsiteX1372" fmla="*/ 2045357 w 11899497"/>
              <a:gd name="connsiteY1372" fmla="*/ 6545533 h 6687912"/>
              <a:gd name="connsiteX1373" fmla="*/ 2035829 w 11899497"/>
              <a:gd name="connsiteY1373" fmla="*/ 6541414 h 6687912"/>
              <a:gd name="connsiteX1374" fmla="*/ 2015214 w 11899497"/>
              <a:gd name="connsiteY1374" fmla="*/ 6546786 h 6687912"/>
              <a:gd name="connsiteX1375" fmla="*/ 1945864 w 11899497"/>
              <a:gd name="connsiteY1375" fmla="*/ 6550025 h 6687912"/>
              <a:gd name="connsiteX1376" fmla="*/ 1943363 w 11899497"/>
              <a:gd name="connsiteY1376" fmla="*/ 6551204 h 6687912"/>
              <a:gd name="connsiteX1377" fmla="*/ 1935997 w 11899497"/>
              <a:gd name="connsiteY1377" fmla="*/ 6557147 h 6687912"/>
              <a:gd name="connsiteX1378" fmla="*/ 1911432 w 11899497"/>
              <a:gd name="connsiteY1378" fmla="*/ 6569209 h 6687912"/>
              <a:gd name="connsiteX1379" fmla="*/ 1903556 w 11899497"/>
              <a:gd name="connsiteY1379" fmla="*/ 6569858 h 6687912"/>
              <a:gd name="connsiteX1380" fmla="*/ 1856909 w 11899497"/>
              <a:gd name="connsiteY1380" fmla="*/ 6582878 h 6687912"/>
              <a:gd name="connsiteX1381" fmla="*/ 1752084 w 11899497"/>
              <a:gd name="connsiteY1381" fmla="*/ 6593858 h 6687912"/>
              <a:gd name="connsiteX1382" fmla="*/ 1748515 w 11899497"/>
              <a:gd name="connsiteY1382" fmla="*/ 6599515 h 6687912"/>
              <a:gd name="connsiteX1383" fmla="*/ 1742855 w 11899497"/>
              <a:gd name="connsiteY1383" fmla="*/ 6595945 h 6687912"/>
              <a:gd name="connsiteX1384" fmla="*/ 1724401 w 11899497"/>
              <a:gd name="connsiteY1384" fmla="*/ 6600120 h 6687912"/>
              <a:gd name="connsiteX1385" fmla="*/ 1727970 w 11899497"/>
              <a:gd name="connsiteY1385" fmla="*/ 6594463 h 6687912"/>
              <a:gd name="connsiteX1386" fmla="*/ 1729878 w 11899497"/>
              <a:gd name="connsiteY1386" fmla="*/ 6592219 h 6687912"/>
              <a:gd name="connsiteX1387" fmla="*/ 1737197 w 11899497"/>
              <a:gd name="connsiteY1387" fmla="*/ 6592375 h 6687912"/>
              <a:gd name="connsiteX1388" fmla="*/ 1734242 w 11899497"/>
              <a:gd name="connsiteY1388" fmla="*/ 6591053 h 6687912"/>
              <a:gd name="connsiteX1389" fmla="*/ 1730523 w 11899497"/>
              <a:gd name="connsiteY1389" fmla="*/ 6591460 h 6687912"/>
              <a:gd name="connsiteX1390" fmla="*/ 1729878 w 11899497"/>
              <a:gd name="connsiteY1390" fmla="*/ 6592219 h 6687912"/>
              <a:gd name="connsiteX1391" fmla="*/ 1724640 w 11899497"/>
              <a:gd name="connsiteY1391" fmla="*/ 6592106 h 6687912"/>
              <a:gd name="connsiteX1392" fmla="*/ 1721779 w 11899497"/>
              <a:gd name="connsiteY1392" fmla="*/ 6592420 h 6687912"/>
              <a:gd name="connsiteX1393" fmla="*/ 1684595 w 11899497"/>
              <a:gd name="connsiteY1393" fmla="*/ 6601621 h 6687912"/>
              <a:gd name="connsiteX1394" fmla="*/ 1632037 w 11899497"/>
              <a:gd name="connsiteY1394" fmla="*/ 6607292 h 6687912"/>
              <a:gd name="connsiteX1395" fmla="*/ 1554084 w 11899497"/>
              <a:gd name="connsiteY1395" fmla="*/ 6594159 h 6687912"/>
              <a:gd name="connsiteX1396" fmla="*/ 1502864 w 11899497"/>
              <a:gd name="connsiteY1396" fmla="*/ 6574008 h 6687912"/>
              <a:gd name="connsiteX1397" fmla="*/ 1529684 w 11899497"/>
              <a:gd name="connsiteY1397" fmla="*/ 6563500 h 6687912"/>
              <a:gd name="connsiteX1398" fmla="*/ 1641528 w 11899497"/>
              <a:gd name="connsiteY1398" fmla="*/ 6562806 h 6687912"/>
              <a:gd name="connsiteX1399" fmla="*/ 1668262 w 11899497"/>
              <a:gd name="connsiteY1399" fmla="*/ 6555789 h 6687912"/>
              <a:gd name="connsiteX1400" fmla="*/ 1670105 w 11899497"/>
              <a:gd name="connsiteY1400" fmla="*/ 6553335 h 6687912"/>
              <a:gd name="connsiteX1401" fmla="*/ 1631399 w 11899497"/>
              <a:gd name="connsiteY1401" fmla="*/ 6556249 h 6687912"/>
              <a:gd name="connsiteX1402" fmla="*/ 1593152 w 11899497"/>
              <a:gd name="connsiteY1402" fmla="*/ 6555326 h 6687912"/>
              <a:gd name="connsiteX1403" fmla="*/ 1574712 w 11899497"/>
              <a:gd name="connsiteY1403" fmla="*/ 6541971 h 6687912"/>
              <a:gd name="connsiteX1404" fmla="*/ 1536741 w 11899497"/>
              <a:gd name="connsiteY1404" fmla="*/ 6548587 h 6687912"/>
              <a:gd name="connsiteX1405" fmla="*/ 1380256 w 11899497"/>
              <a:gd name="connsiteY1405" fmla="*/ 6593148 h 6687912"/>
              <a:gd name="connsiteX1406" fmla="*/ 1252184 w 11899497"/>
              <a:gd name="connsiteY1406" fmla="*/ 6616792 h 6687912"/>
              <a:gd name="connsiteX1407" fmla="*/ 1131394 w 11899497"/>
              <a:gd name="connsiteY1407" fmla="*/ 6637289 h 6687912"/>
              <a:gd name="connsiteX1408" fmla="*/ 1122373 w 11899497"/>
              <a:gd name="connsiteY1408" fmla="*/ 6639746 h 6687912"/>
              <a:gd name="connsiteX1409" fmla="*/ 1055807 w 11899497"/>
              <a:gd name="connsiteY1409" fmla="*/ 6675705 h 6687912"/>
              <a:gd name="connsiteX1410" fmla="*/ 1002335 w 11899497"/>
              <a:gd name="connsiteY1410" fmla="*/ 6678643 h 6687912"/>
              <a:gd name="connsiteX1411" fmla="*/ 982161 w 11899497"/>
              <a:gd name="connsiteY1411" fmla="*/ 6668633 h 6687912"/>
              <a:gd name="connsiteX1412" fmla="*/ 933873 w 11899497"/>
              <a:gd name="connsiteY1412" fmla="*/ 6663568 h 6687912"/>
              <a:gd name="connsiteX1413" fmla="*/ 930034 w 11899497"/>
              <a:gd name="connsiteY1413" fmla="*/ 6658023 h 6687912"/>
              <a:gd name="connsiteX1414" fmla="*/ 913699 w 11899497"/>
              <a:gd name="connsiteY1414" fmla="*/ 6653560 h 6687912"/>
              <a:gd name="connsiteX1415" fmla="*/ 886932 w 11899497"/>
              <a:gd name="connsiteY1415" fmla="*/ 6644957 h 6687912"/>
              <a:gd name="connsiteX1416" fmla="*/ 857342 w 11899497"/>
              <a:gd name="connsiteY1416" fmla="*/ 6623171 h 6687912"/>
              <a:gd name="connsiteX1417" fmla="*/ 802100 w 11899497"/>
              <a:gd name="connsiteY1417" fmla="*/ 6615348 h 6687912"/>
              <a:gd name="connsiteX1418" fmla="*/ 782646 w 11899497"/>
              <a:gd name="connsiteY1418" fmla="*/ 6613669 h 6687912"/>
              <a:gd name="connsiteX1419" fmla="*/ 700996 w 11899497"/>
              <a:gd name="connsiteY1419" fmla="*/ 6601414 h 6687912"/>
              <a:gd name="connsiteX1420" fmla="*/ 624531 w 11899497"/>
              <a:gd name="connsiteY1420" fmla="*/ 6581154 h 6687912"/>
              <a:gd name="connsiteX1421" fmla="*/ 612031 w 11899497"/>
              <a:gd name="connsiteY1421" fmla="*/ 6582233 h 6687912"/>
              <a:gd name="connsiteX1422" fmla="*/ 594285 w 11899497"/>
              <a:gd name="connsiteY1422" fmla="*/ 6571174 h 6687912"/>
              <a:gd name="connsiteX1423" fmla="*/ 592484 w 11899497"/>
              <a:gd name="connsiteY1423" fmla="*/ 6550348 h 6687912"/>
              <a:gd name="connsiteX1424" fmla="*/ 586610 w 11899497"/>
              <a:gd name="connsiteY1424" fmla="*/ 6560086 h 6687912"/>
              <a:gd name="connsiteX1425" fmla="*/ 564792 w 11899497"/>
              <a:gd name="connsiteY1425" fmla="*/ 6579595 h 6687912"/>
              <a:gd name="connsiteX1426" fmla="*/ 560860 w 11899497"/>
              <a:gd name="connsiteY1426" fmla="*/ 6543843 h 6687912"/>
              <a:gd name="connsiteX1427" fmla="*/ 585825 w 11899497"/>
              <a:gd name="connsiteY1427" fmla="*/ 6531617 h 6687912"/>
              <a:gd name="connsiteX1428" fmla="*/ 603509 w 11899497"/>
              <a:gd name="connsiteY1428" fmla="*/ 6522537 h 6687912"/>
              <a:gd name="connsiteX1429" fmla="*/ 591994 w 11899497"/>
              <a:gd name="connsiteY1429" fmla="*/ 6505906 h 6687912"/>
              <a:gd name="connsiteX1430" fmla="*/ 578776 w 11899497"/>
              <a:gd name="connsiteY1430" fmla="*/ 6498653 h 6687912"/>
              <a:gd name="connsiteX1431" fmla="*/ 591931 w 11899497"/>
              <a:gd name="connsiteY1431" fmla="*/ 6485767 h 6687912"/>
              <a:gd name="connsiteX1432" fmla="*/ 667783 w 11899497"/>
              <a:gd name="connsiteY1432" fmla="*/ 6421307 h 6687912"/>
              <a:gd name="connsiteX1433" fmla="*/ 566416 w 11899497"/>
              <a:gd name="connsiteY1433" fmla="*/ 6433414 h 6687912"/>
              <a:gd name="connsiteX1434" fmla="*/ 543781 w 11899497"/>
              <a:gd name="connsiteY1434" fmla="*/ 6414384 h 6687912"/>
              <a:gd name="connsiteX1435" fmla="*/ 562450 w 11899497"/>
              <a:gd name="connsiteY1435" fmla="*/ 6387593 h 6687912"/>
              <a:gd name="connsiteX1436" fmla="*/ 620323 w 11899497"/>
              <a:gd name="connsiteY1436" fmla="*/ 6348186 h 6687912"/>
              <a:gd name="connsiteX1437" fmla="*/ 709754 w 11899497"/>
              <a:gd name="connsiteY1437" fmla="*/ 6295146 h 6687912"/>
              <a:gd name="connsiteX1438" fmla="*/ 727765 w 11899497"/>
              <a:gd name="connsiteY1438" fmla="*/ 6280162 h 6687912"/>
              <a:gd name="connsiteX1439" fmla="*/ 803617 w 11899497"/>
              <a:gd name="connsiteY1439" fmla="*/ 6215702 h 6687912"/>
              <a:gd name="connsiteX1440" fmla="*/ 904004 w 11899497"/>
              <a:gd name="connsiteY1440" fmla="*/ 6168008 h 6687912"/>
              <a:gd name="connsiteX1441" fmla="*/ 982665 w 11899497"/>
              <a:gd name="connsiteY1441" fmla="*/ 6123537 h 6687912"/>
              <a:gd name="connsiteX1442" fmla="*/ 971666 w 11899497"/>
              <a:gd name="connsiteY1442" fmla="*/ 6128274 h 6687912"/>
              <a:gd name="connsiteX1443" fmla="*/ 939911 w 11899497"/>
              <a:gd name="connsiteY1443" fmla="*/ 6147151 h 6687912"/>
              <a:gd name="connsiteX1444" fmla="*/ 870379 w 11899497"/>
              <a:gd name="connsiteY1444" fmla="*/ 6152765 h 6687912"/>
              <a:gd name="connsiteX1445" fmla="*/ 822911 w 11899497"/>
              <a:gd name="connsiteY1445" fmla="*/ 6188787 h 6687912"/>
              <a:gd name="connsiteX1446" fmla="*/ 659984 w 11899497"/>
              <a:gd name="connsiteY1446" fmla="*/ 6250926 h 6687912"/>
              <a:gd name="connsiteX1447" fmla="*/ 552609 w 11899497"/>
              <a:gd name="connsiteY1447" fmla="*/ 6290386 h 6687912"/>
              <a:gd name="connsiteX1448" fmla="*/ 562231 w 11899497"/>
              <a:gd name="connsiteY1448" fmla="*/ 6288209 h 6687912"/>
              <a:gd name="connsiteX1449" fmla="*/ 577752 w 11899497"/>
              <a:gd name="connsiteY1449" fmla="*/ 6289755 h 6687912"/>
              <a:gd name="connsiteX1450" fmla="*/ 564410 w 11899497"/>
              <a:gd name="connsiteY1450" fmla="*/ 6297829 h 6687912"/>
              <a:gd name="connsiteX1451" fmla="*/ 566590 w 11899497"/>
              <a:gd name="connsiteY1451" fmla="*/ 6307450 h 6687912"/>
              <a:gd name="connsiteX1452" fmla="*/ 541446 w 11899497"/>
              <a:gd name="connsiteY1452" fmla="*/ 6308081 h 6687912"/>
              <a:gd name="connsiteX1453" fmla="*/ 531824 w 11899497"/>
              <a:gd name="connsiteY1453" fmla="*/ 6310257 h 6687912"/>
              <a:gd name="connsiteX1454" fmla="*/ 516303 w 11899497"/>
              <a:gd name="connsiteY1454" fmla="*/ 6308711 h 6687912"/>
              <a:gd name="connsiteX1455" fmla="*/ 533365 w 11899497"/>
              <a:gd name="connsiteY1455" fmla="*/ 6294739 h 6687912"/>
              <a:gd name="connsiteX1456" fmla="*/ 523104 w 11899497"/>
              <a:gd name="connsiteY1456" fmla="*/ 6271775 h 6687912"/>
              <a:gd name="connsiteX1457" fmla="*/ 708993 w 11899497"/>
              <a:gd name="connsiteY1457" fmla="*/ 6199385 h 6687912"/>
              <a:gd name="connsiteX1458" fmla="*/ 877821 w 11899497"/>
              <a:gd name="connsiteY1458" fmla="*/ 6140968 h 6687912"/>
              <a:gd name="connsiteX1459" fmla="*/ 860118 w 11899497"/>
              <a:gd name="connsiteY1459" fmla="*/ 6129802 h 6687912"/>
              <a:gd name="connsiteX1460" fmla="*/ 955693 w 11899497"/>
              <a:gd name="connsiteY1460" fmla="*/ 6082898 h 6687912"/>
              <a:gd name="connsiteX1461" fmla="*/ 1003541 w 11899497"/>
              <a:gd name="connsiteY1461" fmla="*/ 6068925 h 6687912"/>
              <a:gd name="connsiteX1462" fmla="*/ 1003874 w 11899497"/>
              <a:gd name="connsiteY1462" fmla="*/ 6065806 h 6687912"/>
              <a:gd name="connsiteX1463" fmla="*/ 1023294 w 11899497"/>
              <a:gd name="connsiteY1463" fmla="*/ 6057415 h 6687912"/>
              <a:gd name="connsiteX1464" fmla="*/ 1043422 w 11899497"/>
              <a:gd name="connsiteY1464" fmla="*/ 6055613 h 6687912"/>
              <a:gd name="connsiteX1465" fmla="*/ 1068972 w 11899497"/>
              <a:gd name="connsiteY1465" fmla="*/ 6047160 h 6687912"/>
              <a:gd name="connsiteX1466" fmla="*/ 1072150 w 11899497"/>
              <a:gd name="connsiteY1466" fmla="*/ 6047501 h 6687912"/>
              <a:gd name="connsiteX1467" fmla="*/ 1076957 w 11899497"/>
              <a:gd name="connsiteY1467" fmla="*/ 6045754 h 6687912"/>
              <a:gd name="connsiteX1468" fmla="*/ 1122501 w 11899497"/>
              <a:gd name="connsiteY1468" fmla="*/ 6020315 h 6687912"/>
              <a:gd name="connsiteX1469" fmla="*/ 1140119 w 11899497"/>
              <a:gd name="connsiteY1469" fmla="*/ 5991098 h 6687912"/>
              <a:gd name="connsiteX1470" fmla="*/ 1108496 w 11899497"/>
              <a:gd name="connsiteY1470" fmla="*/ 5984595 h 6687912"/>
              <a:gd name="connsiteX1471" fmla="*/ 941316 w 11899497"/>
              <a:gd name="connsiteY1471" fmla="*/ 6051061 h 6687912"/>
              <a:gd name="connsiteX1472" fmla="*/ 926749 w 11899497"/>
              <a:gd name="connsiteY1472" fmla="*/ 6057353 h 6687912"/>
              <a:gd name="connsiteX1473" fmla="*/ 810848 w 11899497"/>
              <a:gd name="connsiteY1473" fmla="*/ 6085822 h 6687912"/>
              <a:gd name="connsiteX1474" fmla="*/ 708164 w 11899497"/>
              <a:gd name="connsiteY1474" fmla="*/ 6121542 h 6687912"/>
              <a:gd name="connsiteX1475" fmla="*/ 606797 w 11899497"/>
              <a:gd name="connsiteY1475" fmla="*/ 6133648 h 6687912"/>
              <a:gd name="connsiteX1476" fmla="*/ 595644 w 11899497"/>
              <a:gd name="connsiteY1476" fmla="*/ 6121181 h 6687912"/>
              <a:gd name="connsiteX1477" fmla="*/ 564317 w 11899497"/>
              <a:gd name="connsiteY1477" fmla="*/ 6098705 h 6687912"/>
              <a:gd name="connsiteX1478" fmla="*/ 553227 w 11899497"/>
              <a:gd name="connsiteY1478" fmla="*/ 6106377 h 6687912"/>
              <a:gd name="connsiteX1479" fmla="*/ 534496 w 11899497"/>
              <a:gd name="connsiteY1479" fmla="*/ 6113028 h 6687912"/>
              <a:gd name="connsiteX1480" fmla="*/ 542765 w 11899497"/>
              <a:gd name="connsiteY1480" fmla="*/ 6092171 h 6687912"/>
              <a:gd name="connsiteX1481" fmla="*/ 592007 w 11899497"/>
              <a:gd name="connsiteY1481" fmla="*/ 6069457 h 6687912"/>
              <a:gd name="connsiteX1482" fmla="*/ 604802 w 11899497"/>
              <a:gd name="connsiteY1482" fmla="*/ 6052406 h 6687912"/>
              <a:gd name="connsiteX1483" fmla="*/ 584268 w 11899497"/>
              <a:gd name="connsiteY1483" fmla="*/ 6038231 h 6687912"/>
              <a:gd name="connsiteX1484" fmla="*/ 460722 w 11899497"/>
              <a:gd name="connsiteY1484" fmla="*/ 6065681 h 6687912"/>
              <a:gd name="connsiteX1485" fmla="*/ 428770 w 11899497"/>
              <a:gd name="connsiteY1485" fmla="*/ 6065081 h 6687912"/>
              <a:gd name="connsiteX1486" fmla="*/ 433859 w 11899497"/>
              <a:gd name="connsiteY1486" fmla="*/ 6026873 h 6687912"/>
              <a:gd name="connsiteX1487" fmla="*/ 441830 w 11899497"/>
              <a:gd name="connsiteY1487" fmla="*/ 6021987 h 6687912"/>
              <a:gd name="connsiteX1488" fmla="*/ 450789 w 11899497"/>
              <a:gd name="connsiteY1488" fmla="*/ 5999392 h 6687912"/>
              <a:gd name="connsiteX1489" fmla="*/ 478087 w 11899497"/>
              <a:gd name="connsiteY1489" fmla="*/ 5955910 h 6687912"/>
              <a:gd name="connsiteX1490" fmla="*/ 602292 w 11899497"/>
              <a:gd name="connsiteY1490" fmla="*/ 5916653 h 6687912"/>
              <a:gd name="connsiteX1491" fmla="*/ 618595 w 11899497"/>
              <a:gd name="connsiteY1491" fmla="*/ 5911050 h 6687912"/>
              <a:gd name="connsiteX1492" fmla="*/ 630012 w 11899497"/>
              <a:gd name="connsiteY1492" fmla="*/ 5897476 h 6687912"/>
              <a:gd name="connsiteX1493" fmla="*/ 616792 w 11899497"/>
              <a:gd name="connsiteY1493" fmla="*/ 5890221 h 6687912"/>
              <a:gd name="connsiteX1494" fmla="*/ 567095 w 11899497"/>
              <a:gd name="connsiteY1494" fmla="*/ 5878563 h 6687912"/>
              <a:gd name="connsiteX1495" fmla="*/ 530584 w 11899497"/>
              <a:gd name="connsiteY1495" fmla="*/ 5864089 h 6687912"/>
              <a:gd name="connsiteX1496" fmla="*/ 534688 w 11899497"/>
              <a:gd name="connsiteY1496" fmla="*/ 5843591 h 6687912"/>
              <a:gd name="connsiteX1497" fmla="*/ 570678 w 11899497"/>
              <a:gd name="connsiteY1497" fmla="*/ 5803556 h 6687912"/>
              <a:gd name="connsiteX1498" fmla="*/ 501198 w 11899497"/>
              <a:gd name="connsiteY1498" fmla="*/ 5796123 h 6687912"/>
              <a:gd name="connsiteX1499" fmla="*/ 479615 w 11899497"/>
              <a:gd name="connsiteY1499" fmla="*/ 5791064 h 6687912"/>
              <a:gd name="connsiteX1500" fmla="*/ 456248 w 11899497"/>
              <a:gd name="connsiteY1500" fmla="*/ 5793096 h 6687912"/>
              <a:gd name="connsiteX1501" fmla="*/ 314729 w 11899497"/>
              <a:gd name="connsiteY1501" fmla="*/ 5777928 h 6687912"/>
              <a:gd name="connsiteX1502" fmla="*/ 359634 w 11899497"/>
              <a:gd name="connsiteY1502" fmla="*/ 5762066 h 6687912"/>
              <a:gd name="connsiteX1503" fmla="*/ 369501 w 11899497"/>
              <a:gd name="connsiteY1503" fmla="*/ 5758315 h 6687912"/>
              <a:gd name="connsiteX1504" fmla="*/ 372178 w 11899497"/>
              <a:gd name="connsiteY1504" fmla="*/ 5759862 h 6687912"/>
              <a:gd name="connsiteX1505" fmla="*/ 376637 w 11899497"/>
              <a:gd name="connsiteY1505" fmla="*/ 5755604 h 6687912"/>
              <a:gd name="connsiteX1506" fmla="*/ 369501 w 11899497"/>
              <a:gd name="connsiteY1506" fmla="*/ 5758315 h 6687912"/>
              <a:gd name="connsiteX1507" fmla="*/ 366842 w 11899497"/>
              <a:gd name="connsiteY1507" fmla="*/ 5756777 h 6687912"/>
              <a:gd name="connsiteX1508" fmla="*/ 361359 w 11899497"/>
              <a:gd name="connsiteY1508" fmla="*/ 5752466 h 6687912"/>
              <a:gd name="connsiteX1509" fmla="*/ 380948 w 11899497"/>
              <a:gd name="connsiteY1509" fmla="*/ 5750120 h 6687912"/>
              <a:gd name="connsiteX1510" fmla="*/ 385261 w 11899497"/>
              <a:gd name="connsiteY1510" fmla="*/ 5744634 h 6687912"/>
              <a:gd name="connsiteX1511" fmla="*/ 390743 w 11899497"/>
              <a:gd name="connsiteY1511" fmla="*/ 5748944 h 6687912"/>
              <a:gd name="connsiteX1512" fmla="*/ 443647 w 11899497"/>
              <a:gd name="connsiteY1512" fmla="*/ 5733671 h 6687912"/>
              <a:gd name="connsiteX1513" fmla="*/ 457676 w 11899497"/>
              <a:gd name="connsiteY1513" fmla="*/ 5726543 h 6687912"/>
              <a:gd name="connsiteX1514" fmla="*/ 476995 w 11899497"/>
              <a:gd name="connsiteY1514" fmla="*/ 5720155 h 6687912"/>
              <a:gd name="connsiteX1515" fmla="*/ 553930 w 11899497"/>
              <a:gd name="connsiteY1515" fmla="*/ 5668190 h 6687912"/>
              <a:gd name="connsiteX1516" fmla="*/ 552487 w 11899497"/>
              <a:gd name="connsiteY1516" fmla="*/ 5651529 h 6687912"/>
              <a:gd name="connsiteX1517" fmla="*/ 544122 w 11899497"/>
              <a:gd name="connsiteY1517" fmla="*/ 5642180 h 6687912"/>
              <a:gd name="connsiteX1518" fmla="*/ 558689 w 11899497"/>
              <a:gd name="connsiteY1518" fmla="*/ 5635887 h 6687912"/>
              <a:gd name="connsiteX1519" fmla="*/ 601666 w 11899497"/>
              <a:gd name="connsiteY1519" fmla="*/ 5608676 h 6687912"/>
              <a:gd name="connsiteX1520" fmla="*/ 603309 w 11899497"/>
              <a:gd name="connsiteY1520" fmla="*/ 5579159 h 6687912"/>
              <a:gd name="connsiteX1521" fmla="*/ 565124 w 11899497"/>
              <a:gd name="connsiteY1521" fmla="*/ 5584132 h 6687912"/>
              <a:gd name="connsiteX1522" fmla="*/ 554035 w 11899497"/>
              <a:gd name="connsiteY1522" fmla="*/ 5591804 h 6687912"/>
              <a:gd name="connsiteX1523" fmla="*/ 551904 w 11899497"/>
              <a:gd name="connsiteY1523" fmla="*/ 5576880 h 6687912"/>
              <a:gd name="connsiteX1524" fmla="*/ 527139 w 11899497"/>
              <a:gd name="connsiteY1524" fmla="*/ 5542928 h 6687912"/>
              <a:gd name="connsiteX1525" fmla="*/ 470551 w 11899497"/>
              <a:gd name="connsiteY1525" fmla="*/ 5548651 h 6687912"/>
              <a:gd name="connsiteX1526" fmla="*/ 412552 w 11899497"/>
              <a:gd name="connsiteY1526" fmla="*/ 5547780 h 6687912"/>
              <a:gd name="connsiteX1527" fmla="*/ 360426 w 11899497"/>
              <a:gd name="connsiteY1527" fmla="*/ 5537172 h 6687912"/>
              <a:gd name="connsiteX1528" fmla="*/ 345107 w 11899497"/>
              <a:gd name="connsiteY1528" fmla="*/ 5525065 h 6687912"/>
              <a:gd name="connsiteX1529" fmla="*/ 359642 w 11899497"/>
              <a:gd name="connsiteY1529" fmla="*/ 5508702 h 6687912"/>
              <a:gd name="connsiteX1530" fmla="*/ 616741 w 11899497"/>
              <a:gd name="connsiteY1530" fmla="*/ 5433636 h 6687912"/>
              <a:gd name="connsiteX1531" fmla="*/ 668050 w 11899497"/>
              <a:gd name="connsiteY1531" fmla="*/ 5405707 h 6687912"/>
              <a:gd name="connsiteX1532" fmla="*/ 675334 w 11899497"/>
              <a:gd name="connsiteY1532" fmla="*/ 5402560 h 6687912"/>
              <a:gd name="connsiteX1533" fmla="*/ 758595 w 11899497"/>
              <a:gd name="connsiteY1533" fmla="*/ 5375230 h 6687912"/>
              <a:gd name="connsiteX1534" fmla="*/ 798488 w 11899497"/>
              <a:gd name="connsiteY1534" fmla="*/ 5360875 h 6687912"/>
              <a:gd name="connsiteX1535" fmla="*/ 808824 w 11899497"/>
              <a:gd name="connsiteY1535" fmla="*/ 5334805 h 6687912"/>
              <a:gd name="connsiteX1536" fmla="*/ 789011 w 11899497"/>
              <a:gd name="connsiteY1536" fmla="*/ 5328961 h 6687912"/>
              <a:gd name="connsiteX1537" fmla="*/ 697712 w 11899497"/>
              <a:gd name="connsiteY1537" fmla="*/ 5341036 h 6687912"/>
              <a:gd name="connsiteX1538" fmla="*/ 643096 w 11899497"/>
              <a:gd name="connsiteY1538" fmla="*/ 5311338 h 6687912"/>
              <a:gd name="connsiteX1539" fmla="*/ 654483 w 11899497"/>
              <a:gd name="connsiteY1539" fmla="*/ 5287693 h 6687912"/>
              <a:gd name="connsiteX1540" fmla="*/ 643000 w 11899497"/>
              <a:gd name="connsiteY1540" fmla="*/ 5281131 h 6687912"/>
              <a:gd name="connsiteX1541" fmla="*/ 586315 w 11899497"/>
              <a:gd name="connsiteY1541" fmla="*/ 5256648 h 6687912"/>
              <a:gd name="connsiteX1542" fmla="*/ 575556 w 11899497"/>
              <a:gd name="connsiteY1542" fmla="*/ 5258416 h 6687912"/>
              <a:gd name="connsiteX1543" fmla="*/ 557513 w 11899497"/>
              <a:gd name="connsiteY1543" fmla="*/ 5263329 h 6687912"/>
              <a:gd name="connsiteX1544" fmla="*/ 545969 w 11899497"/>
              <a:gd name="connsiteY1544" fmla="*/ 5236629 h 6687912"/>
              <a:gd name="connsiteX1545" fmla="*/ 525340 w 11899497"/>
              <a:gd name="connsiteY1545" fmla="*/ 5192246 h 6687912"/>
              <a:gd name="connsiteX1546" fmla="*/ 579011 w 11899497"/>
              <a:gd name="connsiteY1546" fmla="*/ 5143130 h 6687912"/>
              <a:gd name="connsiteX1547" fmla="*/ 661490 w 11899497"/>
              <a:gd name="connsiteY1547" fmla="*/ 5087331 h 6687912"/>
              <a:gd name="connsiteX1548" fmla="*/ 703778 w 11899497"/>
              <a:gd name="connsiteY1548" fmla="*/ 5061859 h 6687912"/>
              <a:gd name="connsiteX1549" fmla="*/ 725723 w 11899497"/>
              <a:gd name="connsiteY1549" fmla="*/ 5058956 h 6687912"/>
              <a:gd name="connsiteX1550" fmla="*/ 721678 w 11899497"/>
              <a:gd name="connsiteY1550" fmla="*/ 5057202 h 6687912"/>
              <a:gd name="connsiteX1551" fmla="*/ 713652 w 11899497"/>
              <a:gd name="connsiteY1551" fmla="*/ 5058828 h 6687912"/>
              <a:gd name="connsiteX1552" fmla="*/ 673716 w 11899497"/>
              <a:gd name="connsiteY1552" fmla="*/ 5052439 h 6687912"/>
              <a:gd name="connsiteX1553" fmla="*/ 680180 w 11899497"/>
              <a:gd name="connsiteY1553" fmla="*/ 4993367 h 6687912"/>
              <a:gd name="connsiteX1554" fmla="*/ 725861 w 11899497"/>
              <a:gd name="connsiteY1554" fmla="*/ 4961862 h 6687912"/>
              <a:gd name="connsiteX1555" fmla="*/ 703761 w 11899497"/>
              <a:gd name="connsiteY1555" fmla="*/ 4953391 h 6687912"/>
              <a:gd name="connsiteX1556" fmla="*/ 691260 w 11899497"/>
              <a:gd name="connsiteY1556" fmla="*/ 4954471 h 6687912"/>
              <a:gd name="connsiteX1557" fmla="*/ 673515 w 11899497"/>
              <a:gd name="connsiteY1557" fmla="*/ 4943412 h 6687912"/>
              <a:gd name="connsiteX1558" fmla="*/ 671714 w 11899497"/>
              <a:gd name="connsiteY1558" fmla="*/ 4922587 h 6687912"/>
              <a:gd name="connsiteX1559" fmla="*/ 665839 w 11899497"/>
              <a:gd name="connsiteY1559" fmla="*/ 4932324 h 6687912"/>
              <a:gd name="connsiteX1560" fmla="*/ 644022 w 11899497"/>
              <a:gd name="connsiteY1560" fmla="*/ 4951834 h 6687912"/>
              <a:gd name="connsiteX1561" fmla="*/ 640090 w 11899497"/>
              <a:gd name="connsiteY1561" fmla="*/ 4916081 h 6687912"/>
              <a:gd name="connsiteX1562" fmla="*/ 665055 w 11899497"/>
              <a:gd name="connsiteY1562" fmla="*/ 4903856 h 6687912"/>
              <a:gd name="connsiteX1563" fmla="*/ 682739 w 11899497"/>
              <a:gd name="connsiteY1563" fmla="*/ 4894776 h 6687912"/>
              <a:gd name="connsiteX1564" fmla="*/ 671224 w 11899497"/>
              <a:gd name="connsiteY1564" fmla="*/ 4878143 h 6687912"/>
              <a:gd name="connsiteX1565" fmla="*/ 658006 w 11899497"/>
              <a:gd name="connsiteY1565" fmla="*/ 4870891 h 6687912"/>
              <a:gd name="connsiteX1566" fmla="*/ 671161 w 11899497"/>
              <a:gd name="connsiteY1566" fmla="*/ 4858005 h 6687912"/>
              <a:gd name="connsiteX1567" fmla="*/ 711583 w 11899497"/>
              <a:gd name="connsiteY1567" fmla="*/ 4832799 h 6687912"/>
              <a:gd name="connsiteX1568" fmla="*/ 741030 w 11899497"/>
              <a:gd name="connsiteY1568" fmla="*/ 4800174 h 6687912"/>
              <a:gd name="connsiteX1569" fmla="*/ 730444 w 11899497"/>
              <a:gd name="connsiteY1569" fmla="*/ 4800167 h 6687912"/>
              <a:gd name="connsiteX1570" fmla="*/ 716450 w 11899497"/>
              <a:gd name="connsiteY1570" fmla="*/ 4795636 h 6687912"/>
              <a:gd name="connsiteX1571" fmla="*/ 716440 w 11899497"/>
              <a:gd name="connsiteY1571" fmla="*/ 4795523 h 6687912"/>
              <a:gd name="connsiteX1572" fmla="*/ 693586 w 11899497"/>
              <a:gd name="connsiteY1572" fmla="*/ 4797003 h 6687912"/>
              <a:gd name="connsiteX1573" fmla="*/ 645645 w 11899497"/>
              <a:gd name="connsiteY1573" fmla="*/ 4805651 h 6687912"/>
              <a:gd name="connsiteX1574" fmla="*/ 623011 w 11899497"/>
              <a:gd name="connsiteY1574" fmla="*/ 4786623 h 6687912"/>
              <a:gd name="connsiteX1575" fmla="*/ 641680 w 11899497"/>
              <a:gd name="connsiteY1575" fmla="*/ 4759832 h 6687912"/>
              <a:gd name="connsiteX1576" fmla="*/ 699552 w 11899497"/>
              <a:gd name="connsiteY1576" fmla="*/ 4720425 h 6687912"/>
              <a:gd name="connsiteX1577" fmla="*/ 741649 w 11899497"/>
              <a:gd name="connsiteY1577" fmla="*/ 4689094 h 6687912"/>
              <a:gd name="connsiteX1578" fmla="*/ 753089 w 11899497"/>
              <a:gd name="connsiteY1578" fmla="*/ 4683847 h 6687912"/>
              <a:gd name="connsiteX1579" fmla="*/ 753374 w 11899497"/>
              <a:gd name="connsiteY1579" fmla="*/ 4678840 h 6687912"/>
              <a:gd name="connsiteX1580" fmla="*/ 779226 w 11899497"/>
              <a:gd name="connsiteY1580" fmla="*/ 4644041 h 6687912"/>
              <a:gd name="connsiteX1581" fmla="*/ 804532 w 11899497"/>
              <a:gd name="connsiteY1581" fmla="*/ 4620755 h 6687912"/>
              <a:gd name="connsiteX1582" fmla="*/ 791719 w 11899497"/>
              <a:gd name="connsiteY1582" fmla="*/ 4604672 h 6687912"/>
              <a:gd name="connsiteX1583" fmla="*/ 782429 w 11899497"/>
              <a:gd name="connsiteY1583" fmla="*/ 4603746 h 6687912"/>
              <a:gd name="connsiteX1584" fmla="*/ 739215 w 11899497"/>
              <a:gd name="connsiteY1584" fmla="*/ 4623164 h 6687912"/>
              <a:gd name="connsiteX1585" fmla="*/ 631840 w 11899497"/>
              <a:gd name="connsiteY1585" fmla="*/ 4662623 h 6687912"/>
              <a:gd name="connsiteX1586" fmla="*/ 641461 w 11899497"/>
              <a:gd name="connsiteY1586" fmla="*/ 4660447 h 6687912"/>
              <a:gd name="connsiteX1587" fmla="*/ 656982 w 11899497"/>
              <a:gd name="connsiteY1587" fmla="*/ 4661993 h 6687912"/>
              <a:gd name="connsiteX1588" fmla="*/ 643640 w 11899497"/>
              <a:gd name="connsiteY1588" fmla="*/ 4670067 h 6687912"/>
              <a:gd name="connsiteX1589" fmla="*/ 645820 w 11899497"/>
              <a:gd name="connsiteY1589" fmla="*/ 4679688 h 6687912"/>
              <a:gd name="connsiteX1590" fmla="*/ 620677 w 11899497"/>
              <a:gd name="connsiteY1590" fmla="*/ 4680319 h 6687912"/>
              <a:gd name="connsiteX1591" fmla="*/ 611054 w 11899497"/>
              <a:gd name="connsiteY1591" fmla="*/ 4682495 h 6687912"/>
              <a:gd name="connsiteX1592" fmla="*/ 595533 w 11899497"/>
              <a:gd name="connsiteY1592" fmla="*/ 4680949 h 6687912"/>
              <a:gd name="connsiteX1593" fmla="*/ 612595 w 11899497"/>
              <a:gd name="connsiteY1593" fmla="*/ 4666976 h 6687912"/>
              <a:gd name="connsiteX1594" fmla="*/ 602334 w 11899497"/>
              <a:gd name="connsiteY1594" fmla="*/ 4644013 h 6687912"/>
              <a:gd name="connsiteX1595" fmla="*/ 700860 w 11899497"/>
              <a:gd name="connsiteY1595" fmla="*/ 4598970 h 6687912"/>
              <a:gd name="connsiteX1596" fmla="*/ 701020 w 11899497"/>
              <a:gd name="connsiteY1596" fmla="*/ 4598920 h 6687912"/>
              <a:gd name="connsiteX1597" fmla="*/ 665112 w 11899497"/>
              <a:gd name="connsiteY1597" fmla="*/ 4593907 h 6687912"/>
              <a:gd name="connsiteX1598" fmla="*/ 653667 w 11899497"/>
              <a:gd name="connsiteY1598" fmla="*/ 4574231 h 6687912"/>
              <a:gd name="connsiteX1599" fmla="*/ 655403 w 11899497"/>
              <a:gd name="connsiteY1599" fmla="*/ 4561368 h 6687912"/>
              <a:gd name="connsiteX1600" fmla="*/ 686014 w 11899497"/>
              <a:gd name="connsiteY1600" fmla="*/ 4521166 h 6687912"/>
              <a:gd name="connsiteX1601" fmla="*/ 776367 w 11899497"/>
              <a:gd name="connsiteY1601" fmla="*/ 4538378 h 6687912"/>
              <a:gd name="connsiteX1602" fmla="*/ 795178 w 11899497"/>
              <a:gd name="connsiteY1602" fmla="*/ 4533359 h 6687912"/>
              <a:gd name="connsiteX1603" fmla="*/ 826463 w 11899497"/>
              <a:gd name="connsiteY1603" fmla="*/ 4544122 h 6687912"/>
              <a:gd name="connsiteX1604" fmla="*/ 837268 w 11899497"/>
              <a:gd name="connsiteY1604" fmla="*/ 4553639 h 6687912"/>
              <a:gd name="connsiteX1605" fmla="*/ 844245 w 11899497"/>
              <a:gd name="connsiteY1605" fmla="*/ 4542994 h 6687912"/>
              <a:gd name="connsiteX1606" fmla="*/ 856304 w 11899497"/>
              <a:gd name="connsiteY1606" fmla="*/ 4532024 h 6687912"/>
              <a:gd name="connsiteX1607" fmla="*/ 864311 w 11899497"/>
              <a:gd name="connsiteY1607" fmla="*/ 4517490 h 6687912"/>
              <a:gd name="connsiteX1608" fmla="*/ 904954 w 11899497"/>
              <a:gd name="connsiteY1608" fmla="*/ 4514907 h 6687912"/>
              <a:gd name="connsiteX1609" fmla="*/ 921770 w 11899497"/>
              <a:gd name="connsiteY1609" fmla="*/ 4498536 h 6687912"/>
              <a:gd name="connsiteX1610" fmla="*/ 899682 w 11899497"/>
              <a:gd name="connsiteY1610" fmla="*/ 4471884 h 6687912"/>
              <a:gd name="connsiteX1611" fmla="*/ 872984 w 11899497"/>
              <a:gd name="connsiteY1611" fmla="*/ 4468160 h 6687912"/>
              <a:gd name="connsiteX1612" fmla="*/ 855438 w 11899497"/>
              <a:gd name="connsiteY1612" fmla="*/ 4466325 h 6687912"/>
              <a:gd name="connsiteX1613" fmla="*/ 837026 w 11899497"/>
              <a:gd name="connsiteY1613" fmla="*/ 4470718 h 6687912"/>
              <a:gd name="connsiteX1614" fmla="*/ 787394 w 11899497"/>
              <a:gd name="connsiteY1614" fmla="*/ 4493780 h 6687912"/>
              <a:gd name="connsiteX1615" fmla="*/ 686026 w 11899497"/>
              <a:gd name="connsiteY1615" fmla="*/ 4505886 h 6687912"/>
              <a:gd name="connsiteX1616" fmla="*/ 674874 w 11899497"/>
              <a:gd name="connsiteY1616" fmla="*/ 4493420 h 6687912"/>
              <a:gd name="connsiteX1617" fmla="*/ 675636 w 11899497"/>
              <a:gd name="connsiteY1617" fmla="*/ 4472069 h 6687912"/>
              <a:gd name="connsiteX1618" fmla="*/ 675209 w 11899497"/>
              <a:gd name="connsiteY1618" fmla="*/ 4470842 h 6687912"/>
              <a:gd name="connsiteX1619" fmla="*/ 675182 w 11899497"/>
              <a:gd name="connsiteY1619" fmla="*/ 4470845 h 6687912"/>
              <a:gd name="connsiteX1620" fmla="*/ 667528 w 11899497"/>
              <a:gd name="connsiteY1620" fmla="*/ 4468303 h 6687912"/>
              <a:gd name="connsiteX1621" fmla="*/ 661195 w 11899497"/>
              <a:gd name="connsiteY1621" fmla="*/ 4463277 h 6687912"/>
              <a:gd name="connsiteX1622" fmla="*/ 643547 w 11899497"/>
              <a:gd name="connsiteY1622" fmla="*/ 4470943 h 6687912"/>
              <a:gd name="connsiteX1623" fmla="*/ 632457 w 11899497"/>
              <a:gd name="connsiteY1623" fmla="*/ 4478615 h 6687912"/>
              <a:gd name="connsiteX1624" fmla="*/ 613726 w 11899497"/>
              <a:gd name="connsiteY1624" fmla="*/ 4485267 h 6687912"/>
              <a:gd name="connsiteX1625" fmla="*/ 612386 w 11899497"/>
              <a:gd name="connsiteY1625" fmla="*/ 4473422 h 6687912"/>
              <a:gd name="connsiteX1626" fmla="*/ 619527 w 11899497"/>
              <a:gd name="connsiteY1626" fmla="*/ 4466724 h 6687912"/>
              <a:gd name="connsiteX1627" fmla="*/ 601819 w 11899497"/>
              <a:gd name="connsiteY1627" fmla="*/ 4461441 h 6687912"/>
              <a:gd name="connsiteX1628" fmla="*/ 528075 w 11899497"/>
              <a:gd name="connsiteY1628" fmla="*/ 4463614 h 6687912"/>
              <a:gd name="connsiteX1629" fmla="*/ 386373 w 11899497"/>
              <a:gd name="connsiteY1629" fmla="*/ 4461141 h 6687912"/>
              <a:gd name="connsiteX1630" fmla="*/ 363188 w 11899497"/>
              <a:gd name="connsiteY1630" fmla="*/ 4457514 h 6687912"/>
              <a:gd name="connsiteX1631" fmla="*/ 366501 w 11899497"/>
              <a:gd name="connsiteY1631" fmla="*/ 4429248 h 6687912"/>
              <a:gd name="connsiteX1632" fmla="*/ 397983 w 11899497"/>
              <a:gd name="connsiteY1632" fmla="*/ 4382615 h 6687912"/>
              <a:gd name="connsiteX1633" fmla="*/ 445604 w 11899497"/>
              <a:gd name="connsiteY1633" fmla="*/ 4369387 h 6687912"/>
              <a:gd name="connsiteX1634" fmla="*/ 462355 w 11899497"/>
              <a:gd name="connsiteY1634" fmla="*/ 4372149 h 6687912"/>
              <a:gd name="connsiteX1635" fmla="*/ 506181 w 11899497"/>
              <a:gd name="connsiteY1635" fmla="*/ 4379566 h 6687912"/>
              <a:gd name="connsiteX1636" fmla="*/ 522998 w 11899497"/>
              <a:gd name="connsiteY1636" fmla="*/ 4363195 h 6687912"/>
              <a:gd name="connsiteX1637" fmla="*/ 529976 w 11899497"/>
              <a:gd name="connsiteY1637" fmla="*/ 4352550 h 6687912"/>
              <a:gd name="connsiteX1638" fmla="*/ 533556 w 11899497"/>
              <a:gd name="connsiteY1638" fmla="*/ 4353821 h 6687912"/>
              <a:gd name="connsiteX1639" fmla="*/ 535573 w 11899497"/>
              <a:gd name="connsiteY1639" fmla="*/ 4343663 h 6687912"/>
              <a:gd name="connsiteX1640" fmla="*/ 557317 w 11899497"/>
              <a:gd name="connsiteY1640" fmla="*/ 4328147 h 6687912"/>
              <a:gd name="connsiteX1641" fmla="*/ 606827 w 11899497"/>
              <a:gd name="connsiteY1641" fmla="*/ 4312499 h 6687912"/>
              <a:gd name="connsiteX1642" fmla="*/ 591380 w 11899497"/>
              <a:gd name="connsiteY1642" fmla="*/ 4311846 h 6687912"/>
              <a:gd name="connsiteX1643" fmla="*/ 567178 w 11899497"/>
              <a:gd name="connsiteY1643" fmla="*/ 4315755 h 6687912"/>
              <a:gd name="connsiteX1644" fmla="*/ 549945 w 11899497"/>
              <a:gd name="connsiteY1644" fmla="*/ 4305374 h 6687912"/>
              <a:gd name="connsiteX1645" fmla="*/ 518498 w 11899497"/>
              <a:gd name="connsiteY1645" fmla="*/ 4292067 h 6687912"/>
              <a:gd name="connsiteX1646" fmla="*/ 488629 w 11899497"/>
              <a:gd name="connsiteY1646" fmla="*/ 4263361 h 6687912"/>
              <a:gd name="connsiteX1647" fmla="*/ 479175 w 11899497"/>
              <a:gd name="connsiteY1647" fmla="*/ 4255034 h 6687912"/>
              <a:gd name="connsiteX1648" fmla="*/ 410269 w 11899497"/>
              <a:gd name="connsiteY1648" fmla="*/ 4254312 h 6687912"/>
              <a:gd name="connsiteX1649" fmla="*/ 269049 w 11899497"/>
              <a:gd name="connsiteY1649" fmla="*/ 4259460 h 6687912"/>
              <a:gd name="connsiteX1650" fmla="*/ 170688 w 11899497"/>
              <a:gd name="connsiteY1650" fmla="*/ 4256782 h 6687912"/>
              <a:gd name="connsiteX1651" fmla="*/ 145606 w 11899497"/>
              <a:gd name="connsiteY1651" fmla="*/ 4263477 h 6687912"/>
              <a:gd name="connsiteX1652" fmla="*/ 113453 w 11899497"/>
              <a:gd name="connsiteY1652" fmla="*/ 4259145 h 6687912"/>
              <a:gd name="connsiteX1653" fmla="*/ 100591 w 11899497"/>
              <a:gd name="connsiteY1653" fmla="*/ 4257412 h 6687912"/>
              <a:gd name="connsiteX1654" fmla="*/ 54482 w 11899497"/>
              <a:gd name="connsiteY1654" fmla="*/ 4274368 h 6687912"/>
              <a:gd name="connsiteX1655" fmla="*/ 18759 w 11899497"/>
              <a:gd name="connsiteY1655" fmla="*/ 4274086 h 6687912"/>
              <a:gd name="connsiteX1656" fmla="*/ 652 w 11899497"/>
              <a:gd name="connsiteY1656" fmla="*/ 4265036 h 6687912"/>
              <a:gd name="connsiteX1657" fmla="*/ 6831 w 11899497"/>
              <a:gd name="connsiteY1657" fmla="*/ 4246790 h 6687912"/>
              <a:gd name="connsiteX1658" fmla="*/ 11107 w 11899497"/>
              <a:gd name="connsiteY1658" fmla="*/ 4233766 h 6687912"/>
              <a:gd name="connsiteX1659" fmla="*/ 28696 w 11899497"/>
              <a:gd name="connsiteY1659" fmla="*/ 4189292 h 6687912"/>
              <a:gd name="connsiteX1660" fmla="*/ 139823 w 11899497"/>
              <a:gd name="connsiteY1660" fmla="*/ 4172030 h 6687912"/>
              <a:gd name="connsiteX1661" fmla="*/ 169114 w 11899497"/>
              <a:gd name="connsiteY1661" fmla="*/ 4171443 h 6687912"/>
              <a:gd name="connsiteX1662" fmla="*/ 298568 w 11899497"/>
              <a:gd name="connsiteY1662" fmla="*/ 4141538 h 6687912"/>
              <a:gd name="connsiteX1663" fmla="*/ 355226 w 11899497"/>
              <a:gd name="connsiteY1663" fmla="*/ 4109884 h 6687912"/>
              <a:gd name="connsiteX1664" fmla="*/ 379984 w 11899497"/>
              <a:gd name="connsiteY1664" fmla="*/ 4098108 h 6687912"/>
              <a:gd name="connsiteX1665" fmla="*/ 387283 w 11899497"/>
              <a:gd name="connsiteY1665" fmla="*/ 4092545 h 6687912"/>
              <a:gd name="connsiteX1666" fmla="*/ 380532 w 11899497"/>
              <a:gd name="connsiteY1666" fmla="*/ 4086597 h 6687912"/>
              <a:gd name="connsiteX1667" fmla="*/ 293843 w 11899497"/>
              <a:gd name="connsiteY1667" fmla="*/ 4087005 h 6687912"/>
              <a:gd name="connsiteX1668" fmla="*/ 167959 w 11899497"/>
              <a:gd name="connsiteY1668" fmla="*/ 4112855 h 6687912"/>
              <a:gd name="connsiteX1669" fmla="*/ 161689 w 11899497"/>
              <a:gd name="connsiteY1669" fmla="*/ 4114529 h 6687912"/>
              <a:gd name="connsiteX1670" fmla="*/ 131753 w 11899497"/>
              <a:gd name="connsiteY1670" fmla="*/ 4104955 h 6687912"/>
              <a:gd name="connsiteX1671" fmla="*/ 151818 w 11899497"/>
              <a:gd name="connsiteY1671" fmla="*/ 4079450 h 6687912"/>
              <a:gd name="connsiteX1672" fmla="*/ 198088 w 11899497"/>
              <a:gd name="connsiteY1672" fmla="*/ 4065033 h 6687912"/>
              <a:gd name="connsiteX1673" fmla="*/ 307221 w 11899497"/>
              <a:gd name="connsiteY1673" fmla="*/ 4036422 h 6687912"/>
              <a:gd name="connsiteX1674" fmla="*/ 331176 w 11899497"/>
              <a:gd name="connsiteY1674" fmla="*/ 4011946 h 6687912"/>
              <a:gd name="connsiteX1675" fmla="*/ 338058 w 11899497"/>
              <a:gd name="connsiteY1675" fmla="*/ 3979627 h 6687912"/>
              <a:gd name="connsiteX1676" fmla="*/ 350824 w 11899497"/>
              <a:gd name="connsiteY1676" fmla="*/ 3959687 h 6687912"/>
              <a:gd name="connsiteX1677" fmla="*/ 366547 w 11899497"/>
              <a:gd name="connsiteY1677" fmla="*/ 3966340 h 6687912"/>
              <a:gd name="connsiteX1678" fmla="*/ 377511 w 11899497"/>
              <a:gd name="connsiteY1678" fmla="*/ 3978396 h 6687912"/>
              <a:gd name="connsiteX1679" fmla="*/ 377190 w 11899497"/>
              <a:gd name="connsiteY1679" fmla="*/ 3973316 h 6687912"/>
              <a:gd name="connsiteX1680" fmla="*/ 413204 w 11899497"/>
              <a:gd name="connsiteY1680" fmla="*/ 3937871 h 6687912"/>
              <a:gd name="connsiteX1681" fmla="*/ 441790 w 11899497"/>
              <a:gd name="connsiteY1681" fmla="*/ 3946257 h 6687912"/>
              <a:gd name="connsiteX1682" fmla="*/ 469282 w 11899497"/>
              <a:gd name="connsiteY1682" fmla="*/ 3927295 h 6687912"/>
              <a:gd name="connsiteX1683" fmla="*/ 480801 w 11899497"/>
              <a:gd name="connsiteY1683" fmla="*/ 3916223 h 6687912"/>
              <a:gd name="connsiteX1684" fmla="*/ 467011 w 11899497"/>
              <a:gd name="connsiteY1684" fmla="*/ 3911455 h 6687912"/>
              <a:gd name="connsiteX1685" fmla="*/ 439656 w 11899497"/>
              <a:gd name="connsiteY1685" fmla="*/ 3909409 h 6687912"/>
              <a:gd name="connsiteX1686" fmla="*/ 436543 w 11899497"/>
              <a:gd name="connsiteY1686" fmla="*/ 3908652 h 6687912"/>
              <a:gd name="connsiteX1687" fmla="*/ 432079 w 11899497"/>
              <a:gd name="connsiteY1687" fmla="*/ 3913718 h 6687912"/>
              <a:gd name="connsiteX1688" fmla="*/ 408479 w 11899497"/>
              <a:gd name="connsiteY1688" fmla="*/ 3883337 h 6687912"/>
              <a:gd name="connsiteX1689" fmla="*/ 419187 w 11899497"/>
              <a:gd name="connsiteY1689" fmla="*/ 3871179 h 6687912"/>
              <a:gd name="connsiteX1690" fmla="*/ 454493 w 11899497"/>
              <a:gd name="connsiteY1690" fmla="*/ 3844708 h 6687912"/>
              <a:gd name="connsiteX1691" fmla="*/ 460602 w 11899497"/>
              <a:gd name="connsiteY1691" fmla="*/ 3840493 h 6687912"/>
              <a:gd name="connsiteX1692" fmla="*/ 547580 w 11899497"/>
              <a:gd name="connsiteY1692" fmla="*/ 3804361 h 6687912"/>
              <a:gd name="connsiteX1693" fmla="*/ 568929 w 11899497"/>
              <a:gd name="connsiteY1693" fmla="*/ 3799180 h 6687912"/>
              <a:gd name="connsiteX1694" fmla="*/ 630443 w 11899497"/>
              <a:gd name="connsiteY1694" fmla="*/ 3783794 h 6687912"/>
              <a:gd name="connsiteX1695" fmla="*/ 645362 w 11899497"/>
              <a:gd name="connsiteY1695" fmla="*/ 3777746 h 6687912"/>
              <a:gd name="connsiteX1696" fmla="*/ 677581 w 11899497"/>
              <a:gd name="connsiteY1696" fmla="*/ 3762946 h 6687912"/>
              <a:gd name="connsiteX1697" fmla="*/ 687550 w 11899497"/>
              <a:gd name="connsiteY1697" fmla="*/ 3718955 h 6687912"/>
              <a:gd name="connsiteX1698" fmla="*/ 719031 w 11899497"/>
              <a:gd name="connsiteY1698" fmla="*/ 3672322 h 6687912"/>
              <a:gd name="connsiteX1699" fmla="*/ 726795 w 11899497"/>
              <a:gd name="connsiteY1699" fmla="*/ 3670060 h 6687912"/>
              <a:gd name="connsiteX1700" fmla="*/ 733712 w 11899497"/>
              <a:gd name="connsiteY1700" fmla="*/ 3659931 h 6687912"/>
              <a:gd name="connsiteX1701" fmla="*/ 722230 w 11899497"/>
              <a:gd name="connsiteY1701" fmla="*/ 3653368 h 6687912"/>
              <a:gd name="connsiteX1702" fmla="*/ 665545 w 11899497"/>
              <a:gd name="connsiteY1702" fmla="*/ 3628886 h 6687912"/>
              <a:gd name="connsiteX1703" fmla="*/ 654786 w 11899497"/>
              <a:gd name="connsiteY1703" fmla="*/ 3630654 h 6687912"/>
              <a:gd name="connsiteX1704" fmla="*/ 636743 w 11899497"/>
              <a:gd name="connsiteY1704" fmla="*/ 3635566 h 6687912"/>
              <a:gd name="connsiteX1705" fmla="*/ 625199 w 11899497"/>
              <a:gd name="connsiteY1705" fmla="*/ 3608867 h 6687912"/>
              <a:gd name="connsiteX1706" fmla="*/ 604569 w 11899497"/>
              <a:gd name="connsiteY1706" fmla="*/ 3564484 h 6687912"/>
              <a:gd name="connsiteX1707" fmla="*/ 658242 w 11899497"/>
              <a:gd name="connsiteY1707" fmla="*/ 3515368 h 6687912"/>
              <a:gd name="connsiteX1708" fmla="*/ 740719 w 11899497"/>
              <a:gd name="connsiteY1708" fmla="*/ 3459569 h 6687912"/>
              <a:gd name="connsiteX1709" fmla="*/ 745643 w 11899497"/>
              <a:gd name="connsiteY1709" fmla="*/ 3454298 h 6687912"/>
              <a:gd name="connsiteX1710" fmla="*/ 738663 w 11899497"/>
              <a:gd name="connsiteY1710" fmla="*/ 3450674 h 6687912"/>
              <a:gd name="connsiteX1711" fmla="*/ 726759 w 11899497"/>
              <a:gd name="connsiteY1711" fmla="*/ 3453707 h 6687912"/>
              <a:gd name="connsiteX1712" fmla="*/ 724072 w 11899497"/>
              <a:gd name="connsiteY1712" fmla="*/ 3448461 h 6687912"/>
              <a:gd name="connsiteX1713" fmla="*/ 710431 w 11899497"/>
              <a:gd name="connsiteY1713" fmla="*/ 3442715 h 6687912"/>
              <a:gd name="connsiteX1714" fmla="*/ 688227 w 11899497"/>
              <a:gd name="connsiteY1714" fmla="*/ 3432184 h 6687912"/>
              <a:gd name="connsiteX1715" fmla="*/ 665095 w 11899497"/>
              <a:gd name="connsiteY1715" fmla="*/ 3409907 h 6687912"/>
              <a:gd name="connsiteX1716" fmla="*/ 618131 w 11899497"/>
              <a:gd name="connsiteY1716" fmla="*/ 3396777 h 6687912"/>
              <a:gd name="connsiteX1717" fmla="*/ 601469 w 11899497"/>
              <a:gd name="connsiteY1717" fmla="*/ 3393087 h 6687912"/>
              <a:gd name="connsiteX1718" fmla="*/ 532133 w 11899497"/>
              <a:gd name="connsiteY1718" fmla="*/ 3373080 h 6687912"/>
              <a:gd name="connsiteX1719" fmla="*/ 468211 w 11899497"/>
              <a:gd name="connsiteY1719" fmla="*/ 3346736 h 6687912"/>
              <a:gd name="connsiteX1720" fmla="*/ 457255 w 11899497"/>
              <a:gd name="connsiteY1720" fmla="*/ 3346235 h 6687912"/>
              <a:gd name="connsiteX1721" fmla="*/ 443152 w 11899497"/>
              <a:gd name="connsiteY1721" fmla="*/ 3334612 h 6687912"/>
              <a:gd name="connsiteX1722" fmla="*/ 443984 w 11899497"/>
              <a:gd name="connsiteY1722" fmla="*/ 3316359 h 6687912"/>
              <a:gd name="connsiteX1723" fmla="*/ 437777 w 11899497"/>
              <a:gd name="connsiteY1723" fmla="*/ 3324122 h 6687912"/>
              <a:gd name="connsiteX1724" fmla="*/ 416630 w 11899497"/>
              <a:gd name="connsiteY1724" fmla="*/ 3338519 h 6687912"/>
              <a:gd name="connsiteX1725" fmla="*/ 417333 w 11899497"/>
              <a:gd name="connsiteY1725" fmla="*/ 3307087 h 6687912"/>
              <a:gd name="connsiteX1726" fmla="*/ 440370 w 11899497"/>
              <a:gd name="connsiteY1726" fmla="*/ 3299366 h 6687912"/>
              <a:gd name="connsiteX1727" fmla="*/ 456735 w 11899497"/>
              <a:gd name="connsiteY1727" fmla="*/ 3293532 h 6687912"/>
              <a:gd name="connsiteX1728" fmla="*/ 448671 w 11899497"/>
              <a:gd name="connsiteY1728" fmla="*/ 3277798 h 6687912"/>
              <a:gd name="connsiteX1729" fmla="*/ 438052 w 11899497"/>
              <a:gd name="connsiteY1729" fmla="*/ 3269995 h 6687912"/>
              <a:gd name="connsiteX1730" fmla="*/ 450931 w 11899497"/>
              <a:gd name="connsiteY1730" fmla="*/ 3260341 h 6687912"/>
              <a:gd name="connsiteX1731" fmla="*/ 524063 w 11899497"/>
              <a:gd name="connsiteY1731" fmla="*/ 3213214 h 6687912"/>
              <a:gd name="connsiteX1732" fmla="*/ 434843 w 11899497"/>
              <a:gd name="connsiteY1732" fmla="*/ 3212048 h 6687912"/>
              <a:gd name="connsiteX1733" fmla="*/ 417420 w 11899497"/>
              <a:gd name="connsiteY1733" fmla="*/ 3192958 h 6687912"/>
              <a:gd name="connsiteX1734" fmla="*/ 436675 w 11899497"/>
              <a:gd name="connsiteY1734" fmla="*/ 3171891 h 6687912"/>
              <a:gd name="connsiteX1735" fmla="*/ 491349 w 11899497"/>
              <a:gd name="connsiteY1735" fmla="*/ 3144403 h 6687912"/>
              <a:gd name="connsiteX1736" fmla="*/ 574934 w 11899497"/>
              <a:gd name="connsiteY1736" fmla="*/ 3108726 h 6687912"/>
              <a:gd name="connsiteX1737" fmla="*/ 592261 w 11899497"/>
              <a:gd name="connsiteY1737" fmla="*/ 3097815 h 6687912"/>
              <a:gd name="connsiteX1738" fmla="*/ 665392 w 11899497"/>
              <a:gd name="connsiteY1738" fmla="*/ 3050686 h 6687912"/>
              <a:gd name="connsiteX1739" fmla="*/ 757855 w 11899497"/>
              <a:gd name="connsiteY1739" fmla="*/ 3020905 h 6687912"/>
              <a:gd name="connsiteX1740" fmla="*/ 831122 w 11899497"/>
              <a:gd name="connsiteY1740" fmla="*/ 2991416 h 6687912"/>
              <a:gd name="connsiteX1741" fmla="*/ 821046 w 11899497"/>
              <a:gd name="connsiteY1741" fmla="*/ 2994256 h 6687912"/>
              <a:gd name="connsiteX1742" fmla="*/ 791363 w 11899497"/>
              <a:gd name="connsiteY1742" fmla="*/ 3006960 h 6687912"/>
              <a:gd name="connsiteX1743" fmla="*/ 730474 w 11899497"/>
              <a:gd name="connsiteY1743" fmla="*/ 3003831 h 6687912"/>
              <a:gd name="connsiteX1744" fmla="*/ 685204 w 11899497"/>
              <a:gd name="connsiteY1744" fmla="*/ 3029583 h 6687912"/>
              <a:gd name="connsiteX1745" fmla="*/ 536895 w 11899497"/>
              <a:gd name="connsiteY1745" fmla="*/ 3064692 h 6687912"/>
              <a:gd name="connsiteX1746" fmla="*/ 439323 w 11899497"/>
              <a:gd name="connsiteY1746" fmla="*/ 3086536 h 6687912"/>
              <a:gd name="connsiteX1747" fmla="*/ 447910 w 11899497"/>
              <a:gd name="connsiteY1747" fmla="*/ 3085757 h 6687912"/>
              <a:gd name="connsiteX1748" fmla="*/ 461183 w 11899497"/>
              <a:gd name="connsiteY1748" fmla="*/ 3088882 h 6687912"/>
              <a:gd name="connsiteX1749" fmla="*/ 448694 w 11899497"/>
              <a:gd name="connsiteY1749" fmla="*/ 3094342 h 6687912"/>
              <a:gd name="connsiteX1750" fmla="*/ 449476 w 11899497"/>
              <a:gd name="connsiteY1750" fmla="*/ 3102928 h 6687912"/>
              <a:gd name="connsiteX1751" fmla="*/ 427618 w 11899497"/>
              <a:gd name="connsiteY1751" fmla="*/ 3100584 h 6687912"/>
              <a:gd name="connsiteX1752" fmla="*/ 419032 w 11899497"/>
              <a:gd name="connsiteY1752" fmla="*/ 3101365 h 6687912"/>
              <a:gd name="connsiteX1753" fmla="*/ 405761 w 11899497"/>
              <a:gd name="connsiteY1753" fmla="*/ 3098240 h 6687912"/>
              <a:gd name="connsiteX1754" fmla="*/ 422151 w 11899497"/>
              <a:gd name="connsiteY1754" fmla="*/ 3088095 h 6687912"/>
              <a:gd name="connsiteX1755" fmla="*/ 415901 w 11899497"/>
              <a:gd name="connsiteY1755" fmla="*/ 3067019 h 6687912"/>
              <a:gd name="connsiteX1756" fmla="*/ 585282 w 11899497"/>
              <a:gd name="connsiteY1756" fmla="*/ 3025670 h 6687912"/>
              <a:gd name="connsiteX1757" fmla="*/ 738276 w 11899497"/>
              <a:gd name="connsiteY1757" fmla="*/ 2994466 h 6687912"/>
              <a:gd name="connsiteX1758" fmla="*/ 724222 w 11899497"/>
              <a:gd name="connsiteY1758" fmla="*/ 2982755 h 6687912"/>
              <a:gd name="connsiteX1759" fmla="*/ 760892 w 11899497"/>
              <a:gd name="connsiteY1759" fmla="*/ 2968457 h 6687912"/>
              <a:gd name="connsiteX1760" fmla="*/ 744342 w 11899497"/>
              <a:gd name="connsiteY1760" fmla="*/ 2966146 h 6687912"/>
              <a:gd name="connsiteX1761" fmla="*/ 732896 w 11899497"/>
              <a:gd name="connsiteY1761" fmla="*/ 2946468 h 6687912"/>
              <a:gd name="connsiteX1762" fmla="*/ 734633 w 11899497"/>
              <a:gd name="connsiteY1762" fmla="*/ 2933608 h 6687912"/>
              <a:gd name="connsiteX1763" fmla="*/ 734720 w 11899497"/>
              <a:gd name="connsiteY1763" fmla="*/ 2931294 h 6687912"/>
              <a:gd name="connsiteX1764" fmla="*/ 686588 w 11899497"/>
              <a:gd name="connsiteY1764" fmla="*/ 2938984 h 6687912"/>
              <a:gd name="connsiteX1765" fmla="*/ 593514 w 11899497"/>
              <a:gd name="connsiteY1765" fmla="*/ 2958128 h 6687912"/>
              <a:gd name="connsiteX1766" fmla="*/ 504293 w 11899497"/>
              <a:gd name="connsiteY1766" fmla="*/ 2956963 h 6687912"/>
              <a:gd name="connsiteX1767" fmla="*/ 496065 w 11899497"/>
              <a:gd name="connsiteY1767" fmla="*/ 2944879 h 6687912"/>
              <a:gd name="connsiteX1768" fmla="*/ 471505 w 11899497"/>
              <a:gd name="connsiteY1768" fmla="*/ 2921804 h 6687912"/>
              <a:gd name="connsiteX1769" fmla="*/ 461016 w 11899497"/>
              <a:gd name="connsiteY1769" fmla="*/ 2927177 h 6687912"/>
              <a:gd name="connsiteX1770" fmla="*/ 444019 w 11899497"/>
              <a:gd name="connsiteY1770" fmla="*/ 2930785 h 6687912"/>
              <a:gd name="connsiteX1771" fmla="*/ 453584 w 11899497"/>
              <a:gd name="connsiteY1771" fmla="*/ 2913665 h 6687912"/>
              <a:gd name="connsiteX1772" fmla="*/ 498861 w 11899497"/>
              <a:gd name="connsiteY1772" fmla="*/ 2899645 h 6687912"/>
              <a:gd name="connsiteX1773" fmla="*/ 511907 w 11899497"/>
              <a:gd name="connsiteY1773" fmla="*/ 2886344 h 6687912"/>
              <a:gd name="connsiteX1774" fmla="*/ 495745 w 11899497"/>
              <a:gd name="connsiteY1774" fmla="*/ 2871702 h 6687912"/>
              <a:gd name="connsiteX1775" fmla="*/ 385544 w 11899497"/>
              <a:gd name="connsiteY1775" fmla="*/ 2881280 h 6687912"/>
              <a:gd name="connsiteX1776" fmla="*/ 357928 w 11899497"/>
              <a:gd name="connsiteY1776" fmla="*/ 2877088 h 6687912"/>
              <a:gd name="connsiteX1777" fmla="*/ 366730 w 11899497"/>
              <a:gd name="connsiteY1777" fmla="*/ 2844567 h 6687912"/>
              <a:gd name="connsiteX1778" fmla="*/ 374200 w 11899497"/>
              <a:gd name="connsiteY1778" fmla="*/ 2841252 h 6687912"/>
              <a:gd name="connsiteX1779" fmla="*/ 384559 w 11899497"/>
              <a:gd name="connsiteY1779" fmla="*/ 2822704 h 6687912"/>
              <a:gd name="connsiteX1780" fmla="*/ 413210 w 11899497"/>
              <a:gd name="connsiteY1780" fmla="*/ 2788168 h 6687912"/>
              <a:gd name="connsiteX1781" fmla="*/ 449799 w 11899497"/>
              <a:gd name="connsiteY1781" fmla="*/ 2781728 h 6687912"/>
              <a:gd name="connsiteX1782" fmla="*/ 451584 w 11899497"/>
              <a:gd name="connsiteY1782" fmla="*/ 2773060 h 6687912"/>
              <a:gd name="connsiteX1783" fmla="*/ 477214 w 11899497"/>
              <a:gd name="connsiteY1783" fmla="*/ 2754853 h 6687912"/>
              <a:gd name="connsiteX1784" fmla="*/ 524832 w 11899497"/>
              <a:gd name="connsiteY1784" fmla="*/ 2741626 h 6687912"/>
              <a:gd name="connsiteX1785" fmla="*/ 525784 w 11899497"/>
              <a:gd name="connsiteY1785" fmla="*/ 2741455 h 6687912"/>
              <a:gd name="connsiteX1786" fmla="*/ 499222 w 11899497"/>
              <a:gd name="connsiteY1786" fmla="*/ 2731387 h 6687912"/>
              <a:gd name="connsiteX1787" fmla="*/ 469251 w 11899497"/>
              <a:gd name="connsiteY1787" fmla="*/ 2714647 h 6687912"/>
              <a:gd name="connsiteX1788" fmla="*/ 475163 w 11899497"/>
              <a:gd name="connsiteY1788" fmla="*/ 2697358 h 6687912"/>
              <a:gd name="connsiteX1789" fmla="*/ 510950 w 11899497"/>
              <a:gd name="connsiteY1789" fmla="*/ 2666809 h 6687912"/>
              <a:gd name="connsiteX1790" fmla="*/ 451604 w 11899497"/>
              <a:gd name="connsiteY1790" fmla="*/ 2652380 h 6687912"/>
              <a:gd name="connsiteX1791" fmla="*/ 433485 w 11899497"/>
              <a:gd name="connsiteY1791" fmla="*/ 2645515 h 6687912"/>
              <a:gd name="connsiteX1792" fmla="*/ 413005 w 11899497"/>
              <a:gd name="connsiteY1792" fmla="*/ 2644590 h 6687912"/>
              <a:gd name="connsiteX1793" fmla="*/ 361527 w 11899497"/>
              <a:gd name="connsiteY1793" fmla="*/ 2630677 h 6687912"/>
              <a:gd name="connsiteX1794" fmla="*/ 348278 w 11899497"/>
              <a:gd name="connsiteY1794" fmla="*/ 2631698 h 6687912"/>
              <a:gd name="connsiteX1795" fmla="*/ 249917 w 11899497"/>
              <a:gd name="connsiteY1795" fmla="*/ 2629021 h 6687912"/>
              <a:gd name="connsiteX1796" fmla="*/ 224836 w 11899497"/>
              <a:gd name="connsiteY1796" fmla="*/ 2635716 h 6687912"/>
              <a:gd name="connsiteX1797" fmla="*/ 192683 w 11899497"/>
              <a:gd name="connsiteY1797" fmla="*/ 2631382 h 6687912"/>
              <a:gd name="connsiteX1798" fmla="*/ 179821 w 11899497"/>
              <a:gd name="connsiteY1798" fmla="*/ 2629649 h 6687912"/>
              <a:gd name="connsiteX1799" fmla="*/ 133711 w 11899497"/>
              <a:gd name="connsiteY1799" fmla="*/ 2646606 h 6687912"/>
              <a:gd name="connsiteX1800" fmla="*/ 97989 w 11899497"/>
              <a:gd name="connsiteY1800" fmla="*/ 2646324 h 6687912"/>
              <a:gd name="connsiteX1801" fmla="*/ 79882 w 11899497"/>
              <a:gd name="connsiteY1801" fmla="*/ 2637274 h 6687912"/>
              <a:gd name="connsiteX1802" fmla="*/ 86060 w 11899497"/>
              <a:gd name="connsiteY1802" fmla="*/ 2619029 h 6687912"/>
              <a:gd name="connsiteX1803" fmla="*/ 90337 w 11899497"/>
              <a:gd name="connsiteY1803" fmla="*/ 2606004 h 6687912"/>
              <a:gd name="connsiteX1804" fmla="*/ 107926 w 11899497"/>
              <a:gd name="connsiteY1804" fmla="*/ 2561531 h 6687912"/>
              <a:gd name="connsiteX1805" fmla="*/ 219052 w 11899497"/>
              <a:gd name="connsiteY1805" fmla="*/ 2544268 h 6687912"/>
              <a:gd name="connsiteX1806" fmla="*/ 248343 w 11899497"/>
              <a:gd name="connsiteY1806" fmla="*/ 2543681 h 6687912"/>
              <a:gd name="connsiteX1807" fmla="*/ 377798 w 11899497"/>
              <a:gd name="connsiteY1807" fmla="*/ 2513777 h 6687912"/>
              <a:gd name="connsiteX1808" fmla="*/ 434455 w 11899497"/>
              <a:gd name="connsiteY1808" fmla="*/ 2482122 h 6687912"/>
              <a:gd name="connsiteX1809" fmla="*/ 459214 w 11899497"/>
              <a:gd name="connsiteY1809" fmla="*/ 2470347 h 6687912"/>
              <a:gd name="connsiteX1810" fmla="*/ 466513 w 11899497"/>
              <a:gd name="connsiteY1810" fmla="*/ 2464784 h 6687912"/>
              <a:gd name="connsiteX1811" fmla="*/ 459762 w 11899497"/>
              <a:gd name="connsiteY1811" fmla="*/ 2458836 h 6687912"/>
              <a:gd name="connsiteX1812" fmla="*/ 373073 w 11899497"/>
              <a:gd name="connsiteY1812" fmla="*/ 2459244 h 6687912"/>
              <a:gd name="connsiteX1813" fmla="*/ 247188 w 11899497"/>
              <a:gd name="connsiteY1813" fmla="*/ 2485093 h 6687912"/>
              <a:gd name="connsiteX1814" fmla="*/ 240919 w 11899497"/>
              <a:gd name="connsiteY1814" fmla="*/ 2486768 h 6687912"/>
              <a:gd name="connsiteX1815" fmla="*/ 210983 w 11899497"/>
              <a:gd name="connsiteY1815" fmla="*/ 2477193 h 6687912"/>
              <a:gd name="connsiteX1816" fmla="*/ 231047 w 11899497"/>
              <a:gd name="connsiteY1816" fmla="*/ 2451688 h 6687912"/>
              <a:gd name="connsiteX1817" fmla="*/ 277318 w 11899497"/>
              <a:gd name="connsiteY1817" fmla="*/ 2437272 h 6687912"/>
              <a:gd name="connsiteX1818" fmla="*/ 332392 w 11899497"/>
              <a:gd name="connsiteY1818" fmla="*/ 2423411 h 6687912"/>
              <a:gd name="connsiteX1819" fmla="*/ 368129 w 11899497"/>
              <a:gd name="connsiteY1819" fmla="*/ 2413660 h 6687912"/>
              <a:gd name="connsiteX1820" fmla="*/ 359406 w 11899497"/>
              <a:gd name="connsiteY1820" fmla="*/ 2411831 h 6687912"/>
              <a:gd name="connsiteX1821" fmla="*/ 347526 w 11899497"/>
              <a:gd name="connsiteY1821" fmla="*/ 2399581 h 6687912"/>
              <a:gd name="connsiteX1822" fmla="*/ 361999 w 11899497"/>
              <a:gd name="connsiteY1822" fmla="*/ 2387076 h 6687912"/>
              <a:gd name="connsiteX1823" fmla="*/ 411699 w 11899497"/>
              <a:gd name="connsiteY1823" fmla="*/ 2382824 h 6687912"/>
              <a:gd name="connsiteX1824" fmla="*/ 422661 w 11899497"/>
              <a:gd name="connsiteY1824" fmla="*/ 2371291 h 6687912"/>
              <a:gd name="connsiteX1825" fmla="*/ 417289 w 11899497"/>
              <a:gd name="connsiteY1825" fmla="*/ 2351865 h 6687912"/>
              <a:gd name="connsiteX1826" fmla="*/ 430053 w 11899497"/>
              <a:gd name="connsiteY1826" fmla="*/ 2331926 h 6687912"/>
              <a:gd name="connsiteX1827" fmla="*/ 445777 w 11899497"/>
              <a:gd name="connsiteY1827" fmla="*/ 2338579 h 6687912"/>
              <a:gd name="connsiteX1828" fmla="*/ 456741 w 11899497"/>
              <a:gd name="connsiteY1828" fmla="*/ 2350635 h 6687912"/>
              <a:gd name="connsiteX1829" fmla="*/ 456419 w 11899497"/>
              <a:gd name="connsiteY1829" fmla="*/ 2345555 h 6687912"/>
              <a:gd name="connsiteX1830" fmla="*/ 492433 w 11899497"/>
              <a:gd name="connsiteY1830" fmla="*/ 2310109 h 6687912"/>
              <a:gd name="connsiteX1831" fmla="*/ 521020 w 11899497"/>
              <a:gd name="connsiteY1831" fmla="*/ 2318495 h 6687912"/>
              <a:gd name="connsiteX1832" fmla="*/ 571952 w 11899497"/>
              <a:gd name="connsiteY1832" fmla="*/ 2277002 h 6687912"/>
              <a:gd name="connsiteX1833" fmla="*/ 588768 w 11899497"/>
              <a:gd name="connsiteY1833" fmla="*/ 2260631 h 6687912"/>
              <a:gd name="connsiteX1834" fmla="*/ 593915 w 11899497"/>
              <a:gd name="connsiteY1834" fmla="*/ 2241177 h 6687912"/>
              <a:gd name="connsiteX1835" fmla="*/ 552242 w 11899497"/>
              <a:gd name="connsiteY1835" fmla="*/ 2247649 h 6687912"/>
              <a:gd name="connsiteX1836" fmla="*/ 535264 w 11899497"/>
              <a:gd name="connsiteY1836" fmla="*/ 2261480 h 6687912"/>
              <a:gd name="connsiteX1837" fmla="*/ 517259 w 11899497"/>
              <a:gd name="connsiteY1837" fmla="*/ 2279203 h 6687912"/>
              <a:gd name="connsiteX1838" fmla="*/ 511309 w 11899497"/>
              <a:gd name="connsiteY1838" fmla="*/ 2285957 h 6687912"/>
              <a:gd name="connsiteX1839" fmla="*/ 487709 w 11899497"/>
              <a:gd name="connsiteY1839" fmla="*/ 2255575 h 6687912"/>
              <a:gd name="connsiteX1840" fmla="*/ 498417 w 11899497"/>
              <a:gd name="connsiteY1840" fmla="*/ 2243418 h 6687912"/>
              <a:gd name="connsiteX1841" fmla="*/ 533723 w 11899497"/>
              <a:gd name="connsiteY1841" fmla="*/ 2216947 h 6687912"/>
              <a:gd name="connsiteX1842" fmla="*/ 539832 w 11899497"/>
              <a:gd name="connsiteY1842" fmla="*/ 2212731 h 6687912"/>
              <a:gd name="connsiteX1843" fmla="*/ 584961 w 11899497"/>
              <a:gd name="connsiteY1843" fmla="*/ 2197909 h 6687912"/>
              <a:gd name="connsiteX1844" fmla="*/ 588025 w 11899497"/>
              <a:gd name="connsiteY1844" fmla="*/ 2195834 h 6687912"/>
              <a:gd name="connsiteX1845" fmla="*/ 587375 w 11899497"/>
              <a:gd name="connsiteY1845" fmla="*/ 2194747 h 6687912"/>
              <a:gd name="connsiteX1846" fmla="*/ 577851 w 11899497"/>
              <a:gd name="connsiteY1846" fmla="*/ 2195042 h 6687912"/>
              <a:gd name="connsiteX1847" fmla="*/ 561653 w 11899497"/>
              <a:gd name="connsiteY1847" fmla="*/ 2197224 h 6687912"/>
              <a:gd name="connsiteX1848" fmla="*/ 554720 w 11899497"/>
              <a:gd name="connsiteY1848" fmla="*/ 2172763 h 6687912"/>
              <a:gd name="connsiteX1849" fmla="*/ 541947 w 11899497"/>
              <a:gd name="connsiteY1849" fmla="*/ 2131937 h 6687912"/>
              <a:gd name="connsiteX1850" fmla="*/ 594099 w 11899497"/>
              <a:gd name="connsiteY1850" fmla="*/ 2095552 h 6687912"/>
              <a:gd name="connsiteX1851" fmla="*/ 671975 w 11899497"/>
              <a:gd name="connsiteY1851" fmla="*/ 2056688 h 6687912"/>
              <a:gd name="connsiteX1852" fmla="*/ 711543 w 11899497"/>
              <a:gd name="connsiteY1852" fmla="*/ 2039479 h 6687912"/>
              <a:gd name="connsiteX1853" fmla="*/ 752039 w 11899497"/>
              <a:gd name="connsiteY1853" fmla="*/ 2034021 h 6687912"/>
              <a:gd name="connsiteX1854" fmla="*/ 829081 w 11899497"/>
              <a:gd name="connsiteY1854" fmla="*/ 2013411 h 6687912"/>
              <a:gd name="connsiteX1855" fmla="*/ 853046 w 11899497"/>
              <a:gd name="connsiteY1855" fmla="*/ 2017435 h 6687912"/>
              <a:gd name="connsiteX1856" fmla="*/ 868967 w 11899497"/>
              <a:gd name="connsiteY1856" fmla="*/ 2023957 h 6687912"/>
              <a:gd name="connsiteX1857" fmla="*/ 890604 w 11899497"/>
              <a:gd name="connsiteY1857" fmla="*/ 2017652 h 6687912"/>
              <a:gd name="connsiteX1858" fmla="*/ 939376 w 11899497"/>
              <a:gd name="connsiteY1858" fmla="*/ 2007660 h 6687912"/>
              <a:gd name="connsiteX1859" fmla="*/ 949048 w 11899497"/>
              <a:gd name="connsiteY1859" fmla="*/ 1999547 h 6687912"/>
              <a:gd name="connsiteX1860" fmla="*/ 968361 w 11899497"/>
              <a:gd name="connsiteY1860" fmla="*/ 1991996 h 6687912"/>
              <a:gd name="connsiteX1861" fmla="*/ 970585 w 11899497"/>
              <a:gd name="connsiteY1861" fmla="*/ 1991366 h 6687912"/>
              <a:gd name="connsiteX1862" fmla="*/ 995845 w 11899497"/>
              <a:gd name="connsiteY1862" fmla="*/ 1983013 h 6687912"/>
              <a:gd name="connsiteX1863" fmla="*/ 1018548 w 11899497"/>
              <a:gd name="connsiteY1863" fmla="*/ 1982591 h 6687912"/>
              <a:gd name="connsiteX1864" fmla="*/ 1038101 w 11899497"/>
              <a:gd name="connsiteY1864" fmla="*/ 1971050 h 6687912"/>
              <a:gd name="connsiteX1865" fmla="*/ 1078931 w 11899497"/>
              <a:gd name="connsiteY1865" fmla="*/ 1958289 h 6687912"/>
              <a:gd name="connsiteX1866" fmla="*/ 1109270 w 11899497"/>
              <a:gd name="connsiteY1866" fmla="*/ 1950900 h 6687912"/>
              <a:gd name="connsiteX1867" fmla="*/ 1119949 w 11899497"/>
              <a:gd name="connsiteY1867" fmla="*/ 1953292 h 6687912"/>
              <a:gd name="connsiteX1868" fmla="*/ 1133540 w 11899497"/>
              <a:gd name="connsiteY1868" fmla="*/ 1948811 h 6687912"/>
              <a:gd name="connsiteX1869" fmla="*/ 1196847 w 11899497"/>
              <a:gd name="connsiteY1869" fmla="*/ 1932106 h 6687912"/>
              <a:gd name="connsiteX1870" fmla="*/ 1207753 w 11899497"/>
              <a:gd name="connsiteY1870" fmla="*/ 1930436 h 6687912"/>
              <a:gd name="connsiteX1871" fmla="*/ 1201125 w 11899497"/>
              <a:gd name="connsiteY1871" fmla="*/ 1922047 h 6687912"/>
              <a:gd name="connsiteX1872" fmla="*/ 1185399 w 11899497"/>
              <a:gd name="connsiteY1872" fmla="*/ 1915395 h 6687912"/>
              <a:gd name="connsiteX1873" fmla="*/ 1103181 w 11899497"/>
              <a:gd name="connsiteY1873" fmla="*/ 1946124 h 6687912"/>
              <a:gd name="connsiteX1874" fmla="*/ 1040866 w 11899497"/>
              <a:gd name="connsiteY1874" fmla="*/ 1948808 h 6687912"/>
              <a:gd name="connsiteX1875" fmla="*/ 1009195 w 11899497"/>
              <a:gd name="connsiteY1875" fmla="*/ 1952094 h 6687912"/>
              <a:gd name="connsiteX1876" fmla="*/ 888326 w 11899497"/>
              <a:gd name="connsiteY1876" fmla="*/ 1996756 h 6687912"/>
              <a:gd name="connsiteX1877" fmla="*/ 855142 w 11899497"/>
              <a:gd name="connsiteY1877" fmla="*/ 1996314 h 6687912"/>
              <a:gd name="connsiteX1878" fmla="*/ 902185 w 11899497"/>
              <a:gd name="connsiteY1878" fmla="*/ 1953793 h 6687912"/>
              <a:gd name="connsiteX1879" fmla="*/ 980901 w 11899497"/>
              <a:gd name="connsiteY1879" fmla="*/ 1907985 h 6687912"/>
              <a:gd name="connsiteX1880" fmla="*/ 1039871 w 11899497"/>
              <a:gd name="connsiteY1880" fmla="*/ 1892761 h 6687912"/>
              <a:gd name="connsiteX1881" fmla="*/ 1128296 w 11899497"/>
              <a:gd name="connsiteY1881" fmla="*/ 1879493 h 6687912"/>
              <a:gd name="connsiteX1882" fmla="*/ 1139646 w 11899497"/>
              <a:gd name="connsiteY1882" fmla="*/ 1877496 h 6687912"/>
              <a:gd name="connsiteX1883" fmla="*/ 1195208 w 11899497"/>
              <a:gd name="connsiteY1883" fmla="*/ 1868864 h 6687912"/>
              <a:gd name="connsiteX1884" fmla="*/ 1256173 w 11899497"/>
              <a:gd name="connsiteY1884" fmla="*/ 1864990 h 6687912"/>
              <a:gd name="connsiteX1885" fmla="*/ 1263471 w 11899497"/>
              <a:gd name="connsiteY1885" fmla="*/ 1859426 h 6687912"/>
              <a:gd name="connsiteX1886" fmla="*/ 1280223 w 11899497"/>
              <a:gd name="connsiteY1886" fmla="*/ 1862187 h 6687912"/>
              <a:gd name="connsiteX1887" fmla="*/ 1297779 w 11899497"/>
              <a:gd name="connsiteY1887" fmla="*/ 1877652 h 6687912"/>
              <a:gd name="connsiteX1888" fmla="*/ 1348745 w 11899497"/>
              <a:gd name="connsiteY1888" fmla="*/ 1876962 h 6687912"/>
              <a:gd name="connsiteX1889" fmla="*/ 1362314 w 11899497"/>
              <a:gd name="connsiteY1889" fmla="*/ 1869725 h 6687912"/>
              <a:gd name="connsiteX1890" fmla="*/ 1391125 w 11899497"/>
              <a:gd name="connsiteY1890" fmla="*/ 1861518 h 6687912"/>
              <a:gd name="connsiteX1891" fmla="*/ 1421767 w 11899497"/>
              <a:gd name="connsiteY1891" fmla="*/ 1862120 h 6687912"/>
              <a:gd name="connsiteX1892" fmla="*/ 1426405 w 11899497"/>
              <a:gd name="connsiteY1892" fmla="*/ 1859586 h 6687912"/>
              <a:gd name="connsiteX1893" fmla="*/ 1417372 w 11899497"/>
              <a:gd name="connsiteY1893" fmla="*/ 1857451 h 6687912"/>
              <a:gd name="connsiteX1894" fmla="*/ 1351342 w 11899497"/>
              <a:gd name="connsiteY1894" fmla="*/ 1837111 h 6687912"/>
              <a:gd name="connsiteX1895" fmla="*/ 1309279 w 11899497"/>
              <a:gd name="connsiteY1895" fmla="*/ 1813763 h 6687912"/>
              <a:gd name="connsiteX1896" fmla="*/ 1333724 w 11899497"/>
              <a:gd name="connsiteY1896" fmla="*/ 1807741 h 6687912"/>
              <a:gd name="connsiteX1897" fmla="*/ 1430710 w 11899497"/>
              <a:gd name="connsiteY1897" fmla="*/ 1820000 h 6687912"/>
              <a:gd name="connsiteX1898" fmla="*/ 1454679 w 11899497"/>
              <a:gd name="connsiteY1898" fmla="*/ 1816993 h 6687912"/>
              <a:gd name="connsiteX1899" fmla="*/ 1456559 w 11899497"/>
              <a:gd name="connsiteY1899" fmla="*/ 1815078 h 6687912"/>
              <a:gd name="connsiteX1900" fmla="*/ 1422687 w 11899497"/>
              <a:gd name="connsiteY1900" fmla="*/ 1813153 h 6687912"/>
              <a:gd name="connsiteX1901" fmla="*/ 1389655 w 11899497"/>
              <a:gd name="connsiteY1901" fmla="*/ 1807957 h 6687912"/>
              <a:gd name="connsiteX1902" fmla="*/ 1375213 w 11899497"/>
              <a:gd name="connsiteY1902" fmla="*/ 1794265 h 6687912"/>
              <a:gd name="connsiteX1903" fmla="*/ 1341552 w 11899497"/>
              <a:gd name="connsiteY1903" fmla="*/ 1795633 h 6687912"/>
              <a:gd name="connsiteX1904" fmla="*/ 1200848 w 11899497"/>
              <a:gd name="connsiteY1904" fmla="*/ 1816251 h 6687912"/>
              <a:gd name="connsiteX1905" fmla="*/ 1087163 w 11899497"/>
              <a:gd name="connsiteY1905" fmla="*/ 1822012 h 6687912"/>
              <a:gd name="connsiteX1906" fmla="*/ 980149 w 11899497"/>
              <a:gd name="connsiteY1906" fmla="*/ 1825885 h 6687912"/>
              <a:gd name="connsiteX1907" fmla="*/ 972051 w 11899497"/>
              <a:gd name="connsiteY1907" fmla="*/ 1826975 h 6687912"/>
              <a:gd name="connsiteX1908" fmla="*/ 910242 w 11899497"/>
              <a:gd name="connsiteY1908" fmla="*/ 1850480 h 6687912"/>
              <a:gd name="connsiteX1909" fmla="*/ 863574 w 11899497"/>
              <a:gd name="connsiteY1909" fmla="*/ 1846877 h 6687912"/>
              <a:gd name="connsiteX1910" fmla="*/ 847246 w 11899497"/>
              <a:gd name="connsiteY1910" fmla="*/ 1835885 h 6687912"/>
              <a:gd name="connsiteX1911" fmla="*/ 805989 w 11899497"/>
              <a:gd name="connsiteY1911" fmla="*/ 1825945 h 6687912"/>
              <a:gd name="connsiteX1912" fmla="*/ 803302 w 11899497"/>
              <a:gd name="connsiteY1912" fmla="*/ 1820701 h 6687912"/>
              <a:gd name="connsiteX1913" fmla="*/ 789660 w 11899497"/>
              <a:gd name="connsiteY1913" fmla="*/ 1814953 h 6687912"/>
              <a:gd name="connsiteX1914" fmla="*/ 767457 w 11899497"/>
              <a:gd name="connsiteY1914" fmla="*/ 1804423 h 6687912"/>
              <a:gd name="connsiteX1915" fmla="*/ 744324 w 11899497"/>
              <a:gd name="connsiteY1915" fmla="*/ 1782145 h 6687912"/>
              <a:gd name="connsiteX1916" fmla="*/ 697360 w 11899497"/>
              <a:gd name="connsiteY1916" fmla="*/ 1769015 h 6687912"/>
              <a:gd name="connsiteX1917" fmla="*/ 680699 w 11899497"/>
              <a:gd name="connsiteY1917" fmla="*/ 1765325 h 6687912"/>
              <a:gd name="connsiteX1918" fmla="*/ 611363 w 11899497"/>
              <a:gd name="connsiteY1918" fmla="*/ 1745319 h 6687912"/>
              <a:gd name="connsiteX1919" fmla="*/ 547440 w 11899497"/>
              <a:gd name="connsiteY1919" fmla="*/ 1718974 h 6687912"/>
              <a:gd name="connsiteX1920" fmla="*/ 536485 w 11899497"/>
              <a:gd name="connsiteY1920" fmla="*/ 1718473 h 6687912"/>
              <a:gd name="connsiteX1921" fmla="*/ 522381 w 11899497"/>
              <a:gd name="connsiteY1921" fmla="*/ 1706850 h 6687912"/>
              <a:gd name="connsiteX1922" fmla="*/ 523214 w 11899497"/>
              <a:gd name="connsiteY1922" fmla="*/ 1688598 h 6687912"/>
              <a:gd name="connsiteX1923" fmla="*/ 517007 w 11899497"/>
              <a:gd name="connsiteY1923" fmla="*/ 1696360 h 6687912"/>
              <a:gd name="connsiteX1924" fmla="*/ 495861 w 11899497"/>
              <a:gd name="connsiteY1924" fmla="*/ 1710756 h 6687912"/>
              <a:gd name="connsiteX1925" fmla="*/ 496563 w 11899497"/>
              <a:gd name="connsiteY1925" fmla="*/ 1679326 h 6687912"/>
              <a:gd name="connsiteX1926" fmla="*/ 519600 w 11899497"/>
              <a:gd name="connsiteY1926" fmla="*/ 1671604 h 6687912"/>
              <a:gd name="connsiteX1927" fmla="*/ 535965 w 11899497"/>
              <a:gd name="connsiteY1927" fmla="*/ 1665770 h 6687912"/>
              <a:gd name="connsiteX1928" fmla="*/ 527901 w 11899497"/>
              <a:gd name="connsiteY1928" fmla="*/ 1650036 h 6687912"/>
              <a:gd name="connsiteX1929" fmla="*/ 517282 w 11899497"/>
              <a:gd name="connsiteY1929" fmla="*/ 1642233 h 6687912"/>
              <a:gd name="connsiteX1930" fmla="*/ 530161 w 11899497"/>
              <a:gd name="connsiteY1930" fmla="*/ 1632580 h 6687912"/>
              <a:gd name="connsiteX1931" fmla="*/ 603293 w 11899497"/>
              <a:gd name="connsiteY1931" fmla="*/ 1585451 h 6687912"/>
              <a:gd name="connsiteX1932" fmla="*/ 514073 w 11899497"/>
              <a:gd name="connsiteY1932" fmla="*/ 1584285 h 6687912"/>
              <a:gd name="connsiteX1933" fmla="*/ 496650 w 11899497"/>
              <a:gd name="connsiteY1933" fmla="*/ 1565196 h 6687912"/>
              <a:gd name="connsiteX1934" fmla="*/ 515905 w 11899497"/>
              <a:gd name="connsiteY1934" fmla="*/ 1544129 h 6687912"/>
              <a:gd name="connsiteX1935" fmla="*/ 570578 w 11899497"/>
              <a:gd name="connsiteY1935" fmla="*/ 1516640 h 6687912"/>
              <a:gd name="connsiteX1936" fmla="*/ 654164 w 11899497"/>
              <a:gd name="connsiteY1936" fmla="*/ 1480965 h 6687912"/>
              <a:gd name="connsiteX1937" fmla="*/ 671491 w 11899497"/>
              <a:gd name="connsiteY1937" fmla="*/ 1470052 h 6687912"/>
              <a:gd name="connsiteX1938" fmla="*/ 744621 w 11899497"/>
              <a:gd name="connsiteY1938" fmla="*/ 1422924 h 6687912"/>
              <a:gd name="connsiteX1939" fmla="*/ 837084 w 11899497"/>
              <a:gd name="connsiteY1939" fmla="*/ 1393143 h 6687912"/>
              <a:gd name="connsiteX1940" fmla="*/ 859243 w 11899497"/>
              <a:gd name="connsiteY1940" fmla="*/ 1384225 h 6687912"/>
              <a:gd name="connsiteX1941" fmla="*/ 840499 w 11899497"/>
              <a:gd name="connsiteY1941" fmla="*/ 1381377 h 6687912"/>
              <a:gd name="connsiteX1942" fmla="*/ 808030 w 11899497"/>
              <a:gd name="connsiteY1942" fmla="*/ 1377101 h 6687912"/>
              <a:gd name="connsiteX1943" fmla="*/ 797472 w 11899497"/>
              <a:gd name="connsiteY1943" fmla="*/ 1383606 h 6687912"/>
              <a:gd name="connsiteX1944" fmla="*/ 764434 w 11899497"/>
              <a:gd name="connsiteY1944" fmla="*/ 1401822 h 6687912"/>
              <a:gd name="connsiteX1945" fmla="*/ 616125 w 11899497"/>
              <a:gd name="connsiteY1945" fmla="*/ 1436930 h 6687912"/>
              <a:gd name="connsiteX1946" fmla="*/ 518553 w 11899497"/>
              <a:gd name="connsiteY1946" fmla="*/ 1458774 h 6687912"/>
              <a:gd name="connsiteX1947" fmla="*/ 527141 w 11899497"/>
              <a:gd name="connsiteY1947" fmla="*/ 1457994 h 6687912"/>
              <a:gd name="connsiteX1948" fmla="*/ 540412 w 11899497"/>
              <a:gd name="connsiteY1948" fmla="*/ 1461119 h 6687912"/>
              <a:gd name="connsiteX1949" fmla="*/ 527924 w 11899497"/>
              <a:gd name="connsiteY1949" fmla="*/ 1466581 h 6687912"/>
              <a:gd name="connsiteX1950" fmla="*/ 528706 w 11899497"/>
              <a:gd name="connsiteY1950" fmla="*/ 1475167 h 6687912"/>
              <a:gd name="connsiteX1951" fmla="*/ 506848 w 11899497"/>
              <a:gd name="connsiteY1951" fmla="*/ 1472822 h 6687912"/>
              <a:gd name="connsiteX1952" fmla="*/ 498262 w 11899497"/>
              <a:gd name="connsiteY1952" fmla="*/ 1473602 h 6687912"/>
              <a:gd name="connsiteX1953" fmla="*/ 484990 w 11899497"/>
              <a:gd name="connsiteY1953" fmla="*/ 1470478 h 6687912"/>
              <a:gd name="connsiteX1954" fmla="*/ 501381 w 11899497"/>
              <a:gd name="connsiteY1954" fmla="*/ 1460333 h 6687912"/>
              <a:gd name="connsiteX1955" fmla="*/ 495131 w 11899497"/>
              <a:gd name="connsiteY1955" fmla="*/ 1439258 h 6687912"/>
              <a:gd name="connsiteX1956" fmla="*/ 664513 w 11899497"/>
              <a:gd name="connsiteY1956" fmla="*/ 1397908 h 6687912"/>
              <a:gd name="connsiteX1957" fmla="*/ 737790 w 11899497"/>
              <a:gd name="connsiteY1957" fmla="*/ 1382598 h 6687912"/>
              <a:gd name="connsiteX1958" fmla="*/ 783924 w 11899497"/>
              <a:gd name="connsiteY1958" fmla="*/ 1373399 h 6687912"/>
              <a:gd name="connsiteX1959" fmla="*/ 753121 w 11899497"/>
              <a:gd name="connsiteY1959" fmla="*/ 1367589 h 6687912"/>
              <a:gd name="connsiteX1960" fmla="*/ 733892 w 11899497"/>
              <a:gd name="connsiteY1960" fmla="*/ 1348236 h 6687912"/>
              <a:gd name="connsiteX1961" fmla="*/ 757963 w 11899497"/>
              <a:gd name="connsiteY1961" fmla="*/ 1337336 h 6687912"/>
              <a:gd name="connsiteX1962" fmla="*/ 763362 w 11899497"/>
              <a:gd name="connsiteY1962" fmla="*/ 1338126 h 6687912"/>
              <a:gd name="connsiteX1963" fmla="*/ 817771 w 11899497"/>
              <a:gd name="connsiteY1963" fmla="*/ 1338769 h 6687912"/>
              <a:gd name="connsiteX1964" fmla="*/ 843748 w 11899497"/>
              <a:gd name="connsiteY1964" fmla="*/ 1339280 h 6687912"/>
              <a:gd name="connsiteX1965" fmla="*/ 850479 w 11899497"/>
              <a:gd name="connsiteY1965" fmla="*/ 1336656 h 6687912"/>
              <a:gd name="connsiteX1966" fmla="*/ 891654 w 11899497"/>
              <a:gd name="connsiteY1966" fmla="*/ 1325343 h 6687912"/>
              <a:gd name="connsiteX1967" fmla="*/ 918560 w 11899497"/>
              <a:gd name="connsiteY1967" fmla="*/ 1321216 h 6687912"/>
              <a:gd name="connsiteX1968" fmla="*/ 897633 w 11899497"/>
              <a:gd name="connsiteY1968" fmla="*/ 1303796 h 6687912"/>
              <a:gd name="connsiteX1969" fmla="*/ 869655 w 11899497"/>
              <a:gd name="connsiteY1969" fmla="*/ 1301507 h 6687912"/>
              <a:gd name="connsiteX1970" fmla="*/ 834886 w 11899497"/>
              <a:gd name="connsiteY1970" fmla="*/ 1300395 h 6687912"/>
              <a:gd name="connsiteX1971" fmla="*/ 816957 w 11899497"/>
              <a:gd name="connsiteY1971" fmla="*/ 1303051 h 6687912"/>
              <a:gd name="connsiteX1972" fmla="*/ 765818 w 11899497"/>
              <a:gd name="connsiteY1972" fmla="*/ 1311223 h 6687912"/>
              <a:gd name="connsiteX1973" fmla="*/ 672744 w 11899497"/>
              <a:gd name="connsiteY1973" fmla="*/ 1330367 h 6687912"/>
              <a:gd name="connsiteX1974" fmla="*/ 583523 w 11899497"/>
              <a:gd name="connsiteY1974" fmla="*/ 1329202 h 6687912"/>
              <a:gd name="connsiteX1975" fmla="*/ 575295 w 11899497"/>
              <a:gd name="connsiteY1975" fmla="*/ 1317118 h 6687912"/>
              <a:gd name="connsiteX1976" fmla="*/ 550735 w 11899497"/>
              <a:gd name="connsiteY1976" fmla="*/ 1294042 h 6687912"/>
              <a:gd name="connsiteX1977" fmla="*/ 540246 w 11899497"/>
              <a:gd name="connsiteY1977" fmla="*/ 1299415 h 6687912"/>
              <a:gd name="connsiteX1978" fmla="*/ 523250 w 11899497"/>
              <a:gd name="connsiteY1978" fmla="*/ 1303024 h 6687912"/>
              <a:gd name="connsiteX1979" fmla="*/ 532813 w 11899497"/>
              <a:gd name="connsiteY1979" fmla="*/ 1285904 h 6687912"/>
              <a:gd name="connsiteX1980" fmla="*/ 578090 w 11899497"/>
              <a:gd name="connsiteY1980" fmla="*/ 1271884 h 6687912"/>
              <a:gd name="connsiteX1981" fmla="*/ 591137 w 11899497"/>
              <a:gd name="connsiteY1981" fmla="*/ 1258581 h 6687912"/>
              <a:gd name="connsiteX1982" fmla="*/ 574975 w 11899497"/>
              <a:gd name="connsiteY1982" fmla="*/ 1243939 h 6687912"/>
              <a:gd name="connsiteX1983" fmla="*/ 464773 w 11899497"/>
              <a:gd name="connsiteY1983" fmla="*/ 1253517 h 6687912"/>
              <a:gd name="connsiteX1984" fmla="*/ 437159 w 11899497"/>
              <a:gd name="connsiteY1984" fmla="*/ 1249325 h 6687912"/>
              <a:gd name="connsiteX1985" fmla="*/ 445961 w 11899497"/>
              <a:gd name="connsiteY1985" fmla="*/ 1216805 h 6687912"/>
              <a:gd name="connsiteX1986" fmla="*/ 453429 w 11899497"/>
              <a:gd name="connsiteY1986" fmla="*/ 1213489 h 6687912"/>
              <a:gd name="connsiteX1987" fmla="*/ 463789 w 11899497"/>
              <a:gd name="connsiteY1987" fmla="*/ 1194942 h 6687912"/>
              <a:gd name="connsiteX1988" fmla="*/ 492440 w 11899497"/>
              <a:gd name="connsiteY1988" fmla="*/ 1160406 h 6687912"/>
              <a:gd name="connsiteX1989" fmla="*/ 604568 w 11899497"/>
              <a:gd name="connsiteY1989" fmla="*/ 1140671 h 6687912"/>
              <a:gd name="connsiteX1990" fmla="*/ 619338 w 11899497"/>
              <a:gd name="connsiteY1990" fmla="*/ 1137691 h 6687912"/>
              <a:gd name="connsiteX1991" fmla="*/ 630791 w 11899497"/>
              <a:gd name="connsiteY1991" fmla="*/ 1127242 h 6687912"/>
              <a:gd name="connsiteX1992" fmla="*/ 620172 w 11899497"/>
              <a:gd name="connsiteY1992" fmla="*/ 1119438 h 6687912"/>
              <a:gd name="connsiteX1993" fmla="*/ 578451 w 11899497"/>
              <a:gd name="connsiteY1993" fmla="*/ 1103624 h 6687912"/>
              <a:gd name="connsiteX1994" fmla="*/ 548481 w 11899497"/>
              <a:gd name="connsiteY1994" fmla="*/ 1086885 h 6687912"/>
              <a:gd name="connsiteX1995" fmla="*/ 554393 w 11899497"/>
              <a:gd name="connsiteY1995" fmla="*/ 1069597 h 6687912"/>
              <a:gd name="connsiteX1996" fmla="*/ 590180 w 11899497"/>
              <a:gd name="connsiteY1996" fmla="*/ 1039048 h 6687912"/>
              <a:gd name="connsiteX1997" fmla="*/ 530834 w 11899497"/>
              <a:gd name="connsiteY1997" fmla="*/ 1024618 h 6687912"/>
              <a:gd name="connsiteX1998" fmla="*/ 512715 w 11899497"/>
              <a:gd name="connsiteY1998" fmla="*/ 1017753 h 6687912"/>
              <a:gd name="connsiteX1999" fmla="*/ 492235 w 11899497"/>
              <a:gd name="connsiteY1999" fmla="*/ 1016828 h 6687912"/>
              <a:gd name="connsiteX2000" fmla="*/ 371362 w 11899497"/>
              <a:gd name="connsiteY2000" fmla="*/ 987415 h 6687912"/>
              <a:gd name="connsiteX2001" fmla="*/ 412095 w 11899497"/>
              <a:gd name="connsiteY2001" fmla="*/ 978834 h 6687912"/>
              <a:gd name="connsiteX2002" fmla="*/ 421074 w 11899497"/>
              <a:gd name="connsiteY2002" fmla="*/ 976720 h 6687912"/>
              <a:gd name="connsiteX2003" fmla="*/ 423216 w 11899497"/>
              <a:gd name="connsiteY2003" fmla="*/ 978368 h 6687912"/>
              <a:gd name="connsiteX2004" fmla="*/ 427568 w 11899497"/>
              <a:gd name="connsiteY2004" fmla="*/ 975189 h 6687912"/>
              <a:gd name="connsiteX2005" fmla="*/ 421074 w 11899497"/>
              <a:gd name="connsiteY2005" fmla="*/ 976720 h 6687912"/>
              <a:gd name="connsiteX2006" fmla="*/ 418948 w 11899497"/>
              <a:gd name="connsiteY2006" fmla="*/ 975081 h 6687912"/>
              <a:gd name="connsiteX2007" fmla="*/ 414693 w 11899497"/>
              <a:gd name="connsiteY2007" fmla="*/ 970717 h 6687912"/>
              <a:gd name="connsiteX2008" fmla="*/ 431935 w 11899497"/>
              <a:gd name="connsiteY2008" fmla="*/ 970934 h 6687912"/>
              <a:gd name="connsiteX2009" fmla="*/ 436303 w 11899497"/>
              <a:gd name="connsiteY2009" fmla="*/ 966677 h 6687912"/>
              <a:gd name="connsiteX2010" fmla="*/ 440557 w 11899497"/>
              <a:gd name="connsiteY2010" fmla="*/ 971042 h 6687912"/>
              <a:gd name="connsiteX2011" fmla="*/ 488150 w 11899497"/>
              <a:gd name="connsiteY2011" fmla="*/ 963891 h 6687912"/>
              <a:gd name="connsiteX2012" fmla="*/ 501126 w 11899497"/>
              <a:gd name="connsiteY2012" fmla="*/ 959328 h 6687912"/>
              <a:gd name="connsiteX2013" fmla="*/ 518598 w 11899497"/>
              <a:gd name="connsiteY2013" fmla="*/ 956014 h 6687912"/>
              <a:gd name="connsiteX2014" fmla="*/ 591231 w 11899497"/>
              <a:gd name="connsiteY2014" fmla="*/ 919835 h 6687912"/>
              <a:gd name="connsiteX2015" fmla="*/ 591896 w 11899497"/>
              <a:gd name="connsiteY2015" fmla="*/ 905234 h 6687912"/>
              <a:gd name="connsiteX2016" fmla="*/ 585723 w 11899497"/>
              <a:gd name="connsiteY2016" fmla="*/ 896171 h 6687912"/>
              <a:gd name="connsiteX2017" fmla="*/ 599069 w 11899497"/>
              <a:gd name="connsiteY2017" fmla="*/ 892394 h 6687912"/>
              <a:gd name="connsiteX2018" fmla="*/ 639434 w 11899497"/>
              <a:gd name="connsiteY2018" fmla="*/ 873759 h 6687912"/>
              <a:gd name="connsiteX2019" fmla="*/ 644250 w 11899497"/>
              <a:gd name="connsiteY2019" fmla="*/ 848372 h 6687912"/>
              <a:gd name="connsiteX2020" fmla="*/ 610594 w 11899497"/>
              <a:gd name="connsiteY2020" fmla="*/ 848292 h 6687912"/>
              <a:gd name="connsiteX2021" fmla="*/ 600103 w 11899497"/>
              <a:gd name="connsiteY2021" fmla="*/ 853663 h 6687912"/>
              <a:gd name="connsiteX2022" fmla="*/ 599974 w 11899497"/>
              <a:gd name="connsiteY2022" fmla="*/ 840488 h 6687912"/>
              <a:gd name="connsiteX2023" fmla="*/ 582421 w 11899497"/>
              <a:gd name="connsiteY2023" fmla="*/ 808223 h 6687912"/>
              <a:gd name="connsiteX2024" fmla="*/ 532731 w 11899497"/>
              <a:gd name="connsiteY2024" fmla="*/ 806676 h 6687912"/>
              <a:gd name="connsiteX2025" fmla="*/ 482579 w 11899497"/>
              <a:gd name="connsiteY2025" fmla="*/ 799255 h 6687912"/>
              <a:gd name="connsiteX2026" fmla="*/ 438636 w 11899497"/>
              <a:gd name="connsiteY2026" fmla="*/ 784070 h 6687912"/>
              <a:gd name="connsiteX2027" fmla="*/ 426755 w 11899497"/>
              <a:gd name="connsiteY2027" fmla="*/ 771819 h 6687912"/>
              <a:gd name="connsiteX2028" fmla="*/ 441229 w 11899497"/>
              <a:gd name="connsiteY2028" fmla="*/ 759313 h 6687912"/>
              <a:gd name="connsiteX2029" fmla="*/ 672620 w 11899497"/>
              <a:gd name="connsiteY2029" fmla="*/ 723831 h 6687912"/>
              <a:gd name="connsiteX2030" fmla="*/ 720286 w 11899497"/>
              <a:gd name="connsiteY2030" fmla="*/ 705532 h 6687912"/>
              <a:gd name="connsiteX2031" fmla="*/ 726959 w 11899497"/>
              <a:gd name="connsiteY2031" fmla="*/ 703643 h 6687912"/>
              <a:gd name="connsiteX2032" fmla="*/ 802242 w 11899497"/>
              <a:gd name="connsiteY2032" fmla="*/ 689536 h 6687912"/>
              <a:gd name="connsiteX2033" fmla="*/ 838456 w 11899497"/>
              <a:gd name="connsiteY2033" fmla="*/ 681684 h 6687912"/>
              <a:gd name="connsiteX2034" fmla="*/ 850409 w 11899497"/>
              <a:gd name="connsiteY2034" fmla="*/ 660284 h 6687912"/>
              <a:gd name="connsiteX2035" fmla="*/ 833913 w 11899497"/>
              <a:gd name="connsiteY2035" fmla="*/ 652943 h 6687912"/>
              <a:gd name="connsiteX2036" fmla="*/ 753422 w 11899497"/>
              <a:gd name="connsiteY2036" fmla="*/ 652909 h 6687912"/>
              <a:gd name="connsiteX2037" fmla="*/ 709514 w 11899497"/>
              <a:gd name="connsiteY2037" fmla="*/ 620898 h 6687912"/>
              <a:gd name="connsiteX2038" fmla="*/ 722099 w 11899497"/>
              <a:gd name="connsiteY2038" fmla="*/ 601721 h 6687912"/>
              <a:gd name="connsiteX2039" fmla="*/ 712904 w 11899497"/>
              <a:gd name="connsiteY2039" fmla="*/ 594714 h 6687912"/>
              <a:gd name="connsiteX2040" fmla="*/ 666605 w 11899497"/>
              <a:gd name="connsiteY2040" fmla="*/ 566985 h 6687912"/>
              <a:gd name="connsiteX2041" fmla="*/ 657081 w 11899497"/>
              <a:gd name="connsiteY2041" fmla="*/ 567280 h 6687912"/>
              <a:gd name="connsiteX2042" fmla="*/ 640883 w 11899497"/>
              <a:gd name="connsiteY2042" fmla="*/ 569462 h 6687912"/>
              <a:gd name="connsiteX2043" fmla="*/ 633950 w 11899497"/>
              <a:gd name="connsiteY2043" fmla="*/ 545001 h 6687912"/>
              <a:gd name="connsiteX2044" fmla="*/ 621177 w 11899497"/>
              <a:gd name="connsiteY2044" fmla="*/ 504175 h 6687912"/>
              <a:gd name="connsiteX2045" fmla="*/ 673329 w 11899497"/>
              <a:gd name="connsiteY2045" fmla="*/ 467790 h 6687912"/>
              <a:gd name="connsiteX2046" fmla="*/ 751205 w 11899497"/>
              <a:gd name="connsiteY2046" fmla="*/ 428926 h 6687912"/>
              <a:gd name="connsiteX2047" fmla="*/ 790773 w 11899497"/>
              <a:gd name="connsiteY2047" fmla="*/ 411718 h 6687912"/>
              <a:gd name="connsiteX2048" fmla="*/ 831269 w 11899497"/>
              <a:gd name="connsiteY2048" fmla="*/ 406259 h 6687912"/>
              <a:gd name="connsiteX2049" fmla="*/ 908311 w 11899497"/>
              <a:gd name="connsiteY2049" fmla="*/ 385648 h 6687912"/>
              <a:gd name="connsiteX2050" fmla="*/ 932276 w 11899497"/>
              <a:gd name="connsiteY2050" fmla="*/ 389673 h 6687912"/>
              <a:gd name="connsiteX2051" fmla="*/ 971308 w 11899497"/>
              <a:gd name="connsiteY2051" fmla="*/ 400243 h 6687912"/>
              <a:gd name="connsiteX2052" fmla="*/ 1047591 w 11899497"/>
              <a:gd name="connsiteY2052" fmla="*/ 364233 h 6687912"/>
              <a:gd name="connsiteX2053" fmla="*/ 1049815 w 11899497"/>
              <a:gd name="connsiteY2053" fmla="*/ 363604 h 6687912"/>
              <a:gd name="connsiteX2054" fmla="*/ 1075076 w 11899497"/>
              <a:gd name="connsiteY2054" fmla="*/ 355250 h 6687912"/>
              <a:gd name="connsiteX2055" fmla="*/ 1097778 w 11899497"/>
              <a:gd name="connsiteY2055" fmla="*/ 354829 h 6687912"/>
              <a:gd name="connsiteX2056" fmla="*/ 1117331 w 11899497"/>
              <a:gd name="connsiteY2056" fmla="*/ 343288 h 6687912"/>
              <a:gd name="connsiteX2057" fmla="*/ 1158160 w 11899497"/>
              <a:gd name="connsiteY2057" fmla="*/ 330528 h 6687912"/>
              <a:gd name="connsiteX2058" fmla="*/ 1188499 w 11899497"/>
              <a:gd name="connsiteY2058" fmla="*/ 323137 h 6687912"/>
              <a:gd name="connsiteX2059" fmla="*/ 1199179 w 11899497"/>
              <a:gd name="connsiteY2059" fmla="*/ 325530 h 6687912"/>
              <a:gd name="connsiteX2060" fmla="*/ 1212769 w 11899497"/>
              <a:gd name="connsiteY2060" fmla="*/ 321049 h 6687912"/>
              <a:gd name="connsiteX2061" fmla="*/ 1334613 w 11899497"/>
              <a:gd name="connsiteY2061" fmla="*/ 295379 h 6687912"/>
              <a:gd name="connsiteX2062" fmla="*/ 1487605 w 11899497"/>
              <a:gd name="connsiteY2062" fmla="*/ 264174 h 6687912"/>
              <a:gd name="connsiteX2063" fmla="*/ 1473549 w 11899497"/>
              <a:gd name="connsiteY2063" fmla="*/ 252462 h 6687912"/>
              <a:gd name="connsiteX2064" fmla="*/ 1561753 w 11899497"/>
              <a:gd name="connsiteY2064" fmla="*/ 222812 h 6687912"/>
              <a:gd name="connsiteX2065" fmla="*/ 1631895 w 11899497"/>
              <a:gd name="connsiteY2065" fmla="*/ 210966 h 6687912"/>
              <a:gd name="connsiteX2066" fmla="*/ 1638267 w 11899497"/>
              <a:gd name="connsiteY2066" fmla="*/ 209757 h 6687912"/>
              <a:gd name="connsiteX2067" fmla="*/ 1643128 w 11899497"/>
              <a:gd name="connsiteY2067" fmla="*/ 250080 h 6687912"/>
              <a:gd name="connsiteX2068" fmla="*/ 1642164 w 11899497"/>
              <a:gd name="connsiteY2068" fmla="*/ 250142 h 6687912"/>
              <a:gd name="connsiteX2069" fmla="*/ 1540690 w 11899497"/>
              <a:gd name="connsiteY2069" fmla="*/ 276669 h 6687912"/>
              <a:gd name="connsiteX2070" fmla="*/ 1479802 w 11899497"/>
              <a:gd name="connsiteY2070" fmla="*/ 273540 h 6687912"/>
              <a:gd name="connsiteX2071" fmla="*/ 1434532 w 11899497"/>
              <a:gd name="connsiteY2071" fmla="*/ 299293 h 6687912"/>
              <a:gd name="connsiteX2072" fmla="*/ 1369452 w 11899497"/>
              <a:gd name="connsiteY2072" fmla="*/ 309530 h 6687912"/>
              <a:gd name="connsiteX2073" fmla="*/ 1364974 w 11899497"/>
              <a:gd name="connsiteY2073" fmla="*/ 310951 h 6687912"/>
              <a:gd name="connsiteX2074" fmla="*/ 1366747 w 11899497"/>
              <a:gd name="connsiteY2074" fmla="*/ 310679 h 6687912"/>
              <a:gd name="connsiteX2075" fmla="*/ 1380284 w 11899497"/>
              <a:gd name="connsiteY2075" fmla="*/ 321691 h 6687912"/>
              <a:gd name="connsiteX2076" fmla="*/ 1458886 w 11899497"/>
              <a:gd name="connsiteY2076" fmla="*/ 315052 h 6687912"/>
              <a:gd name="connsiteX2077" fmla="*/ 1490783 w 11899497"/>
              <a:gd name="connsiteY2077" fmla="*/ 321637 h 6687912"/>
              <a:gd name="connsiteX2078" fmla="*/ 1500308 w 11899497"/>
              <a:gd name="connsiteY2078" fmla="*/ 321343 h 6687912"/>
              <a:gd name="connsiteX2079" fmla="*/ 1525712 w 11899497"/>
              <a:gd name="connsiteY2079" fmla="*/ 309350 h 6687912"/>
              <a:gd name="connsiteX2080" fmla="*/ 1525764 w 11899497"/>
              <a:gd name="connsiteY2080" fmla="*/ 308337 h 6687912"/>
              <a:gd name="connsiteX2081" fmla="*/ 1579644 w 11899497"/>
              <a:gd name="connsiteY2081" fmla="*/ 273382 h 6687912"/>
              <a:gd name="connsiteX2082" fmla="*/ 1610546 w 11899497"/>
              <a:gd name="connsiteY2082" fmla="*/ 272707 h 6687912"/>
              <a:gd name="connsiteX2083" fmla="*/ 1629662 w 11899497"/>
              <a:gd name="connsiteY2083" fmla="*/ 279790 h 6687912"/>
              <a:gd name="connsiteX2084" fmla="*/ 1638919 w 11899497"/>
              <a:gd name="connsiteY2084" fmla="*/ 278496 h 6687912"/>
              <a:gd name="connsiteX2085" fmla="*/ 1646237 w 11899497"/>
              <a:gd name="connsiteY2085" fmla="*/ 275868 h 6687912"/>
              <a:gd name="connsiteX2086" fmla="*/ 1647477 w 11899497"/>
              <a:gd name="connsiteY2086" fmla="*/ 286145 h 6687912"/>
              <a:gd name="connsiteX2087" fmla="*/ 1649320 w 11899497"/>
              <a:gd name="connsiteY2087" fmla="*/ 286754 h 6687912"/>
              <a:gd name="connsiteX2088" fmla="*/ 1656349 w 11899497"/>
              <a:gd name="connsiteY2088" fmla="*/ 285450 h 6687912"/>
              <a:gd name="connsiteX2089" fmla="*/ 1711576 w 11899497"/>
              <a:gd name="connsiteY2089" fmla="*/ 276138 h 6687912"/>
              <a:gd name="connsiteX2090" fmla="*/ 1762436 w 11899497"/>
              <a:gd name="connsiteY2090" fmla="*/ 273484 h 6687912"/>
              <a:gd name="connsiteX2091" fmla="*/ 1756893 w 11899497"/>
              <a:gd name="connsiteY2091" fmla="*/ 271449 h 6687912"/>
              <a:gd name="connsiteX2092" fmla="*/ 1754302 w 11899497"/>
              <a:gd name="connsiteY2092" fmla="*/ 269170 h 6687912"/>
              <a:gd name="connsiteX2093" fmla="*/ 1770490 w 11899497"/>
              <a:gd name="connsiteY2093" fmla="*/ 263616 h 6687912"/>
              <a:gd name="connsiteX2094" fmla="*/ 1769230 w 11899497"/>
              <a:gd name="connsiteY2094" fmla="*/ 244138 h 6687912"/>
              <a:gd name="connsiteX2095" fmla="*/ 1924024 w 11899497"/>
              <a:gd name="connsiteY2095" fmla="*/ 241710 h 6687912"/>
              <a:gd name="connsiteX2096" fmla="*/ 1926896 w 11899497"/>
              <a:gd name="connsiteY2096" fmla="*/ 241702 h 6687912"/>
              <a:gd name="connsiteX2097" fmla="*/ 1927799 w 11899497"/>
              <a:gd name="connsiteY2097" fmla="*/ 239004 h 6687912"/>
              <a:gd name="connsiteX2098" fmla="*/ 1927282 w 11899497"/>
              <a:gd name="connsiteY2098" fmla="*/ 236165 h 6687912"/>
              <a:gd name="connsiteX2099" fmla="*/ 2062057 w 11899497"/>
              <a:gd name="connsiteY2099" fmla="*/ 242938 h 6687912"/>
              <a:gd name="connsiteX2100" fmla="*/ 2061375 w 11899497"/>
              <a:gd name="connsiteY2100" fmla="*/ 240684 h 6687912"/>
              <a:gd name="connsiteX2101" fmla="*/ 2052770 w 11899497"/>
              <a:gd name="connsiteY2101" fmla="*/ 231928 h 6687912"/>
              <a:gd name="connsiteX2102" fmla="*/ 2134975 w 11899497"/>
              <a:gd name="connsiteY2102" fmla="*/ 223634 h 6687912"/>
              <a:gd name="connsiteX2103" fmla="*/ 2173703 w 11899497"/>
              <a:gd name="connsiteY2103" fmla="*/ 226410 h 6687912"/>
              <a:gd name="connsiteX2104" fmla="*/ 2218344 w 11899497"/>
              <a:gd name="connsiteY2104" fmla="*/ 227947 h 6687912"/>
              <a:gd name="connsiteX2105" fmla="*/ 2199909 w 11899497"/>
              <a:gd name="connsiteY2105" fmla="*/ 205201 h 6687912"/>
              <a:gd name="connsiteX2106" fmla="*/ 2047227 w 11899497"/>
              <a:gd name="connsiteY2106" fmla="*/ 92060 h 6687912"/>
              <a:gd name="connsiteX2107" fmla="*/ 2025245 w 11899497"/>
              <a:gd name="connsiteY2107" fmla="*/ 74567 h 6687912"/>
              <a:gd name="connsiteX2108" fmla="*/ 2018350 w 11899497"/>
              <a:gd name="connsiteY2108" fmla="*/ 55424 h 6687912"/>
              <a:gd name="connsiteX2109" fmla="*/ 2036426 w 11899497"/>
              <a:gd name="connsiteY2109" fmla="*/ 57561 h 6687912"/>
              <a:gd name="connsiteX2110" fmla="*/ 2149014 w 11899497"/>
              <a:gd name="connsiteY2110" fmla="*/ 122431 h 6687912"/>
              <a:gd name="connsiteX2111" fmla="*/ 2300510 w 11899497"/>
              <a:gd name="connsiteY2111" fmla="*/ 226269 h 6687912"/>
              <a:gd name="connsiteX2112" fmla="*/ 2307029 w 11899497"/>
              <a:gd name="connsiteY2112" fmla="*/ 231590 h 6687912"/>
              <a:gd name="connsiteX2113" fmla="*/ 2316190 w 11899497"/>
              <a:gd name="connsiteY2113" fmla="*/ 233118 h 6687912"/>
              <a:gd name="connsiteX2114" fmla="*/ 2321202 w 11899497"/>
              <a:gd name="connsiteY2114" fmla="*/ 233670 h 6687912"/>
              <a:gd name="connsiteX2115" fmla="*/ 2320116 w 11899497"/>
              <a:gd name="connsiteY2115" fmla="*/ 225152 h 6687912"/>
              <a:gd name="connsiteX2116" fmla="*/ 2233529 w 11899497"/>
              <a:gd name="connsiteY2116" fmla="*/ 143887 h 6687912"/>
              <a:gd name="connsiteX2117" fmla="*/ 2228818 w 11899497"/>
              <a:gd name="connsiteY2117" fmla="*/ 135310 h 6687912"/>
              <a:gd name="connsiteX2118" fmla="*/ 2237664 w 11899497"/>
              <a:gd name="connsiteY2118" fmla="*/ 128338 h 6687912"/>
              <a:gd name="connsiteX2119" fmla="*/ 2278525 w 11899497"/>
              <a:gd name="connsiteY2119" fmla="*/ 141192 h 6687912"/>
              <a:gd name="connsiteX2120" fmla="*/ 2311151 w 11899497"/>
              <a:gd name="connsiteY2120" fmla="*/ 146198 h 6687912"/>
              <a:gd name="connsiteX2121" fmla="*/ 2339988 w 11899497"/>
              <a:gd name="connsiteY2121" fmla="*/ 154192 h 6687912"/>
              <a:gd name="connsiteX2122" fmla="*/ 2396434 w 11899497"/>
              <a:gd name="connsiteY2122" fmla="*/ 199818 h 6687912"/>
              <a:gd name="connsiteX2123" fmla="*/ 2495848 w 11899497"/>
              <a:gd name="connsiteY2123" fmla="*/ 279165 h 6687912"/>
              <a:gd name="connsiteX2124" fmla="*/ 2457896 w 11899497"/>
              <a:gd name="connsiteY2124" fmla="*/ 212817 h 6687912"/>
              <a:gd name="connsiteX2125" fmla="*/ 2399919 w 11899497"/>
              <a:gd name="connsiteY2125" fmla="*/ 170446 h 6687912"/>
              <a:gd name="connsiteX2126" fmla="*/ 2391493 w 11899497"/>
              <a:gd name="connsiteY2126" fmla="*/ 154559 h 6687912"/>
              <a:gd name="connsiteX2127" fmla="*/ 2453530 w 11899497"/>
              <a:gd name="connsiteY2127" fmla="*/ 191683 h 6687912"/>
              <a:gd name="connsiteX2128" fmla="*/ 2439398 w 11899497"/>
              <a:gd name="connsiteY2128" fmla="*/ 165955 h 6687912"/>
              <a:gd name="connsiteX2129" fmla="*/ 2421132 w 11899497"/>
              <a:gd name="connsiteY2129" fmla="*/ 155774 h 6687912"/>
              <a:gd name="connsiteX2130" fmla="*/ 2413435 w 11899497"/>
              <a:gd name="connsiteY2130" fmla="*/ 143409 h 6687912"/>
              <a:gd name="connsiteX2131" fmla="*/ 2426532 w 11899497"/>
              <a:gd name="connsiteY2131" fmla="*/ 139231 h 6687912"/>
              <a:gd name="connsiteX2132" fmla="*/ 2445870 w 11899497"/>
              <a:gd name="connsiteY2132" fmla="*/ 140374 h 6687912"/>
              <a:gd name="connsiteX2133" fmla="*/ 2372495 w 11899497"/>
              <a:gd name="connsiteY2133" fmla="*/ 73271 h 6687912"/>
              <a:gd name="connsiteX2134" fmla="*/ 2314744 w 11899497"/>
              <a:gd name="connsiteY2134" fmla="*/ 0 h 668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Lst>
            <a:rect l="l" t="t" r="r" b="b"/>
            <a:pathLst>
              <a:path w="11899497" h="6687912">
                <a:moveTo>
                  <a:pt x="3761303" y="6416019"/>
                </a:moveTo>
                <a:lnTo>
                  <a:pt x="3744727" y="6423524"/>
                </a:lnTo>
                <a:lnTo>
                  <a:pt x="3735720" y="6427456"/>
                </a:lnTo>
                <a:lnTo>
                  <a:pt x="3744023" y="6427387"/>
                </a:lnTo>
                <a:cubicBezTo>
                  <a:pt x="3750976" y="6430144"/>
                  <a:pt x="3761047" y="6430114"/>
                  <a:pt x="3761705" y="6418306"/>
                </a:cubicBezTo>
                <a:close/>
                <a:moveTo>
                  <a:pt x="3796065" y="6350221"/>
                </a:moveTo>
                <a:lnTo>
                  <a:pt x="3759775" y="6358881"/>
                </a:lnTo>
                <a:cubicBezTo>
                  <a:pt x="3727655" y="6365843"/>
                  <a:pt x="3695193" y="6371509"/>
                  <a:pt x="3662035" y="6373930"/>
                </a:cubicBezTo>
                <a:cubicBezTo>
                  <a:pt x="3650983" y="6374737"/>
                  <a:pt x="3639599" y="6375225"/>
                  <a:pt x="3628221" y="6376036"/>
                </a:cubicBezTo>
                <a:lnTo>
                  <a:pt x="3608186" y="6378441"/>
                </a:lnTo>
                <a:lnTo>
                  <a:pt x="3576277" y="6393940"/>
                </a:lnTo>
                <a:cubicBezTo>
                  <a:pt x="3561732" y="6400050"/>
                  <a:pt x="3548150" y="6404794"/>
                  <a:pt x="3532239" y="6409940"/>
                </a:cubicBezTo>
                <a:cubicBezTo>
                  <a:pt x="3518254" y="6412354"/>
                  <a:pt x="3503306" y="6416133"/>
                  <a:pt x="3485544" y="6420999"/>
                </a:cubicBezTo>
                <a:lnTo>
                  <a:pt x="3433798" y="6435301"/>
                </a:lnTo>
                <a:lnTo>
                  <a:pt x="3437781" y="6440883"/>
                </a:lnTo>
                <a:cubicBezTo>
                  <a:pt x="3441775" y="6447335"/>
                  <a:pt x="3448335" y="6451146"/>
                  <a:pt x="3453505" y="6448471"/>
                </a:cubicBezTo>
                <a:cubicBezTo>
                  <a:pt x="3479315" y="6432486"/>
                  <a:pt x="3517326" y="6451473"/>
                  <a:pt x="3539035" y="6421228"/>
                </a:cubicBezTo>
                <a:cubicBezTo>
                  <a:pt x="3558646" y="6427458"/>
                  <a:pt x="3578962" y="6390726"/>
                  <a:pt x="3602821" y="6421626"/>
                </a:cubicBezTo>
                <a:cubicBezTo>
                  <a:pt x="3609454" y="6430645"/>
                  <a:pt x="3623606" y="6418730"/>
                  <a:pt x="3635338" y="6419865"/>
                </a:cubicBezTo>
                <a:cubicBezTo>
                  <a:pt x="3658799" y="6422136"/>
                  <a:pt x="3680886" y="6419221"/>
                  <a:pt x="3701779" y="6412255"/>
                </a:cubicBezTo>
                <a:lnTo>
                  <a:pt x="3739509" y="6391937"/>
                </a:lnTo>
                <a:lnTo>
                  <a:pt x="3750128" y="6381537"/>
                </a:lnTo>
                <a:cubicBezTo>
                  <a:pt x="3766088" y="6376802"/>
                  <a:pt x="3778736" y="6367736"/>
                  <a:pt x="3790551" y="6356329"/>
                </a:cubicBezTo>
                <a:close/>
                <a:moveTo>
                  <a:pt x="10446061" y="6127620"/>
                </a:moveTo>
                <a:lnTo>
                  <a:pt x="10444120" y="6131047"/>
                </a:lnTo>
                <a:lnTo>
                  <a:pt x="10442905" y="6140575"/>
                </a:lnTo>
                <a:lnTo>
                  <a:pt x="10466157" y="6128407"/>
                </a:lnTo>
                <a:lnTo>
                  <a:pt x="10464306" y="6127725"/>
                </a:lnTo>
                <a:lnTo>
                  <a:pt x="10460857" y="6128319"/>
                </a:lnTo>
                <a:cubicBezTo>
                  <a:pt x="10459691" y="6128521"/>
                  <a:pt x="10459691" y="6128521"/>
                  <a:pt x="10459691" y="6128521"/>
                </a:cubicBezTo>
                <a:cubicBezTo>
                  <a:pt x="10455029" y="6129325"/>
                  <a:pt x="10451734" y="6131093"/>
                  <a:pt x="10449404" y="6131497"/>
                </a:cubicBezTo>
                <a:close/>
                <a:moveTo>
                  <a:pt x="7063808" y="6127619"/>
                </a:moveTo>
                <a:lnTo>
                  <a:pt x="7061866" y="6131046"/>
                </a:lnTo>
                <a:lnTo>
                  <a:pt x="7060654" y="6140575"/>
                </a:lnTo>
                <a:lnTo>
                  <a:pt x="7083904" y="6128406"/>
                </a:lnTo>
                <a:lnTo>
                  <a:pt x="7082053" y="6127724"/>
                </a:lnTo>
                <a:lnTo>
                  <a:pt x="7078603" y="6128318"/>
                </a:lnTo>
                <a:cubicBezTo>
                  <a:pt x="7077438" y="6128520"/>
                  <a:pt x="7077438" y="6128520"/>
                  <a:pt x="7077438" y="6128520"/>
                </a:cubicBezTo>
                <a:cubicBezTo>
                  <a:pt x="7072776" y="6129324"/>
                  <a:pt x="7069481" y="6131093"/>
                  <a:pt x="7067151" y="6131496"/>
                </a:cubicBezTo>
                <a:close/>
                <a:moveTo>
                  <a:pt x="7666689" y="5876840"/>
                </a:moveTo>
                <a:cubicBezTo>
                  <a:pt x="7661002" y="5876597"/>
                  <a:pt x="7654670" y="5878611"/>
                  <a:pt x="7648946" y="5880364"/>
                </a:cubicBezTo>
                <a:cubicBezTo>
                  <a:pt x="7590649" y="5895467"/>
                  <a:pt x="7533404" y="5912997"/>
                  <a:pt x="7481766" y="5946831"/>
                </a:cubicBezTo>
                <a:cubicBezTo>
                  <a:pt x="7478650" y="5949618"/>
                  <a:pt x="7473104" y="5953453"/>
                  <a:pt x="7467199" y="5953124"/>
                </a:cubicBezTo>
                <a:cubicBezTo>
                  <a:pt x="7446187" y="5952839"/>
                  <a:pt x="7426931" y="5958278"/>
                  <a:pt x="7408068" y="5964627"/>
                </a:cubicBezTo>
                <a:lnTo>
                  <a:pt x="7375830" y="5974261"/>
                </a:lnTo>
                <a:lnTo>
                  <a:pt x="7377417" y="5980405"/>
                </a:lnTo>
                <a:cubicBezTo>
                  <a:pt x="7382223" y="6010361"/>
                  <a:pt x="7364264" y="6021807"/>
                  <a:pt x="7345305" y="6031637"/>
                </a:cubicBezTo>
                <a:lnTo>
                  <a:pt x="7341068" y="6033912"/>
                </a:lnTo>
                <a:lnTo>
                  <a:pt x="7340119" y="6038299"/>
                </a:lnTo>
                <a:cubicBezTo>
                  <a:pt x="7337377" y="6040127"/>
                  <a:pt x="7333172" y="6041814"/>
                  <a:pt x="7329943" y="6043813"/>
                </a:cubicBezTo>
                <a:cubicBezTo>
                  <a:pt x="7317038" y="6051804"/>
                  <a:pt x="7297499" y="6050781"/>
                  <a:pt x="7292549" y="6069073"/>
                </a:cubicBezTo>
                <a:cubicBezTo>
                  <a:pt x="7292583" y="6071676"/>
                  <a:pt x="7288698" y="6073033"/>
                  <a:pt x="7286095" y="6073068"/>
                </a:cubicBezTo>
                <a:cubicBezTo>
                  <a:pt x="7249548" y="6065776"/>
                  <a:pt x="7227946" y="6103829"/>
                  <a:pt x="7195431" y="6105589"/>
                </a:cubicBezTo>
                <a:cubicBezTo>
                  <a:pt x="7187622" y="6105702"/>
                  <a:pt x="7181170" y="6109698"/>
                  <a:pt x="7173362" y="6109808"/>
                </a:cubicBezTo>
                <a:cubicBezTo>
                  <a:pt x="7149899" y="6107536"/>
                  <a:pt x="7130469" y="6114320"/>
                  <a:pt x="7109757" y="6122423"/>
                </a:cubicBezTo>
                <a:lnTo>
                  <a:pt x="7105175" y="6124022"/>
                </a:lnTo>
                <a:lnTo>
                  <a:pt x="7089985" y="6145556"/>
                </a:lnTo>
                <a:cubicBezTo>
                  <a:pt x="7089224" y="6148087"/>
                  <a:pt x="7090108" y="6149734"/>
                  <a:pt x="7093757" y="6150006"/>
                </a:cubicBezTo>
                <a:lnTo>
                  <a:pt x="7107585" y="6147415"/>
                </a:lnTo>
                <a:lnTo>
                  <a:pt x="7162078" y="6122502"/>
                </a:lnTo>
                <a:cubicBezTo>
                  <a:pt x="7192260" y="6110619"/>
                  <a:pt x="7220579" y="6101684"/>
                  <a:pt x="7249443" y="6095155"/>
                </a:cubicBezTo>
                <a:cubicBezTo>
                  <a:pt x="7304994" y="6072476"/>
                  <a:pt x="7353099" y="6061593"/>
                  <a:pt x="7418271" y="6036738"/>
                </a:cubicBezTo>
                <a:cubicBezTo>
                  <a:pt x="7416089" y="6027119"/>
                  <a:pt x="7402747" y="6035193"/>
                  <a:pt x="7400567" y="6025571"/>
                </a:cubicBezTo>
                <a:cubicBezTo>
                  <a:pt x="7440594" y="6001347"/>
                  <a:pt x="7463557" y="5991096"/>
                  <a:pt x="7496143" y="5978668"/>
                </a:cubicBezTo>
                <a:lnTo>
                  <a:pt x="7543990" y="5964695"/>
                </a:lnTo>
                <a:lnTo>
                  <a:pt x="7544323" y="5961576"/>
                </a:lnTo>
                <a:cubicBezTo>
                  <a:pt x="7547169" y="5955665"/>
                  <a:pt x="7554017" y="5952346"/>
                  <a:pt x="7563744" y="5953185"/>
                </a:cubicBezTo>
                <a:lnTo>
                  <a:pt x="7583871" y="5951383"/>
                </a:lnTo>
                <a:lnTo>
                  <a:pt x="7609421" y="5942931"/>
                </a:lnTo>
                <a:lnTo>
                  <a:pt x="7612599" y="5943271"/>
                </a:lnTo>
                <a:lnTo>
                  <a:pt x="7617406" y="5941524"/>
                </a:lnTo>
                <a:cubicBezTo>
                  <a:pt x="7633226" y="5933969"/>
                  <a:pt x="7647694" y="5924117"/>
                  <a:pt x="7662949" y="5916085"/>
                </a:cubicBezTo>
                <a:cubicBezTo>
                  <a:pt x="7675777" y="5909104"/>
                  <a:pt x="7688605" y="5902120"/>
                  <a:pt x="7680568" y="5886868"/>
                </a:cubicBezTo>
                <a:cubicBezTo>
                  <a:pt x="7677421" y="5879585"/>
                  <a:pt x="7672377" y="5877084"/>
                  <a:pt x="7666689" y="5876840"/>
                </a:cubicBezTo>
                <a:close/>
                <a:moveTo>
                  <a:pt x="10983699" y="5612047"/>
                </a:moveTo>
                <a:cubicBezTo>
                  <a:pt x="10971742" y="5629194"/>
                  <a:pt x="10956871" y="5634728"/>
                  <a:pt x="10938309" y="5630351"/>
                </a:cubicBezTo>
                <a:cubicBezTo>
                  <a:pt x="10910464" y="5623781"/>
                  <a:pt x="10899088" y="5657641"/>
                  <a:pt x="10873867" y="5654330"/>
                </a:cubicBezTo>
                <a:lnTo>
                  <a:pt x="10872890" y="5655117"/>
                </a:lnTo>
                <a:lnTo>
                  <a:pt x="10885126" y="5654778"/>
                </a:lnTo>
                <a:cubicBezTo>
                  <a:pt x="10917571" y="5647811"/>
                  <a:pt x="10951551" y="5657744"/>
                  <a:pt x="10985459" y="5662471"/>
                </a:cubicBezTo>
                <a:cubicBezTo>
                  <a:pt x="10997189" y="5663606"/>
                  <a:pt x="11002395" y="5663533"/>
                  <a:pt x="11011415" y="5656896"/>
                </a:cubicBezTo>
                <a:lnTo>
                  <a:pt x="11025265" y="5649662"/>
                </a:lnTo>
                <a:lnTo>
                  <a:pt x="10995437" y="5639778"/>
                </a:lnTo>
                <a:cubicBezTo>
                  <a:pt x="10988641" y="5633841"/>
                  <a:pt x="10984985" y="5624973"/>
                  <a:pt x="10983699" y="5612047"/>
                </a:cubicBezTo>
                <a:close/>
                <a:moveTo>
                  <a:pt x="917948" y="4986537"/>
                </a:moveTo>
                <a:lnTo>
                  <a:pt x="915711" y="4987331"/>
                </a:lnTo>
                <a:cubicBezTo>
                  <a:pt x="901112" y="4998458"/>
                  <a:pt x="885872" y="4999427"/>
                  <a:pt x="868637" y="4989045"/>
                </a:cubicBezTo>
                <a:lnTo>
                  <a:pt x="869188" y="5017724"/>
                </a:lnTo>
                <a:lnTo>
                  <a:pt x="883500" y="5021483"/>
                </a:lnTo>
                <a:lnTo>
                  <a:pt x="905750" y="5021665"/>
                </a:lnTo>
                <a:lnTo>
                  <a:pt x="928214" y="5006929"/>
                </a:lnTo>
                <a:lnTo>
                  <a:pt x="942921" y="4999009"/>
                </a:lnTo>
                <a:lnTo>
                  <a:pt x="936572" y="4995410"/>
                </a:lnTo>
                <a:close/>
                <a:moveTo>
                  <a:pt x="11382455" y="4178416"/>
                </a:moveTo>
                <a:cubicBezTo>
                  <a:pt x="11370498" y="4195563"/>
                  <a:pt x="11355627" y="4201096"/>
                  <a:pt x="11337065" y="4196718"/>
                </a:cubicBezTo>
                <a:cubicBezTo>
                  <a:pt x="11309221" y="4190149"/>
                  <a:pt x="11297844" y="4224009"/>
                  <a:pt x="11272624" y="4220697"/>
                </a:cubicBezTo>
                <a:lnTo>
                  <a:pt x="11271645" y="4221486"/>
                </a:lnTo>
                <a:lnTo>
                  <a:pt x="11283882" y="4221146"/>
                </a:lnTo>
                <a:cubicBezTo>
                  <a:pt x="11316327" y="4214179"/>
                  <a:pt x="11350307" y="4224111"/>
                  <a:pt x="11384215" y="4228839"/>
                </a:cubicBezTo>
                <a:cubicBezTo>
                  <a:pt x="11395945" y="4229974"/>
                  <a:pt x="11401151" y="4229900"/>
                  <a:pt x="11410171" y="4223264"/>
                </a:cubicBezTo>
                <a:lnTo>
                  <a:pt x="11424021" y="4216029"/>
                </a:lnTo>
                <a:lnTo>
                  <a:pt x="11394194" y="4206145"/>
                </a:lnTo>
                <a:cubicBezTo>
                  <a:pt x="11387397" y="4200209"/>
                  <a:pt x="11383741" y="4191341"/>
                  <a:pt x="11382455" y="4178416"/>
                </a:cubicBezTo>
                <a:close/>
                <a:moveTo>
                  <a:pt x="493306" y="3863601"/>
                </a:moveTo>
                <a:lnTo>
                  <a:pt x="478569" y="3872178"/>
                </a:lnTo>
                <a:lnTo>
                  <a:pt x="503844" y="3866598"/>
                </a:lnTo>
                <a:lnTo>
                  <a:pt x="504493" y="3866394"/>
                </a:lnTo>
                <a:close/>
                <a:moveTo>
                  <a:pt x="971899" y="2884485"/>
                </a:moveTo>
                <a:cubicBezTo>
                  <a:pt x="966999" y="2883619"/>
                  <a:pt x="961282" y="2884637"/>
                  <a:pt x="956119" y="2885498"/>
                </a:cubicBezTo>
                <a:cubicBezTo>
                  <a:pt x="929997" y="2888690"/>
                  <a:pt x="904031" y="2892436"/>
                  <a:pt x="878519" y="2898310"/>
                </a:cubicBezTo>
                <a:lnTo>
                  <a:pt x="847955" y="2908740"/>
                </a:lnTo>
                <a:lnTo>
                  <a:pt x="855597" y="2910617"/>
                </a:lnTo>
                <a:cubicBezTo>
                  <a:pt x="862189" y="2914026"/>
                  <a:pt x="868459" y="2912351"/>
                  <a:pt x="874408" y="2905597"/>
                </a:cubicBezTo>
                <a:cubicBezTo>
                  <a:pt x="886465" y="2894630"/>
                  <a:pt x="900839" y="2900090"/>
                  <a:pt x="905693" y="2916361"/>
                </a:cubicBezTo>
                <a:cubicBezTo>
                  <a:pt x="908556" y="2921280"/>
                  <a:pt x="910227" y="2927550"/>
                  <a:pt x="916498" y="2925877"/>
                </a:cubicBezTo>
                <a:cubicBezTo>
                  <a:pt x="924118" y="2925392"/>
                  <a:pt x="923796" y="2920311"/>
                  <a:pt x="923475" y="2915232"/>
                </a:cubicBezTo>
                <a:cubicBezTo>
                  <a:pt x="921482" y="2903880"/>
                  <a:pt x="926401" y="2901018"/>
                  <a:pt x="935534" y="2904264"/>
                </a:cubicBezTo>
                <a:cubicBezTo>
                  <a:pt x="957527" y="2909244"/>
                  <a:pt x="942672" y="2896159"/>
                  <a:pt x="943541" y="2889728"/>
                </a:cubicBezTo>
                <a:cubicBezTo>
                  <a:pt x="950566" y="2889919"/>
                  <a:pt x="957334" y="2891083"/>
                  <a:pt x="964042" y="2891295"/>
                </a:cubicBezTo>
                <a:lnTo>
                  <a:pt x="976406" y="2888749"/>
                </a:lnTo>
                <a:close/>
                <a:moveTo>
                  <a:pt x="1170749" y="1963469"/>
                </a:moveTo>
                <a:lnTo>
                  <a:pt x="1165525" y="1964304"/>
                </a:lnTo>
                <a:lnTo>
                  <a:pt x="1164548" y="1964583"/>
                </a:lnTo>
                <a:lnTo>
                  <a:pt x="1166390" y="1965958"/>
                </a:lnTo>
                <a:close/>
                <a:moveTo>
                  <a:pt x="1191857" y="1960087"/>
                </a:moveTo>
                <a:lnTo>
                  <a:pt x="1184033" y="1961341"/>
                </a:lnTo>
                <a:lnTo>
                  <a:pt x="1185743" y="1964834"/>
                </a:lnTo>
                <a:lnTo>
                  <a:pt x="1185907" y="1966072"/>
                </a:lnTo>
                <a:lnTo>
                  <a:pt x="1201115" y="1961356"/>
                </a:lnTo>
                <a:close/>
                <a:moveTo>
                  <a:pt x="1561945" y="1878042"/>
                </a:moveTo>
                <a:lnTo>
                  <a:pt x="1521556" y="1883656"/>
                </a:lnTo>
                <a:lnTo>
                  <a:pt x="1522150" y="1885760"/>
                </a:lnTo>
                <a:lnTo>
                  <a:pt x="1549385" y="1884924"/>
                </a:lnTo>
                <a:close/>
                <a:moveTo>
                  <a:pt x="1561830" y="1860687"/>
                </a:moveTo>
                <a:lnTo>
                  <a:pt x="1563799" y="1877026"/>
                </a:lnTo>
                <a:lnTo>
                  <a:pt x="1587412" y="1864088"/>
                </a:lnTo>
                <a:lnTo>
                  <a:pt x="1596352" y="1861638"/>
                </a:lnTo>
                <a:close/>
                <a:moveTo>
                  <a:pt x="1853077" y="1857336"/>
                </a:moveTo>
                <a:lnTo>
                  <a:pt x="1852359" y="1857538"/>
                </a:lnTo>
                <a:cubicBezTo>
                  <a:pt x="1829718" y="1864209"/>
                  <a:pt x="1803193" y="1871867"/>
                  <a:pt x="1766935" y="1873732"/>
                </a:cubicBezTo>
                <a:cubicBezTo>
                  <a:pt x="1755398" y="1866867"/>
                  <a:pt x="1740429" y="1865772"/>
                  <a:pt x="1753064" y="1857664"/>
                </a:cubicBezTo>
                <a:cubicBezTo>
                  <a:pt x="1723433" y="1861521"/>
                  <a:pt x="1696539" y="1866517"/>
                  <a:pt x="1671232" y="1872334"/>
                </a:cubicBezTo>
                <a:lnTo>
                  <a:pt x="1599819" y="1891686"/>
                </a:lnTo>
                <a:lnTo>
                  <a:pt x="1602599" y="1892235"/>
                </a:lnTo>
                <a:cubicBezTo>
                  <a:pt x="1630286" y="1895259"/>
                  <a:pt x="1658236" y="1891091"/>
                  <a:pt x="1684306" y="1879871"/>
                </a:cubicBezTo>
                <a:cubicBezTo>
                  <a:pt x="1699226" y="1873822"/>
                  <a:pt x="1714466" y="1872853"/>
                  <a:pt x="1729868" y="1874425"/>
                </a:cubicBezTo>
                <a:cubicBezTo>
                  <a:pt x="1750351" y="1875674"/>
                  <a:pt x="1773050" y="1871682"/>
                  <a:pt x="1789965" y="1876983"/>
                </a:cubicBezTo>
                <a:cubicBezTo>
                  <a:pt x="1796812" y="1879417"/>
                  <a:pt x="1803582" y="1880582"/>
                  <a:pt x="1810284" y="1881012"/>
                </a:cubicBezTo>
                <a:lnTo>
                  <a:pt x="1813786" y="1880947"/>
                </a:lnTo>
                <a:lnTo>
                  <a:pt x="1813726" y="1879853"/>
                </a:lnTo>
                <a:cubicBezTo>
                  <a:pt x="1816683" y="1874835"/>
                  <a:pt x="1822766" y="1871541"/>
                  <a:pt x="1831318" y="1869233"/>
                </a:cubicBezTo>
                <a:cubicBezTo>
                  <a:pt x="1837568" y="1867912"/>
                  <a:pt x="1842171" y="1865936"/>
                  <a:pt x="1848422" y="1864616"/>
                </a:cubicBezTo>
                <a:cubicBezTo>
                  <a:pt x="1850724" y="1863628"/>
                  <a:pt x="1853768" y="1864365"/>
                  <a:pt x="1856358" y="1864445"/>
                </a:cubicBezTo>
                <a:lnTo>
                  <a:pt x="1860370" y="1861282"/>
                </a:lnTo>
                <a:close/>
                <a:moveTo>
                  <a:pt x="4188601" y="673718"/>
                </a:moveTo>
                <a:lnTo>
                  <a:pt x="4162067" y="682144"/>
                </a:lnTo>
                <a:cubicBezTo>
                  <a:pt x="4148129" y="686521"/>
                  <a:pt x="4133639" y="690812"/>
                  <a:pt x="4118807" y="694323"/>
                </a:cubicBezTo>
                <a:cubicBezTo>
                  <a:pt x="4116466" y="692372"/>
                  <a:pt x="4111000" y="691786"/>
                  <a:pt x="4103671" y="692248"/>
                </a:cubicBezTo>
                <a:lnTo>
                  <a:pt x="4100934" y="692687"/>
                </a:lnTo>
                <a:lnTo>
                  <a:pt x="4102034" y="702655"/>
                </a:lnTo>
                <a:lnTo>
                  <a:pt x="4098504" y="704125"/>
                </a:lnTo>
                <a:lnTo>
                  <a:pt x="4099051" y="708233"/>
                </a:lnTo>
                <a:lnTo>
                  <a:pt x="4116060" y="711555"/>
                </a:lnTo>
                <a:lnTo>
                  <a:pt x="4134264" y="690355"/>
                </a:lnTo>
                <a:cubicBezTo>
                  <a:pt x="4142167" y="687516"/>
                  <a:pt x="4151411" y="689403"/>
                  <a:pt x="4161716" y="696095"/>
                </a:cubicBezTo>
                <a:cubicBezTo>
                  <a:pt x="4164885" y="698802"/>
                  <a:pt x="4167980" y="699127"/>
                  <a:pt x="4170582" y="698240"/>
                </a:cubicBezTo>
                <a:lnTo>
                  <a:pt x="4175725" y="693778"/>
                </a:lnTo>
                <a:lnTo>
                  <a:pt x="4176358" y="692659"/>
                </a:lnTo>
                <a:lnTo>
                  <a:pt x="4176793" y="692543"/>
                </a:lnTo>
                <a:lnTo>
                  <a:pt x="4182842" y="681163"/>
                </a:lnTo>
                <a:close/>
                <a:moveTo>
                  <a:pt x="4280395" y="655319"/>
                </a:moveTo>
                <a:lnTo>
                  <a:pt x="4267116" y="659215"/>
                </a:lnTo>
                <a:cubicBezTo>
                  <a:pt x="4249552" y="656482"/>
                  <a:pt x="4227305" y="661746"/>
                  <a:pt x="4202036" y="669452"/>
                </a:cubicBezTo>
                <a:lnTo>
                  <a:pt x="4197557" y="670874"/>
                </a:lnTo>
                <a:lnTo>
                  <a:pt x="4199329" y="670602"/>
                </a:lnTo>
                <a:cubicBezTo>
                  <a:pt x="4203066" y="671927"/>
                  <a:pt x="4207486" y="675331"/>
                  <a:pt x="4212867" y="681614"/>
                </a:cubicBezTo>
                <a:cubicBezTo>
                  <a:pt x="4226528" y="678948"/>
                  <a:pt x="4239862" y="679377"/>
                  <a:pt x="4252940" y="679428"/>
                </a:cubicBezTo>
                <a:lnTo>
                  <a:pt x="4290141" y="675129"/>
                </a:lnTo>
                <a:lnTo>
                  <a:pt x="4285813" y="666332"/>
                </a:lnTo>
                <a:close/>
                <a:moveTo>
                  <a:pt x="4394364" y="629030"/>
                </a:moveTo>
                <a:lnTo>
                  <a:pt x="4373274" y="636592"/>
                </a:lnTo>
                <a:cubicBezTo>
                  <a:pt x="4347514" y="638929"/>
                  <a:pt x="4350632" y="625660"/>
                  <a:pt x="4312385" y="633463"/>
                </a:cubicBezTo>
                <a:cubicBezTo>
                  <a:pt x="4299896" y="638925"/>
                  <a:pt x="4298141" y="643413"/>
                  <a:pt x="4294727" y="647510"/>
                </a:cubicBezTo>
                <a:lnTo>
                  <a:pt x="4290622" y="650585"/>
                </a:lnTo>
                <a:lnTo>
                  <a:pt x="4340257" y="655848"/>
                </a:lnTo>
                <a:cubicBezTo>
                  <a:pt x="4344759" y="661743"/>
                  <a:pt x="4347011" y="664692"/>
                  <a:pt x="4352192" y="666596"/>
                </a:cubicBezTo>
                <a:lnTo>
                  <a:pt x="4361100" y="667949"/>
                </a:lnTo>
                <a:lnTo>
                  <a:pt x="4391694" y="653507"/>
                </a:lnTo>
                <a:lnTo>
                  <a:pt x="4403110" y="651199"/>
                </a:lnTo>
                <a:lnTo>
                  <a:pt x="4416506" y="642827"/>
                </a:lnTo>
                <a:lnTo>
                  <a:pt x="4417642" y="632109"/>
                </a:lnTo>
                <a:close/>
                <a:moveTo>
                  <a:pt x="4308576" y="614421"/>
                </a:moveTo>
                <a:lnTo>
                  <a:pt x="4289599" y="618816"/>
                </a:lnTo>
                <a:cubicBezTo>
                  <a:pt x="4246622" y="622695"/>
                  <a:pt x="4206736" y="640093"/>
                  <a:pt x="4165302" y="650731"/>
                </a:cubicBezTo>
                <a:lnTo>
                  <a:pt x="4133793" y="660417"/>
                </a:lnTo>
                <a:lnTo>
                  <a:pt x="4167196" y="655301"/>
                </a:lnTo>
                <a:cubicBezTo>
                  <a:pt x="4217932" y="642037"/>
                  <a:pt x="4260866" y="638140"/>
                  <a:pt x="4320187" y="624097"/>
                </a:cubicBezTo>
                <a:cubicBezTo>
                  <a:pt x="4319797" y="619803"/>
                  <a:pt x="4316479" y="619023"/>
                  <a:pt x="4313162" y="618241"/>
                </a:cubicBezTo>
                <a:close/>
                <a:moveTo>
                  <a:pt x="4283470" y="474108"/>
                </a:moveTo>
                <a:lnTo>
                  <a:pt x="4281820" y="474490"/>
                </a:lnTo>
                <a:cubicBezTo>
                  <a:pt x="4262665" y="478859"/>
                  <a:pt x="4243470" y="481758"/>
                  <a:pt x="4223560" y="475039"/>
                </a:cubicBezTo>
                <a:cubicBezTo>
                  <a:pt x="4199446" y="488838"/>
                  <a:pt x="4174144" y="492241"/>
                  <a:pt x="4147973" y="497027"/>
                </a:cubicBezTo>
                <a:cubicBezTo>
                  <a:pt x="4145717" y="497541"/>
                  <a:pt x="4143979" y="500309"/>
                  <a:pt x="4143624" y="503946"/>
                </a:cubicBezTo>
                <a:cubicBezTo>
                  <a:pt x="4144653" y="508452"/>
                  <a:pt x="4148292" y="508809"/>
                  <a:pt x="4151417" y="506910"/>
                </a:cubicBezTo>
                <a:cubicBezTo>
                  <a:pt x="4160429" y="504853"/>
                  <a:pt x="4169959" y="505051"/>
                  <a:pt x="4176010" y="510781"/>
                </a:cubicBezTo>
                <a:cubicBezTo>
                  <a:pt x="4192424" y="530744"/>
                  <a:pt x="4213221" y="528371"/>
                  <a:pt x="4233500" y="523742"/>
                </a:cubicBezTo>
                <a:cubicBezTo>
                  <a:pt x="4272325" y="517255"/>
                  <a:pt x="4313402" y="510254"/>
                  <a:pt x="4353933" y="516418"/>
                </a:cubicBezTo>
                <a:lnTo>
                  <a:pt x="4360111" y="515790"/>
                </a:lnTo>
                <a:lnTo>
                  <a:pt x="4332124" y="495731"/>
                </a:lnTo>
                <a:cubicBezTo>
                  <a:pt x="4322060" y="489209"/>
                  <a:pt x="4312397" y="483907"/>
                  <a:pt x="4301648" y="479487"/>
                </a:cubicBezTo>
                <a:close/>
                <a:moveTo>
                  <a:pt x="4185565" y="393024"/>
                </a:moveTo>
                <a:cubicBezTo>
                  <a:pt x="4174854" y="397308"/>
                  <a:pt x="4169500" y="399450"/>
                  <a:pt x="4165285" y="401713"/>
                </a:cubicBezTo>
                <a:lnTo>
                  <a:pt x="4157639" y="407071"/>
                </a:lnTo>
                <a:lnTo>
                  <a:pt x="4157712" y="411233"/>
                </a:lnTo>
                <a:cubicBezTo>
                  <a:pt x="4160716" y="415290"/>
                  <a:pt x="4165992" y="417641"/>
                  <a:pt x="4171707" y="419302"/>
                </a:cubicBezTo>
                <a:cubicBezTo>
                  <a:pt x="4184002" y="421238"/>
                  <a:pt x="4188476" y="435627"/>
                  <a:pt x="4198874" y="434440"/>
                </a:cubicBezTo>
                <a:lnTo>
                  <a:pt x="4215055" y="434094"/>
                </a:lnTo>
                <a:lnTo>
                  <a:pt x="4216760" y="418008"/>
                </a:lnTo>
                <a:cubicBezTo>
                  <a:pt x="4206739" y="406108"/>
                  <a:pt x="4195584" y="404925"/>
                  <a:pt x="4185565" y="393024"/>
                </a:cubicBezTo>
                <a:close/>
                <a:moveTo>
                  <a:pt x="9869050" y="386905"/>
                </a:moveTo>
                <a:lnTo>
                  <a:pt x="9801878" y="388459"/>
                </a:lnTo>
                <a:cubicBezTo>
                  <a:pt x="9778341" y="389917"/>
                  <a:pt x="9753636" y="392497"/>
                  <a:pt x="9726842" y="396776"/>
                </a:cubicBezTo>
                <a:cubicBezTo>
                  <a:pt x="9739932" y="400580"/>
                  <a:pt x="9727179" y="405391"/>
                  <a:pt x="9718903" y="414344"/>
                </a:cubicBezTo>
                <a:cubicBezTo>
                  <a:pt x="9686850" y="422064"/>
                  <a:pt x="9661779" y="422233"/>
                  <a:pt x="9640344" y="422259"/>
                </a:cubicBezTo>
                <a:lnTo>
                  <a:pt x="9633072" y="422350"/>
                </a:lnTo>
                <a:lnTo>
                  <a:pt x="9633037" y="427065"/>
                </a:lnTo>
                <a:cubicBezTo>
                  <a:pt x="9635756" y="433116"/>
                  <a:pt x="9641079" y="426872"/>
                  <a:pt x="9645598" y="427406"/>
                </a:cubicBezTo>
                <a:cubicBezTo>
                  <a:pt x="9651379" y="426945"/>
                  <a:pt x="9655898" y="427480"/>
                  <a:pt x="9661681" y="427019"/>
                </a:cubicBezTo>
                <a:cubicBezTo>
                  <a:pt x="9669722" y="426826"/>
                  <a:pt x="9675869" y="428124"/>
                  <a:pt x="9679737" y="431733"/>
                </a:cubicBezTo>
                <a:lnTo>
                  <a:pt x="9679966" y="432701"/>
                </a:lnTo>
                <a:lnTo>
                  <a:pt x="9683032" y="431854"/>
                </a:lnTo>
                <a:cubicBezTo>
                  <a:pt x="9688758" y="429751"/>
                  <a:pt x="9694351" y="426994"/>
                  <a:pt x="9699688" y="423109"/>
                </a:cubicBezTo>
                <a:cubicBezTo>
                  <a:pt x="9713050" y="414133"/>
                  <a:pt x="9733845" y="411759"/>
                  <a:pt x="9751358" y="405393"/>
                </a:cubicBezTo>
                <a:cubicBezTo>
                  <a:pt x="9764365" y="400054"/>
                  <a:pt x="9777885" y="396971"/>
                  <a:pt x="9792436" y="398392"/>
                </a:cubicBezTo>
                <a:cubicBezTo>
                  <a:pt x="9818029" y="401443"/>
                  <a:pt x="9843440" y="397868"/>
                  <a:pt x="9866770" y="388099"/>
                </a:cubicBezTo>
                <a:close/>
                <a:moveTo>
                  <a:pt x="4079712" y="377324"/>
                </a:moveTo>
                <a:lnTo>
                  <a:pt x="4043391" y="383797"/>
                </a:lnTo>
                <a:lnTo>
                  <a:pt x="4039701" y="384478"/>
                </a:lnTo>
                <a:lnTo>
                  <a:pt x="4058460" y="390611"/>
                </a:lnTo>
                <a:cubicBezTo>
                  <a:pt x="4063046" y="392528"/>
                  <a:pt x="4066604" y="389938"/>
                  <a:pt x="4070078" y="386331"/>
                </a:cubicBezTo>
                <a:close/>
                <a:moveTo>
                  <a:pt x="4146195" y="367745"/>
                </a:moveTo>
                <a:cubicBezTo>
                  <a:pt x="4143406" y="367449"/>
                  <a:pt x="4134512" y="368503"/>
                  <a:pt x="4122740" y="370249"/>
                </a:cubicBezTo>
                <a:lnTo>
                  <a:pt x="4111716" y="372053"/>
                </a:lnTo>
                <a:lnTo>
                  <a:pt x="4117365" y="378857"/>
                </a:lnTo>
                <a:cubicBezTo>
                  <a:pt x="4119376" y="383529"/>
                  <a:pt x="4120791" y="389725"/>
                  <a:pt x="4121682" y="397523"/>
                </a:cubicBezTo>
                <a:cubicBezTo>
                  <a:pt x="4121682" y="397523"/>
                  <a:pt x="4123583" y="400647"/>
                  <a:pt x="4122712" y="402030"/>
                </a:cubicBezTo>
                <a:cubicBezTo>
                  <a:pt x="4131729" y="399974"/>
                  <a:pt x="4130183" y="393214"/>
                  <a:pt x="4129152" y="388706"/>
                </a:cubicBezTo>
                <a:cubicBezTo>
                  <a:pt x="4128480" y="380563"/>
                  <a:pt x="4133855" y="378151"/>
                  <a:pt x="4141129" y="378861"/>
                </a:cubicBezTo>
                <a:lnTo>
                  <a:pt x="4145040" y="380140"/>
                </a:lnTo>
                <a:close/>
                <a:moveTo>
                  <a:pt x="3974038" y="348992"/>
                </a:moveTo>
                <a:lnTo>
                  <a:pt x="3973430" y="353112"/>
                </a:lnTo>
                <a:cubicBezTo>
                  <a:pt x="3974202" y="356492"/>
                  <a:pt x="3977099" y="358796"/>
                  <a:pt x="3984551" y="357687"/>
                </a:cubicBezTo>
                <a:lnTo>
                  <a:pt x="3986372" y="358039"/>
                </a:lnTo>
                <a:lnTo>
                  <a:pt x="3979866" y="352533"/>
                </a:lnTo>
                <a:close/>
                <a:moveTo>
                  <a:pt x="1249979" y="335707"/>
                </a:moveTo>
                <a:lnTo>
                  <a:pt x="1244754" y="336542"/>
                </a:lnTo>
                <a:lnTo>
                  <a:pt x="1243778" y="336821"/>
                </a:lnTo>
                <a:lnTo>
                  <a:pt x="1245620" y="338195"/>
                </a:lnTo>
                <a:close/>
                <a:moveTo>
                  <a:pt x="9343531" y="327172"/>
                </a:moveTo>
                <a:lnTo>
                  <a:pt x="9340813" y="339549"/>
                </a:lnTo>
                <a:lnTo>
                  <a:pt x="9350365" y="343536"/>
                </a:lnTo>
                <a:lnTo>
                  <a:pt x="9347718" y="331163"/>
                </a:lnTo>
                <a:close/>
                <a:moveTo>
                  <a:pt x="1356018" y="313795"/>
                </a:moveTo>
                <a:lnTo>
                  <a:pt x="1329484" y="322220"/>
                </a:lnTo>
                <a:cubicBezTo>
                  <a:pt x="1315544" y="326598"/>
                  <a:pt x="1301055" y="330889"/>
                  <a:pt x="1286224" y="334400"/>
                </a:cubicBezTo>
                <a:cubicBezTo>
                  <a:pt x="1283881" y="332449"/>
                  <a:pt x="1278417" y="331864"/>
                  <a:pt x="1271086" y="332325"/>
                </a:cubicBezTo>
                <a:lnTo>
                  <a:pt x="1263264" y="333579"/>
                </a:lnTo>
                <a:lnTo>
                  <a:pt x="1264973" y="337071"/>
                </a:lnTo>
                <a:cubicBezTo>
                  <a:pt x="1266448" y="342810"/>
                  <a:pt x="1265118" y="351894"/>
                  <a:pt x="1267491" y="356027"/>
                </a:cubicBezTo>
                <a:cubicBezTo>
                  <a:pt x="1269549" y="359047"/>
                  <a:pt x="1272403" y="360642"/>
                  <a:pt x="1274628" y="360012"/>
                </a:cubicBezTo>
                <a:cubicBezTo>
                  <a:pt x="1279075" y="358752"/>
                  <a:pt x="1280669" y="355900"/>
                  <a:pt x="1282263" y="353046"/>
                </a:cubicBezTo>
                <a:cubicBezTo>
                  <a:pt x="1292158" y="328624"/>
                  <a:pt x="1308522" y="322789"/>
                  <a:pt x="1329132" y="336173"/>
                </a:cubicBezTo>
                <a:cubicBezTo>
                  <a:pt x="1335471" y="341586"/>
                  <a:pt x="1341513" y="337472"/>
                  <a:pt x="1343905" y="333192"/>
                </a:cubicBezTo>
                <a:cubicBezTo>
                  <a:pt x="1346097" y="329269"/>
                  <a:pt x="1348120" y="325018"/>
                  <a:pt x="1350259" y="321239"/>
                </a:cubicBezTo>
                <a:close/>
                <a:moveTo>
                  <a:pt x="8498632" y="302895"/>
                </a:moveTo>
                <a:lnTo>
                  <a:pt x="8503103" y="339979"/>
                </a:lnTo>
                <a:lnTo>
                  <a:pt x="8502139" y="340042"/>
                </a:lnTo>
                <a:cubicBezTo>
                  <a:pt x="8489259" y="341211"/>
                  <a:pt x="8474232" y="342574"/>
                  <a:pt x="8457255" y="346280"/>
                </a:cubicBezTo>
                <a:lnTo>
                  <a:pt x="8452275" y="348066"/>
                </a:lnTo>
                <a:lnTo>
                  <a:pt x="8461031" y="347578"/>
                </a:lnTo>
                <a:cubicBezTo>
                  <a:pt x="8481347" y="346853"/>
                  <a:pt x="8500577" y="346860"/>
                  <a:pt x="8516297" y="348527"/>
                </a:cubicBezTo>
                <a:cubicBezTo>
                  <a:pt x="8517374" y="338374"/>
                  <a:pt x="8519587" y="317503"/>
                  <a:pt x="8531939" y="307404"/>
                </a:cubicBezTo>
                <a:close/>
                <a:moveTo>
                  <a:pt x="3009075" y="297006"/>
                </a:moveTo>
                <a:lnTo>
                  <a:pt x="2941904" y="298560"/>
                </a:lnTo>
                <a:cubicBezTo>
                  <a:pt x="2918367" y="300017"/>
                  <a:pt x="2893660" y="302597"/>
                  <a:pt x="2866866" y="306877"/>
                </a:cubicBezTo>
                <a:cubicBezTo>
                  <a:pt x="2879958" y="310680"/>
                  <a:pt x="2867205" y="315492"/>
                  <a:pt x="2858928" y="324444"/>
                </a:cubicBezTo>
                <a:cubicBezTo>
                  <a:pt x="2826875" y="332164"/>
                  <a:pt x="2801805" y="332333"/>
                  <a:pt x="2780370" y="332359"/>
                </a:cubicBezTo>
                <a:lnTo>
                  <a:pt x="2773098" y="332451"/>
                </a:lnTo>
                <a:lnTo>
                  <a:pt x="2773063" y="337166"/>
                </a:lnTo>
                <a:cubicBezTo>
                  <a:pt x="2775781" y="343216"/>
                  <a:pt x="2781104" y="336972"/>
                  <a:pt x="2785623" y="337506"/>
                </a:cubicBezTo>
                <a:cubicBezTo>
                  <a:pt x="2791405" y="337046"/>
                  <a:pt x="2795924" y="337580"/>
                  <a:pt x="2801707" y="337119"/>
                </a:cubicBezTo>
                <a:cubicBezTo>
                  <a:pt x="2809748" y="336926"/>
                  <a:pt x="2815894" y="338224"/>
                  <a:pt x="2819762" y="341834"/>
                </a:cubicBezTo>
                <a:lnTo>
                  <a:pt x="2819991" y="342801"/>
                </a:lnTo>
                <a:lnTo>
                  <a:pt x="2823058" y="341954"/>
                </a:lnTo>
                <a:cubicBezTo>
                  <a:pt x="2828784" y="339851"/>
                  <a:pt x="2834377" y="337094"/>
                  <a:pt x="2839713" y="333209"/>
                </a:cubicBezTo>
                <a:cubicBezTo>
                  <a:pt x="2853075" y="324234"/>
                  <a:pt x="2873870" y="321859"/>
                  <a:pt x="2891384" y="315493"/>
                </a:cubicBezTo>
                <a:cubicBezTo>
                  <a:pt x="2904390" y="310155"/>
                  <a:pt x="2917911" y="307071"/>
                  <a:pt x="2932462" y="308493"/>
                </a:cubicBezTo>
                <a:cubicBezTo>
                  <a:pt x="2958054" y="311543"/>
                  <a:pt x="2983466" y="307968"/>
                  <a:pt x="3006795" y="298200"/>
                </a:cubicBezTo>
                <a:close/>
                <a:moveTo>
                  <a:pt x="2330113" y="291516"/>
                </a:moveTo>
                <a:lnTo>
                  <a:pt x="2327077" y="320675"/>
                </a:lnTo>
                <a:lnTo>
                  <a:pt x="2333255" y="317201"/>
                </a:lnTo>
                <a:cubicBezTo>
                  <a:pt x="2338309" y="313217"/>
                  <a:pt x="2344820" y="316277"/>
                  <a:pt x="2349874" y="312295"/>
                </a:cubicBezTo>
                <a:cubicBezTo>
                  <a:pt x="2345796" y="303221"/>
                  <a:pt x="2340568" y="296588"/>
                  <a:pt x="2333909" y="292363"/>
                </a:cubicBezTo>
                <a:close/>
                <a:moveTo>
                  <a:pt x="1838118" y="259645"/>
                </a:moveTo>
                <a:cubicBezTo>
                  <a:pt x="1820256" y="259665"/>
                  <a:pt x="1799704" y="261738"/>
                  <a:pt x="1785665" y="265650"/>
                </a:cubicBezTo>
                <a:cubicBezTo>
                  <a:pt x="1793253" y="266666"/>
                  <a:pt x="1793253" y="266666"/>
                  <a:pt x="1793253" y="266666"/>
                </a:cubicBezTo>
                <a:cubicBezTo>
                  <a:pt x="1800841" y="267683"/>
                  <a:pt x="1805141" y="264398"/>
                  <a:pt x="1804128" y="271986"/>
                </a:cubicBezTo>
                <a:cubicBezTo>
                  <a:pt x="1804128" y="271986"/>
                  <a:pt x="1802231" y="271731"/>
                  <a:pt x="1799796" y="271888"/>
                </a:cubicBezTo>
                <a:lnTo>
                  <a:pt x="1795651" y="273186"/>
                </a:lnTo>
                <a:lnTo>
                  <a:pt x="1816646" y="274271"/>
                </a:lnTo>
                <a:cubicBezTo>
                  <a:pt x="1828205" y="275677"/>
                  <a:pt x="1839711" y="278022"/>
                  <a:pt x="1851155" y="281710"/>
                </a:cubicBezTo>
                <a:cubicBezTo>
                  <a:pt x="1851155" y="281710"/>
                  <a:pt x="1852280" y="282723"/>
                  <a:pt x="1852280" y="282723"/>
                </a:cubicBezTo>
                <a:cubicBezTo>
                  <a:pt x="1864426" y="284500"/>
                  <a:pt x="1872652" y="280455"/>
                  <a:pt x="1875675" y="272011"/>
                </a:cubicBezTo>
                <a:lnTo>
                  <a:pt x="1876448" y="265859"/>
                </a:lnTo>
                <a:lnTo>
                  <a:pt x="1874444" y="265961"/>
                </a:lnTo>
                <a:cubicBezTo>
                  <a:pt x="1871157" y="261659"/>
                  <a:pt x="1855982" y="259625"/>
                  <a:pt x="1838118" y="259645"/>
                </a:cubicBezTo>
                <a:close/>
                <a:moveTo>
                  <a:pt x="2314744" y="0"/>
                </a:moveTo>
                <a:cubicBezTo>
                  <a:pt x="2382029" y="41181"/>
                  <a:pt x="2450385" y="73324"/>
                  <a:pt x="2492856" y="140206"/>
                </a:cubicBezTo>
                <a:cubicBezTo>
                  <a:pt x="2498447" y="131703"/>
                  <a:pt x="2481635" y="128569"/>
                  <a:pt x="2489217" y="122593"/>
                </a:cubicBezTo>
                <a:cubicBezTo>
                  <a:pt x="2496800" y="116616"/>
                  <a:pt x="2503769" y="125459"/>
                  <a:pt x="2507752" y="130514"/>
                </a:cubicBezTo>
                <a:cubicBezTo>
                  <a:pt x="2529926" y="156047"/>
                  <a:pt x="2561480" y="170090"/>
                  <a:pt x="2588976" y="189380"/>
                </a:cubicBezTo>
                <a:cubicBezTo>
                  <a:pt x="2611225" y="204614"/>
                  <a:pt x="2628153" y="226090"/>
                  <a:pt x="2641290" y="250554"/>
                </a:cubicBezTo>
                <a:cubicBezTo>
                  <a:pt x="2649447" y="268701"/>
                  <a:pt x="2661663" y="281603"/>
                  <a:pt x="2681729" y="286267"/>
                </a:cubicBezTo>
                <a:cubicBezTo>
                  <a:pt x="2698540" y="289402"/>
                  <a:pt x="2711752" y="303566"/>
                  <a:pt x="2725232" y="315470"/>
                </a:cubicBezTo>
                <a:cubicBezTo>
                  <a:pt x="2730480" y="319527"/>
                  <a:pt x="2736914" y="332889"/>
                  <a:pt x="2743307" y="317610"/>
                </a:cubicBezTo>
                <a:cubicBezTo>
                  <a:pt x="2747902" y="307843"/>
                  <a:pt x="2767317" y="298686"/>
                  <a:pt x="2749586" y="283987"/>
                </a:cubicBezTo>
                <a:cubicBezTo>
                  <a:pt x="2743076" y="280926"/>
                  <a:pt x="2739093" y="275874"/>
                  <a:pt x="2735379" y="268560"/>
                </a:cubicBezTo>
                <a:cubicBezTo>
                  <a:pt x="2726953" y="252672"/>
                  <a:pt x="2727104" y="232071"/>
                  <a:pt x="2717416" y="217178"/>
                </a:cubicBezTo>
                <a:cubicBezTo>
                  <a:pt x="2708723" y="203549"/>
                  <a:pt x="2687393" y="199880"/>
                  <a:pt x="2681494" y="181999"/>
                </a:cubicBezTo>
                <a:cubicBezTo>
                  <a:pt x="2685554" y="176752"/>
                  <a:pt x="2688808" y="178283"/>
                  <a:pt x="2693059" y="181077"/>
                </a:cubicBezTo>
                <a:cubicBezTo>
                  <a:pt x="2717032" y="201095"/>
                  <a:pt x="2747323" y="216135"/>
                  <a:pt x="2773824" y="234162"/>
                </a:cubicBezTo>
                <a:cubicBezTo>
                  <a:pt x="2783321" y="241014"/>
                  <a:pt x="2791822" y="246601"/>
                  <a:pt x="2780908" y="261347"/>
                </a:cubicBezTo>
                <a:cubicBezTo>
                  <a:pt x="2776352" y="265962"/>
                  <a:pt x="2775750" y="271046"/>
                  <a:pt x="2777281" y="276240"/>
                </a:cubicBezTo>
                <a:lnTo>
                  <a:pt x="2784620" y="288663"/>
                </a:lnTo>
                <a:lnTo>
                  <a:pt x="2795153" y="291810"/>
                </a:lnTo>
                <a:cubicBezTo>
                  <a:pt x="2809950" y="292647"/>
                  <a:pt x="2834829" y="287634"/>
                  <a:pt x="2857571" y="289983"/>
                </a:cubicBezTo>
                <a:cubicBezTo>
                  <a:pt x="2844478" y="286178"/>
                  <a:pt x="2840001" y="282040"/>
                  <a:pt x="2861370" y="276892"/>
                </a:cubicBezTo>
                <a:cubicBezTo>
                  <a:pt x="2917540" y="279016"/>
                  <a:pt x="3011629" y="258091"/>
                  <a:pt x="3051249" y="278118"/>
                </a:cubicBezTo>
                <a:lnTo>
                  <a:pt x="3075178" y="271827"/>
                </a:lnTo>
                <a:lnTo>
                  <a:pt x="3075141" y="268827"/>
                </a:lnTo>
                <a:cubicBezTo>
                  <a:pt x="3074307" y="254793"/>
                  <a:pt x="3074341" y="239373"/>
                  <a:pt x="3073506" y="225339"/>
                </a:cubicBezTo>
                <a:cubicBezTo>
                  <a:pt x="3073345" y="219449"/>
                  <a:pt x="3074054" y="212174"/>
                  <a:pt x="3080460" y="214268"/>
                </a:cubicBezTo>
                <a:cubicBezTo>
                  <a:pt x="3096041" y="220197"/>
                  <a:pt x="3105762" y="210867"/>
                  <a:pt x="3117901" y="206911"/>
                </a:cubicBezTo>
                <a:cubicBezTo>
                  <a:pt x="3122408" y="205885"/>
                  <a:pt x="3131420" y="203828"/>
                  <a:pt x="3131581" y="209717"/>
                </a:cubicBezTo>
                <a:cubicBezTo>
                  <a:pt x="3133446" y="228259"/>
                  <a:pt x="3150444" y="219639"/>
                  <a:pt x="3156496" y="225370"/>
                </a:cubicBezTo>
                <a:cubicBezTo>
                  <a:pt x="3172751" y="239443"/>
                  <a:pt x="3175394" y="219873"/>
                  <a:pt x="3183024" y="216948"/>
                </a:cubicBezTo>
                <a:cubicBezTo>
                  <a:pt x="3193261" y="209869"/>
                  <a:pt x="3201761" y="205560"/>
                  <a:pt x="3210225" y="216668"/>
                </a:cubicBezTo>
                <a:cubicBezTo>
                  <a:pt x="3213508" y="220660"/>
                  <a:pt x="3219915" y="222756"/>
                  <a:pt x="3223906" y="219474"/>
                </a:cubicBezTo>
                <a:cubicBezTo>
                  <a:pt x="3236752" y="208245"/>
                  <a:pt x="3254071" y="211406"/>
                  <a:pt x="3268461" y="206938"/>
                </a:cubicBezTo>
                <a:cubicBezTo>
                  <a:pt x="3276092" y="204010"/>
                  <a:pt x="3287874" y="203693"/>
                  <a:pt x="3279764" y="188947"/>
                </a:cubicBezTo>
                <a:cubicBezTo>
                  <a:pt x="3276481" y="184955"/>
                  <a:pt x="3283950" y="176138"/>
                  <a:pt x="3293639" y="182225"/>
                </a:cubicBezTo>
                <a:cubicBezTo>
                  <a:pt x="3295537" y="185349"/>
                  <a:pt x="3298306" y="187087"/>
                  <a:pt x="3301429" y="185191"/>
                </a:cubicBezTo>
                <a:cubicBezTo>
                  <a:pt x="3318941" y="178824"/>
                  <a:pt x="3336456" y="172457"/>
                  <a:pt x="3355513" y="172851"/>
                </a:cubicBezTo>
                <a:cubicBezTo>
                  <a:pt x="3372318" y="173759"/>
                  <a:pt x="3391694" y="185933"/>
                  <a:pt x="3406120" y="166045"/>
                </a:cubicBezTo>
                <a:cubicBezTo>
                  <a:pt x="3407857" y="163278"/>
                  <a:pt x="3412881" y="164503"/>
                  <a:pt x="3416518" y="164859"/>
                </a:cubicBezTo>
                <a:cubicBezTo>
                  <a:pt x="3443045" y="156436"/>
                  <a:pt x="3472307" y="165170"/>
                  <a:pt x="3496935" y="153624"/>
                </a:cubicBezTo>
                <a:cubicBezTo>
                  <a:pt x="3516187" y="144490"/>
                  <a:pt x="3532991" y="145396"/>
                  <a:pt x="3552208" y="151682"/>
                </a:cubicBezTo>
                <a:cubicBezTo>
                  <a:pt x="3578701" y="158676"/>
                  <a:pt x="3605356" y="171560"/>
                  <a:pt x="3632556" y="171282"/>
                </a:cubicBezTo>
                <a:cubicBezTo>
                  <a:pt x="3655251" y="172031"/>
                  <a:pt x="3673085" y="177445"/>
                  <a:pt x="3684480" y="196182"/>
                </a:cubicBezTo>
                <a:cubicBezTo>
                  <a:pt x="3677524" y="207252"/>
                  <a:pt x="3668509" y="209309"/>
                  <a:pt x="3655699" y="205120"/>
                </a:cubicBezTo>
                <a:cubicBezTo>
                  <a:pt x="3617618" y="188916"/>
                  <a:pt x="3578473" y="183622"/>
                  <a:pt x="3538939" y="197382"/>
                </a:cubicBezTo>
                <a:cubicBezTo>
                  <a:pt x="3529056" y="200823"/>
                  <a:pt x="3514346" y="193512"/>
                  <a:pt x="3510514" y="202684"/>
                </a:cubicBezTo>
                <a:cubicBezTo>
                  <a:pt x="3496409" y="234351"/>
                  <a:pt x="3471175" y="206917"/>
                  <a:pt x="3455560" y="216408"/>
                </a:cubicBezTo>
                <a:cubicBezTo>
                  <a:pt x="3430485" y="194863"/>
                  <a:pt x="3401671" y="219219"/>
                  <a:pt x="3376047" y="210839"/>
                </a:cubicBezTo>
                <a:cubicBezTo>
                  <a:pt x="3371025" y="209615"/>
                  <a:pt x="3366163" y="214281"/>
                  <a:pt x="3364070" y="220685"/>
                </a:cubicBezTo>
                <a:cubicBezTo>
                  <a:pt x="3359368" y="231240"/>
                  <a:pt x="3356052" y="242665"/>
                  <a:pt x="3350481" y="254605"/>
                </a:cubicBezTo>
                <a:cubicBezTo>
                  <a:pt x="3385827" y="253654"/>
                  <a:pt x="3415798" y="255113"/>
                  <a:pt x="3446797" y="261079"/>
                </a:cubicBezTo>
                <a:cubicBezTo>
                  <a:pt x="3454587" y="264045"/>
                  <a:pt x="3461349" y="262501"/>
                  <a:pt x="3467595" y="258706"/>
                </a:cubicBezTo>
                <a:cubicBezTo>
                  <a:pt x="3481469" y="251984"/>
                  <a:pt x="3496570" y="240241"/>
                  <a:pt x="3511990" y="240279"/>
                </a:cubicBezTo>
                <a:cubicBezTo>
                  <a:pt x="3531916" y="239289"/>
                  <a:pt x="3552198" y="234661"/>
                  <a:pt x="3571610" y="231418"/>
                </a:cubicBezTo>
                <a:cubicBezTo>
                  <a:pt x="3629847" y="221687"/>
                  <a:pt x="3688403" y="223737"/>
                  <a:pt x="3746446" y="223534"/>
                </a:cubicBezTo>
                <a:lnTo>
                  <a:pt x="3756093" y="226783"/>
                </a:lnTo>
                <a:lnTo>
                  <a:pt x="3782247" y="220402"/>
                </a:lnTo>
                <a:cubicBezTo>
                  <a:pt x="3862674" y="193688"/>
                  <a:pt x="3914281" y="136807"/>
                  <a:pt x="3979027" y="135543"/>
                </a:cubicBezTo>
                <a:cubicBezTo>
                  <a:pt x="4021686" y="129798"/>
                  <a:pt x="4049837" y="164156"/>
                  <a:pt x="4069939" y="177696"/>
                </a:cubicBezTo>
                <a:cubicBezTo>
                  <a:pt x="4121600" y="193442"/>
                  <a:pt x="4160934" y="122317"/>
                  <a:pt x="4210265" y="160061"/>
                </a:cubicBezTo>
                <a:lnTo>
                  <a:pt x="4206856" y="192213"/>
                </a:lnTo>
                <a:cubicBezTo>
                  <a:pt x="4278618" y="231195"/>
                  <a:pt x="4418825" y="214688"/>
                  <a:pt x="4482721" y="221463"/>
                </a:cubicBezTo>
                <a:lnTo>
                  <a:pt x="4487205" y="179157"/>
                </a:lnTo>
                <a:cubicBezTo>
                  <a:pt x="4528788" y="183566"/>
                  <a:pt x="4605157" y="169417"/>
                  <a:pt x="4638811" y="151880"/>
                </a:cubicBezTo>
                <a:cubicBezTo>
                  <a:pt x="4652241" y="131628"/>
                  <a:pt x="4653317" y="121475"/>
                  <a:pt x="4686969" y="103937"/>
                </a:cubicBezTo>
                <a:cubicBezTo>
                  <a:pt x="4743117" y="77376"/>
                  <a:pt x="4855266" y="132049"/>
                  <a:pt x="4921556" y="106564"/>
                </a:cubicBezTo>
                <a:cubicBezTo>
                  <a:pt x="4922632" y="96410"/>
                  <a:pt x="4923768" y="85693"/>
                  <a:pt x="4936001" y="76722"/>
                </a:cubicBezTo>
                <a:lnTo>
                  <a:pt x="4967442" y="80055"/>
                </a:lnTo>
                <a:cubicBezTo>
                  <a:pt x="4966367" y="90209"/>
                  <a:pt x="4995594" y="114414"/>
                  <a:pt x="4995594" y="114414"/>
                </a:cubicBezTo>
                <a:cubicBezTo>
                  <a:pt x="5025897" y="128465"/>
                  <a:pt x="5030322" y="86722"/>
                  <a:pt x="5061700" y="100318"/>
                </a:cubicBezTo>
                <a:cubicBezTo>
                  <a:pt x="5061700" y="100318"/>
                  <a:pt x="5068495" y="132981"/>
                  <a:pt x="5122368" y="127856"/>
                </a:cubicBezTo>
                <a:cubicBezTo>
                  <a:pt x="5315314" y="116940"/>
                  <a:pt x="5571077" y="132650"/>
                  <a:pt x="5783230" y="134039"/>
                </a:cubicBezTo>
                <a:cubicBezTo>
                  <a:pt x="5793250" y="145939"/>
                  <a:pt x="5792174" y="156093"/>
                  <a:pt x="5790979" y="167374"/>
                </a:cubicBezTo>
                <a:cubicBezTo>
                  <a:pt x="5835970" y="139631"/>
                  <a:pt x="5868425" y="143072"/>
                  <a:pt x="5917755" y="180816"/>
                </a:cubicBezTo>
                <a:lnTo>
                  <a:pt x="5921163" y="148664"/>
                </a:lnTo>
                <a:cubicBezTo>
                  <a:pt x="5953618" y="152105"/>
                  <a:pt x="5972702" y="175234"/>
                  <a:pt x="6002947" y="189849"/>
                </a:cubicBezTo>
                <a:cubicBezTo>
                  <a:pt x="6043453" y="204412"/>
                  <a:pt x="6089399" y="177339"/>
                  <a:pt x="6110696" y="179597"/>
                </a:cubicBezTo>
                <a:cubicBezTo>
                  <a:pt x="6143273" y="172214"/>
                  <a:pt x="6141061" y="193085"/>
                  <a:pt x="6171305" y="207699"/>
                </a:cubicBezTo>
                <a:cubicBezTo>
                  <a:pt x="6184855" y="176623"/>
                  <a:pt x="6184855" y="176623"/>
                  <a:pt x="6218387" y="169910"/>
                </a:cubicBezTo>
                <a:cubicBezTo>
                  <a:pt x="6246538" y="204269"/>
                  <a:pt x="6280192" y="186731"/>
                  <a:pt x="6303762" y="167555"/>
                </a:cubicBezTo>
                <a:lnTo>
                  <a:pt x="6300353" y="199706"/>
                </a:lnTo>
                <a:cubicBezTo>
                  <a:pt x="6375527" y="196840"/>
                  <a:pt x="6449625" y="194428"/>
                  <a:pt x="6514536" y="201310"/>
                </a:cubicBezTo>
                <a:cubicBezTo>
                  <a:pt x="6540414" y="257104"/>
                  <a:pt x="6615527" y="254800"/>
                  <a:pt x="6699706" y="263725"/>
                </a:cubicBezTo>
                <a:cubicBezTo>
                  <a:pt x="6734557" y="234907"/>
                  <a:pt x="6805185" y="274909"/>
                  <a:pt x="6847963" y="268037"/>
                </a:cubicBezTo>
                <a:cubicBezTo>
                  <a:pt x="6924214" y="255016"/>
                  <a:pt x="7061131" y="269533"/>
                  <a:pt x="7181050" y="260572"/>
                </a:cubicBezTo>
                <a:cubicBezTo>
                  <a:pt x="7236004" y="245293"/>
                  <a:pt x="7331459" y="244576"/>
                  <a:pt x="7385335" y="239451"/>
                </a:cubicBezTo>
                <a:cubicBezTo>
                  <a:pt x="7461586" y="226430"/>
                  <a:pt x="7496468" y="294016"/>
                  <a:pt x="7562577" y="279919"/>
                </a:cubicBezTo>
                <a:cubicBezTo>
                  <a:pt x="7585012" y="271460"/>
                  <a:pt x="7608645" y="242022"/>
                  <a:pt x="7620938" y="232487"/>
                </a:cubicBezTo>
                <a:cubicBezTo>
                  <a:pt x="7653393" y="235929"/>
                  <a:pt x="7683696" y="249980"/>
                  <a:pt x="7715137" y="253314"/>
                </a:cubicBezTo>
                <a:cubicBezTo>
                  <a:pt x="7736434" y="255572"/>
                  <a:pt x="7772421" y="216036"/>
                  <a:pt x="7793719" y="218294"/>
                </a:cubicBezTo>
                <a:cubicBezTo>
                  <a:pt x="7836315" y="222810"/>
                  <a:pt x="7821750" y="253779"/>
                  <a:pt x="7864347" y="258296"/>
                </a:cubicBezTo>
                <a:cubicBezTo>
                  <a:pt x="7959745" y="258143"/>
                  <a:pt x="8055081" y="268252"/>
                  <a:pt x="8158344" y="300306"/>
                </a:cubicBezTo>
                <a:lnTo>
                  <a:pt x="8306419" y="316007"/>
                </a:lnTo>
                <a:cubicBezTo>
                  <a:pt x="8316498" y="327342"/>
                  <a:pt x="8315362" y="338060"/>
                  <a:pt x="8314225" y="348777"/>
                </a:cubicBezTo>
                <a:cubicBezTo>
                  <a:pt x="8319266" y="352022"/>
                  <a:pt x="8330487" y="353212"/>
                  <a:pt x="8345463" y="353275"/>
                </a:cubicBezTo>
                <a:lnTo>
                  <a:pt x="8346565" y="353229"/>
                </a:lnTo>
                <a:lnTo>
                  <a:pt x="8340552" y="348218"/>
                </a:lnTo>
                <a:cubicBezTo>
                  <a:pt x="8337235" y="347437"/>
                  <a:pt x="8333917" y="346656"/>
                  <a:pt x="8333525" y="342362"/>
                </a:cubicBezTo>
                <a:cubicBezTo>
                  <a:pt x="8370991" y="325976"/>
                  <a:pt x="8392067" y="319733"/>
                  <a:pt x="8421728" y="312711"/>
                </a:cubicBezTo>
                <a:lnTo>
                  <a:pt x="8488212" y="301483"/>
                </a:lnTo>
                <a:lnTo>
                  <a:pt x="8485808" y="301158"/>
                </a:lnTo>
                <a:cubicBezTo>
                  <a:pt x="8471370" y="298273"/>
                  <a:pt x="8458470" y="294195"/>
                  <a:pt x="8448896" y="287762"/>
                </a:cubicBezTo>
                <a:cubicBezTo>
                  <a:pt x="8470257" y="279758"/>
                  <a:pt x="8472530" y="258323"/>
                  <a:pt x="8496042" y="239711"/>
                </a:cubicBezTo>
                <a:cubicBezTo>
                  <a:pt x="8518477" y="231252"/>
                  <a:pt x="8561072" y="235768"/>
                  <a:pt x="8573487" y="215409"/>
                </a:cubicBezTo>
                <a:cubicBezTo>
                  <a:pt x="8564422" y="204179"/>
                  <a:pt x="8564422" y="204179"/>
                  <a:pt x="8544259" y="191204"/>
                </a:cubicBezTo>
                <a:cubicBezTo>
                  <a:pt x="8521825" y="199664"/>
                  <a:pt x="8510606" y="208742"/>
                  <a:pt x="8478152" y="205301"/>
                </a:cubicBezTo>
                <a:cubicBezTo>
                  <a:pt x="8470222" y="183354"/>
                  <a:pt x="8479229" y="195148"/>
                  <a:pt x="8448924" y="181096"/>
                </a:cubicBezTo>
                <a:cubicBezTo>
                  <a:pt x="8414134" y="209350"/>
                  <a:pt x="8329955" y="200425"/>
                  <a:pt x="8277217" y="194833"/>
                </a:cubicBezTo>
                <a:lnTo>
                  <a:pt x="8280566" y="163245"/>
                </a:lnTo>
                <a:lnTo>
                  <a:pt x="8269410" y="162062"/>
                </a:lnTo>
                <a:cubicBezTo>
                  <a:pt x="8177518" y="216206"/>
                  <a:pt x="7703884" y="165987"/>
                  <a:pt x="7602955" y="102237"/>
                </a:cubicBezTo>
                <a:cubicBezTo>
                  <a:pt x="7605226" y="80802"/>
                  <a:pt x="7292729" y="58506"/>
                  <a:pt x="7283846" y="35888"/>
                </a:cubicBezTo>
                <a:cubicBezTo>
                  <a:pt x="7300650" y="29755"/>
                  <a:pt x="7355257" y="27550"/>
                  <a:pt x="7420322" y="27548"/>
                </a:cubicBezTo>
                <a:cubicBezTo>
                  <a:pt x="7528762" y="27542"/>
                  <a:pt x="7666250" y="33653"/>
                  <a:pt x="7706184" y="37887"/>
                </a:cubicBezTo>
                <a:cubicBezTo>
                  <a:pt x="7735351" y="62655"/>
                  <a:pt x="7992312" y="57386"/>
                  <a:pt x="8056270" y="53900"/>
                </a:cubicBezTo>
                <a:cubicBezTo>
                  <a:pt x="8164080" y="43085"/>
                  <a:pt x="8368944" y="84201"/>
                  <a:pt x="8520549" y="56924"/>
                </a:cubicBezTo>
                <a:cubicBezTo>
                  <a:pt x="8585643" y="42720"/>
                  <a:pt x="8669952" y="11729"/>
                  <a:pt x="8793501" y="45935"/>
                </a:cubicBezTo>
                <a:cubicBezTo>
                  <a:pt x="8846117" y="62352"/>
                  <a:pt x="8986298" y="152510"/>
                  <a:pt x="9040172" y="147385"/>
                </a:cubicBezTo>
                <a:cubicBezTo>
                  <a:pt x="9062667" y="138361"/>
                  <a:pt x="9086240" y="109488"/>
                  <a:pt x="9108675" y="101028"/>
                </a:cubicBezTo>
                <a:cubicBezTo>
                  <a:pt x="9141191" y="99057"/>
                  <a:pt x="9156880" y="103430"/>
                  <a:pt x="9172585" y="106450"/>
                </a:cubicBezTo>
                <a:lnTo>
                  <a:pt x="9182437" y="107429"/>
                </a:lnTo>
                <a:lnTo>
                  <a:pt x="9174719" y="89900"/>
                </a:lnTo>
                <a:lnTo>
                  <a:pt x="9204422" y="108158"/>
                </a:lnTo>
                <a:lnTo>
                  <a:pt x="9236588" y="103752"/>
                </a:lnTo>
                <a:lnTo>
                  <a:pt x="9264468" y="145070"/>
                </a:lnTo>
                <a:lnTo>
                  <a:pt x="9273080" y="150365"/>
                </a:lnTo>
                <a:lnTo>
                  <a:pt x="9289671" y="163880"/>
                </a:lnTo>
                <a:lnTo>
                  <a:pt x="9298587" y="169204"/>
                </a:lnTo>
                <a:cubicBezTo>
                  <a:pt x="9309783" y="173939"/>
                  <a:pt x="9322121" y="177279"/>
                  <a:pt x="9335306" y="178677"/>
                </a:cubicBezTo>
                <a:cubicBezTo>
                  <a:pt x="9336502" y="167396"/>
                  <a:pt x="9346644" y="168471"/>
                  <a:pt x="9359892" y="159607"/>
                </a:cubicBezTo>
                <a:cubicBezTo>
                  <a:pt x="9354823" y="207414"/>
                  <a:pt x="9367420" y="202866"/>
                  <a:pt x="9375968" y="220190"/>
                </a:cubicBezTo>
                <a:lnTo>
                  <a:pt x="9379468" y="230074"/>
                </a:lnTo>
                <a:lnTo>
                  <a:pt x="9406343" y="252187"/>
                </a:lnTo>
                <a:cubicBezTo>
                  <a:pt x="9420440" y="261301"/>
                  <a:pt x="9435203" y="269634"/>
                  <a:pt x="9448951" y="279280"/>
                </a:cubicBezTo>
                <a:cubicBezTo>
                  <a:pt x="9471200" y="294514"/>
                  <a:pt x="9488128" y="315989"/>
                  <a:pt x="9501264" y="340452"/>
                </a:cubicBezTo>
                <a:cubicBezTo>
                  <a:pt x="9509421" y="358601"/>
                  <a:pt x="9521638" y="371503"/>
                  <a:pt x="9541704" y="376167"/>
                </a:cubicBezTo>
                <a:cubicBezTo>
                  <a:pt x="9558514" y="379301"/>
                  <a:pt x="9571727" y="393464"/>
                  <a:pt x="9585207" y="405370"/>
                </a:cubicBezTo>
                <a:cubicBezTo>
                  <a:pt x="9590453" y="409427"/>
                  <a:pt x="9596888" y="422789"/>
                  <a:pt x="9603282" y="407509"/>
                </a:cubicBezTo>
                <a:cubicBezTo>
                  <a:pt x="9607878" y="397743"/>
                  <a:pt x="9627292" y="388585"/>
                  <a:pt x="9609561" y="373885"/>
                </a:cubicBezTo>
                <a:cubicBezTo>
                  <a:pt x="9603050" y="370826"/>
                  <a:pt x="9599068" y="365773"/>
                  <a:pt x="9595353" y="358460"/>
                </a:cubicBezTo>
                <a:cubicBezTo>
                  <a:pt x="9586928" y="342571"/>
                  <a:pt x="9587079" y="321970"/>
                  <a:pt x="9577390" y="307078"/>
                </a:cubicBezTo>
                <a:cubicBezTo>
                  <a:pt x="9568697" y="293447"/>
                  <a:pt x="9547368" y="289779"/>
                  <a:pt x="9541469" y="271898"/>
                </a:cubicBezTo>
                <a:cubicBezTo>
                  <a:pt x="9545528" y="266652"/>
                  <a:pt x="9548783" y="268182"/>
                  <a:pt x="9553034" y="270977"/>
                </a:cubicBezTo>
                <a:cubicBezTo>
                  <a:pt x="9577007" y="290995"/>
                  <a:pt x="9607298" y="306035"/>
                  <a:pt x="9633798" y="324062"/>
                </a:cubicBezTo>
                <a:cubicBezTo>
                  <a:pt x="9643296" y="330914"/>
                  <a:pt x="9651798" y="336500"/>
                  <a:pt x="9640883" y="351247"/>
                </a:cubicBezTo>
                <a:cubicBezTo>
                  <a:pt x="9636327" y="355861"/>
                  <a:pt x="9635724" y="360945"/>
                  <a:pt x="9637256" y="366139"/>
                </a:cubicBezTo>
                <a:lnTo>
                  <a:pt x="9644594" y="378563"/>
                </a:lnTo>
                <a:lnTo>
                  <a:pt x="9655128" y="381710"/>
                </a:lnTo>
                <a:cubicBezTo>
                  <a:pt x="9669925" y="382547"/>
                  <a:pt x="9694804" y="377533"/>
                  <a:pt x="9717546" y="379883"/>
                </a:cubicBezTo>
                <a:cubicBezTo>
                  <a:pt x="9704454" y="376078"/>
                  <a:pt x="9699977" y="371939"/>
                  <a:pt x="9721346" y="366791"/>
                </a:cubicBezTo>
                <a:cubicBezTo>
                  <a:pt x="9777515" y="368916"/>
                  <a:pt x="9871605" y="347991"/>
                  <a:pt x="9911223" y="368018"/>
                </a:cubicBezTo>
                <a:lnTo>
                  <a:pt x="9935153" y="361726"/>
                </a:lnTo>
                <a:lnTo>
                  <a:pt x="9935115" y="358727"/>
                </a:lnTo>
                <a:cubicBezTo>
                  <a:pt x="9934282" y="344691"/>
                  <a:pt x="9934315" y="329273"/>
                  <a:pt x="9933481" y="315239"/>
                </a:cubicBezTo>
                <a:cubicBezTo>
                  <a:pt x="9933320" y="309349"/>
                  <a:pt x="9934029" y="302074"/>
                  <a:pt x="9940436" y="304168"/>
                </a:cubicBezTo>
                <a:cubicBezTo>
                  <a:pt x="9956015" y="310097"/>
                  <a:pt x="9965738" y="300767"/>
                  <a:pt x="9977875" y="296811"/>
                </a:cubicBezTo>
                <a:cubicBezTo>
                  <a:pt x="9982383" y="295784"/>
                  <a:pt x="9991396" y="293728"/>
                  <a:pt x="9991556" y="299617"/>
                </a:cubicBezTo>
                <a:cubicBezTo>
                  <a:pt x="9993420" y="318158"/>
                  <a:pt x="10010420" y="309538"/>
                  <a:pt x="10016470" y="315269"/>
                </a:cubicBezTo>
                <a:cubicBezTo>
                  <a:pt x="10032725" y="329342"/>
                  <a:pt x="10035368" y="309772"/>
                  <a:pt x="10042998" y="306846"/>
                </a:cubicBezTo>
                <a:cubicBezTo>
                  <a:pt x="10053236" y="299769"/>
                  <a:pt x="10061735" y="295459"/>
                  <a:pt x="10070200" y="306568"/>
                </a:cubicBezTo>
                <a:cubicBezTo>
                  <a:pt x="10073483" y="310560"/>
                  <a:pt x="10079889" y="312654"/>
                  <a:pt x="10083881" y="309374"/>
                </a:cubicBezTo>
                <a:cubicBezTo>
                  <a:pt x="10096727" y="298145"/>
                  <a:pt x="10114046" y="301306"/>
                  <a:pt x="10128436" y="296837"/>
                </a:cubicBezTo>
                <a:cubicBezTo>
                  <a:pt x="10136066" y="293910"/>
                  <a:pt x="10147848" y="293593"/>
                  <a:pt x="10139739" y="278847"/>
                </a:cubicBezTo>
                <a:cubicBezTo>
                  <a:pt x="10136455" y="274855"/>
                  <a:pt x="10143926" y="266038"/>
                  <a:pt x="10153613" y="272125"/>
                </a:cubicBezTo>
                <a:cubicBezTo>
                  <a:pt x="10155513" y="275248"/>
                  <a:pt x="10158281" y="276987"/>
                  <a:pt x="10161404" y="275091"/>
                </a:cubicBezTo>
                <a:cubicBezTo>
                  <a:pt x="10178916" y="268724"/>
                  <a:pt x="10196430" y="262357"/>
                  <a:pt x="10215488" y="262750"/>
                </a:cubicBezTo>
                <a:cubicBezTo>
                  <a:pt x="10232292" y="263658"/>
                  <a:pt x="10251669" y="275832"/>
                  <a:pt x="10266095" y="255944"/>
                </a:cubicBezTo>
                <a:cubicBezTo>
                  <a:pt x="10267832" y="253178"/>
                  <a:pt x="10272855" y="254402"/>
                  <a:pt x="10276493" y="254759"/>
                </a:cubicBezTo>
                <a:cubicBezTo>
                  <a:pt x="10303019" y="246336"/>
                  <a:pt x="10332282" y="255069"/>
                  <a:pt x="10356910" y="243524"/>
                </a:cubicBezTo>
                <a:cubicBezTo>
                  <a:pt x="10376162" y="234388"/>
                  <a:pt x="10392965" y="235295"/>
                  <a:pt x="10412183" y="241581"/>
                </a:cubicBezTo>
                <a:cubicBezTo>
                  <a:pt x="10438676" y="248576"/>
                  <a:pt x="10465330" y="261460"/>
                  <a:pt x="10492531" y="261181"/>
                </a:cubicBezTo>
                <a:cubicBezTo>
                  <a:pt x="10515226" y="261930"/>
                  <a:pt x="10533059" y="267345"/>
                  <a:pt x="10544455" y="286082"/>
                </a:cubicBezTo>
                <a:cubicBezTo>
                  <a:pt x="10537499" y="297151"/>
                  <a:pt x="10528484" y="299208"/>
                  <a:pt x="10515673" y="295019"/>
                </a:cubicBezTo>
                <a:cubicBezTo>
                  <a:pt x="10477592" y="278816"/>
                  <a:pt x="10438448" y="273522"/>
                  <a:pt x="10398915" y="287282"/>
                </a:cubicBezTo>
                <a:cubicBezTo>
                  <a:pt x="10389030" y="290722"/>
                  <a:pt x="10374320" y="283411"/>
                  <a:pt x="10370488" y="292583"/>
                </a:cubicBezTo>
                <a:cubicBezTo>
                  <a:pt x="10356384" y="324250"/>
                  <a:pt x="10331149" y="296817"/>
                  <a:pt x="10315535" y="306307"/>
                </a:cubicBezTo>
                <a:cubicBezTo>
                  <a:pt x="10290459" y="284763"/>
                  <a:pt x="10261645" y="309118"/>
                  <a:pt x="10236022" y="300739"/>
                </a:cubicBezTo>
                <a:cubicBezTo>
                  <a:pt x="10230999" y="299515"/>
                  <a:pt x="10226137" y="304181"/>
                  <a:pt x="10224045" y="310584"/>
                </a:cubicBezTo>
                <a:cubicBezTo>
                  <a:pt x="10219343" y="321139"/>
                  <a:pt x="10216027" y="332565"/>
                  <a:pt x="10210455" y="344505"/>
                </a:cubicBezTo>
                <a:cubicBezTo>
                  <a:pt x="10245802" y="343553"/>
                  <a:pt x="10275773" y="345013"/>
                  <a:pt x="10306772" y="350979"/>
                </a:cubicBezTo>
                <a:cubicBezTo>
                  <a:pt x="10314562" y="353945"/>
                  <a:pt x="10321323" y="352401"/>
                  <a:pt x="10327569" y="348606"/>
                </a:cubicBezTo>
                <a:cubicBezTo>
                  <a:pt x="10341444" y="341884"/>
                  <a:pt x="10356545" y="330140"/>
                  <a:pt x="10371964" y="330179"/>
                </a:cubicBezTo>
                <a:cubicBezTo>
                  <a:pt x="10391890" y="329188"/>
                  <a:pt x="10412172" y="324561"/>
                  <a:pt x="10431584" y="321318"/>
                </a:cubicBezTo>
                <a:cubicBezTo>
                  <a:pt x="10489821" y="311587"/>
                  <a:pt x="10548378" y="313636"/>
                  <a:pt x="10606420" y="313434"/>
                </a:cubicBezTo>
                <a:cubicBezTo>
                  <a:pt x="10627731" y="313313"/>
                  <a:pt x="10642602" y="326515"/>
                  <a:pt x="10645850" y="345926"/>
                </a:cubicBezTo>
                <a:cubicBezTo>
                  <a:pt x="10648584" y="363084"/>
                  <a:pt x="10661911" y="369526"/>
                  <a:pt x="10665869" y="381662"/>
                </a:cubicBezTo>
                <a:cubicBezTo>
                  <a:pt x="10673946" y="411825"/>
                  <a:pt x="10688050" y="380158"/>
                  <a:pt x="10697739" y="386245"/>
                </a:cubicBezTo>
                <a:cubicBezTo>
                  <a:pt x="10702761" y="387471"/>
                  <a:pt x="10707267" y="386442"/>
                  <a:pt x="10712288" y="387667"/>
                </a:cubicBezTo>
                <a:cubicBezTo>
                  <a:pt x="10731862" y="390314"/>
                  <a:pt x="10750049" y="392090"/>
                  <a:pt x="10769817" y="385210"/>
                </a:cubicBezTo>
                <a:cubicBezTo>
                  <a:pt x="10776576" y="383668"/>
                  <a:pt x="10782983" y="385761"/>
                  <a:pt x="10789744" y="384220"/>
                </a:cubicBezTo>
                <a:cubicBezTo>
                  <a:pt x="10818171" y="378920"/>
                  <a:pt x="10844789" y="407222"/>
                  <a:pt x="10874793" y="393264"/>
                </a:cubicBezTo>
                <a:cubicBezTo>
                  <a:pt x="10877046" y="392750"/>
                  <a:pt x="10880685" y="393106"/>
                  <a:pt x="10881200" y="395359"/>
                </a:cubicBezTo>
                <a:cubicBezTo>
                  <a:pt x="10889310" y="410104"/>
                  <a:pt x="10905954" y="405121"/>
                  <a:pt x="10918765" y="409309"/>
                </a:cubicBezTo>
                <a:cubicBezTo>
                  <a:pt x="10925172" y="411405"/>
                  <a:pt x="10934701" y="411602"/>
                  <a:pt x="10931223" y="417138"/>
                </a:cubicBezTo>
                <a:cubicBezTo>
                  <a:pt x="10922884" y="427338"/>
                  <a:pt x="10932379" y="442953"/>
                  <a:pt x="10918504" y="449675"/>
                </a:cubicBezTo>
                <a:cubicBezTo>
                  <a:pt x="10914865" y="449319"/>
                  <a:pt x="10911228" y="448964"/>
                  <a:pt x="10911582" y="445327"/>
                </a:cubicBezTo>
                <a:cubicBezTo>
                  <a:pt x="10915094" y="424372"/>
                  <a:pt x="10900349" y="432480"/>
                  <a:pt x="10891335" y="434536"/>
                </a:cubicBezTo>
                <a:cubicBezTo>
                  <a:pt x="10882321" y="436593"/>
                  <a:pt x="10878167" y="433983"/>
                  <a:pt x="10872987" y="426869"/>
                </a:cubicBezTo>
                <a:cubicBezTo>
                  <a:pt x="10865037" y="418013"/>
                  <a:pt x="10838348" y="420546"/>
                  <a:pt x="10835032" y="431973"/>
                </a:cubicBezTo>
                <a:cubicBezTo>
                  <a:pt x="10832938" y="438376"/>
                  <a:pt x="10829621" y="449803"/>
                  <a:pt x="10844526" y="447587"/>
                </a:cubicBezTo>
                <a:cubicBezTo>
                  <a:pt x="10853540" y="445529"/>
                  <a:pt x="10857338" y="451775"/>
                  <a:pt x="10863390" y="457507"/>
                </a:cubicBezTo>
                <a:cubicBezTo>
                  <a:pt x="10878259" y="470711"/>
                  <a:pt x="10900085" y="472844"/>
                  <a:pt x="10918434" y="480511"/>
                </a:cubicBezTo>
                <a:cubicBezTo>
                  <a:pt x="10927608" y="484344"/>
                  <a:pt x="10932665" y="470151"/>
                  <a:pt x="10941164" y="465842"/>
                </a:cubicBezTo>
                <a:cubicBezTo>
                  <a:pt x="10966147" y="450658"/>
                  <a:pt x="10978090" y="456232"/>
                  <a:pt x="10981658" y="487423"/>
                </a:cubicBezTo>
                <a:cubicBezTo>
                  <a:pt x="10981658" y="487423"/>
                  <a:pt x="10983557" y="490546"/>
                  <a:pt x="10982688" y="491930"/>
                </a:cubicBezTo>
                <a:cubicBezTo>
                  <a:pt x="10991702" y="489874"/>
                  <a:pt x="10990158" y="483114"/>
                  <a:pt x="10989127" y="478606"/>
                </a:cubicBezTo>
                <a:cubicBezTo>
                  <a:pt x="10988454" y="470463"/>
                  <a:pt x="10993830" y="468051"/>
                  <a:pt x="11001106" y="468761"/>
                </a:cubicBezTo>
                <a:cubicBezTo>
                  <a:pt x="11009765" y="470341"/>
                  <a:pt x="11021191" y="473662"/>
                  <a:pt x="11017359" y="482835"/>
                </a:cubicBezTo>
                <a:cubicBezTo>
                  <a:pt x="11010565" y="499794"/>
                  <a:pt x="11020255" y="505881"/>
                  <a:pt x="11031682" y="509202"/>
                </a:cubicBezTo>
                <a:cubicBezTo>
                  <a:pt x="11043978" y="511137"/>
                  <a:pt x="11048451" y="525527"/>
                  <a:pt x="11058850" y="524340"/>
                </a:cubicBezTo>
                <a:cubicBezTo>
                  <a:pt x="11092299" y="520264"/>
                  <a:pt x="11126935" y="526587"/>
                  <a:pt x="11161252" y="521127"/>
                </a:cubicBezTo>
                <a:cubicBezTo>
                  <a:pt x="11175642" y="516657"/>
                  <a:pt x="11191062" y="516696"/>
                  <a:pt x="11205259" y="521755"/>
                </a:cubicBezTo>
                <a:cubicBezTo>
                  <a:pt x="11215302" y="524206"/>
                  <a:pt x="11229339" y="523374"/>
                  <a:pt x="11229304" y="538793"/>
                </a:cubicBezTo>
                <a:cubicBezTo>
                  <a:pt x="11229270" y="554211"/>
                  <a:pt x="11214204" y="550535"/>
                  <a:pt x="11205705" y="554845"/>
                </a:cubicBezTo>
                <a:cubicBezTo>
                  <a:pt x="11203452" y="555359"/>
                  <a:pt x="11202068" y="554489"/>
                  <a:pt x="11199815" y="555003"/>
                </a:cubicBezTo>
                <a:cubicBezTo>
                  <a:pt x="11160316" y="553347"/>
                  <a:pt x="11123355" y="578376"/>
                  <a:pt x="11083536" y="564938"/>
                </a:cubicBezTo>
                <a:cubicBezTo>
                  <a:pt x="11059422" y="578738"/>
                  <a:pt x="11034119" y="582140"/>
                  <a:pt x="11007946" y="586926"/>
                </a:cubicBezTo>
                <a:cubicBezTo>
                  <a:pt x="11005692" y="587441"/>
                  <a:pt x="11003954" y="590209"/>
                  <a:pt x="11003599" y="593846"/>
                </a:cubicBezTo>
                <a:cubicBezTo>
                  <a:pt x="11004629" y="598351"/>
                  <a:pt x="11008267" y="598708"/>
                  <a:pt x="11011390" y="596810"/>
                </a:cubicBezTo>
                <a:cubicBezTo>
                  <a:pt x="11020403" y="594752"/>
                  <a:pt x="11029933" y="594949"/>
                  <a:pt x="11035983" y="600681"/>
                </a:cubicBezTo>
                <a:cubicBezTo>
                  <a:pt x="11052398" y="620643"/>
                  <a:pt x="11073196" y="618270"/>
                  <a:pt x="11093477" y="613641"/>
                </a:cubicBezTo>
                <a:cubicBezTo>
                  <a:pt x="11132301" y="607155"/>
                  <a:pt x="11173378" y="600154"/>
                  <a:pt x="11213908" y="606317"/>
                </a:cubicBezTo>
                <a:cubicBezTo>
                  <a:pt x="11222567" y="607897"/>
                  <a:pt x="11231067" y="603588"/>
                  <a:pt x="11239564" y="599277"/>
                </a:cubicBezTo>
                <a:cubicBezTo>
                  <a:pt x="11271823" y="584805"/>
                  <a:pt x="11306301" y="585235"/>
                  <a:pt x="11340780" y="585670"/>
                </a:cubicBezTo>
                <a:cubicBezTo>
                  <a:pt x="11360706" y="584678"/>
                  <a:pt x="11370201" y="600292"/>
                  <a:pt x="11367558" y="619862"/>
                </a:cubicBezTo>
                <a:cubicBezTo>
                  <a:pt x="11367718" y="625751"/>
                  <a:pt x="11371356" y="626108"/>
                  <a:pt x="11374638" y="630100"/>
                </a:cubicBezTo>
                <a:cubicBezTo>
                  <a:pt x="11388994" y="641050"/>
                  <a:pt x="11388286" y="648324"/>
                  <a:pt x="11371287" y="656944"/>
                </a:cubicBezTo>
                <a:cubicBezTo>
                  <a:pt x="11361404" y="660385"/>
                  <a:pt x="11351521" y="663825"/>
                  <a:pt x="11340253" y="666395"/>
                </a:cubicBezTo>
                <a:cubicBezTo>
                  <a:pt x="11325348" y="668612"/>
                  <a:pt x="11310763" y="682608"/>
                  <a:pt x="11295732" y="663515"/>
                </a:cubicBezTo>
                <a:cubicBezTo>
                  <a:pt x="11292449" y="659521"/>
                  <a:pt x="11284820" y="662448"/>
                  <a:pt x="11284979" y="668339"/>
                </a:cubicBezTo>
                <a:cubicBezTo>
                  <a:pt x="11284753" y="693283"/>
                  <a:pt x="11268141" y="682847"/>
                  <a:pt x="11258099" y="680398"/>
                </a:cubicBezTo>
                <a:cubicBezTo>
                  <a:pt x="11248925" y="676564"/>
                  <a:pt x="11244416" y="677594"/>
                  <a:pt x="11234533" y="681034"/>
                </a:cubicBezTo>
                <a:cubicBezTo>
                  <a:pt x="11206266" y="692225"/>
                  <a:pt x="11179031" y="707922"/>
                  <a:pt x="11149574" y="708716"/>
                </a:cubicBezTo>
                <a:cubicBezTo>
                  <a:pt x="11106598" y="712595"/>
                  <a:pt x="11066711" y="729993"/>
                  <a:pt x="11025278" y="740631"/>
                </a:cubicBezTo>
                <a:cubicBezTo>
                  <a:pt x="11004997" y="745258"/>
                  <a:pt x="10985229" y="752139"/>
                  <a:pt x="10965462" y="759019"/>
                </a:cubicBezTo>
                <a:cubicBezTo>
                  <a:pt x="10962340" y="760918"/>
                  <a:pt x="10955935" y="758823"/>
                  <a:pt x="10959377" y="768706"/>
                </a:cubicBezTo>
                <a:cubicBezTo>
                  <a:pt x="10969033" y="790212"/>
                  <a:pt x="10962947" y="799898"/>
                  <a:pt x="10940766" y="801403"/>
                </a:cubicBezTo>
                <a:cubicBezTo>
                  <a:pt x="10926730" y="802233"/>
                  <a:pt x="10918231" y="806544"/>
                  <a:pt x="10916813" y="821093"/>
                </a:cubicBezTo>
                <a:cubicBezTo>
                  <a:pt x="10914719" y="827496"/>
                  <a:pt x="10914010" y="834771"/>
                  <a:pt x="10904482" y="834575"/>
                </a:cubicBezTo>
                <a:cubicBezTo>
                  <a:pt x="10873641" y="834498"/>
                  <a:pt x="10849173" y="851935"/>
                  <a:pt x="10821776" y="861742"/>
                </a:cubicBezTo>
                <a:cubicBezTo>
                  <a:pt x="10812762" y="863798"/>
                  <a:pt x="10805648" y="868979"/>
                  <a:pt x="10798567" y="858739"/>
                </a:cubicBezTo>
                <a:cubicBezTo>
                  <a:pt x="10795639" y="851110"/>
                  <a:pt x="10788523" y="856290"/>
                  <a:pt x="10784530" y="859572"/>
                </a:cubicBezTo>
                <a:cubicBezTo>
                  <a:pt x="10778284" y="863368"/>
                  <a:pt x="10774808" y="868903"/>
                  <a:pt x="10776867" y="877916"/>
                </a:cubicBezTo>
                <a:cubicBezTo>
                  <a:pt x="10777383" y="880169"/>
                  <a:pt x="10781180" y="886415"/>
                  <a:pt x="10782049" y="885031"/>
                </a:cubicBezTo>
                <a:cubicBezTo>
                  <a:pt x="10798018" y="871904"/>
                  <a:pt x="10809411" y="890642"/>
                  <a:pt x="10824318" y="888427"/>
                </a:cubicBezTo>
                <a:cubicBezTo>
                  <a:pt x="10855865" y="881229"/>
                  <a:pt x="10888089" y="882174"/>
                  <a:pt x="10920828" y="885372"/>
                </a:cubicBezTo>
                <a:cubicBezTo>
                  <a:pt x="10933126" y="887310"/>
                  <a:pt x="10942139" y="885253"/>
                  <a:pt x="10940789" y="868965"/>
                </a:cubicBezTo>
                <a:cubicBezTo>
                  <a:pt x="10939760" y="864458"/>
                  <a:pt x="10938215" y="857697"/>
                  <a:pt x="10946360" y="857025"/>
                </a:cubicBezTo>
                <a:cubicBezTo>
                  <a:pt x="10950867" y="855997"/>
                  <a:pt x="10954151" y="859989"/>
                  <a:pt x="10955179" y="864496"/>
                </a:cubicBezTo>
                <a:cubicBezTo>
                  <a:pt x="10956883" y="877147"/>
                  <a:pt x="10962775" y="876988"/>
                  <a:pt x="10974042" y="874417"/>
                </a:cubicBezTo>
                <a:cubicBezTo>
                  <a:pt x="10987565" y="871333"/>
                  <a:pt x="11001085" y="868248"/>
                  <a:pt x="11010293" y="856663"/>
                </a:cubicBezTo>
                <a:cubicBezTo>
                  <a:pt x="11014285" y="853381"/>
                  <a:pt x="11018631" y="846463"/>
                  <a:pt x="11024168" y="849941"/>
                </a:cubicBezTo>
                <a:cubicBezTo>
                  <a:pt x="11039395" y="859508"/>
                  <a:pt x="11054140" y="851400"/>
                  <a:pt x="11069044" y="849186"/>
                </a:cubicBezTo>
                <a:cubicBezTo>
                  <a:pt x="11088972" y="848195"/>
                  <a:pt x="11107996" y="864007"/>
                  <a:pt x="11108476" y="881678"/>
                </a:cubicBezTo>
                <a:cubicBezTo>
                  <a:pt x="11109665" y="892075"/>
                  <a:pt x="11116586" y="896423"/>
                  <a:pt x="11118645" y="905437"/>
                </a:cubicBezTo>
                <a:cubicBezTo>
                  <a:pt x="11111016" y="908363"/>
                  <a:pt x="11104254" y="909905"/>
                  <a:pt x="11099393" y="914571"/>
                </a:cubicBezTo>
                <a:cubicBezTo>
                  <a:pt x="11062949" y="941852"/>
                  <a:pt x="11015659" y="937232"/>
                  <a:pt x="10976639" y="953247"/>
                </a:cubicBezTo>
                <a:cubicBezTo>
                  <a:pt x="10949759" y="965306"/>
                  <a:pt x="10916504" y="959855"/>
                  <a:pt x="10892197" y="983182"/>
                </a:cubicBezTo>
                <a:cubicBezTo>
                  <a:pt x="10889074" y="985080"/>
                  <a:pt x="10883698" y="987492"/>
                  <a:pt x="10880415" y="983499"/>
                </a:cubicBezTo>
                <a:cubicBezTo>
                  <a:pt x="10871435" y="970138"/>
                  <a:pt x="10866734" y="980694"/>
                  <a:pt x="10861003" y="986743"/>
                </a:cubicBezTo>
                <a:cubicBezTo>
                  <a:pt x="10858394" y="990895"/>
                  <a:pt x="10854917" y="996430"/>
                  <a:pt x="10850409" y="997457"/>
                </a:cubicBezTo>
                <a:cubicBezTo>
                  <a:pt x="10820084" y="999634"/>
                  <a:pt x="10795262" y="1020708"/>
                  <a:pt x="10764937" y="1022886"/>
                </a:cubicBezTo>
                <a:cubicBezTo>
                  <a:pt x="10740503" y="1024905"/>
                  <a:pt x="10721926" y="1042183"/>
                  <a:pt x="10695080" y="1038824"/>
                </a:cubicBezTo>
                <a:cubicBezTo>
                  <a:pt x="10685551" y="1038628"/>
                  <a:pt x="10670965" y="1052624"/>
                  <a:pt x="10655190" y="1056224"/>
                </a:cubicBezTo>
                <a:cubicBezTo>
                  <a:pt x="10643054" y="1060179"/>
                  <a:pt x="10641636" y="1074727"/>
                  <a:pt x="10642825" y="1085124"/>
                </a:cubicBezTo>
                <a:cubicBezTo>
                  <a:pt x="10643145" y="1096904"/>
                  <a:pt x="10655283" y="1092950"/>
                  <a:pt x="10661689" y="1095046"/>
                </a:cubicBezTo>
                <a:cubicBezTo>
                  <a:pt x="10675369" y="1097851"/>
                  <a:pt x="10685608" y="1090773"/>
                  <a:pt x="10697744" y="1086819"/>
                </a:cubicBezTo>
                <a:cubicBezTo>
                  <a:pt x="10700159" y="1092195"/>
                  <a:pt x="10690594" y="1107417"/>
                  <a:pt x="10708462" y="1097412"/>
                </a:cubicBezTo>
                <a:cubicBezTo>
                  <a:pt x="10715579" y="1092233"/>
                  <a:pt x="10720600" y="1093458"/>
                  <a:pt x="10721789" y="1103855"/>
                </a:cubicBezTo>
                <a:cubicBezTo>
                  <a:pt x="10722819" y="1108361"/>
                  <a:pt x="10723847" y="1112868"/>
                  <a:pt x="10730609" y="1111326"/>
                </a:cubicBezTo>
                <a:cubicBezTo>
                  <a:pt x="10736499" y="1111167"/>
                  <a:pt x="10736340" y="1105276"/>
                  <a:pt x="10737564" y="1100255"/>
                </a:cubicBezTo>
                <a:cubicBezTo>
                  <a:pt x="10737598" y="1084837"/>
                  <a:pt x="10748707" y="1076376"/>
                  <a:pt x="10762032" y="1082819"/>
                </a:cubicBezTo>
                <a:cubicBezTo>
                  <a:pt x="10768953" y="1087166"/>
                  <a:pt x="10774844" y="1087008"/>
                  <a:pt x="10779705" y="1082343"/>
                </a:cubicBezTo>
                <a:cubicBezTo>
                  <a:pt x="10801405" y="1063168"/>
                  <a:pt x="10829831" y="1057866"/>
                  <a:pt x="10853944" y="1044067"/>
                </a:cubicBezTo>
                <a:cubicBezTo>
                  <a:pt x="10874935" y="1032166"/>
                  <a:pt x="10894829" y="1046594"/>
                  <a:pt x="10890963" y="1071184"/>
                </a:cubicBezTo>
                <a:cubicBezTo>
                  <a:pt x="10889738" y="1076204"/>
                  <a:pt x="10891636" y="1079328"/>
                  <a:pt x="10895791" y="1081938"/>
                </a:cubicBezTo>
                <a:cubicBezTo>
                  <a:pt x="10903740" y="1090790"/>
                  <a:pt x="10900264" y="1096325"/>
                  <a:pt x="10890893" y="1102020"/>
                </a:cubicBezTo>
                <a:cubicBezTo>
                  <a:pt x="10863657" y="1117717"/>
                  <a:pt x="10832624" y="1127169"/>
                  <a:pt x="10801589" y="1136620"/>
                </a:cubicBezTo>
                <a:cubicBezTo>
                  <a:pt x="10788069" y="1139705"/>
                  <a:pt x="10775062" y="1145044"/>
                  <a:pt x="10776412" y="1161332"/>
                </a:cubicBezTo>
                <a:cubicBezTo>
                  <a:pt x="10778116" y="1173981"/>
                  <a:pt x="10793536" y="1174020"/>
                  <a:pt x="10804449" y="1175087"/>
                </a:cubicBezTo>
                <a:cubicBezTo>
                  <a:pt x="10822122" y="1174609"/>
                  <a:pt x="10830942" y="1182081"/>
                  <a:pt x="10835929" y="1198724"/>
                </a:cubicBezTo>
                <a:cubicBezTo>
                  <a:pt x="10839373" y="1208607"/>
                  <a:pt x="10842461" y="1222127"/>
                  <a:pt x="10851636" y="1225961"/>
                </a:cubicBezTo>
                <a:cubicBezTo>
                  <a:pt x="10878128" y="1232956"/>
                  <a:pt x="10883277" y="1255489"/>
                  <a:pt x="10894669" y="1274228"/>
                </a:cubicBezTo>
                <a:cubicBezTo>
                  <a:pt x="10902265" y="1286718"/>
                  <a:pt x="10898948" y="1298145"/>
                  <a:pt x="10887166" y="1298462"/>
                </a:cubicBezTo>
                <a:cubicBezTo>
                  <a:pt x="10855972" y="1302023"/>
                  <a:pt x="10836332" y="1330213"/>
                  <a:pt x="10803593" y="1327012"/>
                </a:cubicBezTo>
                <a:cubicBezTo>
                  <a:pt x="10788172" y="1326976"/>
                  <a:pt x="10772043" y="1334212"/>
                  <a:pt x="10758041" y="1319624"/>
                </a:cubicBezTo>
                <a:cubicBezTo>
                  <a:pt x="10756143" y="1316502"/>
                  <a:pt x="10751121" y="1315277"/>
                  <a:pt x="10747998" y="1317176"/>
                </a:cubicBezTo>
                <a:cubicBezTo>
                  <a:pt x="10735152" y="1328404"/>
                  <a:pt x="10717993" y="1331134"/>
                  <a:pt x="10694944" y="1334022"/>
                </a:cubicBezTo>
                <a:cubicBezTo>
                  <a:pt x="10716574" y="1345681"/>
                  <a:pt x="10736147" y="1348330"/>
                  <a:pt x="10751019" y="1361531"/>
                </a:cubicBezTo>
                <a:cubicBezTo>
                  <a:pt x="10755171" y="1364140"/>
                  <a:pt x="10757070" y="1367263"/>
                  <a:pt x="10754462" y="1371414"/>
                </a:cubicBezTo>
                <a:cubicBezTo>
                  <a:pt x="10751853" y="1375565"/>
                  <a:pt x="10747347" y="1376593"/>
                  <a:pt x="10741810" y="1373116"/>
                </a:cubicBezTo>
                <a:cubicBezTo>
                  <a:pt x="10735404" y="1371022"/>
                  <a:pt x="10735083" y="1359239"/>
                  <a:pt x="10725715" y="1364933"/>
                </a:cubicBezTo>
                <a:cubicBezTo>
                  <a:pt x="10724845" y="1366317"/>
                  <a:pt x="10724845" y="1366317"/>
                  <a:pt x="10725361" y="1368570"/>
                </a:cubicBezTo>
                <a:cubicBezTo>
                  <a:pt x="10731572" y="1380193"/>
                  <a:pt x="10752528" y="1383710"/>
                  <a:pt x="10749017" y="1404663"/>
                </a:cubicBezTo>
                <a:cubicBezTo>
                  <a:pt x="10749017" y="1404663"/>
                  <a:pt x="10758705" y="1410750"/>
                  <a:pt x="10760285" y="1402092"/>
                </a:cubicBezTo>
                <a:cubicBezTo>
                  <a:pt x="10761863" y="1393435"/>
                  <a:pt x="10764986" y="1391536"/>
                  <a:pt x="10772776" y="1394500"/>
                </a:cubicBezTo>
                <a:cubicBezTo>
                  <a:pt x="10785587" y="1398689"/>
                  <a:pt x="10797885" y="1400625"/>
                  <a:pt x="10803742" y="1415885"/>
                </a:cubicBezTo>
                <a:lnTo>
                  <a:pt x="10803908" y="1416041"/>
                </a:lnTo>
                <a:lnTo>
                  <a:pt x="10816726" y="1415711"/>
                </a:lnTo>
                <a:lnTo>
                  <a:pt x="10823591" y="1413677"/>
                </a:lnTo>
                <a:lnTo>
                  <a:pt x="10824020" y="1413185"/>
                </a:lnTo>
                <a:lnTo>
                  <a:pt x="10824585" y="1413382"/>
                </a:lnTo>
                <a:lnTo>
                  <a:pt x="10837970" y="1409413"/>
                </a:lnTo>
                <a:cubicBezTo>
                  <a:pt x="10854440" y="1402854"/>
                  <a:pt x="10870997" y="1403931"/>
                  <a:pt x="10885129" y="1415217"/>
                </a:cubicBezTo>
                <a:cubicBezTo>
                  <a:pt x="10913392" y="1437793"/>
                  <a:pt x="10945249" y="1441231"/>
                  <a:pt x="10979506" y="1431915"/>
                </a:cubicBezTo>
                <a:cubicBezTo>
                  <a:pt x="11008671" y="1422659"/>
                  <a:pt x="11027922" y="1436430"/>
                  <a:pt x="11045945" y="1454035"/>
                </a:cubicBezTo>
                <a:cubicBezTo>
                  <a:pt x="11056244" y="1464095"/>
                  <a:pt x="11054054" y="1494667"/>
                  <a:pt x="11045219" y="1501135"/>
                </a:cubicBezTo>
                <a:cubicBezTo>
                  <a:pt x="11028838" y="1515330"/>
                  <a:pt x="11028838" y="1515330"/>
                  <a:pt x="11045542" y="1529131"/>
                </a:cubicBezTo>
                <a:cubicBezTo>
                  <a:pt x="11040542" y="1536827"/>
                  <a:pt x="11034133" y="1533085"/>
                  <a:pt x="11027757" y="1531891"/>
                </a:cubicBezTo>
                <a:cubicBezTo>
                  <a:pt x="11025211" y="1531918"/>
                  <a:pt x="11017547" y="1529465"/>
                  <a:pt x="11017607" y="1534555"/>
                </a:cubicBezTo>
                <a:cubicBezTo>
                  <a:pt x="11019188" y="1561264"/>
                  <a:pt x="10988647" y="1561627"/>
                  <a:pt x="10977387" y="1578305"/>
                </a:cubicBezTo>
                <a:cubicBezTo>
                  <a:pt x="10974870" y="1580881"/>
                  <a:pt x="10972383" y="1586002"/>
                  <a:pt x="10969868" y="1588577"/>
                </a:cubicBezTo>
                <a:cubicBezTo>
                  <a:pt x="10975048" y="1596152"/>
                  <a:pt x="10995437" y="1598455"/>
                  <a:pt x="10989149" y="1604894"/>
                </a:cubicBezTo>
                <a:cubicBezTo>
                  <a:pt x="10976600" y="1620316"/>
                  <a:pt x="10979471" y="1648281"/>
                  <a:pt x="10952791" y="1652417"/>
                </a:cubicBezTo>
                <a:cubicBezTo>
                  <a:pt x="10923566" y="1656582"/>
                  <a:pt x="10894370" y="1663292"/>
                  <a:pt x="10867809" y="1677608"/>
                </a:cubicBezTo>
                <a:cubicBezTo>
                  <a:pt x="10861490" y="1681503"/>
                  <a:pt x="10852568" y="1680335"/>
                  <a:pt x="10852687" y="1690516"/>
                </a:cubicBezTo>
                <a:cubicBezTo>
                  <a:pt x="10854063" y="1699409"/>
                  <a:pt x="10861786" y="1706954"/>
                  <a:pt x="10871996" y="1709377"/>
                </a:cubicBezTo>
                <a:cubicBezTo>
                  <a:pt x="10886010" y="1710484"/>
                  <a:pt x="10898735" y="1710331"/>
                  <a:pt x="10912689" y="1706348"/>
                </a:cubicBezTo>
                <a:cubicBezTo>
                  <a:pt x="10939310" y="1697123"/>
                  <a:pt x="10967305" y="1696790"/>
                  <a:pt x="10996590" y="1697716"/>
                </a:cubicBezTo>
                <a:cubicBezTo>
                  <a:pt x="10999136" y="1697686"/>
                  <a:pt x="11004195" y="1695079"/>
                  <a:pt x="11004225" y="1697625"/>
                </a:cubicBezTo>
                <a:cubicBezTo>
                  <a:pt x="11022277" y="1717773"/>
                  <a:pt x="11042490" y="1704807"/>
                  <a:pt x="11060277" y="1702050"/>
                </a:cubicBezTo>
                <a:cubicBezTo>
                  <a:pt x="11145377" y="1687040"/>
                  <a:pt x="11233227" y="1689814"/>
                  <a:pt x="11315693" y="1667198"/>
                </a:cubicBezTo>
                <a:cubicBezTo>
                  <a:pt x="11325845" y="1664532"/>
                  <a:pt x="11332223" y="1665730"/>
                  <a:pt x="11334884" y="1675879"/>
                </a:cubicBezTo>
                <a:cubicBezTo>
                  <a:pt x="11336261" y="1684772"/>
                  <a:pt x="11333775" y="1689892"/>
                  <a:pt x="11326169" y="1692529"/>
                </a:cubicBezTo>
                <a:cubicBezTo>
                  <a:pt x="11308411" y="1697830"/>
                  <a:pt x="11295833" y="1710708"/>
                  <a:pt x="11284513" y="1722296"/>
                </a:cubicBezTo>
                <a:cubicBezTo>
                  <a:pt x="11269419" y="1737747"/>
                  <a:pt x="11252951" y="1744308"/>
                  <a:pt x="11233878" y="1745807"/>
                </a:cubicBezTo>
                <a:cubicBezTo>
                  <a:pt x="11216091" y="1748563"/>
                  <a:pt x="11198364" y="1756411"/>
                  <a:pt x="11181895" y="1762971"/>
                </a:cubicBezTo>
                <a:cubicBezTo>
                  <a:pt x="11159105" y="1773423"/>
                  <a:pt x="11164344" y="1786088"/>
                  <a:pt x="11173444" y="1802525"/>
                </a:cubicBezTo>
                <a:cubicBezTo>
                  <a:pt x="11177306" y="1806298"/>
                  <a:pt x="11182455" y="1811329"/>
                  <a:pt x="11177424" y="1816478"/>
                </a:cubicBezTo>
                <a:cubicBezTo>
                  <a:pt x="11172393" y="1821630"/>
                  <a:pt x="11168501" y="1815312"/>
                  <a:pt x="11164668" y="1814084"/>
                </a:cubicBezTo>
                <a:cubicBezTo>
                  <a:pt x="11150625" y="1810433"/>
                  <a:pt x="11136702" y="1816963"/>
                  <a:pt x="11129157" y="1824688"/>
                </a:cubicBezTo>
                <a:cubicBezTo>
                  <a:pt x="11120380" y="1836246"/>
                  <a:pt x="11134481" y="1844990"/>
                  <a:pt x="11142176" y="1849989"/>
                </a:cubicBezTo>
                <a:cubicBezTo>
                  <a:pt x="11157565" y="1859987"/>
                  <a:pt x="11172895" y="1864896"/>
                  <a:pt x="11190622" y="1857049"/>
                </a:cubicBezTo>
                <a:cubicBezTo>
                  <a:pt x="11194424" y="1855732"/>
                  <a:pt x="11200742" y="1851838"/>
                  <a:pt x="11205893" y="1856868"/>
                </a:cubicBezTo>
                <a:cubicBezTo>
                  <a:pt x="11209754" y="1860640"/>
                  <a:pt x="11204723" y="1865791"/>
                  <a:pt x="11202207" y="1868366"/>
                </a:cubicBezTo>
                <a:cubicBezTo>
                  <a:pt x="11197206" y="1876062"/>
                  <a:pt x="11201067" y="1879834"/>
                  <a:pt x="11207474" y="1883576"/>
                </a:cubicBezTo>
                <a:cubicBezTo>
                  <a:pt x="11235618" y="1895969"/>
                  <a:pt x="11262476" y="1907106"/>
                  <a:pt x="11295475" y="1899077"/>
                </a:cubicBezTo>
                <a:cubicBezTo>
                  <a:pt x="11301822" y="1897730"/>
                  <a:pt x="11308339" y="1897175"/>
                  <a:pt x="11314961" y="1897117"/>
                </a:cubicBezTo>
                <a:lnTo>
                  <a:pt x="11330087" y="1897879"/>
                </a:lnTo>
                <a:lnTo>
                  <a:pt x="11382575" y="1890555"/>
                </a:lnTo>
                <a:cubicBezTo>
                  <a:pt x="11385704" y="1884616"/>
                  <a:pt x="11385704" y="1884616"/>
                  <a:pt x="11385704" y="1884616"/>
                </a:cubicBezTo>
                <a:cubicBezTo>
                  <a:pt x="11385704" y="1884616"/>
                  <a:pt x="11391645" y="1887746"/>
                  <a:pt x="11391645" y="1887746"/>
                </a:cubicBezTo>
                <a:cubicBezTo>
                  <a:pt x="11394774" y="1881807"/>
                  <a:pt x="11409785" y="1882127"/>
                  <a:pt x="11409785" y="1882127"/>
                </a:cubicBezTo>
                <a:cubicBezTo>
                  <a:pt x="11418853" y="1879317"/>
                  <a:pt x="11415724" y="1885256"/>
                  <a:pt x="11406655" y="1888066"/>
                </a:cubicBezTo>
                <a:lnTo>
                  <a:pt x="11404922" y="1890461"/>
                </a:lnTo>
                <a:lnTo>
                  <a:pt x="11397587" y="1890876"/>
                </a:lnTo>
                <a:cubicBezTo>
                  <a:pt x="11400557" y="1892439"/>
                  <a:pt x="11402044" y="1893222"/>
                  <a:pt x="11403175" y="1892870"/>
                </a:cubicBezTo>
                <a:lnTo>
                  <a:pt x="11404922" y="1890461"/>
                </a:lnTo>
                <a:lnTo>
                  <a:pt x="11415064" y="1889887"/>
                </a:lnTo>
                <a:cubicBezTo>
                  <a:pt x="11433726" y="1886204"/>
                  <a:pt x="11454191" y="1877069"/>
                  <a:pt x="11460755" y="1886218"/>
                </a:cubicBezTo>
                <a:cubicBezTo>
                  <a:pt x="11403995" y="1907526"/>
                  <a:pt x="11385929" y="1936417"/>
                  <a:pt x="11342318" y="1955051"/>
                </a:cubicBezTo>
                <a:lnTo>
                  <a:pt x="11320981" y="1962429"/>
                </a:lnTo>
                <a:lnTo>
                  <a:pt x="11303995" y="1975340"/>
                </a:lnTo>
                <a:cubicBezTo>
                  <a:pt x="11286327" y="1988279"/>
                  <a:pt x="11267370" y="1999958"/>
                  <a:pt x="11245844" y="2009123"/>
                </a:cubicBezTo>
                <a:cubicBezTo>
                  <a:pt x="11257516" y="2028077"/>
                  <a:pt x="11272875" y="2035530"/>
                  <a:pt x="11293177" y="2030196"/>
                </a:cubicBezTo>
                <a:cubicBezTo>
                  <a:pt x="11309678" y="2026183"/>
                  <a:pt x="11309765" y="2033819"/>
                  <a:pt x="11304822" y="2046604"/>
                </a:cubicBezTo>
                <a:cubicBezTo>
                  <a:pt x="11301167" y="2060648"/>
                  <a:pt x="11287211" y="2064632"/>
                  <a:pt x="11278408" y="2073644"/>
                </a:cubicBezTo>
                <a:cubicBezTo>
                  <a:pt x="11265801" y="2083978"/>
                  <a:pt x="11251906" y="2093051"/>
                  <a:pt x="11239298" y="2103384"/>
                </a:cubicBezTo>
                <a:cubicBezTo>
                  <a:pt x="11235524" y="2107246"/>
                  <a:pt x="11227919" y="2109882"/>
                  <a:pt x="11230523" y="2114944"/>
                </a:cubicBezTo>
                <a:cubicBezTo>
                  <a:pt x="11233159" y="2122548"/>
                  <a:pt x="11240793" y="2122456"/>
                  <a:pt x="11245883" y="2122396"/>
                </a:cubicBezTo>
                <a:cubicBezTo>
                  <a:pt x="11250972" y="2122336"/>
                  <a:pt x="11257322" y="2120988"/>
                  <a:pt x="11262410" y="2120927"/>
                </a:cubicBezTo>
                <a:cubicBezTo>
                  <a:pt x="11303075" y="2115353"/>
                  <a:pt x="11346283" y="2109749"/>
                  <a:pt x="11386975" y="2106720"/>
                </a:cubicBezTo>
                <a:cubicBezTo>
                  <a:pt x="11404790" y="2106510"/>
                  <a:pt x="11422666" y="2111387"/>
                  <a:pt x="11428021" y="2134233"/>
                </a:cubicBezTo>
                <a:cubicBezTo>
                  <a:pt x="11429397" y="2143125"/>
                  <a:pt x="11437092" y="2148127"/>
                  <a:pt x="11444757" y="2150580"/>
                </a:cubicBezTo>
                <a:cubicBezTo>
                  <a:pt x="11447301" y="2150550"/>
                  <a:pt x="11451133" y="2151777"/>
                  <a:pt x="11453680" y="2151747"/>
                </a:cubicBezTo>
                <a:cubicBezTo>
                  <a:pt x="11462691" y="2160549"/>
                  <a:pt x="11475535" y="2170578"/>
                  <a:pt x="11473138" y="2183335"/>
                </a:cubicBezTo>
                <a:cubicBezTo>
                  <a:pt x="11470740" y="2196090"/>
                  <a:pt x="11456756" y="2197529"/>
                  <a:pt x="11445288" y="2196393"/>
                </a:cubicBezTo>
                <a:cubicBezTo>
                  <a:pt x="11404566" y="2196876"/>
                  <a:pt x="11365191" y="2203708"/>
                  <a:pt x="11325933" y="2220719"/>
                </a:cubicBezTo>
                <a:cubicBezTo>
                  <a:pt x="11314524" y="2224672"/>
                  <a:pt x="11313325" y="2231051"/>
                  <a:pt x="11313443" y="2241232"/>
                </a:cubicBezTo>
                <a:cubicBezTo>
                  <a:pt x="11313591" y="2253958"/>
                  <a:pt x="11323742" y="2251291"/>
                  <a:pt x="11331377" y="2251200"/>
                </a:cubicBezTo>
                <a:cubicBezTo>
                  <a:pt x="11349193" y="2250988"/>
                  <a:pt x="11367009" y="2250778"/>
                  <a:pt x="11383567" y="2251854"/>
                </a:cubicBezTo>
                <a:cubicBezTo>
                  <a:pt x="11392490" y="2253020"/>
                  <a:pt x="11401442" y="2256732"/>
                  <a:pt x="11399015" y="2266943"/>
                </a:cubicBezTo>
                <a:cubicBezTo>
                  <a:pt x="11396588" y="2277153"/>
                  <a:pt x="11387577" y="2268351"/>
                  <a:pt x="11379942" y="2268442"/>
                </a:cubicBezTo>
                <a:cubicBezTo>
                  <a:pt x="11376109" y="2267215"/>
                  <a:pt x="11371020" y="2267276"/>
                  <a:pt x="11367186" y="2266048"/>
                </a:cubicBezTo>
                <a:cubicBezTo>
                  <a:pt x="11332813" y="2265185"/>
                  <a:pt x="11331556" y="2266471"/>
                  <a:pt x="11348466" y="2298088"/>
                </a:cubicBezTo>
                <a:cubicBezTo>
                  <a:pt x="11352388" y="2306951"/>
                  <a:pt x="11348585" y="2308270"/>
                  <a:pt x="11343554" y="2313421"/>
                </a:cubicBezTo>
                <a:cubicBezTo>
                  <a:pt x="11315794" y="2334114"/>
                  <a:pt x="11287974" y="2349717"/>
                  <a:pt x="11249709" y="2342535"/>
                </a:cubicBezTo>
                <a:cubicBezTo>
                  <a:pt x="11214018" y="2337869"/>
                  <a:pt x="11179704" y="2342095"/>
                  <a:pt x="11145447" y="2351410"/>
                </a:cubicBezTo>
                <a:cubicBezTo>
                  <a:pt x="11108647" y="2360756"/>
                  <a:pt x="11069124" y="2354864"/>
                  <a:pt x="11032410" y="2371844"/>
                </a:cubicBezTo>
                <a:cubicBezTo>
                  <a:pt x="11027350" y="2374449"/>
                  <a:pt x="11020972" y="2373252"/>
                  <a:pt x="11017140" y="2372025"/>
                </a:cubicBezTo>
                <a:cubicBezTo>
                  <a:pt x="10958483" y="2362541"/>
                  <a:pt x="10901292" y="2369582"/>
                  <a:pt x="10844132" y="2379170"/>
                </a:cubicBezTo>
                <a:cubicBezTo>
                  <a:pt x="10832692" y="2380580"/>
                  <a:pt x="10818708" y="2382019"/>
                  <a:pt x="10818887" y="2397290"/>
                </a:cubicBezTo>
                <a:cubicBezTo>
                  <a:pt x="10817804" y="2413848"/>
                  <a:pt x="10831818" y="2414954"/>
                  <a:pt x="10845831" y="2416059"/>
                </a:cubicBezTo>
                <a:cubicBezTo>
                  <a:pt x="10862390" y="2417136"/>
                  <a:pt x="10878969" y="2420121"/>
                  <a:pt x="10895839" y="2420558"/>
                </a:cubicBezTo>
                <a:lnTo>
                  <a:pt x="10900748" y="2420209"/>
                </a:lnTo>
                <a:lnTo>
                  <a:pt x="10903409" y="2418661"/>
                </a:lnTo>
                <a:lnTo>
                  <a:pt x="10929180" y="2416071"/>
                </a:lnTo>
                <a:lnTo>
                  <a:pt x="10947578" y="2409761"/>
                </a:lnTo>
                <a:cubicBezTo>
                  <a:pt x="10955797" y="2405208"/>
                  <a:pt x="10963119" y="2405441"/>
                  <a:pt x="10967938" y="2409519"/>
                </a:cubicBezTo>
                <a:lnTo>
                  <a:pt x="10969454" y="2412132"/>
                </a:lnTo>
                <a:lnTo>
                  <a:pt x="11016990" y="2405648"/>
                </a:lnTo>
                <a:cubicBezTo>
                  <a:pt x="11050504" y="2403791"/>
                  <a:pt x="11074709" y="2403794"/>
                  <a:pt x="11119391" y="2409389"/>
                </a:cubicBezTo>
                <a:cubicBezTo>
                  <a:pt x="11121246" y="2418701"/>
                  <a:pt x="11106353" y="2416836"/>
                  <a:pt x="11108209" y="2426147"/>
                </a:cubicBezTo>
                <a:cubicBezTo>
                  <a:pt x="11175238" y="2422435"/>
                  <a:pt x="11221790" y="2413132"/>
                  <a:pt x="11279511" y="2411281"/>
                </a:cubicBezTo>
                <a:cubicBezTo>
                  <a:pt x="11335371" y="2400117"/>
                  <a:pt x="11393089" y="2398266"/>
                  <a:pt x="11471285" y="2402003"/>
                </a:cubicBezTo>
                <a:cubicBezTo>
                  <a:pt x="11428461" y="2405719"/>
                  <a:pt x="11454521" y="2415035"/>
                  <a:pt x="11471272" y="2426211"/>
                </a:cubicBezTo>
                <a:cubicBezTo>
                  <a:pt x="11476856" y="2429935"/>
                  <a:pt x="11486166" y="2428077"/>
                  <a:pt x="11491750" y="2431801"/>
                </a:cubicBezTo>
                <a:cubicBezTo>
                  <a:pt x="11491750" y="2431801"/>
                  <a:pt x="11488024" y="2437387"/>
                  <a:pt x="11478713" y="2439248"/>
                </a:cubicBezTo>
                <a:cubicBezTo>
                  <a:pt x="11478713" y="2439248"/>
                  <a:pt x="11478713" y="2439248"/>
                  <a:pt x="11469403" y="2441108"/>
                </a:cubicBezTo>
                <a:cubicBezTo>
                  <a:pt x="11488024" y="2437387"/>
                  <a:pt x="11476843" y="2454144"/>
                  <a:pt x="11447055" y="2450414"/>
                </a:cubicBezTo>
                <a:cubicBezTo>
                  <a:pt x="11447055" y="2450414"/>
                  <a:pt x="11447055" y="2450414"/>
                  <a:pt x="11445198" y="2441104"/>
                </a:cubicBezTo>
                <a:cubicBezTo>
                  <a:pt x="11439615" y="2437379"/>
                  <a:pt x="11430304" y="2439240"/>
                  <a:pt x="11430304" y="2439240"/>
                </a:cubicBezTo>
                <a:cubicBezTo>
                  <a:pt x="11428447" y="2429927"/>
                  <a:pt x="11434031" y="2433654"/>
                  <a:pt x="11443341" y="2431793"/>
                </a:cubicBezTo>
                <a:cubicBezTo>
                  <a:pt x="11443341" y="2431793"/>
                  <a:pt x="11443341" y="2431793"/>
                  <a:pt x="11452651" y="2429932"/>
                </a:cubicBezTo>
                <a:cubicBezTo>
                  <a:pt x="11417280" y="2422476"/>
                  <a:pt x="11350251" y="2426189"/>
                  <a:pt x="11342799" y="2437361"/>
                </a:cubicBezTo>
                <a:cubicBezTo>
                  <a:pt x="11275769" y="2441074"/>
                  <a:pt x="11210609" y="2429890"/>
                  <a:pt x="11175225" y="2446642"/>
                </a:cubicBezTo>
                <a:cubicBezTo>
                  <a:pt x="11132400" y="2450358"/>
                  <a:pt x="11149165" y="2437328"/>
                  <a:pt x="11119376" y="2433598"/>
                </a:cubicBezTo>
                <a:cubicBezTo>
                  <a:pt x="11076551" y="2437313"/>
                  <a:pt x="11083992" y="2450350"/>
                  <a:pt x="11056062" y="2455933"/>
                </a:cubicBezTo>
                <a:cubicBezTo>
                  <a:pt x="11043495" y="2453602"/>
                  <a:pt x="11031742" y="2452320"/>
                  <a:pt x="11020748" y="2451794"/>
                </a:cubicBezTo>
                <a:lnTo>
                  <a:pt x="11009222" y="2451944"/>
                </a:lnTo>
                <a:lnTo>
                  <a:pt x="11095799" y="2460183"/>
                </a:lnTo>
                <a:cubicBezTo>
                  <a:pt x="11131469" y="2462942"/>
                  <a:pt x="11167125" y="2464427"/>
                  <a:pt x="11202740" y="2462731"/>
                </a:cubicBezTo>
                <a:cubicBezTo>
                  <a:pt x="11237084" y="2461050"/>
                  <a:pt x="11268915" y="2461946"/>
                  <a:pt x="11294689" y="2489640"/>
                </a:cubicBezTo>
                <a:cubicBezTo>
                  <a:pt x="11299838" y="2494669"/>
                  <a:pt x="11307504" y="2497124"/>
                  <a:pt x="11316396" y="2495747"/>
                </a:cubicBezTo>
                <a:cubicBezTo>
                  <a:pt x="11350683" y="2488974"/>
                  <a:pt x="11382629" y="2500050"/>
                  <a:pt x="11415804" y="2507292"/>
                </a:cubicBezTo>
                <a:cubicBezTo>
                  <a:pt x="11438769" y="2512111"/>
                  <a:pt x="11460447" y="2515671"/>
                  <a:pt x="11482125" y="2519232"/>
                </a:cubicBezTo>
                <a:cubicBezTo>
                  <a:pt x="11492335" y="2521657"/>
                  <a:pt x="11503832" y="2525338"/>
                  <a:pt x="11509041" y="2535458"/>
                </a:cubicBezTo>
                <a:cubicBezTo>
                  <a:pt x="11512991" y="2546865"/>
                  <a:pt x="11516942" y="2558274"/>
                  <a:pt x="11496610" y="2561060"/>
                </a:cubicBezTo>
                <a:cubicBezTo>
                  <a:pt x="11464810" y="2562710"/>
                  <a:pt x="11438279" y="2579572"/>
                  <a:pt x="11402766" y="2590175"/>
                </a:cubicBezTo>
                <a:cubicBezTo>
                  <a:pt x="11436028" y="2605052"/>
                  <a:pt x="11462945" y="2621278"/>
                  <a:pt x="11494716" y="2617084"/>
                </a:cubicBezTo>
                <a:cubicBezTo>
                  <a:pt x="11501063" y="2615737"/>
                  <a:pt x="11507441" y="2616932"/>
                  <a:pt x="11511332" y="2623249"/>
                </a:cubicBezTo>
                <a:cubicBezTo>
                  <a:pt x="11513966" y="2630856"/>
                  <a:pt x="11507618" y="2632203"/>
                  <a:pt x="11502557" y="2634808"/>
                </a:cubicBezTo>
                <a:cubicBezTo>
                  <a:pt x="11494981" y="2639990"/>
                  <a:pt x="11495070" y="2647625"/>
                  <a:pt x="11498961" y="2653943"/>
                </a:cubicBezTo>
                <a:cubicBezTo>
                  <a:pt x="11504169" y="2664062"/>
                  <a:pt x="11513034" y="2660139"/>
                  <a:pt x="11518064" y="2654989"/>
                </a:cubicBezTo>
                <a:cubicBezTo>
                  <a:pt x="11528126" y="2644687"/>
                  <a:pt x="11537079" y="2648398"/>
                  <a:pt x="11544803" y="2655944"/>
                </a:cubicBezTo>
                <a:cubicBezTo>
                  <a:pt x="11556358" y="2664715"/>
                  <a:pt x="11562883" y="2678638"/>
                  <a:pt x="11555367" y="2688910"/>
                </a:cubicBezTo>
                <a:cubicBezTo>
                  <a:pt x="11546562" y="2697924"/>
                  <a:pt x="11537522" y="2686576"/>
                  <a:pt x="11528539" y="2680318"/>
                </a:cubicBezTo>
                <a:cubicBezTo>
                  <a:pt x="11525965" y="2677805"/>
                  <a:pt x="11523419" y="2677834"/>
                  <a:pt x="11519559" y="2674062"/>
                </a:cubicBezTo>
                <a:cubicBezTo>
                  <a:pt x="11514586" y="2684303"/>
                  <a:pt x="11524795" y="2686727"/>
                  <a:pt x="11526142" y="2693074"/>
                </a:cubicBezTo>
                <a:cubicBezTo>
                  <a:pt x="11528804" y="2703225"/>
                  <a:pt x="11531469" y="2713377"/>
                  <a:pt x="11514882" y="2709754"/>
                </a:cubicBezTo>
                <a:cubicBezTo>
                  <a:pt x="11508504" y="2708558"/>
                  <a:pt x="11507216" y="2707299"/>
                  <a:pt x="11503471" y="2713707"/>
                </a:cubicBezTo>
                <a:cubicBezTo>
                  <a:pt x="11487179" y="2735538"/>
                  <a:pt x="11465708" y="2749794"/>
                  <a:pt x="11444209" y="2761504"/>
                </a:cubicBezTo>
                <a:cubicBezTo>
                  <a:pt x="11420161" y="2773243"/>
                  <a:pt x="11396116" y="2784983"/>
                  <a:pt x="11377251" y="2804299"/>
                </a:cubicBezTo>
                <a:cubicBezTo>
                  <a:pt x="11373476" y="2808162"/>
                  <a:pt x="11365900" y="2813342"/>
                  <a:pt x="11360809" y="2813403"/>
                </a:cubicBezTo>
                <a:cubicBezTo>
                  <a:pt x="11336587" y="2809872"/>
                  <a:pt x="11325355" y="2829098"/>
                  <a:pt x="11315323" y="2841945"/>
                </a:cubicBezTo>
                <a:cubicBezTo>
                  <a:pt x="11309034" y="2848383"/>
                  <a:pt x="11299030" y="2863774"/>
                  <a:pt x="11297860" y="2872698"/>
                </a:cubicBezTo>
                <a:cubicBezTo>
                  <a:pt x="11298066" y="2890514"/>
                  <a:pt x="11289144" y="2889346"/>
                  <a:pt x="11277706" y="2890757"/>
                </a:cubicBezTo>
                <a:cubicBezTo>
                  <a:pt x="11270071" y="2890844"/>
                  <a:pt x="11263694" y="2889648"/>
                  <a:pt x="11265098" y="2901086"/>
                </a:cubicBezTo>
                <a:cubicBezTo>
                  <a:pt x="11265128" y="2903633"/>
                  <a:pt x="11263870" y="2904920"/>
                  <a:pt x="11263900" y="2907465"/>
                </a:cubicBezTo>
                <a:cubicBezTo>
                  <a:pt x="11252402" y="2903784"/>
                  <a:pt x="11246742" y="2909577"/>
                  <a:pt x="11241730" y="2916319"/>
                </a:cubicBezTo>
                <a:lnTo>
                  <a:pt x="11237811" y="2921296"/>
                </a:lnTo>
                <a:lnTo>
                  <a:pt x="11259014" y="2923428"/>
                </a:lnTo>
                <a:cubicBezTo>
                  <a:pt x="11267226" y="2923041"/>
                  <a:pt x="11275366" y="2920981"/>
                  <a:pt x="11283349" y="2915895"/>
                </a:cubicBezTo>
                <a:cubicBezTo>
                  <a:pt x="11285826" y="2914973"/>
                  <a:pt x="11290008" y="2914828"/>
                  <a:pt x="11290929" y="2917308"/>
                </a:cubicBezTo>
                <a:cubicBezTo>
                  <a:pt x="11302348" y="2932810"/>
                  <a:pt x="11320474" y="2924655"/>
                  <a:pt x="11335636" y="2927477"/>
                </a:cubicBezTo>
                <a:cubicBezTo>
                  <a:pt x="11343217" y="2928889"/>
                  <a:pt x="11354054" y="2927679"/>
                  <a:pt x="11350944" y="2934480"/>
                </a:cubicBezTo>
                <a:cubicBezTo>
                  <a:pt x="11343020" y="2947303"/>
                  <a:pt x="11356138" y="2963585"/>
                  <a:pt x="11341413" y="2973297"/>
                </a:cubicBezTo>
                <a:cubicBezTo>
                  <a:pt x="11337233" y="2973442"/>
                  <a:pt x="11333054" y="2973584"/>
                  <a:pt x="11332908" y="2969408"/>
                </a:cubicBezTo>
                <a:cubicBezTo>
                  <a:pt x="11333739" y="2945114"/>
                  <a:pt x="11318235" y="2956527"/>
                  <a:pt x="11308321" y="2960216"/>
                </a:cubicBezTo>
                <a:cubicBezTo>
                  <a:pt x="11298407" y="2963905"/>
                  <a:pt x="11293303" y="2961572"/>
                  <a:pt x="11286357" y="2954281"/>
                </a:cubicBezTo>
                <a:cubicBezTo>
                  <a:pt x="11276007" y="2945435"/>
                  <a:pt x="11246119" y="2952322"/>
                  <a:pt x="11244078" y="2965782"/>
                </a:cubicBezTo>
                <a:cubicBezTo>
                  <a:pt x="11242666" y="2973360"/>
                  <a:pt x="11240622" y="2986818"/>
                  <a:pt x="11257195" y="2982061"/>
                </a:cubicBezTo>
                <a:cubicBezTo>
                  <a:pt x="11267109" y="2978373"/>
                  <a:pt x="11272357" y="2984886"/>
                  <a:pt x="11280083" y="2990474"/>
                </a:cubicBezTo>
                <a:cubicBezTo>
                  <a:pt x="11298935" y="3003212"/>
                  <a:pt x="11324011" y="3002346"/>
                  <a:pt x="11345975" y="3008282"/>
                </a:cubicBezTo>
                <a:cubicBezTo>
                  <a:pt x="11356958" y="3011248"/>
                  <a:pt x="11360557" y="2994390"/>
                  <a:pt x="11369548" y="2988223"/>
                </a:cubicBezTo>
                <a:cubicBezTo>
                  <a:pt x="11395598" y="2967242"/>
                  <a:pt x="11409982" y="2971766"/>
                  <a:pt x="11418725" y="3006607"/>
                </a:cubicBezTo>
                <a:cubicBezTo>
                  <a:pt x="11418725" y="3006607"/>
                  <a:pt x="11421348" y="3009862"/>
                  <a:pt x="11420572" y="3011563"/>
                </a:cubicBezTo>
                <a:cubicBezTo>
                  <a:pt x="11430484" y="3007874"/>
                  <a:pt x="11427716" y="3000438"/>
                  <a:pt x="11425871" y="2995483"/>
                </a:cubicBezTo>
                <a:cubicBezTo>
                  <a:pt x="11423878" y="2986347"/>
                  <a:pt x="11429613" y="2982802"/>
                  <a:pt x="11437972" y="2982512"/>
                </a:cubicBezTo>
                <a:cubicBezTo>
                  <a:pt x="11448030" y="2983003"/>
                  <a:pt x="11461491" y="2985048"/>
                  <a:pt x="11458526" y="2996028"/>
                </a:cubicBezTo>
                <a:cubicBezTo>
                  <a:pt x="11453371" y="3016287"/>
                  <a:pt x="11465277" y="3021733"/>
                  <a:pt x="11478738" y="3023779"/>
                </a:cubicBezTo>
                <a:cubicBezTo>
                  <a:pt x="11492977" y="3024123"/>
                  <a:pt x="11500214" y="3039771"/>
                  <a:pt x="11511830" y="3036860"/>
                </a:cubicBezTo>
                <a:cubicBezTo>
                  <a:pt x="11549152" y="3027204"/>
                  <a:pt x="11589390" y="3029161"/>
                  <a:pt x="11627491" y="3017805"/>
                </a:cubicBezTo>
                <a:cubicBezTo>
                  <a:pt x="11643139" y="3010570"/>
                  <a:pt x="11660634" y="3008293"/>
                  <a:pt x="11677496" y="3011894"/>
                </a:cubicBezTo>
                <a:cubicBezTo>
                  <a:pt x="11689256" y="3013161"/>
                  <a:pt x="11705050" y="3010105"/>
                  <a:pt x="11707332" y="3027599"/>
                </a:cubicBezTo>
                <a:cubicBezTo>
                  <a:pt x="11709614" y="3045092"/>
                  <a:pt x="11691974" y="3043189"/>
                  <a:pt x="11682983" y="3049357"/>
                </a:cubicBezTo>
                <a:cubicBezTo>
                  <a:pt x="11680504" y="3050279"/>
                  <a:pt x="11678803" y="3049501"/>
                  <a:pt x="11676324" y="3050423"/>
                </a:cubicBezTo>
                <a:cubicBezTo>
                  <a:pt x="11631276" y="3054489"/>
                  <a:pt x="11593123" y="3088439"/>
                  <a:pt x="11545938" y="3079190"/>
                </a:cubicBezTo>
                <a:cubicBezTo>
                  <a:pt x="11520665" y="3098471"/>
                  <a:pt x="11492479" y="3106138"/>
                  <a:pt x="11463514" y="3115505"/>
                </a:cubicBezTo>
                <a:cubicBezTo>
                  <a:pt x="11461037" y="3116429"/>
                  <a:pt x="11459481" y="3119828"/>
                  <a:pt x="11459626" y="3124007"/>
                </a:cubicBezTo>
                <a:cubicBezTo>
                  <a:pt x="11461472" y="3128963"/>
                  <a:pt x="11465652" y="3128820"/>
                  <a:pt x="11468907" y="3126196"/>
                </a:cubicBezTo>
                <a:cubicBezTo>
                  <a:pt x="11478822" y="3122507"/>
                  <a:pt x="11489660" y="3121297"/>
                  <a:pt x="11497383" y="3126886"/>
                </a:cubicBezTo>
                <a:cubicBezTo>
                  <a:pt x="11519007" y="3147058"/>
                  <a:pt x="11542236" y="3141236"/>
                  <a:pt x="11564542" y="3132934"/>
                </a:cubicBezTo>
                <a:cubicBezTo>
                  <a:pt x="11607600" y="3119734"/>
                  <a:pt x="11653137" y="3105610"/>
                  <a:pt x="11700032" y="3106502"/>
                </a:cubicBezTo>
                <a:cubicBezTo>
                  <a:pt x="11710092" y="3106991"/>
                  <a:pt x="11719082" y="3100824"/>
                  <a:pt x="11728073" y="3094657"/>
                </a:cubicBezTo>
                <a:cubicBezTo>
                  <a:pt x="11762482" y="3073387"/>
                  <a:pt x="11801651" y="3068685"/>
                  <a:pt x="11840820" y="3063989"/>
                </a:cubicBezTo>
                <a:cubicBezTo>
                  <a:pt x="11863271" y="3059866"/>
                  <a:pt x="11876391" y="3076147"/>
                  <a:pt x="11876338" y="3098741"/>
                </a:cubicBezTo>
                <a:cubicBezTo>
                  <a:pt x="11877405" y="3105396"/>
                  <a:pt x="11881587" y="3105252"/>
                  <a:pt x="11885910" y="3109287"/>
                </a:cubicBezTo>
                <a:cubicBezTo>
                  <a:pt x="11903841" y="3119545"/>
                  <a:pt x="11904132" y="3127902"/>
                  <a:pt x="11886149" y="3140236"/>
                </a:cubicBezTo>
                <a:cubicBezTo>
                  <a:pt x="11875457" y="3145626"/>
                  <a:pt x="11864765" y="3151015"/>
                  <a:pt x="11852373" y="3155628"/>
                </a:cubicBezTo>
                <a:cubicBezTo>
                  <a:pt x="11835801" y="3160383"/>
                  <a:pt x="11821365" y="3178454"/>
                  <a:pt x="11801444" y="3159060"/>
                </a:cubicBezTo>
                <a:cubicBezTo>
                  <a:pt x="11797119" y="3155025"/>
                  <a:pt x="11788907" y="3159493"/>
                  <a:pt x="11789974" y="3166150"/>
                </a:cubicBezTo>
                <a:cubicBezTo>
                  <a:pt x="11793470" y="3194477"/>
                  <a:pt x="11773060" y="3185140"/>
                  <a:pt x="11761300" y="3183873"/>
                </a:cubicBezTo>
                <a:cubicBezTo>
                  <a:pt x="11750317" y="3180905"/>
                  <a:pt x="11745361" y="3182751"/>
                  <a:pt x="11734669" y="3188140"/>
                </a:cubicBezTo>
                <a:cubicBezTo>
                  <a:pt x="11704295" y="3205087"/>
                  <a:pt x="11675766" y="3226988"/>
                  <a:pt x="11642476" y="3232323"/>
                </a:cubicBezTo>
                <a:cubicBezTo>
                  <a:pt x="11594316" y="3243189"/>
                  <a:pt x="11551695" y="3268925"/>
                  <a:pt x="11506304" y="3287227"/>
                </a:cubicBezTo>
                <a:cubicBezTo>
                  <a:pt x="11483997" y="3295528"/>
                  <a:pt x="11462613" y="3306305"/>
                  <a:pt x="11441230" y="3317085"/>
                </a:cubicBezTo>
                <a:cubicBezTo>
                  <a:pt x="11437974" y="3319707"/>
                  <a:pt x="11430393" y="3318296"/>
                  <a:pt x="11435784" y="3328986"/>
                </a:cubicBezTo>
                <a:cubicBezTo>
                  <a:pt x="11449972" y="3351925"/>
                  <a:pt x="11444528" y="3363827"/>
                  <a:pt x="11419597" y="3368872"/>
                </a:cubicBezTo>
                <a:cubicBezTo>
                  <a:pt x="11403803" y="3371927"/>
                  <a:pt x="11394812" y="3378095"/>
                  <a:pt x="11395395" y="3394809"/>
                </a:cubicBezTo>
                <a:cubicBezTo>
                  <a:pt x="11393982" y="3402388"/>
                  <a:pt x="11394273" y="3410745"/>
                  <a:pt x="11383437" y="3411955"/>
                </a:cubicBezTo>
                <a:cubicBezTo>
                  <a:pt x="11348446" y="3416511"/>
                  <a:pt x="11323319" y="3439969"/>
                  <a:pt x="11293722" y="3455216"/>
                </a:cubicBezTo>
                <a:cubicBezTo>
                  <a:pt x="11283808" y="3458904"/>
                  <a:pt x="11276519" y="3465850"/>
                  <a:pt x="11266946" y="3455303"/>
                </a:cubicBezTo>
                <a:cubicBezTo>
                  <a:pt x="11262477" y="3447091"/>
                  <a:pt x="11255185" y="3454036"/>
                  <a:pt x="11251152" y="3458359"/>
                </a:cubicBezTo>
                <a:cubicBezTo>
                  <a:pt x="11244639" y="3463605"/>
                  <a:pt x="11241529" y="3470406"/>
                  <a:pt x="11245221" y="3480319"/>
                </a:cubicBezTo>
                <a:cubicBezTo>
                  <a:pt x="11246145" y="3482796"/>
                  <a:pt x="11251391" y="3489309"/>
                  <a:pt x="11252168" y="3487609"/>
                </a:cubicBezTo>
                <a:cubicBezTo>
                  <a:pt x="11268305" y="3470316"/>
                  <a:pt x="11284047" y="3489855"/>
                  <a:pt x="11300619" y="3485100"/>
                </a:cubicBezTo>
                <a:cubicBezTo>
                  <a:pt x="11335318" y="3472187"/>
                  <a:pt x="11372008" y="3468409"/>
                  <a:pt x="11409622" y="3467112"/>
                </a:cubicBezTo>
                <a:cubicBezTo>
                  <a:pt x="11423860" y="3467457"/>
                  <a:pt x="11433774" y="3463766"/>
                  <a:pt x="11429791" y="3445498"/>
                </a:cubicBezTo>
                <a:cubicBezTo>
                  <a:pt x="11427946" y="3440540"/>
                  <a:pt x="11425177" y="3433105"/>
                  <a:pt x="11434313" y="3431116"/>
                </a:cubicBezTo>
                <a:cubicBezTo>
                  <a:pt x="11439270" y="3429271"/>
                  <a:pt x="11443594" y="3433306"/>
                  <a:pt x="11445441" y="3438263"/>
                </a:cubicBezTo>
                <a:cubicBezTo>
                  <a:pt x="11449278" y="3452354"/>
                  <a:pt x="11455935" y="3451287"/>
                  <a:pt x="11468328" y="3446677"/>
                </a:cubicBezTo>
                <a:cubicBezTo>
                  <a:pt x="11483200" y="3441143"/>
                  <a:pt x="11498070" y="3435609"/>
                  <a:pt x="11506771" y="3421085"/>
                </a:cubicBezTo>
                <a:cubicBezTo>
                  <a:pt x="11510804" y="3416761"/>
                  <a:pt x="11514694" y="3408260"/>
                  <a:pt x="11521496" y="3411372"/>
                </a:cubicBezTo>
                <a:cubicBezTo>
                  <a:pt x="11540204" y="3419930"/>
                  <a:pt x="11555708" y="3408516"/>
                  <a:pt x="11572280" y="3403762"/>
                </a:cubicBezTo>
                <a:cubicBezTo>
                  <a:pt x="11594733" y="3399639"/>
                  <a:pt x="11618689" y="3414710"/>
                  <a:pt x="11621892" y="3434680"/>
                </a:cubicBezTo>
                <a:cubicBezTo>
                  <a:pt x="11624806" y="3446294"/>
                  <a:pt x="11633310" y="3450182"/>
                  <a:pt x="11637004" y="3460097"/>
                </a:cubicBezTo>
                <a:cubicBezTo>
                  <a:pt x="11628789" y="3464563"/>
                  <a:pt x="11621354" y="3467330"/>
                  <a:pt x="11616541" y="3473354"/>
                </a:cubicBezTo>
                <a:cubicBezTo>
                  <a:pt x="11579314" y="3509781"/>
                  <a:pt x="11524982" y="3511657"/>
                  <a:pt x="11483138" y="3535693"/>
                </a:cubicBezTo>
                <a:cubicBezTo>
                  <a:pt x="11454465" y="3553418"/>
                  <a:pt x="11415926" y="3552238"/>
                  <a:pt x="11391868" y="3582353"/>
                </a:cubicBezTo>
                <a:cubicBezTo>
                  <a:pt x="11388611" y="3584976"/>
                  <a:pt x="11382878" y="3588522"/>
                  <a:pt x="11378554" y="3584486"/>
                </a:cubicBezTo>
                <a:cubicBezTo>
                  <a:pt x="11366357" y="3570683"/>
                  <a:pt x="11362614" y="3583364"/>
                  <a:pt x="11357024" y="3591087"/>
                </a:cubicBezTo>
                <a:cubicBezTo>
                  <a:pt x="11354690" y="3596189"/>
                  <a:pt x="11351579" y="3602990"/>
                  <a:pt x="11346621" y="3604834"/>
                </a:cubicBezTo>
                <a:cubicBezTo>
                  <a:pt x="11312555" y="3611866"/>
                  <a:pt x="11287574" y="3639504"/>
                  <a:pt x="11253506" y="3646537"/>
                </a:cubicBezTo>
                <a:cubicBezTo>
                  <a:pt x="11226098" y="3652505"/>
                  <a:pt x="11207629" y="3674896"/>
                  <a:pt x="11176673" y="3675128"/>
                </a:cubicBezTo>
                <a:cubicBezTo>
                  <a:pt x="11165837" y="3676340"/>
                  <a:pt x="11151401" y="3694407"/>
                  <a:pt x="11134051" y="3700865"/>
                </a:cubicBezTo>
                <a:cubicBezTo>
                  <a:pt x="11120881" y="3707177"/>
                  <a:pt x="11121462" y="3723891"/>
                  <a:pt x="11124376" y="3735505"/>
                </a:cubicBezTo>
                <a:cubicBezTo>
                  <a:pt x="11126512" y="3748816"/>
                  <a:pt x="11139682" y="3742507"/>
                  <a:pt x="11147262" y="3743918"/>
                </a:cubicBezTo>
                <a:cubicBezTo>
                  <a:pt x="11163202" y="3745041"/>
                  <a:pt x="11173749" y="3735473"/>
                  <a:pt x="11186919" y="3729162"/>
                </a:cubicBezTo>
                <a:cubicBezTo>
                  <a:pt x="11190466" y="3734896"/>
                  <a:pt x="11181910" y="3753598"/>
                  <a:pt x="11200670" y="3739563"/>
                </a:cubicBezTo>
                <a:cubicBezTo>
                  <a:pt x="11207961" y="3732618"/>
                  <a:pt x="11213841" y="3733251"/>
                  <a:pt x="11216755" y="3744864"/>
                </a:cubicBezTo>
                <a:cubicBezTo>
                  <a:pt x="11218601" y="3749821"/>
                  <a:pt x="11220446" y="3754779"/>
                  <a:pt x="11227883" y="3752012"/>
                </a:cubicBezTo>
                <a:cubicBezTo>
                  <a:pt x="11234540" y="3750944"/>
                  <a:pt x="11233471" y="3744288"/>
                  <a:pt x="11234106" y="3738409"/>
                </a:cubicBezTo>
                <a:cubicBezTo>
                  <a:pt x="11231823" y="3720916"/>
                  <a:pt x="11243148" y="3709649"/>
                  <a:pt x="11259232" y="3714949"/>
                </a:cubicBezTo>
                <a:cubicBezTo>
                  <a:pt x="11267736" y="3718840"/>
                  <a:pt x="11274394" y="3717774"/>
                  <a:pt x="11279205" y="3711750"/>
                </a:cubicBezTo>
                <a:cubicBezTo>
                  <a:pt x="11300931" y="3686736"/>
                  <a:pt x="11332374" y="3676446"/>
                  <a:pt x="11357646" y="3657165"/>
                </a:cubicBezTo>
                <a:cubicBezTo>
                  <a:pt x="11379662" y="3640508"/>
                  <a:pt x="11404396" y="3653878"/>
                  <a:pt x="11403712" y="3682350"/>
                </a:cubicBezTo>
                <a:cubicBezTo>
                  <a:pt x="11403078" y="3688228"/>
                  <a:pt x="11405704" y="3691485"/>
                  <a:pt x="11410805" y="3693820"/>
                </a:cubicBezTo>
                <a:cubicBezTo>
                  <a:pt x="11421154" y="3702664"/>
                  <a:pt x="11418043" y="3709465"/>
                  <a:pt x="11408274" y="3717334"/>
                </a:cubicBezTo>
                <a:cubicBezTo>
                  <a:pt x="11379746" y="3739236"/>
                  <a:pt x="11345971" y="3754627"/>
                  <a:pt x="11312194" y="3770017"/>
                </a:cubicBezTo>
                <a:cubicBezTo>
                  <a:pt x="11297323" y="3775551"/>
                  <a:pt x="11283375" y="3783563"/>
                  <a:pt x="11287358" y="3801833"/>
                </a:cubicBezTo>
                <a:cubicBezTo>
                  <a:pt x="11291194" y="3815925"/>
                  <a:pt x="11308689" y="3813647"/>
                  <a:pt x="11321226" y="3813215"/>
                </a:cubicBezTo>
                <a:cubicBezTo>
                  <a:pt x="11341200" y="3810015"/>
                  <a:pt x="11352327" y="3817162"/>
                  <a:pt x="11360489" y="3835287"/>
                </a:cubicBezTo>
                <a:cubicBezTo>
                  <a:pt x="11365882" y="3845978"/>
                  <a:pt x="11371419" y="3860847"/>
                  <a:pt x="11382403" y="3863815"/>
                </a:cubicBezTo>
                <a:cubicBezTo>
                  <a:pt x="11413502" y="3867762"/>
                  <a:pt x="11422732" y="3892543"/>
                  <a:pt x="11438473" y="3912081"/>
                </a:cubicBezTo>
                <a:cubicBezTo>
                  <a:pt x="11448970" y="3925105"/>
                  <a:pt x="11446928" y="3938565"/>
                  <a:pt x="11433612" y="3940697"/>
                </a:cubicBezTo>
                <a:cubicBezTo>
                  <a:pt x="11398766" y="3949430"/>
                  <a:pt x="11380733" y="3984359"/>
                  <a:pt x="11343119" y="3985656"/>
                </a:cubicBezTo>
                <a:cubicBezTo>
                  <a:pt x="11325624" y="3987935"/>
                  <a:pt x="11308419" y="3998569"/>
                  <a:pt x="11290344" y="3984133"/>
                </a:cubicBezTo>
                <a:cubicBezTo>
                  <a:pt x="11287721" y="3980877"/>
                  <a:pt x="11281841" y="3980243"/>
                  <a:pt x="11278585" y="3982865"/>
                </a:cubicBezTo>
                <a:cubicBezTo>
                  <a:pt x="11265705" y="3997535"/>
                  <a:pt x="11246654" y="4003213"/>
                  <a:pt x="11220946" y="4009958"/>
                </a:cubicBezTo>
                <a:cubicBezTo>
                  <a:pt x="11247235" y="4019926"/>
                  <a:pt x="11269832" y="4019984"/>
                  <a:pt x="11288686" y="4032719"/>
                </a:cubicBezTo>
                <a:cubicBezTo>
                  <a:pt x="11293789" y="4035052"/>
                  <a:pt x="11296411" y="4038310"/>
                  <a:pt x="11294078" y="4043410"/>
                </a:cubicBezTo>
                <a:cubicBezTo>
                  <a:pt x="11291744" y="4048512"/>
                  <a:pt x="11286788" y="4050355"/>
                  <a:pt x="11279985" y="4047243"/>
                </a:cubicBezTo>
                <a:cubicBezTo>
                  <a:pt x="11272405" y="4045834"/>
                  <a:pt x="11270268" y="4032518"/>
                  <a:pt x="11260499" y="4040387"/>
                </a:cubicBezTo>
                <a:cubicBezTo>
                  <a:pt x="11259721" y="4042087"/>
                  <a:pt x="11259721" y="4042087"/>
                  <a:pt x="11260645" y="4044565"/>
                </a:cubicBezTo>
                <a:cubicBezTo>
                  <a:pt x="11269439" y="4056811"/>
                  <a:pt x="11293736" y="4057647"/>
                  <a:pt x="11292907" y="4081940"/>
                </a:cubicBezTo>
                <a:cubicBezTo>
                  <a:pt x="11292907" y="4081940"/>
                  <a:pt x="11304812" y="4087386"/>
                  <a:pt x="11305299" y="4077327"/>
                </a:cubicBezTo>
                <a:cubicBezTo>
                  <a:pt x="11305786" y="4067272"/>
                  <a:pt x="11309043" y="4064647"/>
                  <a:pt x="11318325" y="4066838"/>
                </a:cubicBezTo>
                <a:cubicBezTo>
                  <a:pt x="11333486" y="4069662"/>
                  <a:pt x="11347725" y="4070006"/>
                  <a:pt x="11356665" y="4086433"/>
                </a:cubicBezTo>
                <a:cubicBezTo>
                  <a:pt x="11361912" y="4092945"/>
                  <a:pt x="11367013" y="4095279"/>
                  <a:pt x="11375081" y="4086632"/>
                </a:cubicBezTo>
                <a:cubicBezTo>
                  <a:pt x="11377415" y="4081532"/>
                  <a:pt x="11379749" y="4076430"/>
                  <a:pt x="11387474" y="4082022"/>
                </a:cubicBezTo>
                <a:cubicBezTo>
                  <a:pt x="11393499" y="4086833"/>
                  <a:pt x="11394567" y="4093490"/>
                  <a:pt x="11393156" y="4101069"/>
                </a:cubicBezTo>
                <a:cubicBezTo>
                  <a:pt x="11391747" y="4108649"/>
                  <a:pt x="11386790" y="4110492"/>
                  <a:pt x="11380910" y="4109859"/>
                </a:cubicBezTo>
                <a:cubicBezTo>
                  <a:pt x="11366671" y="4109514"/>
                  <a:pt x="11353988" y="4105768"/>
                  <a:pt x="11339407" y="4119659"/>
                </a:cubicBezTo>
                <a:cubicBezTo>
                  <a:pt x="11377311" y="4126719"/>
                  <a:pt x="11410890" y="4129742"/>
                  <a:pt x="11448847" y="4114206"/>
                </a:cubicBezTo>
                <a:cubicBezTo>
                  <a:pt x="11439421" y="4107838"/>
                  <a:pt x="11430284" y="4109828"/>
                  <a:pt x="11423480" y="4106716"/>
                </a:cubicBezTo>
                <a:cubicBezTo>
                  <a:pt x="11414200" y="4104526"/>
                  <a:pt x="11401661" y="4104960"/>
                  <a:pt x="11403703" y="4091501"/>
                </a:cubicBezTo>
                <a:cubicBezTo>
                  <a:pt x="11404970" y="4079743"/>
                  <a:pt x="11414884" y="4076054"/>
                  <a:pt x="11426642" y="4077322"/>
                </a:cubicBezTo>
                <a:cubicBezTo>
                  <a:pt x="11472128" y="4085791"/>
                  <a:pt x="11517611" y="4094261"/>
                  <a:pt x="11563096" y="4102731"/>
                </a:cubicBezTo>
                <a:cubicBezTo>
                  <a:pt x="11574079" y="4105699"/>
                  <a:pt x="11598129" y="4147541"/>
                  <a:pt x="11594239" y="4156042"/>
                </a:cubicBezTo>
                <a:cubicBezTo>
                  <a:pt x="11586317" y="4168867"/>
                  <a:pt x="11576693" y="4180913"/>
                  <a:pt x="11559053" y="4179012"/>
                </a:cubicBezTo>
                <a:cubicBezTo>
                  <a:pt x="11551472" y="4177600"/>
                  <a:pt x="11549139" y="4182701"/>
                  <a:pt x="11545104" y="4187024"/>
                </a:cubicBezTo>
                <a:cubicBezTo>
                  <a:pt x="11530816" y="4209271"/>
                  <a:pt x="11510841" y="4212472"/>
                  <a:pt x="11486398" y="4207460"/>
                </a:cubicBezTo>
                <a:cubicBezTo>
                  <a:pt x="11466135" y="4202301"/>
                  <a:pt x="11444315" y="4200545"/>
                  <a:pt x="11425605" y="4191986"/>
                </a:cubicBezTo>
                <a:cubicBezTo>
                  <a:pt x="11420504" y="4189653"/>
                  <a:pt x="11412923" y="4188240"/>
                  <a:pt x="11409035" y="4196744"/>
                </a:cubicBezTo>
                <a:cubicBezTo>
                  <a:pt x="11414282" y="4203254"/>
                  <a:pt x="11420161" y="4203888"/>
                  <a:pt x="11426042" y="4204522"/>
                </a:cubicBezTo>
                <a:cubicBezTo>
                  <a:pt x="11430220" y="4204378"/>
                  <a:pt x="11436101" y="4205012"/>
                  <a:pt x="11435469" y="4210891"/>
                </a:cubicBezTo>
                <a:lnTo>
                  <a:pt x="11431989" y="4215088"/>
                </a:lnTo>
                <a:lnTo>
                  <a:pt x="11436247" y="4216124"/>
                </a:lnTo>
                <a:cubicBezTo>
                  <a:pt x="11438820" y="4218385"/>
                  <a:pt x="11441075" y="4222502"/>
                  <a:pt x="11442795" y="4229311"/>
                </a:cubicBezTo>
                <a:cubicBezTo>
                  <a:pt x="11444186" y="4235800"/>
                  <a:pt x="11453314" y="4236972"/>
                  <a:pt x="11455845" y="4231729"/>
                </a:cubicBezTo>
                <a:cubicBezTo>
                  <a:pt x="11467214" y="4206838"/>
                  <a:pt x="11486898" y="4218274"/>
                  <a:pt x="11503799" y="4216734"/>
                </a:cubicBezTo>
                <a:cubicBezTo>
                  <a:pt x="11516812" y="4216549"/>
                  <a:pt x="11528543" y="4217684"/>
                  <a:pt x="11540274" y="4218820"/>
                </a:cubicBezTo>
                <a:cubicBezTo>
                  <a:pt x="11561168" y="4223732"/>
                  <a:pt x="11563879" y="4231504"/>
                  <a:pt x="11551081" y="4247305"/>
                </a:cubicBezTo>
                <a:cubicBezTo>
                  <a:pt x="11548552" y="4252546"/>
                  <a:pt x="11544664" y="4253904"/>
                  <a:pt x="11546056" y="4260392"/>
                </a:cubicBezTo>
                <a:cubicBezTo>
                  <a:pt x="11554154" y="4281103"/>
                  <a:pt x="11547917" y="4300717"/>
                  <a:pt x="11525848" y="4304933"/>
                </a:cubicBezTo>
                <a:cubicBezTo>
                  <a:pt x="11488235" y="4314577"/>
                  <a:pt x="11450620" y="4324221"/>
                  <a:pt x="11411470" y="4316966"/>
                </a:cubicBezTo>
                <a:cubicBezTo>
                  <a:pt x="11401023" y="4314509"/>
                  <a:pt x="11390576" y="4312053"/>
                  <a:pt x="11381519" y="4316087"/>
                </a:cubicBezTo>
                <a:lnTo>
                  <a:pt x="11372475" y="4318456"/>
                </a:lnTo>
                <a:lnTo>
                  <a:pt x="11378304" y="4326866"/>
                </a:lnTo>
                <a:cubicBezTo>
                  <a:pt x="11378230" y="4333772"/>
                  <a:pt x="11373030" y="4340646"/>
                  <a:pt x="11362411" y="4348124"/>
                </a:cubicBezTo>
                <a:cubicBezTo>
                  <a:pt x="11359155" y="4350746"/>
                  <a:pt x="11353419" y="4354291"/>
                  <a:pt x="11356966" y="4360026"/>
                </a:cubicBezTo>
                <a:cubicBezTo>
                  <a:pt x="11364837" y="4369794"/>
                  <a:pt x="11356623" y="4374262"/>
                  <a:pt x="11348411" y="4378729"/>
                </a:cubicBezTo>
                <a:lnTo>
                  <a:pt x="11344730" y="4380790"/>
                </a:lnTo>
                <a:lnTo>
                  <a:pt x="11347029" y="4380762"/>
                </a:lnTo>
                <a:cubicBezTo>
                  <a:pt x="11358086" y="4380281"/>
                  <a:pt x="11369052" y="4379068"/>
                  <a:pt x="11379749" y="4375987"/>
                </a:cubicBezTo>
                <a:cubicBezTo>
                  <a:pt x="11382352" y="4375951"/>
                  <a:pt x="11383635" y="4374630"/>
                  <a:pt x="11386236" y="4374594"/>
                </a:cubicBezTo>
                <a:cubicBezTo>
                  <a:pt x="11396685" y="4377049"/>
                  <a:pt x="11412192" y="4369021"/>
                  <a:pt x="11416332" y="4385883"/>
                </a:cubicBezTo>
                <a:cubicBezTo>
                  <a:pt x="11420470" y="4402746"/>
                  <a:pt x="11404889" y="4405570"/>
                  <a:pt x="11394551" y="4410923"/>
                </a:cubicBezTo>
                <a:cubicBezTo>
                  <a:pt x="11380362" y="4420234"/>
                  <a:pt x="11363498" y="4424378"/>
                  <a:pt x="11346561" y="4423317"/>
                </a:cubicBezTo>
                <a:cubicBezTo>
                  <a:pt x="11307556" y="4426471"/>
                  <a:pt x="11271334" y="4442602"/>
                  <a:pt x="11233648" y="4447043"/>
                </a:cubicBezTo>
                <a:lnTo>
                  <a:pt x="11228348" y="4451504"/>
                </a:lnTo>
                <a:lnTo>
                  <a:pt x="11228735" y="4451436"/>
                </a:lnTo>
                <a:cubicBezTo>
                  <a:pt x="11244383" y="4444203"/>
                  <a:pt x="11261878" y="4441926"/>
                  <a:pt x="11278740" y="4445527"/>
                </a:cubicBezTo>
                <a:cubicBezTo>
                  <a:pt x="11290500" y="4446794"/>
                  <a:pt x="11306294" y="4443738"/>
                  <a:pt x="11308576" y="4461231"/>
                </a:cubicBezTo>
                <a:cubicBezTo>
                  <a:pt x="11310858" y="4478723"/>
                  <a:pt x="11293218" y="4476821"/>
                  <a:pt x="11284227" y="4482989"/>
                </a:cubicBezTo>
                <a:cubicBezTo>
                  <a:pt x="11281748" y="4483911"/>
                  <a:pt x="11280047" y="4483133"/>
                  <a:pt x="11277568" y="4484055"/>
                </a:cubicBezTo>
                <a:cubicBezTo>
                  <a:pt x="11255044" y="4486087"/>
                  <a:pt x="11234244" y="4495592"/>
                  <a:pt x="11213176" y="4503431"/>
                </a:cubicBezTo>
                <a:lnTo>
                  <a:pt x="11198887" y="4507609"/>
                </a:lnTo>
                <a:lnTo>
                  <a:pt x="11198147" y="4515230"/>
                </a:lnTo>
                <a:cubicBezTo>
                  <a:pt x="11194939" y="4518529"/>
                  <a:pt x="11189770" y="4521206"/>
                  <a:pt x="11185242" y="4523222"/>
                </a:cubicBezTo>
                <a:cubicBezTo>
                  <a:pt x="11177469" y="4525935"/>
                  <a:pt x="11170945" y="4524725"/>
                  <a:pt x="11169517" y="4515634"/>
                </a:cubicBezTo>
                <a:lnTo>
                  <a:pt x="11169042" y="4512808"/>
                </a:lnTo>
                <a:lnTo>
                  <a:pt x="11159051" y="4512815"/>
                </a:lnTo>
                <a:lnTo>
                  <a:pt x="11159236" y="4529549"/>
                </a:lnTo>
                <a:lnTo>
                  <a:pt x="11155795" y="4536594"/>
                </a:lnTo>
                <a:lnTo>
                  <a:pt x="11158426" y="4546774"/>
                </a:lnTo>
                <a:lnTo>
                  <a:pt x="11153567" y="4569330"/>
                </a:lnTo>
                <a:lnTo>
                  <a:pt x="11165786" y="4566567"/>
                </a:lnTo>
                <a:cubicBezTo>
                  <a:pt x="11208844" y="4553366"/>
                  <a:pt x="11254381" y="4539243"/>
                  <a:pt x="11301276" y="4540133"/>
                </a:cubicBezTo>
                <a:cubicBezTo>
                  <a:pt x="11311336" y="4540624"/>
                  <a:pt x="11320326" y="4534456"/>
                  <a:pt x="11329317" y="4528290"/>
                </a:cubicBezTo>
                <a:cubicBezTo>
                  <a:pt x="11363726" y="4507019"/>
                  <a:pt x="11402895" y="4502318"/>
                  <a:pt x="11442064" y="4497620"/>
                </a:cubicBezTo>
                <a:cubicBezTo>
                  <a:pt x="11464515" y="4493498"/>
                  <a:pt x="11477635" y="4509779"/>
                  <a:pt x="11477582" y="4532372"/>
                </a:cubicBezTo>
                <a:cubicBezTo>
                  <a:pt x="11478649" y="4539028"/>
                  <a:pt x="11482831" y="4538885"/>
                  <a:pt x="11487154" y="4542919"/>
                </a:cubicBezTo>
                <a:cubicBezTo>
                  <a:pt x="11505085" y="4553177"/>
                  <a:pt x="11505376" y="4561534"/>
                  <a:pt x="11487393" y="4573867"/>
                </a:cubicBezTo>
                <a:cubicBezTo>
                  <a:pt x="11476701" y="4579259"/>
                  <a:pt x="11466009" y="4584647"/>
                  <a:pt x="11453617" y="4589259"/>
                </a:cubicBezTo>
                <a:cubicBezTo>
                  <a:pt x="11437045" y="4594015"/>
                  <a:pt x="11422610" y="4612085"/>
                  <a:pt x="11402688" y="4592693"/>
                </a:cubicBezTo>
                <a:cubicBezTo>
                  <a:pt x="11398363" y="4588656"/>
                  <a:pt x="11390151" y="4593124"/>
                  <a:pt x="11391218" y="4599781"/>
                </a:cubicBezTo>
                <a:cubicBezTo>
                  <a:pt x="11394714" y="4628108"/>
                  <a:pt x="11374304" y="4618771"/>
                  <a:pt x="11362544" y="4617505"/>
                </a:cubicBezTo>
                <a:cubicBezTo>
                  <a:pt x="11351561" y="4614538"/>
                  <a:pt x="11346605" y="4616383"/>
                  <a:pt x="11335913" y="4621772"/>
                </a:cubicBezTo>
                <a:cubicBezTo>
                  <a:pt x="11305539" y="4638719"/>
                  <a:pt x="11277011" y="4660620"/>
                  <a:pt x="11243721" y="4665955"/>
                </a:cubicBezTo>
                <a:cubicBezTo>
                  <a:pt x="11195560" y="4676822"/>
                  <a:pt x="11152939" y="4702557"/>
                  <a:pt x="11107549" y="4720858"/>
                </a:cubicBezTo>
                <a:cubicBezTo>
                  <a:pt x="11085241" y="4729159"/>
                  <a:pt x="11063857" y="4739938"/>
                  <a:pt x="11042474" y="4750716"/>
                </a:cubicBezTo>
                <a:cubicBezTo>
                  <a:pt x="11039217" y="4753340"/>
                  <a:pt x="11031637" y="4751929"/>
                  <a:pt x="11037028" y="4762619"/>
                </a:cubicBezTo>
                <a:cubicBezTo>
                  <a:pt x="11051216" y="4785557"/>
                  <a:pt x="11045772" y="4797460"/>
                  <a:pt x="11020841" y="4802503"/>
                </a:cubicBezTo>
                <a:cubicBezTo>
                  <a:pt x="11005047" y="4805559"/>
                  <a:pt x="10996056" y="4811727"/>
                  <a:pt x="10996638" y="4828442"/>
                </a:cubicBezTo>
                <a:cubicBezTo>
                  <a:pt x="10995226" y="4836020"/>
                  <a:pt x="10995517" y="4844377"/>
                  <a:pt x="10984682" y="4845588"/>
                </a:cubicBezTo>
                <a:cubicBezTo>
                  <a:pt x="10949690" y="4850144"/>
                  <a:pt x="10924563" y="4873601"/>
                  <a:pt x="10894966" y="4888848"/>
                </a:cubicBezTo>
                <a:cubicBezTo>
                  <a:pt x="10885052" y="4892536"/>
                  <a:pt x="10877762" y="4899483"/>
                  <a:pt x="10868190" y="4888935"/>
                </a:cubicBezTo>
                <a:cubicBezTo>
                  <a:pt x="10863721" y="4880723"/>
                  <a:pt x="10856429" y="4887669"/>
                  <a:pt x="10852396" y="4891992"/>
                </a:cubicBezTo>
                <a:cubicBezTo>
                  <a:pt x="10845883" y="4897237"/>
                  <a:pt x="10842773" y="4904037"/>
                  <a:pt x="10846464" y="4913950"/>
                </a:cubicBezTo>
                <a:cubicBezTo>
                  <a:pt x="10847388" y="4916429"/>
                  <a:pt x="10852636" y="4922941"/>
                  <a:pt x="10853412" y="4921242"/>
                </a:cubicBezTo>
                <a:cubicBezTo>
                  <a:pt x="10869549" y="4903949"/>
                  <a:pt x="10885290" y="4923487"/>
                  <a:pt x="10901863" y="4918731"/>
                </a:cubicBezTo>
                <a:cubicBezTo>
                  <a:pt x="10936563" y="4905820"/>
                  <a:pt x="10973253" y="4902041"/>
                  <a:pt x="11010865" y="4900743"/>
                </a:cubicBezTo>
                <a:cubicBezTo>
                  <a:pt x="11025104" y="4901088"/>
                  <a:pt x="11035018" y="4897398"/>
                  <a:pt x="11031035" y="4879130"/>
                </a:cubicBezTo>
                <a:cubicBezTo>
                  <a:pt x="11029190" y="4874172"/>
                  <a:pt x="11026421" y="4866738"/>
                  <a:pt x="11035557" y="4864748"/>
                </a:cubicBezTo>
                <a:cubicBezTo>
                  <a:pt x="11040514" y="4862903"/>
                  <a:pt x="11044838" y="4866938"/>
                  <a:pt x="11046685" y="4871895"/>
                </a:cubicBezTo>
                <a:cubicBezTo>
                  <a:pt x="11050521" y="4885987"/>
                  <a:pt x="11057179" y="4884919"/>
                  <a:pt x="11069572" y="4880309"/>
                </a:cubicBezTo>
                <a:cubicBezTo>
                  <a:pt x="11084444" y="4874775"/>
                  <a:pt x="11099314" y="4869241"/>
                  <a:pt x="11108015" y="4854718"/>
                </a:cubicBezTo>
                <a:cubicBezTo>
                  <a:pt x="11112048" y="4850394"/>
                  <a:pt x="11115938" y="4841891"/>
                  <a:pt x="11122740" y="4845004"/>
                </a:cubicBezTo>
                <a:cubicBezTo>
                  <a:pt x="11141448" y="4853561"/>
                  <a:pt x="11156952" y="4842148"/>
                  <a:pt x="11173524" y="4837394"/>
                </a:cubicBezTo>
                <a:cubicBezTo>
                  <a:pt x="11195977" y="4833272"/>
                  <a:pt x="11219934" y="4848341"/>
                  <a:pt x="11223136" y="4868312"/>
                </a:cubicBezTo>
                <a:cubicBezTo>
                  <a:pt x="11226050" y="4879925"/>
                  <a:pt x="11234554" y="4883815"/>
                  <a:pt x="11238247" y="4893729"/>
                </a:cubicBezTo>
                <a:cubicBezTo>
                  <a:pt x="11230033" y="4898194"/>
                  <a:pt x="11222598" y="4900963"/>
                  <a:pt x="11217785" y="4906986"/>
                </a:cubicBezTo>
                <a:cubicBezTo>
                  <a:pt x="11180557" y="4943413"/>
                  <a:pt x="11126226" y="4945290"/>
                  <a:pt x="11084382" y="4969325"/>
                </a:cubicBezTo>
                <a:cubicBezTo>
                  <a:pt x="11055709" y="4987049"/>
                  <a:pt x="11017170" y="4985869"/>
                  <a:pt x="10993112" y="5015985"/>
                </a:cubicBezTo>
                <a:cubicBezTo>
                  <a:pt x="10989855" y="5018609"/>
                  <a:pt x="10984122" y="5022153"/>
                  <a:pt x="10979798" y="5018119"/>
                </a:cubicBezTo>
                <a:cubicBezTo>
                  <a:pt x="10967601" y="5004316"/>
                  <a:pt x="10963859" y="5016997"/>
                  <a:pt x="10958268" y="5024719"/>
                </a:cubicBezTo>
                <a:cubicBezTo>
                  <a:pt x="10955934" y="5029821"/>
                  <a:pt x="10952823" y="5036622"/>
                  <a:pt x="10947865" y="5038466"/>
                </a:cubicBezTo>
                <a:cubicBezTo>
                  <a:pt x="10913799" y="5045498"/>
                  <a:pt x="10888817" y="5073136"/>
                  <a:pt x="10854751" y="5080170"/>
                </a:cubicBezTo>
                <a:cubicBezTo>
                  <a:pt x="10827342" y="5086137"/>
                  <a:pt x="10808873" y="5108528"/>
                  <a:pt x="10777917" y="5108760"/>
                </a:cubicBezTo>
                <a:cubicBezTo>
                  <a:pt x="10767081" y="5109971"/>
                  <a:pt x="10752645" y="5128040"/>
                  <a:pt x="10735294" y="5134497"/>
                </a:cubicBezTo>
                <a:cubicBezTo>
                  <a:pt x="10722126" y="5140809"/>
                  <a:pt x="10722707" y="5157523"/>
                  <a:pt x="10725620" y="5169136"/>
                </a:cubicBezTo>
                <a:cubicBezTo>
                  <a:pt x="10727756" y="5182449"/>
                  <a:pt x="10740926" y="5176138"/>
                  <a:pt x="10748506" y="5177550"/>
                </a:cubicBezTo>
                <a:cubicBezTo>
                  <a:pt x="10764446" y="5178673"/>
                  <a:pt x="10774993" y="5169105"/>
                  <a:pt x="10788163" y="5162794"/>
                </a:cubicBezTo>
                <a:cubicBezTo>
                  <a:pt x="10791710" y="5168527"/>
                  <a:pt x="10783154" y="5187230"/>
                  <a:pt x="10801914" y="5173195"/>
                </a:cubicBezTo>
                <a:cubicBezTo>
                  <a:pt x="10809206" y="5166250"/>
                  <a:pt x="10815086" y="5166884"/>
                  <a:pt x="10817999" y="5178497"/>
                </a:cubicBezTo>
                <a:cubicBezTo>
                  <a:pt x="10819845" y="5183452"/>
                  <a:pt x="10821691" y="5188411"/>
                  <a:pt x="10829127" y="5185643"/>
                </a:cubicBezTo>
                <a:cubicBezTo>
                  <a:pt x="10835784" y="5184577"/>
                  <a:pt x="10834715" y="5177920"/>
                  <a:pt x="10835350" y="5172040"/>
                </a:cubicBezTo>
                <a:cubicBezTo>
                  <a:pt x="10833067" y="5154548"/>
                  <a:pt x="10844392" y="5143281"/>
                  <a:pt x="10860476" y="5148582"/>
                </a:cubicBezTo>
                <a:cubicBezTo>
                  <a:pt x="10868980" y="5152472"/>
                  <a:pt x="10875637" y="5151406"/>
                  <a:pt x="10880449" y="5145382"/>
                </a:cubicBezTo>
                <a:cubicBezTo>
                  <a:pt x="10902175" y="5120368"/>
                  <a:pt x="10933618" y="5110078"/>
                  <a:pt x="10958890" y="5090797"/>
                </a:cubicBezTo>
                <a:cubicBezTo>
                  <a:pt x="10980906" y="5074141"/>
                  <a:pt x="11005640" y="5087510"/>
                  <a:pt x="11004956" y="5115983"/>
                </a:cubicBezTo>
                <a:cubicBezTo>
                  <a:pt x="11004322" y="5121861"/>
                  <a:pt x="11006948" y="5125118"/>
                  <a:pt x="11012049" y="5127451"/>
                </a:cubicBezTo>
                <a:cubicBezTo>
                  <a:pt x="11022398" y="5136296"/>
                  <a:pt x="11019287" y="5143098"/>
                  <a:pt x="11009519" y="5150967"/>
                </a:cubicBezTo>
                <a:cubicBezTo>
                  <a:pt x="10980990" y="5172869"/>
                  <a:pt x="10947215" y="5188259"/>
                  <a:pt x="10913438" y="5203650"/>
                </a:cubicBezTo>
                <a:cubicBezTo>
                  <a:pt x="10898567" y="5209183"/>
                  <a:pt x="10884619" y="5217196"/>
                  <a:pt x="10888602" y="5235466"/>
                </a:cubicBezTo>
                <a:cubicBezTo>
                  <a:pt x="10892438" y="5249557"/>
                  <a:pt x="10909933" y="5247280"/>
                  <a:pt x="10922470" y="5246846"/>
                </a:cubicBezTo>
                <a:cubicBezTo>
                  <a:pt x="10942444" y="5243647"/>
                  <a:pt x="10953571" y="5250794"/>
                  <a:pt x="10961734" y="5268919"/>
                </a:cubicBezTo>
                <a:cubicBezTo>
                  <a:pt x="10967128" y="5279609"/>
                  <a:pt x="10972664" y="5294479"/>
                  <a:pt x="10983647" y="5297447"/>
                </a:cubicBezTo>
                <a:cubicBezTo>
                  <a:pt x="11014745" y="5301394"/>
                  <a:pt x="11023977" y="5326176"/>
                  <a:pt x="11039717" y="5345713"/>
                </a:cubicBezTo>
                <a:cubicBezTo>
                  <a:pt x="11050215" y="5358738"/>
                  <a:pt x="11048171" y="5372197"/>
                  <a:pt x="11034855" y="5374329"/>
                </a:cubicBezTo>
                <a:cubicBezTo>
                  <a:pt x="11000010" y="5383063"/>
                  <a:pt x="10981977" y="5417991"/>
                  <a:pt x="10944363" y="5419287"/>
                </a:cubicBezTo>
                <a:cubicBezTo>
                  <a:pt x="10926868" y="5421568"/>
                  <a:pt x="10909663" y="5432202"/>
                  <a:pt x="10891588" y="5417764"/>
                </a:cubicBezTo>
                <a:cubicBezTo>
                  <a:pt x="10888965" y="5414509"/>
                  <a:pt x="10883085" y="5413875"/>
                  <a:pt x="10879829" y="5416498"/>
                </a:cubicBezTo>
                <a:cubicBezTo>
                  <a:pt x="10866949" y="5431167"/>
                  <a:pt x="10847898" y="5436844"/>
                  <a:pt x="10822190" y="5443589"/>
                </a:cubicBezTo>
                <a:cubicBezTo>
                  <a:pt x="10848479" y="5453559"/>
                  <a:pt x="10871076" y="5453616"/>
                  <a:pt x="10889930" y="5466350"/>
                </a:cubicBezTo>
                <a:cubicBezTo>
                  <a:pt x="10895032" y="5468684"/>
                  <a:pt x="10897655" y="5471941"/>
                  <a:pt x="10895322" y="5477043"/>
                </a:cubicBezTo>
                <a:cubicBezTo>
                  <a:pt x="10892989" y="5482143"/>
                  <a:pt x="10888032" y="5483988"/>
                  <a:pt x="10881229" y="5480875"/>
                </a:cubicBezTo>
                <a:cubicBezTo>
                  <a:pt x="10873648" y="5479466"/>
                  <a:pt x="10871511" y="5466150"/>
                  <a:pt x="10861743" y="5474019"/>
                </a:cubicBezTo>
                <a:cubicBezTo>
                  <a:pt x="10860965" y="5475720"/>
                  <a:pt x="10860965" y="5475720"/>
                  <a:pt x="10861889" y="5478197"/>
                </a:cubicBezTo>
                <a:cubicBezTo>
                  <a:pt x="10870682" y="5490443"/>
                  <a:pt x="10894980" y="5491279"/>
                  <a:pt x="10894151" y="5515572"/>
                </a:cubicBezTo>
                <a:cubicBezTo>
                  <a:pt x="10894151" y="5515572"/>
                  <a:pt x="10906056" y="5521019"/>
                  <a:pt x="10906543" y="5510960"/>
                </a:cubicBezTo>
                <a:cubicBezTo>
                  <a:pt x="10907030" y="5500904"/>
                  <a:pt x="10910288" y="5498280"/>
                  <a:pt x="10919569" y="5500471"/>
                </a:cubicBezTo>
                <a:cubicBezTo>
                  <a:pt x="10934730" y="5503294"/>
                  <a:pt x="10948969" y="5503637"/>
                  <a:pt x="10957908" y="5520064"/>
                </a:cubicBezTo>
                <a:cubicBezTo>
                  <a:pt x="10963156" y="5526577"/>
                  <a:pt x="10968257" y="5528911"/>
                  <a:pt x="10976325" y="5520264"/>
                </a:cubicBezTo>
                <a:cubicBezTo>
                  <a:pt x="10978659" y="5515164"/>
                  <a:pt x="10980993" y="5510063"/>
                  <a:pt x="10988718" y="5515653"/>
                </a:cubicBezTo>
                <a:cubicBezTo>
                  <a:pt x="10994743" y="5520465"/>
                  <a:pt x="10995811" y="5527122"/>
                  <a:pt x="10994400" y="5534702"/>
                </a:cubicBezTo>
                <a:cubicBezTo>
                  <a:pt x="10992991" y="5542280"/>
                  <a:pt x="10988034" y="5544124"/>
                  <a:pt x="10982154" y="5543491"/>
                </a:cubicBezTo>
                <a:cubicBezTo>
                  <a:pt x="10967915" y="5543146"/>
                  <a:pt x="10955232" y="5539400"/>
                  <a:pt x="10940652" y="5553291"/>
                </a:cubicBezTo>
                <a:cubicBezTo>
                  <a:pt x="10978556" y="5560350"/>
                  <a:pt x="11012134" y="5563373"/>
                  <a:pt x="11050092" y="5547838"/>
                </a:cubicBezTo>
                <a:cubicBezTo>
                  <a:pt x="11040665" y="5541470"/>
                  <a:pt x="11031528" y="5543460"/>
                  <a:pt x="11024724" y="5540347"/>
                </a:cubicBezTo>
                <a:cubicBezTo>
                  <a:pt x="11015443" y="5538159"/>
                  <a:pt x="11002905" y="5538591"/>
                  <a:pt x="11004947" y="5525133"/>
                </a:cubicBezTo>
                <a:cubicBezTo>
                  <a:pt x="11006214" y="5513375"/>
                  <a:pt x="11016128" y="5509686"/>
                  <a:pt x="11027886" y="5510954"/>
                </a:cubicBezTo>
                <a:cubicBezTo>
                  <a:pt x="11073372" y="5519423"/>
                  <a:pt x="11118855" y="5527893"/>
                  <a:pt x="11164340" y="5536363"/>
                </a:cubicBezTo>
                <a:cubicBezTo>
                  <a:pt x="11175323" y="5539332"/>
                  <a:pt x="11199373" y="5581173"/>
                  <a:pt x="11195483" y="5589674"/>
                </a:cubicBezTo>
                <a:cubicBezTo>
                  <a:pt x="11187562" y="5602498"/>
                  <a:pt x="11177937" y="5614544"/>
                  <a:pt x="11160297" y="5612643"/>
                </a:cubicBezTo>
                <a:cubicBezTo>
                  <a:pt x="11152716" y="5611233"/>
                  <a:pt x="11150383" y="5616333"/>
                  <a:pt x="11146348" y="5620656"/>
                </a:cubicBezTo>
                <a:cubicBezTo>
                  <a:pt x="11132059" y="5642903"/>
                  <a:pt x="11112085" y="5646104"/>
                  <a:pt x="11087642" y="5641092"/>
                </a:cubicBezTo>
                <a:cubicBezTo>
                  <a:pt x="11067379" y="5635934"/>
                  <a:pt x="11045559" y="5634177"/>
                  <a:pt x="11026849" y="5625618"/>
                </a:cubicBezTo>
                <a:cubicBezTo>
                  <a:pt x="11021748" y="5623285"/>
                  <a:pt x="11014167" y="5621873"/>
                  <a:pt x="11010278" y="5630376"/>
                </a:cubicBezTo>
                <a:cubicBezTo>
                  <a:pt x="11015526" y="5636887"/>
                  <a:pt x="11021405" y="5637520"/>
                  <a:pt x="11027286" y="5638155"/>
                </a:cubicBezTo>
                <a:cubicBezTo>
                  <a:pt x="11031464" y="5638010"/>
                  <a:pt x="11037345" y="5638644"/>
                  <a:pt x="11036713" y="5644523"/>
                </a:cubicBezTo>
                <a:lnTo>
                  <a:pt x="11033233" y="5648721"/>
                </a:lnTo>
                <a:lnTo>
                  <a:pt x="11037491" y="5649755"/>
                </a:lnTo>
                <a:cubicBezTo>
                  <a:pt x="11040064" y="5652017"/>
                  <a:pt x="11042319" y="5656134"/>
                  <a:pt x="11044039" y="5662942"/>
                </a:cubicBezTo>
                <a:cubicBezTo>
                  <a:pt x="11045431" y="5669432"/>
                  <a:pt x="11054558" y="5670604"/>
                  <a:pt x="11057089" y="5665362"/>
                </a:cubicBezTo>
                <a:cubicBezTo>
                  <a:pt x="11068458" y="5640471"/>
                  <a:pt x="11088142" y="5651906"/>
                  <a:pt x="11105044" y="5650365"/>
                </a:cubicBezTo>
                <a:cubicBezTo>
                  <a:pt x="11118056" y="5650180"/>
                  <a:pt x="11129787" y="5651317"/>
                  <a:pt x="11141518" y="5652453"/>
                </a:cubicBezTo>
                <a:cubicBezTo>
                  <a:pt x="11162412" y="5657364"/>
                  <a:pt x="11165123" y="5665135"/>
                  <a:pt x="11152325" y="5680936"/>
                </a:cubicBezTo>
                <a:cubicBezTo>
                  <a:pt x="11149795" y="5686178"/>
                  <a:pt x="11145908" y="5687536"/>
                  <a:pt x="11147300" y="5694024"/>
                </a:cubicBezTo>
                <a:cubicBezTo>
                  <a:pt x="11155398" y="5714735"/>
                  <a:pt x="11149161" y="5734349"/>
                  <a:pt x="11127092" y="5738566"/>
                </a:cubicBezTo>
                <a:cubicBezTo>
                  <a:pt x="11089479" y="5748210"/>
                  <a:pt x="11051864" y="5757853"/>
                  <a:pt x="11012714" y="5750598"/>
                </a:cubicBezTo>
                <a:cubicBezTo>
                  <a:pt x="11002267" y="5748141"/>
                  <a:pt x="10991820" y="5745686"/>
                  <a:pt x="10982763" y="5749719"/>
                </a:cubicBezTo>
                <a:lnTo>
                  <a:pt x="10973719" y="5752089"/>
                </a:lnTo>
                <a:lnTo>
                  <a:pt x="10979548" y="5760498"/>
                </a:lnTo>
                <a:cubicBezTo>
                  <a:pt x="10979474" y="5767404"/>
                  <a:pt x="10974274" y="5774278"/>
                  <a:pt x="10963655" y="5781756"/>
                </a:cubicBezTo>
                <a:cubicBezTo>
                  <a:pt x="10960399" y="5784378"/>
                  <a:pt x="10954664" y="5787923"/>
                  <a:pt x="10958210" y="5793658"/>
                </a:cubicBezTo>
                <a:cubicBezTo>
                  <a:pt x="10966081" y="5803427"/>
                  <a:pt x="10957867" y="5807894"/>
                  <a:pt x="10949655" y="5812360"/>
                </a:cubicBezTo>
                <a:lnTo>
                  <a:pt x="10945974" y="5814421"/>
                </a:lnTo>
                <a:lnTo>
                  <a:pt x="10948273" y="5814394"/>
                </a:lnTo>
                <a:cubicBezTo>
                  <a:pt x="10959330" y="5813912"/>
                  <a:pt x="10970296" y="5812700"/>
                  <a:pt x="10980993" y="5809619"/>
                </a:cubicBezTo>
                <a:cubicBezTo>
                  <a:pt x="10983595" y="5809584"/>
                  <a:pt x="10984879" y="5808263"/>
                  <a:pt x="10987480" y="5808227"/>
                </a:cubicBezTo>
                <a:cubicBezTo>
                  <a:pt x="10997929" y="5810681"/>
                  <a:pt x="11013436" y="5802652"/>
                  <a:pt x="11017576" y="5819515"/>
                </a:cubicBezTo>
                <a:cubicBezTo>
                  <a:pt x="11021714" y="5836378"/>
                  <a:pt x="11006133" y="5839202"/>
                  <a:pt x="10995795" y="5844555"/>
                </a:cubicBezTo>
                <a:cubicBezTo>
                  <a:pt x="10981606" y="5853867"/>
                  <a:pt x="10964742" y="5858011"/>
                  <a:pt x="10947805" y="5856949"/>
                </a:cubicBezTo>
                <a:cubicBezTo>
                  <a:pt x="10908800" y="5860103"/>
                  <a:pt x="10872578" y="5876235"/>
                  <a:pt x="10834893" y="5880674"/>
                </a:cubicBezTo>
                <a:cubicBezTo>
                  <a:pt x="10823197" y="5882141"/>
                  <a:pt x="10822130" y="5899078"/>
                  <a:pt x="10809188" y="5904466"/>
                </a:cubicBezTo>
                <a:cubicBezTo>
                  <a:pt x="10797567" y="5911139"/>
                  <a:pt x="10788584" y="5920379"/>
                  <a:pt x="10800530" y="5937131"/>
                </a:cubicBezTo>
                <a:cubicBezTo>
                  <a:pt x="10807164" y="5946148"/>
                  <a:pt x="10795542" y="5952821"/>
                  <a:pt x="10786486" y="5956854"/>
                </a:cubicBezTo>
                <a:cubicBezTo>
                  <a:pt x="10778713" y="5959567"/>
                  <a:pt x="10772189" y="5958358"/>
                  <a:pt x="10770761" y="5949266"/>
                </a:cubicBezTo>
                <a:cubicBezTo>
                  <a:pt x="10770689" y="5944060"/>
                  <a:pt x="10770581" y="5936252"/>
                  <a:pt x="10760170" y="5936400"/>
                </a:cubicBezTo>
                <a:cubicBezTo>
                  <a:pt x="10761490" y="5937683"/>
                  <a:pt x="10760242" y="5941607"/>
                  <a:pt x="10760242" y="5941607"/>
                </a:cubicBezTo>
                <a:cubicBezTo>
                  <a:pt x="10761340" y="5950376"/>
                  <a:pt x="10761439" y="5957534"/>
                  <a:pt x="10760480" y="5963181"/>
                </a:cubicBezTo>
                <a:lnTo>
                  <a:pt x="10757039" y="5970226"/>
                </a:lnTo>
                <a:lnTo>
                  <a:pt x="10759670" y="5980407"/>
                </a:lnTo>
                <a:cubicBezTo>
                  <a:pt x="10764477" y="6010362"/>
                  <a:pt x="10746516" y="6021807"/>
                  <a:pt x="10727558" y="6031638"/>
                </a:cubicBezTo>
                <a:lnTo>
                  <a:pt x="10723320" y="6033913"/>
                </a:lnTo>
                <a:lnTo>
                  <a:pt x="10722371" y="6038300"/>
                </a:lnTo>
                <a:cubicBezTo>
                  <a:pt x="10719630" y="6040128"/>
                  <a:pt x="10715424" y="6041815"/>
                  <a:pt x="10712197" y="6043814"/>
                </a:cubicBezTo>
                <a:cubicBezTo>
                  <a:pt x="10699290" y="6051805"/>
                  <a:pt x="10679752" y="6050782"/>
                  <a:pt x="10674800" y="6069073"/>
                </a:cubicBezTo>
                <a:cubicBezTo>
                  <a:pt x="10674836" y="6071677"/>
                  <a:pt x="10670949" y="6073033"/>
                  <a:pt x="10668347" y="6073069"/>
                </a:cubicBezTo>
                <a:cubicBezTo>
                  <a:pt x="10631799" y="6065777"/>
                  <a:pt x="10610199" y="6103830"/>
                  <a:pt x="10577683" y="6105591"/>
                </a:cubicBezTo>
                <a:cubicBezTo>
                  <a:pt x="10569875" y="6105702"/>
                  <a:pt x="10563424" y="6109699"/>
                  <a:pt x="10555614" y="6109809"/>
                </a:cubicBezTo>
                <a:cubicBezTo>
                  <a:pt x="10532153" y="6107537"/>
                  <a:pt x="10512721" y="6114321"/>
                  <a:pt x="10492009" y="6122424"/>
                </a:cubicBezTo>
                <a:lnTo>
                  <a:pt x="10487427" y="6124022"/>
                </a:lnTo>
                <a:lnTo>
                  <a:pt x="10472238" y="6145557"/>
                </a:lnTo>
                <a:cubicBezTo>
                  <a:pt x="10470714" y="6150620"/>
                  <a:pt x="10475778" y="6152147"/>
                  <a:pt x="10496352" y="6146196"/>
                </a:cubicBezTo>
                <a:lnTo>
                  <a:pt x="10433572" y="6171068"/>
                </a:lnTo>
                <a:lnTo>
                  <a:pt x="10430409" y="6185774"/>
                </a:lnTo>
                <a:cubicBezTo>
                  <a:pt x="10432016" y="6207879"/>
                  <a:pt x="10419257" y="6226283"/>
                  <a:pt x="10395903" y="6231819"/>
                </a:cubicBezTo>
                <a:cubicBezTo>
                  <a:pt x="10332333" y="6247037"/>
                  <a:pt x="10268799" y="6264857"/>
                  <a:pt x="10202483" y="6269701"/>
                </a:cubicBezTo>
                <a:cubicBezTo>
                  <a:pt x="10191431" y="6270507"/>
                  <a:pt x="10180048" y="6270994"/>
                  <a:pt x="10168670" y="6271806"/>
                </a:cubicBezTo>
                <a:lnTo>
                  <a:pt x="10148635" y="6274212"/>
                </a:lnTo>
                <a:lnTo>
                  <a:pt x="10116725" y="6289711"/>
                </a:lnTo>
                <a:cubicBezTo>
                  <a:pt x="10102180" y="6295821"/>
                  <a:pt x="10088598" y="6300564"/>
                  <a:pt x="10072687" y="6305710"/>
                </a:cubicBezTo>
                <a:cubicBezTo>
                  <a:pt x="10058703" y="6308124"/>
                  <a:pt x="10043754" y="6311903"/>
                  <a:pt x="10025993" y="6316768"/>
                </a:cubicBezTo>
                <a:lnTo>
                  <a:pt x="9974246" y="6331071"/>
                </a:lnTo>
                <a:lnTo>
                  <a:pt x="9978228" y="6336653"/>
                </a:lnTo>
                <a:cubicBezTo>
                  <a:pt x="9982223" y="6343105"/>
                  <a:pt x="9988783" y="6346917"/>
                  <a:pt x="9993953" y="6344240"/>
                </a:cubicBezTo>
                <a:cubicBezTo>
                  <a:pt x="10019764" y="6328256"/>
                  <a:pt x="10057774" y="6347243"/>
                  <a:pt x="10079483" y="6316998"/>
                </a:cubicBezTo>
                <a:cubicBezTo>
                  <a:pt x="10099094" y="6323228"/>
                  <a:pt x="10119412" y="6286495"/>
                  <a:pt x="10143269" y="6317397"/>
                </a:cubicBezTo>
                <a:cubicBezTo>
                  <a:pt x="10149902" y="6326415"/>
                  <a:pt x="10164055" y="6314500"/>
                  <a:pt x="10175786" y="6315635"/>
                </a:cubicBezTo>
                <a:cubicBezTo>
                  <a:pt x="10222708" y="6320177"/>
                  <a:pt x="10264135" y="6303973"/>
                  <a:pt x="10301498" y="6276109"/>
                </a:cubicBezTo>
                <a:cubicBezTo>
                  <a:pt x="10314402" y="6268117"/>
                  <a:pt x="10324814" y="6267969"/>
                  <a:pt x="10335369" y="6278233"/>
                </a:cubicBezTo>
                <a:cubicBezTo>
                  <a:pt x="10327886" y="6301769"/>
                  <a:pt x="10309812" y="6312437"/>
                  <a:pt x="10285175" y="6319294"/>
                </a:cubicBezTo>
                <a:cubicBezTo>
                  <a:pt x="10255333" y="6326226"/>
                  <a:pt x="10229594" y="6347415"/>
                  <a:pt x="10202464" y="6362118"/>
                </a:cubicBezTo>
                <a:cubicBezTo>
                  <a:pt x="10183105" y="6374106"/>
                  <a:pt x="10164958" y="6379569"/>
                  <a:pt x="10141461" y="6374696"/>
                </a:cubicBezTo>
                <a:cubicBezTo>
                  <a:pt x="10111439" y="6368612"/>
                  <a:pt x="10081741" y="6385953"/>
                  <a:pt x="10050472" y="6383792"/>
                </a:cubicBezTo>
                <a:cubicBezTo>
                  <a:pt x="10046586" y="6385149"/>
                  <a:pt x="10041416" y="6387826"/>
                  <a:pt x="10038778" y="6385260"/>
                </a:cubicBezTo>
                <a:cubicBezTo>
                  <a:pt x="10017703" y="6367334"/>
                  <a:pt x="9999736" y="6385812"/>
                  <a:pt x="9981590" y="6391275"/>
                </a:cubicBezTo>
                <a:cubicBezTo>
                  <a:pt x="9960839" y="6396775"/>
                  <a:pt x="9939981" y="6394467"/>
                  <a:pt x="9919123" y="6392158"/>
                </a:cubicBezTo>
                <a:cubicBezTo>
                  <a:pt x="9915200" y="6390913"/>
                  <a:pt x="9912634" y="6393552"/>
                  <a:pt x="9911386" y="6397474"/>
                </a:cubicBezTo>
                <a:cubicBezTo>
                  <a:pt x="9902403" y="6406714"/>
                  <a:pt x="9891885" y="6399052"/>
                  <a:pt x="9894415" y="6393808"/>
                </a:cubicBezTo>
                <a:cubicBezTo>
                  <a:pt x="9899367" y="6375517"/>
                  <a:pt x="9886388" y="6378303"/>
                  <a:pt x="9877261" y="6377130"/>
                </a:cubicBezTo>
                <a:cubicBezTo>
                  <a:pt x="9860325" y="6376069"/>
                  <a:pt x="9842214" y="6384134"/>
                  <a:pt x="9825170" y="6375264"/>
                </a:cubicBezTo>
                <a:cubicBezTo>
                  <a:pt x="9819928" y="6372735"/>
                  <a:pt x="9813476" y="6376730"/>
                  <a:pt x="9810945" y="6381974"/>
                </a:cubicBezTo>
                <a:cubicBezTo>
                  <a:pt x="9804636" y="6396380"/>
                  <a:pt x="9794191" y="6393926"/>
                  <a:pt x="9781104" y="6388904"/>
                </a:cubicBezTo>
                <a:cubicBezTo>
                  <a:pt x="9771975" y="6387732"/>
                  <a:pt x="9763878" y="6367021"/>
                  <a:pt x="9749834" y="6386744"/>
                </a:cubicBezTo>
                <a:cubicBezTo>
                  <a:pt x="9744737" y="6394625"/>
                  <a:pt x="9723842" y="6389715"/>
                  <a:pt x="9726734" y="6410500"/>
                </a:cubicBezTo>
                <a:cubicBezTo>
                  <a:pt x="9728126" y="6416988"/>
                  <a:pt x="9717714" y="6417136"/>
                  <a:pt x="9712508" y="6417210"/>
                </a:cubicBezTo>
                <a:cubicBezTo>
                  <a:pt x="9698175" y="6416110"/>
                  <a:pt x="9685053" y="6408487"/>
                  <a:pt x="9669581" y="6419119"/>
                </a:cubicBezTo>
                <a:cubicBezTo>
                  <a:pt x="9663128" y="6423113"/>
                  <a:pt x="9660417" y="6415342"/>
                  <a:pt x="9659026" y="6408855"/>
                </a:cubicBezTo>
                <a:cubicBezTo>
                  <a:pt x="9656207" y="6393274"/>
                  <a:pt x="9652067" y="6376411"/>
                  <a:pt x="9649247" y="6360831"/>
                </a:cubicBezTo>
                <a:cubicBezTo>
                  <a:pt x="9647821" y="6351741"/>
                  <a:pt x="9646392" y="6342648"/>
                  <a:pt x="9638548" y="6340156"/>
                </a:cubicBezTo>
                <a:cubicBezTo>
                  <a:pt x="9629384" y="6336381"/>
                  <a:pt x="9625570" y="6342943"/>
                  <a:pt x="9620437" y="6348222"/>
                </a:cubicBezTo>
                <a:cubicBezTo>
                  <a:pt x="9612773" y="6358744"/>
                  <a:pt x="9606248" y="6357536"/>
                  <a:pt x="9594481" y="6353797"/>
                </a:cubicBezTo>
                <a:cubicBezTo>
                  <a:pt x="9557862" y="6341297"/>
                  <a:pt x="9518821" y="6341851"/>
                  <a:pt x="9482562" y="6355379"/>
                </a:cubicBezTo>
                <a:cubicBezTo>
                  <a:pt x="9467018" y="6360807"/>
                  <a:pt x="9451403" y="6361027"/>
                  <a:pt x="9435748" y="6358646"/>
                </a:cubicBezTo>
                <a:cubicBezTo>
                  <a:pt x="9414889" y="6356338"/>
                  <a:pt x="9391501" y="6359271"/>
                  <a:pt x="9374493" y="6353004"/>
                </a:cubicBezTo>
                <a:cubicBezTo>
                  <a:pt x="9347002" y="6341677"/>
                  <a:pt x="9319799" y="6351175"/>
                  <a:pt x="9293699" y="6346336"/>
                </a:cubicBezTo>
                <a:cubicBezTo>
                  <a:pt x="9280649" y="6343917"/>
                  <a:pt x="9268955" y="6345384"/>
                  <a:pt x="9255977" y="6348173"/>
                </a:cubicBezTo>
                <a:cubicBezTo>
                  <a:pt x="9207952" y="6357963"/>
                  <a:pt x="9159783" y="6357343"/>
                  <a:pt x="9111432" y="6343707"/>
                </a:cubicBezTo>
                <a:cubicBezTo>
                  <a:pt x="9107510" y="6342461"/>
                  <a:pt x="9102269" y="6339933"/>
                  <a:pt x="9101057" y="6346459"/>
                </a:cubicBezTo>
                <a:cubicBezTo>
                  <a:pt x="9097426" y="6366034"/>
                  <a:pt x="9081772" y="6363652"/>
                  <a:pt x="9068758" y="6363836"/>
                </a:cubicBezTo>
                <a:cubicBezTo>
                  <a:pt x="9038808" y="6362958"/>
                  <a:pt x="9012997" y="6378944"/>
                  <a:pt x="8981799" y="6381988"/>
                </a:cubicBezTo>
                <a:cubicBezTo>
                  <a:pt x="8966652" y="6416045"/>
                  <a:pt x="8953349" y="6395407"/>
                  <a:pt x="8938837" y="6381294"/>
                </a:cubicBezTo>
                <a:cubicBezTo>
                  <a:pt x="8934877" y="6377445"/>
                  <a:pt x="8927033" y="6374953"/>
                  <a:pt x="8921936" y="6382834"/>
                </a:cubicBezTo>
                <a:cubicBezTo>
                  <a:pt x="8904005" y="6403915"/>
                  <a:pt x="8884468" y="6402890"/>
                  <a:pt x="8865922" y="6379722"/>
                </a:cubicBezTo>
                <a:cubicBezTo>
                  <a:pt x="8863283" y="6377156"/>
                  <a:pt x="8860645" y="6374590"/>
                  <a:pt x="8855439" y="6374664"/>
                </a:cubicBezTo>
                <a:cubicBezTo>
                  <a:pt x="8852837" y="6374700"/>
                  <a:pt x="8850270" y="6377340"/>
                  <a:pt x="8849022" y="6381263"/>
                </a:cubicBezTo>
                <a:cubicBezTo>
                  <a:pt x="8846564" y="6391711"/>
                  <a:pt x="8866464" y="6418764"/>
                  <a:pt x="8831163" y="6407548"/>
                </a:cubicBezTo>
                <a:cubicBezTo>
                  <a:pt x="8821114" y="6433724"/>
                  <a:pt x="8792375" y="6426320"/>
                  <a:pt x="8774373" y="6442194"/>
                </a:cubicBezTo>
                <a:cubicBezTo>
                  <a:pt x="8765352" y="6448830"/>
                  <a:pt x="8754978" y="6451580"/>
                  <a:pt x="8739252" y="6443994"/>
                </a:cubicBezTo>
                <a:cubicBezTo>
                  <a:pt x="8727449" y="6437652"/>
                  <a:pt x="8707984" y="6441832"/>
                  <a:pt x="8691083" y="6443372"/>
                </a:cubicBezTo>
                <a:cubicBezTo>
                  <a:pt x="8681955" y="6442200"/>
                  <a:pt x="8674147" y="6442311"/>
                  <a:pt x="8666267" y="6437215"/>
                </a:cubicBezTo>
                <a:cubicBezTo>
                  <a:pt x="8658386" y="6432121"/>
                  <a:pt x="8643836" y="6415405"/>
                  <a:pt x="8641631" y="6444072"/>
                </a:cubicBezTo>
                <a:cubicBezTo>
                  <a:pt x="8631076" y="6433808"/>
                  <a:pt x="8622489" y="6471677"/>
                  <a:pt x="8611681" y="6443194"/>
                </a:cubicBezTo>
                <a:cubicBezTo>
                  <a:pt x="8611681" y="6443194"/>
                  <a:pt x="8610361" y="6441911"/>
                  <a:pt x="8609078" y="6443231"/>
                </a:cubicBezTo>
                <a:cubicBezTo>
                  <a:pt x="8600966" y="6444973"/>
                  <a:pt x="8593302" y="6443780"/>
                  <a:pt x="8585806" y="6441302"/>
                </a:cubicBezTo>
                <a:lnTo>
                  <a:pt x="8576277" y="6437184"/>
                </a:lnTo>
                <a:lnTo>
                  <a:pt x="8555662" y="6442555"/>
                </a:lnTo>
                <a:cubicBezTo>
                  <a:pt x="8528488" y="6448304"/>
                  <a:pt x="8503844" y="6450923"/>
                  <a:pt x="8486312" y="6445795"/>
                </a:cubicBezTo>
                <a:lnTo>
                  <a:pt x="8483811" y="6446975"/>
                </a:lnTo>
                <a:lnTo>
                  <a:pt x="8476445" y="6452917"/>
                </a:lnTo>
                <a:cubicBezTo>
                  <a:pt x="8470065" y="6462119"/>
                  <a:pt x="8460972" y="6463549"/>
                  <a:pt x="8451881" y="6464979"/>
                </a:cubicBezTo>
                <a:lnTo>
                  <a:pt x="8444004" y="6465628"/>
                </a:lnTo>
                <a:lnTo>
                  <a:pt x="8397357" y="6478649"/>
                </a:lnTo>
                <a:cubicBezTo>
                  <a:pt x="8364353" y="6485506"/>
                  <a:pt x="8328705" y="6488721"/>
                  <a:pt x="8292534" y="6489628"/>
                </a:cubicBezTo>
                <a:cubicBezTo>
                  <a:pt x="8288964" y="6495285"/>
                  <a:pt x="8288964" y="6495285"/>
                  <a:pt x="8288964" y="6495285"/>
                </a:cubicBezTo>
                <a:cubicBezTo>
                  <a:pt x="8288964" y="6495285"/>
                  <a:pt x="8283305" y="6491716"/>
                  <a:pt x="8283305" y="6491716"/>
                </a:cubicBezTo>
                <a:cubicBezTo>
                  <a:pt x="8279737" y="6497372"/>
                  <a:pt x="8264850" y="6495891"/>
                  <a:pt x="8264850" y="6495891"/>
                </a:cubicBezTo>
                <a:cubicBezTo>
                  <a:pt x="8255624" y="6497977"/>
                  <a:pt x="8259191" y="6492320"/>
                  <a:pt x="8268418" y="6490234"/>
                </a:cubicBezTo>
                <a:lnTo>
                  <a:pt x="8270328" y="6487988"/>
                </a:lnTo>
                <a:lnTo>
                  <a:pt x="8277646" y="6488146"/>
                </a:lnTo>
                <a:lnTo>
                  <a:pt x="8274691" y="6486823"/>
                </a:lnTo>
                <a:lnTo>
                  <a:pt x="8270971" y="6487231"/>
                </a:lnTo>
                <a:lnTo>
                  <a:pt x="8270328" y="6487988"/>
                </a:lnTo>
                <a:lnTo>
                  <a:pt x="8265089" y="6487875"/>
                </a:lnTo>
                <a:lnTo>
                  <a:pt x="8262227" y="6488190"/>
                </a:lnTo>
                <a:cubicBezTo>
                  <a:pt x="8249179" y="6489435"/>
                  <a:pt x="8236385" y="6491037"/>
                  <a:pt x="8225045" y="6497390"/>
                </a:cubicBezTo>
                <a:cubicBezTo>
                  <a:pt x="8207323" y="6507430"/>
                  <a:pt x="8191241" y="6507725"/>
                  <a:pt x="8172486" y="6503061"/>
                </a:cubicBezTo>
                <a:cubicBezTo>
                  <a:pt x="8146746" y="6498224"/>
                  <a:pt x="8120445" y="6487783"/>
                  <a:pt x="8094533" y="6489929"/>
                </a:cubicBezTo>
                <a:cubicBezTo>
                  <a:pt x="8072845" y="6490784"/>
                  <a:pt x="8055470" y="6486854"/>
                  <a:pt x="8043313" y="6469778"/>
                </a:cubicBezTo>
                <a:cubicBezTo>
                  <a:pt x="8049180" y="6458743"/>
                  <a:pt x="8057630" y="6456160"/>
                  <a:pt x="8070133" y="6459269"/>
                </a:cubicBezTo>
                <a:cubicBezTo>
                  <a:pt x="8107557" y="6472087"/>
                  <a:pt x="8145239" y="6474428"/>
                  <a:pt x="8181977" y="6458576"/>
                </a:cubicBezTo>
                <a:cubicBezTo>
                  <a:pt x="8191163" y="6454614"/>
                  <a:pt x="8205692" y="6460569"/>
                  <a:pt x="8208710" y="6451560"/>
                </a:cubicBezTo>
                <a:lnTo>
                  <a:pt x="8210554" y="6449105"/>
                </a:lnTo>
                <a:lnTo>
                  <a:pt x="8171848" y="6452019"/>
                </a:lnTo>
                <a:cubicBezTo>
                  <a:pt x="8156946" y="6456785"/>
                  <a:pt x="8144564" y="6455660"/>
                  <a:pt x="8133602" y="6451096"/>
                </a:cubicBezTo>
                <a:lnTo>
                  <a:pt x="8115161" y="6437741"/>
                </a:lnTo>
                <a:lnTo>
                  <a:pt x="8077190" y="6444357"/>
                </a:lnTo>
                <a:cubicBezTo>
                  <a:pt x="8024797" y="6459792"/>
                  <a:pt x="7976245" y="6480767"/>
                  <a:pt x="7920705" y="6488918"/>
                </a:cubicBezTo>
                <a:cubicBezTo>
                  <a:pt x="7877664" y="6495990"/>
                  <a:pt x="7836035" y="6509655"/>
                  <a:pt x="7792633" y="6512561"/>
                </a:cubicBezTo>
                <a:cubicBezTo>
                  <a:pt x="7751659" y="6514420"/>
                  <a:pt x="7713898" y="6543697"/>
                  <a:pt x="7671844" y="6533059"/>
                </a:cubicBezTo>
                <a:cubicBezTo>
                  <a:pt x="7668366" y="6531680"/>
                  <a:pt x="7665250" y="6534465"/>
                  <a:pt x="7662821" y="6535515"/>
                </a:cubicBezTo>
                <a:cubicBezTo>
                  <a:pt x="7636445" y="6541149"/>
                  <a:pt x="7614956" y="6554754"/>
                  <a:pt x="7596257" y="6571475"/>
                </a:cubicBezTo>
                <a:cubicBezTo>
                  <a:pt x="7578245" y="6586460"/>
                  <a:pt x="7561579" y="6587898"/>
                  <a:pt x="7542784" y="6574413"/>
                </a:cubicBezTo>
                <a:cubicBezTo>
                  <a:pt x="7536519" y="6569917"/>
                  <a:pt x="7529203" y="6562995"/>
                  <a:pt x="7522610" y="6564403"/>
                </a:cubicBezTo>
                <a:cubicBezTo>
                  <a:pt x="7505616" y="6571744"/>
                  <a:pt x="7493021" y="6542616"/>
                  <a:pt x="7474322" y="6559339"/>
                </a:cubicBezTo>
                <a:cubicBezTo>
                  <a:pt x="7473272" y="6556911"/>
                  <a:pt x="7471533" y="6556222"/>
                  <a:pt x="7470485" y="6553793"/>
                </a:cubicBezTo>
                <a:cubicBezTo>
                  <a:pt x="7466974" y="6542347"/>
                  <a:pt x="7461431" y="6546182"/>
                  <a:pt x="7454148" y="6549329"/>
                </a:cubicBezTo>
                <a:cubicBezTo>
                  <a:pt x="7442698" y="6552835"/>
                  <a:pt x="7434726" y="6557719"/>
                  <a:pt x="7427382" y="6540727"/>
                </a:cubicBezTo>
                <a:cubicBezTo>
                  <a:pt x="7422494" y="6532756"/>
                  <a:pt x="7406485" y="6522389"/>
                  <a:pt x="7397793" y="6518941"/>
                </a:cubicBezTo>
                <a:cubicBezTo>
                  <a:pt x="7382834" y="6510998"/>
                  <a:pt x="7364038" y="6497514"/>
                  <a:pt x="7342550" y="6511119"/>
                </a:cubicBezTo>
                <a:cubicBezTo>
                  <a:pt x="7337693" y="6513216"/>
                  <a:pt x="7328311" y="6511507"/>
                  <a:pt x="7323096" y="6509440"/>
                </a:cubicBezTo>
                <a:cubicBezTo>
                  <a:pt x="7297016" y="6499101"/>
                  <a:pt x="7269233" y="6498142"/>
                  <a:pt x="7241446" y="6497184"/>
                </a:cubicBezTo>
                <a:cubicBezTo>
                  <a:pt x="7216087" y="6495175"/>
                  <a:pt x="7189682" y="6490740"/>
                  <a:pt x="7164980" y="6476923"/>
                </a:cubicBezTo>
                <a:cubicBezTo>
                  <a:pt x="7158715" y="6472429"/>
                  <a:pt x="7158024" y="6474168"/>
                  <a:pt x="7152481" y="6478004"/>
                </a:cubicBezTo>
                <a:cubicBezTo>
                  <a:pt x="7138276" y="6488463"/>
                  <a:pt x="7136505" y="6477702"/>
                  <a:pt x="7134734" y="6466944"/>
                </a:cubicBezTo>
                <a:cubicBezTo>
                  <a:pt x="7133326" y="6460352"/>
                  <a:pt x="7141985" y="6453730"/>
                  <a:pt x="7132934" y="6446118"/>
                </a:cubicBezTo>
                <a:cubicBezTo>
                  <a:pt x="7130864" y="6451332"/>
                  <a:pt x="7128437" y="6452381"/>
                  <a:pt x="7127059" y="6455856"/>
                </a:cubicBezTo>
                <a:cubicBezTo>
                  <a:pt x="7121184" y="6465597"/>
                  <a:pt x="7117412" y="6480190"/>
                  <a:pt x="7105241" y="6475366"/>
                </a:cubicBezTo>
                <a:cubicBezTo>
                  <a:pt x="7093762" y="6468802"/>
                  <a:pt x="7094058" y="6452829"/>
                  <a:pt x="7101310" y="6439613"/>
                </a:cubicBezTo>
                <a:cubicBezTo>
                  <a:pt x="7105442" y="6429185"/>
                  <a:pt x="7112366" y="6421873"/>
                  <a:pt x="7126274" y="6427387"/>
                </a:cubicBezTo>
                <a:cubicBezTo>
                  <a:pt x="7133228" y="6430145"/>
                  <a:pt x="7143301" y="6430116"/>
                  <a:pt x="7143957" y="6418308"/>
                </a:cubicBezTo>
                <a:cubicBezTo>
                  <a:pt x="7144976" y="6410666"/>
                  <a:pt x="7141827" y="6403383"/>
                  <a:pt x="7132444" y="6401675"/>
                </a:cubicBezTo>
                <a:cubicBezTo>
                  <a:pt x="7126542" y="6401345"/>
                  <a:pt x="7119946" y="6402755"/>
                  <a:pt x="7119225" y="6394422"/>
                </a:cubicBezTo>
                <a:cubicBezTo>
                  <a:pt x="7120242" y="6386782"/>
                  <a:pt x="7125786" y="6382946"/>
                  <a:pt x="7132380" y="6381537"/>
                </a:cubicBezTo>
                <a:cubicBezTo>
                  <a:pt x="7164301" y="6372068"/>
                  <a:pt x="7182971" y="6345277"/>
                  <a:pt x="7208232" y="6317077"/>
                </a:cubicBezTo>
                <a:cubicBezTo>
                  <a:pt x="7170047" y="6322051"/>
                  <a:pt x="7137736" y="6317286"/>
                  <a:pt x="7106865" y="6329183"/>
                </a:cubicBezTo>
                <a:cubicBezTo>
                  <a:pt x="7086394" y="6335148"/>
                  <a:pt x="7085311" y="6322649"/>
                  <a:pt x="7084230" y="6310154"/>
                </a:cubicBezTo>
                <a:cubicBezTo>
                  <a:pt x="7084889" y="6298346"/>
                  <a:pt x="7094238" y="6289987"/>
                  <a:pt x="7102899" y="6283363"/>
                </a:cubicBezTo>
                <a:cubicBezTo>
                  <a:pt x="7121959" y="6270806"/>
                  <a:pt x="7141022" y="6258251"/>
                  <a:pt x="7160772" y="6243957"/>
                </a:cubicBezTo>
                <a:cubicBezTo>
                  <a:pt x="7189183" y="6223040"/>
                  <a:pt x="7214806" y="6199005"/>
                  <a:pt x="7250203" y="6190916"/>
                </a:cubicBezTo>
                <a:cubicBezTo>
                  <a:pt x="7259223" y="6188456"/>
                  <a:pt x="7265458" y="6182884"/>
                  <a:pt x="7268215" y="6175931"/>
                </a:cubicBezTo>
                <a:cubicBezTo>
                  <a:pt x="7280947" y="6138742"/>
                  <a:pt x="7310767" y="6124416"/>
                  <a:pt x="7344066" y="6111472"/>
                </a:cubicBezTo>
                <a:cubicBezTo>
                  <a:pt x="7378579" y="6098001"/>
                  <a:pt x="7411779" y="6081497"/>
                  <a:pt x="7444454" y="6063779"/>
                </a:cubicBezTo>
                <a:lnTo>
                  <a:pt x="7523114" y="6019308"/>
                </a:lnTo>
                <a:lnTo>
                  <a:pt x="7512115" y="6024044"/>
                </a:lnTo>
                <a:cubicBezTo>
                  <a:pt x="7501904" y="6029197"/>
                  <a:pt x="7491296" y="6035390"/>
                  <a:pt x="7480359" y="6042921"/>
                </a:cubicBezTo>
                <a:cubicBezTo>
                  <a:pt x="7451495" y="6049451"/>
                  <a:pt x="7453037" y="6033930"/>
                  <a:pt x="7410828" y="6048535"/>
                </a:cubicBezTo>
                <a:cubicBezTo>
                  <a:pt x="7384144" y="6064686"/>
                  <a:pt x="7405566" y="6069952"/>
                  <a:pt x="7363362" y="6084557"/>
                </a:cubicBezTo>
                <a:cubicBezTo>
                  <a:pt x="7322695" y="6083641"/>
                  <a:pt x="7265605" y="6121841"/>
                  <a:pt x="7200434" y="6146696"/>
                </a:cubicBezTo>
                <a:cubicBezTo>
                  <a:pt x="7188631" y="6139251"/>
                  <a:pt x="7123462" y="6164106"/>
                  <a:pt x="7093058" y="6186155"/>
                </a:cubicBezTo>
                <a:cubicBezTo>
                  <a:pt x="7102679" y="6183979"/>
                  <a:pt x="7102679" y="6183979"/>
                  <a:pt x="7102679" y="6183979"/>
                </a:cubicBezTo>
                <a:cubicBezTo>
                  <a:pt x="7112300" y="6181802"/>
                  <a:pt x="7116021" y="6175903"/>
                  <a:pt x="7118201" y="6185525"/>
                </a:cubicBezTo>
                <a:cubicBezTo>
                  <a:pt x="7118201" y="6185525"/>
                  <a:pt x="7108581" y="6187702"/>
                  <a:pt x="7104859" y="6193599"/>
                </a:cubicBezTo>
                <a:cubicBezTo>
                  <a:pt x="7107039" y="6203221"/>
                  <a:pt x="7107039" y="6203221"/>
                  <a:pt x="7107039" y="6203221"/>
                </a:cubicBezTo>
                <a:cubicBezTo>
                  <a:pt x="7080355" y="6219370"/>
                  <a:pt x="7062652" y="6208203"/>
                  <a:pt x="7081895" y="6203851"/>
                </a:cubicBezTo>
                <a:cubicBezTo>
                  <a:pt x="7072275" y="6206027"/>
                  <a:pt x="7072275" y="6206027"/>
                  <a:pt x="7072275" y="6206027"/>
                </a:cubicBezTo>
                <a:cubicBezTo>
                  <a:pt x="7062652" y="6208203"/>
                  <a:pt x="7056752" y="6204481"/>
                  <a:pt x="7056752" y="6204481"/>
                </a:cubicBezTo>
                <a:cubicBezTo>
                  <a:pt x="7060472" y="6198583"/>
                  <a:pt x="7070093" y="6196407"/>
                  <a:pt x="7073814" y="6190509"/>
                </a:cubicBezTo>
                <a:cubicBezTo>
                  <a:pt x="7084977" y="6172812"/>
                  <a:pt x="7105761" y="6152942"/>
                  <a:pt x="7063554" y="6167545"/>
                </a:cubicBezTo>
                <a:lnTo>
                  <a:pt x="7085269" y="6157617"/>
                </a:lnTo>
                <a:lnTo>
                  <a:pt x="7051319" y="6171067"/>
                </a:lnTo>
                <a:lnTo>
                  <a:pt x="7048156" y="6185773"/>
                </a:lnTo>
                <a:cubicBezTo>
                  <a:pt x="7049763" y="6207879"/>
                  <a:pt x="7037003" y="6226282"/>
                  <a:pt x="7013650" y="6231818"/>
                </a:cubicBezTo>
                <a:cubicBezTo>
                  <a:pt x="6950080" y="6247036"/>
                  <a:pt x="6886547" y="6264856"/>
                  <a:pt x="6820231" y="6269699"/>
                </a:cubicBezTo>
                <a:cubicBezTo>
                  <a:pt x="6809178" y="6270506"/>
                  <a:pt x="6797795" y="6270993"/>
                  <a:pt x="6786418" y="6271805"/>
                </a:cubicBezTo>
                <a:lnTo>
                  <a:pt x="6766382" y="6274210"/>
                </a:lnTo>
                <a:lnTo>
                  <a:pt x="6734472" y="6289710"/>
                </a:lnTo>
                <a:cubicBezTo>
                  <a:pt x="6719928" y="6295820"/>
                  <a:pt x="6706346" y="6300563"/>
                  <a:pt x="6690434" y="6305709"/>
                </a:cubicBezTo>
                <a:cubicBezTo>
                  <a:pt x="6676450" y="6308123"/>
                  <a:pt x="6661502" y="6311902"/>
                  <a:pt x="6643740" y="6316767"/>
                </a:cubicBezTo>
                <a:lnTo>
                  <a:pt x="6591994" y="6331070"/>
                </a:lnTo>
                <a:lnTo>
                  <a:pt x="6595975" y="6336652"/>
                </a:lnTo>
                <a:cubicBezTo>
                  <a:pt x="6599970" y="6343104"/>
                  <a:pt x="6606531" y="6346916"/>
                  <a:pt x="6611701" y="6344239"/>
                </a:cubicBezTo>
                <a:cubicBezTo>
                  <a:pt x="6637511" y="6328255"/>
                  <a:pt x="6675523" y="6347242"/>
                  <a:pt x="6697232" y="6316998"/>
                </a:cubicBezTo>
                <a:cubicBezTo>
                  <a:pt x="6716843" y="6323227"/>
                  <a:pt x="6737158" y="6286494"/>
                  <a:pt x="6761017" y="6317395"/>
                </a:cubicBezTo>
                <a:cubicBezTo>
                  <a:pt x="6767649" y="6326414"/>
                  <a:pt x="6781803" y="6314499"/>
                  <a:pt x="6793534" y="6315634"/>
                </a:cubicBezTo>
                <a:cubicBezTo>
                  <a:pt x="6840455" y="6320177"/>
                  <a:pt x="6881883" y="6303972"/>
                  <a:pt x="6919244" y="6276108"/>
                </a:cubicBezTo>
                <a:cubicBezTo>
                  <a:pt x="6932151" y="6268117"/>
                  <a:pt x="6942562" y="6267968"/>
                  <a:pt x="6953117" y="6278233"/>
                </a:cubicBezTo>
                <a:cubicBezTo>
                  <a:pt x="6945635" y="6301768"/>
                  <a:pt x="6927558" y="6312436"/>
                  <a:pt x="6902923" y="6319293"/>
                </a:cubicBezTo>
                <a:cubicBezTo>
                  <a:pt x="6873082" y="6326224"/>
                  <a:pt x="6847342" y="6347415"/>
                  <a:pt x="6820211" y="6362117"/>
                </a:cubicBezTo>
                <a:cubicBezTo>
                  <a:pt x="6800852" y="6374106"/>
                  <a:pt x="6782704" y="6379568"/>
                  <a:pt x="6759209" y="6374695"/>
                </a:cubicBezTo>
                <a:cubicBezTo>
                  <a:pt x="6729186" y="6368611"/>
                  <a:pt x="6699488" y="6385952"/>
                  <a:pt x="6668219" y="6383791"/>
                </a:cubicBezTo>
                <a:cubicBezTo>
                  <a:pt x="6664333" y="6385148"/>
                  <a:pt x="6659165" y="6387825"/>
                  <a:pt x="6656524" y="6385259"/>
                </a:cubicBezTo>
                <a:cubicBezTo>
                  <a:pt x="6635452" y="6367332"/>
                  <a:pt x="6617483" y="6385810"/>
                  <a:pt x="6599336" y="6391274"/>
                </a:cubicBezTo>
                <a:cubicBezTo>
                  <a:pt x="6578586" y="6396774"/>
                  <a:pt x="6557728" y="6394466"/>
                  <a:pt x="6536870" y="6392157"/>
                </a:cubicBezTo>
                <a:cubicBezTo>
                  <a:pt x="6532947" y="6390912"/>
                  <a:pt x="6530381" y="6393551"/>
                  <a:pt x="6529134" y="6397473"/>
                </a:cubicBezTo>
                <a:cubicBezTo>
                  <a:pt x="6520151" y="6406712"/>
                  <a:pt x="6509631" y="6399051"/>
                  <a:pt x="6512161" y="6393807"/>
                </a:cubicBezTo>
                <a:cubicBezTo>
                  <a:pt x="6517115" y="6375516"/>
                  <a:pt x="6504136" y="6378302"/>
                  <a:pt x="6495009" y="6377129"/>
                </a:cubicBezTo>
                <a:cubicBezTo>
                  <a:pt x="6478072" y="6376068"/>
                  <a:pt x="6459962" y="6384133"/>
                  <a:pt x="6442918" y="6375263"/>
                </a:cubicBezTo>
                <a:cubicBezTo>
                  <a:pt x="6437677" y="6372735"/>
                  <a:pt x="6431223" y="6376729"/>
                  <a:pt x="6428691" y="6381973"/>
                </a:cubicBezTo>
                <a:cubicBezTo>
                  <a:pt x="6422385" y="6396379"/>
                  <a:pt x="6411937" y="6393925"/>
                  <a:pt x="6398851" y="6388903"/>
                </a:cubicBezTo>
                <a:cubicBezTo>
                  <a:pt x="6389722" y="6387731"/>
                  <a:pt x="6381626" y="6367019"/>
                  <a:pt x="6367581" y="6386743"/>
                </a:cubicBezTo>
                <a:cubicBezTo>
                  <a:pt x="6362483" y="6394624"/>
                  <a:pt x="6341590" y="6389714"/>
                  <a:pt x="6344480" y="6410499"/>
                </a:cubicBezTo>
                <a:cubicBezTo>
                  <a:pt x="6345872" y="6416988"/>
                  <a:pt x="6335462" y="6417134"/>
                  <a:pt x="6330257" y="6417209"/>
                </a:cubicBezTo>
                <a:cubicBezTo>
                  <a:pt x="6315923" y="6416109"/>
                  <a:pt x="6302800" y="6408485"/>
                  <a:pt x="6287329" y="6419118"/>
                </a:cubicBezTo>
                <a:cubicBezTo>
                  <a:pt x="6280876" y="6423113"/>
                  <a:pt x="6278165" y="6415341"/>
                  <a:pt x="6276773" y="6408854"/>
                </a:cubicBezTo>
                <a:cubicBezTo>
                  <a:pt x="6273953" y="6393273"/>
                  <a:pt x="6269815" y="6376410"/>
                  <a:pt x="6266995" y="6360830"/>
                </a:cubicBezTo>
                <a:cubicBezTo>
                  <a:pt x="6265567" y="6351740"/>
                  <a:pt x="6264141" y="6342648"/>
                  <a:pt x="6256296" y="6340156"/>
                </a:cubicBezTo>
                <a:cubicBezTo>
                  <a:pt x="6247131" y="6336380"/>
                  <a:pt x="6243319" y="6342942"/>
                  <a:pt x="6238184" y="6348221"/>
                </a:cubicBezTo>
                <a:cubicBezTo>
                  <a:pt x="6230522" y="6358744"/>
                  <a:pt x="6223995" y="6357535"/>
                  <a:pt x="6212229" y="6353795"/>
                </a:cubicBezTo>
                <a:cubicBezTo>
                  <a:pt x="6175611" y="6341297"/>
                  <a:pt x="6136569" y="6341850"/>
                  <a:pt x="6100311" y="6355379"/>
                </a:cubicBezTo>
                <a:cubicBezTo>
                  <a:pt x="6084766" y="6360806"/>
                  <a:pt x="6069149" y="6361026"/>
                  <a:pt x="6053496" y="6358644"/>
                </a:cubicBezTo>
                <a:cubicBezTo>
                  <a:pt x="6032637" y="6356337"/>
                  <a:pt x="6009248" y="6359270"/>
                  <a:pt x="5992241" y="6353003"/>
                </a:cubicBezTo>
                <a:cubicBezTo>
                  <a:pt x="5964752" y="6341676"/>
                  <a:pt x="5937546" y="6351173"/>
                  <a:pt x="5911447" y="6346335"/>
                </a:cubicBezTo>
                <a:cubicBezTo>
                  <a:pt x="5898397" y="6343916"/>
                  <a:pt x="5886703" y="6345384"/>
                  <a:pt x="5873724" y="6348171"/>
                </a:cubicBezTo>
                <a:cubicBezTo>
                  <a:pt x="5825700" y="6357962"/>
                  <a:pt x="5777531" y="6357342"/>
                  <a:pt x="5729181" y="6343706"/>
                </a:cubicBezTo>
                <a:cubicBezTo>
                  <a:pt x="5725259" y="6342460"/>
                  <a:pt x="5720016" y="6339932"/>
                  <a:pt x="5718806" y="6346458"/>
                </a:cubicBezTo>
                <a:cubicBezTo>
                  <a:pt x="5715172" y="6366033"/>
                  <a:pt x="5699520" y="6363651"/>
                  <a:pt x="5686506" y="6363835"/>
                </a:cubicBezTo>
                <a:cubicBezTo>
                  <a:pt x="5656554" y="6362957"/>
                  <a:pt x="5630744" y="6378943"/>
                  <a:pt x="5599548" y="6381988"/>
                </a:cubicBezTo>
                <a:cubicBezTo>
                  <a:pt x="5584399" y="6416044"/>
                  <a:pt x="5571097" y="6395406"/>
                  <a:pt x="5556584" y="6381293"/>
                </a:cubicBezTo>
                <a:cubicBezTo>
                  <a:pt x="5552627" y="6377444"/>
                  <a:pt x="5544781" y="6374952"/>
                  <a:pt x="5539684" y="6382833"/>
                </a:cubicBezTo>
                <a:cubicBezTo>
                  <a:pt x="5521754" y="6403915"/>
                  <a:pt x="5502214" y="6402889"/>
                  <a:pt x="5483671" y="6379720"/>
                </a:cubicBezTo>
                <a:cubicBezTo>
                  <a:pt x="5481032" y="6377156"/>
                  <a:pt x="5478391" y="6374589"/>
                  <a:pt x="5473188" y="6374663"/>
                </a:cubicBezTo>
                <a:cubicBezTo>
                  <a:pt x="5470586" y="6374700"/>
                  <a:pt x="5468018" y="6377340"/>
                  <a:pt x="5466771" y="6381262"/>
                </a:cubicBezTo>
                <a:cubicBezTo>
                  <a:pt x="5464313" y="6391710"/>
                  <a:pt x="5484212" y="6418763"/>
                  <a:pt x="5448912" y="6407547"/>
                </a:cubicBezTo>
                <a:cubicBezTo>
                  <a:pt x="5438862" y="6433722"/>
                  <a:pt x="5410124" y="6426319"/>
                  <a:pt x="5392119" y="6442194"/>
                </a:cubicBezTo>
                <a:cubicBezTo>
                  <a:pt x="5383101" y="6448830"/>
                  <a:pt x="5372725" y="6451579"/>
                  <a:pt x="5357000" y="6443993"/>
                </a:cubicBezTo>
                <a:cubicBezTo>
                  <a:pt x="5345197" y="6437650"/>
                  <a:pt x="5325731" y="6441830"/>
                  <a:pt x="5308833" y="6443371"/>
                </a:cubicBezTo>
                <a:cubicBezTo>
                  <a:pt x="5299702" y="6442199"/>
                  <a:pt x="5291894" y="6442310"/>
                  <a:pt x="5284014" y="6437214"/>
                </a:cubicBezTo>
                <a:cubicBezTo>
                  <a:pt x="5276135" y="6432120"/>
                  <a:pt x="5261585" y="6415404"/>
                  <a:pt x="5259379" y="6444071"/>
                </a:cubicBezTo>
                <a:cubicBezTo>
                  <a:pt x="5248823" y="6433807"/>
                  <a:pt x="5240236" y="6471676"/>
                  <a:pt x="5229430" y="6443194"/>
                </a:cubicBezTo>
                <a:cubicBezTo>
                  <a:pt x="5229430" y="6443194"/>
                  <a:pt x="5228111" y="6441910"/>
                  <a:pt x="5226826" y="6443230"/>
                </a:cubicBezTo>
                <a:cubicBezTo>
                  <a:pt x="5218713" y="6444973"/>
                  <a:pt x="5211051" y="6443778"/>
                  <a:pt x="5203554" y="6441302"/>
                </a:cubicBezTo>
                <a:lnTo>
                  <a:pt x="5194026" y="6437183"/>
                </a:lnTo>
                <a:lnTo>
                  <a:pt x="5173410" y="6442554"/>
                </a:lnTo>
                <a:cubicBezTo>
                  <a:pt x="5146237" y="6448302"/>
                  <a:pt x="5121593" y="6450923"/>
                  <a:pt x="5104061" y="6445794"/>
                </a:cubicBezTo>
                <a:lnTo>
                  <a:pt x="5101558" y="6446974"/>
                </a:lnTo>
                <a:lnTo>
                  <a:pt x="5094193" y="6452916"/>
                </a:lnTo>
                <a:cubicBezTo>
                  <a:pt x="5087812" y="6462118"/>
                  <a:pt x="5078719" y="6463548"/>
                  <a:pt x="5069630" y="6464978"/>
                </a:cubicBezTo>
                <a:lnTo>
                  <a:pt x="5061753" y="6465627"/>
                </a:lnTo>
                <a:lnTo>
                  <a:pt x="5015106" y="6478647"/>
                </a:lnTo>
                <a:cubicBezTo>
                  <a:pt x="4982100" y="6485505"/>
                  <a:pt x="4946454" y="6488720"/>
                  <a:pt x="4910281" y="6489627"/>
                </a:cubicBezTo>
                <a:cubicBezTo>
                  <a:pt x="4906712" y="6495284"/>
                  <a:pt x="4906712" y="6495284"/>
                  <a:pt x="4906712" y="6495284"/>
                </a:cubicBezTo>
                <a:cubicBezTo>
                  <a:pt x="4906712" y="6495284"/>
                  <a:pt x="4901051" y="6491715"/>
                  <a:pt x="4901051" y="6491715"/>
                </a:cubicBezTo>
                <a:cubicBezTo>
                  <a:pt x="4897485" y="6497371"/>
                  <a:pt x="4882597" y="6495890"/>
                  <a:pt x="4882597" y="6495890"/>
                </a:cubicBezTo>
                <a:cubicBezTo>
                  <a:pt x="4873371" y="6497976"/>
                  <a:pt x="4876940" y="6492320"/>
                  <a:pt x="4886166" y="6490232"/>
                </a:cubicBezTo>
                <a:lnTo>
                  <a:pt x="4888074" y="6487987"/>
                </a:lnTo>
                <a:lnTo>
                  <a:pt x="4895394" y="6488145"/>
                </a:lnTo>
                <a:lnTo>
                  <a:pt x="4892438" y="6486822"/>
                </a:lnTo>
                <a:lnTo>
                  <a:pt x="4888718" y="6487230"/>
                </a:lnTo>
                <a:lnTo>
                  <a:pt x="4888074" y="6487987"/>
                </a:lnTo>
                <a:lnTo>
                  <a:pt x="4882836" y="6487875"/>
                </a:lnTo>
                <a:lnTo>
                  <a:pt x="4879976" y="6488189"/>
                </a:lnTo>
                <a:cubicBezTo>
                  <a:pt x="4866927" y="6489434"/>
                  <a:pt x="4854132" y="6491036"/>
                  <a:pt x="4842794" y="6497389"/>
                </a:cubicBezTo>
                <a:cubicBezTo>
                  <a:pt x="4825070" y="6507429"/>
                  <a:pt x="4808989" y="6507724"/>
                  <a:pt x="4790234" y="6503060"/>
                </a:cubicBezTo>
                <a:cubicBezTo>
                  <a:pt x="4764493" y="6498223"/>
                  <a:pt x="4738193" y="6487782"/>
                  <a:pt x="4712280" y="6489928"/>
                </a:cubicBezTo>
                <a:cubicBezTo>
                  <a:pt x="4690592" y="6490783"/>
                  <a:pt x="4673217" y="6486853"/>
                  <a:pt x="4661062" y="6469777"/>
                </a:cubicBezTo>
                <a:cubicBezTo>
                  <a:pt x="4666927" y="6458742"/>
                  <a:pt x="4675378" y="6456159"/>
                  <a:pt x="4687880" y="6459268"/>
                </a:cubicBezTo>
                <a:cubicBezTo>
                  <a:pt x="4725304" y="6472086"/>
                  <a:pt x="4762988" y="6474427"/>
                  <a:pt x="4799724" y="6458575"/>
                </a:cubicBezTo>
                <a:cubicBezTo>
                  <a:pt x="4808912" y="6454614"/>
                  <a:pt x="4823440" y="6460569"/>
                  <a:pt x="4826458" y="6451559"/>
                </a:cubicBezTo>
                <a:lnTo>
                  <a:pt x="4828302" y="6449104"/>
                </a:lnTo>
                <a:lnTo>
                  <a:pt x="4789596" y="6452019"/>
                </a:lnTo>
                <a:cubicBezTo>
                  <a:pt x="4774693" y="6456784"/>
                  <a:pt x="4762314" y="6455659"/>
                  <a:pt x="4751349" y="6451095"/>
                </a:cubicBezTo>
                <a:lnTo>
                  <a:pt x="4732911" y="6437740"/>
                </a:lnTo>
                <a:lnTo>
                  <a:pt x="4694937" y="6444356"/>
                </a:lnTo>
                <a:cubicBezTo>
                  <a:pt x="4642545" y="6459790"/>
                  <a:pt x="4593994" y="6480766"/>
                  <a:pt x="4538453" y="6488917"/>
                </a:cubicBezTo>
                <a:cubicBezTo>
                  <a:pt x="4495413" y="6495989"/>
                  <a:pt x="4453783" y="6509655"/>
                  <a:pt x="4410380" y="6512560"/>
                </a:cubicBezTo>
                <a:cubicBezTo>
                  <a:pt x="4369406" y="6514419"/>
                  <a:pt x="4331647" y="6543697"/>
                  <a:pt x="4289591" y="6533058"/>
                </a:cubicBezTo>
                <a:cubicBezTo>
                  <a:pt x="4286113" y="6531679"/>
                  <a:pt x="4282998" y="6534465"/>
                  <a:pt x="4280570" y="6535515"/>
                </a:cubicBezTo>
                <a:cubicBezTo>
                  <a:pt x="4254194" y="6541148"/>
                  <a:pt x="4232703" y="6554753"/>
                  <a:pt x="4214003" y="6571474"/>
                </a:cubicBezTo>
                <a:cubicBezTo>
                  <a:pt x="4195992" y="6586458"/>
                  <a:pt x="4179329" y="6587897"/>
                  <a:pt x="4160532" y="6574412"/>
                </a:cubicBezTo>
                <a:cubicBezTo>
                  <a:pt x="4154266" y="6569916"/>
                  <a:pt x="4146949" y="6562994"/>
                  <a:pt x="4140357" y="6564402"/>
                </a:cubicBezTo>
                <a:cubicBezTo>
                  <a:pt x="4123363" y="6571743"/>
                  <a:pt x="4110769" y="6542615"/>
                  <a:pt x="4092069" y="6559337"/>
                </a:cubicBezTo>
                <a:cubicBezTo>
                  <a:pt x="4091021" y="6556910"/>
                  <a:pt x="4089281" y="6556221"/>
                  <a:pt x="4088231" y="6553792"/>
                </a:cubicBezTo>
                <a:cubicBezTo>
                  <a:pt x="4084722" y="6542346"/>
                  <a:pt x="4079176" y="6546181"/>
                  <a:pt x="4071896" y="6549328"/>
                </a:cubicBezTo>
                <a:cubicBezTo>
                  <a:pt x="4060447" y="6552834"/>
                  <a:pt x="4052474" y="6557718"/>
                  <a:pt x="4045129" y="6540726"/>
                </a:cubicBezTo>
                <a:cubicBezTo>
                  <a:pt x="4040241" y="6532755"/>
                  <a:pt x="4024233" y="6522387"/>
                  <a:pt x="4015539" y="6518940"/>
                </a:cubicBezTo>
                <a:cubicBezTo>
                  <a:pt x="4000581" y="6510997"/>
                  <a:pt x="3981784" y="6497513"/>
                  <a:pt x="3960296" y="6511118"/>
                </a:cubicBezTo>
                <a:cubicBezTo>
                  <a:pt x="3955442" y="6513215"/>
                  <a:pt x="3946059" y="6511507"/>
                  <a:pt x="3940843" y="6509438"/>
                </a:cubicBezTo>
                <a:cubicBezTo>
                  <a:pt x="3914765" y="6499099"/>
                  <a:pt x="3886979" y="6498141"/>
                  <a:pt x="3859193" y="6497183"/>
                </a:cubicBezTo>
                <a:cubicBezTo>
                  <a:pt x="3833835" y="6495174"/>
                  <a:pt x="3807428" y="6490739"/>
                  <a:pt x="3782727" y="6476923"/>
                </a:cubicBezTo>
                <a:cubicBezTo>
                  <a:pt x="3776461" y="6472428"/>
                  <a:pt x="3775772" y="6474166"/>
                  <a:pt x="3770228" y="6478003"/>
                </a:cubicBezTo>
                <a:cubicBezTo>
                  <a:pt x="3756023" y="6488461"/>
                  <a:pt x="3754254" y="6477702"/>
                  <a:pt x="3752481" y="6466943"/>
                </a:cubicBezTo>
                <a:cubicBezTo>
                  <a:pt x="3751073" y="6460351"/>
                  <a:pt x="3759733" y="6453729"/>
                  <a:pt x="3750681" y="6446117"/>
                </a:cubicBezTo>
                <a:cubicBezTo>
                  <a:pt x="3748613" y="6451331"/>
                  <a:pt x="3746185" y="6452380"/>
                  <a:pt x="3744807" y="6455855"/>
                </a:cubicBezTo>
                <a:cubicBezTo>
                  <a:pt x="3738933" y="6465595"/>
                  <a:pt x="3735160" y="6480188"/>
                  <a:pt x="3722989" y="6475364"/>
                </a:cubicBezTo>
                <a:cubicBezTo>
                  <a:pt x="3711509" y="6468801"/>
                  <a:pt x="3711805" y="6452828"/>
                  <a:pt x="3719057" y="6439612"/>
                </a:cubicBezTo>
                <a:lnTo>
                  <a:pt x="3724279" y="6432451"/>
                </a:lnTo>
                <a:lnTo>
                  <a:pt x="3702354" y="6442022"/>
                </a:lnTo>
                <a:cubicBezTo>
                  <a:pt x="3688798" y="6450024"/>
                  <a:pt x="3675581" y="6458996"/>
                  <a:pt x="3662017" y="6466348"/>
                </a:cubicBezTo>
                <a:cubicBezTo>
                  <a:pt x="3642657" y="6478336"/>
                  <a:pt x="3624509" y="6483799"/>
                  <a:pt x="3601012" y="6478926"/>
                </a:cubicBezTo>
                <a:cubicBezTo>
                  <a:pt x="3570990" y="6472842"/>
                  <a:pt x="3541293" y="6490182"/>
                  <a:pt x="3510023" y="6488022"/>
                </a:cubicBezTo>
                <a:cubicBezTo>
                  <a:pt x="3506137" y="6489379"/>
                  <a:pt x="3500968" y="6492056"/>
                  <a:pt x="3498329" y="6489489"/>
                </a:cubicBezTo>
                <a:cubicBezTo>
                  <a:pt x="3477255" y="6471563"/>
                  <a:pt x="3459287" y="6490041"/>
                  <a:pt x="3441140" y="6495505"/>
                </a:cubicBezTo>
                <a:cubicBezTo>
                  <a:pt x="3420391" y="6501005"/>
                  <a:pt x="3399532" y="6498697"/>
                  <a:pt x="3378674" y="6496389"/>
                </a:cubicBezTo>
                <a:cubicBezTo>
                  <a:pt x="3374751" y="6495143"/>
                  <a:pt x="3372185" y="6497781"/>
                  <a:pt x="3370938" y="6501705"/>
                </a:cubicBezTo>
                <a:cubicBezTo>
                  <a:pt x="3361955" y="6510943"/>
                  <a:pt x="3351436" y="6503282"/>
                  <a:pt x="3353965" y="6498039"/>
                </a:cubicBezTo>
                <a:cubicBezTo>
                  <a:pt x="3358918" y="6479747"/>
                  <a:pt x="3345939" y="6482533"/>
                  <a:pt x="3336812" y="6481360"/>
                </a:cubicBezTo>
                <a:cubicBezTo>
                  <a:pt x="3319876" y="6480299"/>
                  <a:pt x="3301766" y="6488364"/>
                  <a:pt x="3284721" y="6479494"/>
                </a:cubicBezTo>
                <a:cubicBezTo>
                  <a:pt x="3279480" y="6476966"/>
                  <a:pt x="3273028" y="6480961"/>
                  <a:pt x="3270496" y="6486203"/>
                </a:cubicBezTo>
                <a:cubicBezTo>
                  <a:pt x="3264188" y="6500610"/>
                  <a:pt x="3253741" y="6498156"/>
                  <a:pt x="3240656" y="6493134"/>
                </a:cubicBezTo>
                <a:cubicBezTo>
                  <a:pt x="3231526" y="6491962"/>
                  <a:pt x="3223430" y="6471250"/>
                  <a:pt x="3209385" y="6490974"/>
                </a:cubicBezTo>
                <a:cubicBezTo>
                  <a:pt x="3204289" y="6498856"/>
                  <a:pt x="3183394" y="6493945"/>
                  <a:pt x="3186286" y="6514730"/>
                </a:cubicBezTo>
                <a:cubicBezTo>
                  <a:pt x="3187676" y="6521219"/>
                  <a:pt x="3177267" y="6521365"/>
                  <a:pt x="3172060" y="6521439"/>
                </a:cubicBezTo>
                <a:cubicBezTo>
                  <a:pt x="3157728" y="6520340"/>
                  <a:pt x="3144604" y="6512716"/>
                  <a:pt x="3129131" y="6523348"/>
                </a:cubicBezTo>
                <a:cubicBezTo>
                  <a:pt x="3122679" y="6527344"/>
                  <a:pt x="3119968" y="6519573"/>
                  <a:pt x="3118576" y="6513086"/>
                </a:cubicBezTo>
                <a:cubicBezTo>
                  <a:pt x="3115759" y="6497505"/>
                  <a:pt x="3111619" y="6480641"/>
                  <a:pt x="3108799" y="6465061"/>
                </a:cubicBezTo>
                <a:cubicBezTo>
                  <a:pt x="3107372" y="6455971"/>
                  <a:pt x="3105944" y="6446879"/>
                  <a:pt x="3098100" y="6444387"/>
                </a:cubicBezTo>
                <a:cubicBezTo>
                  <a:pt x="3088935" y="6440610"/>
                  <a:pt x="3085122" y="6447173"/>
                  <a:pt x="3079987" y="6452452"/>
                </a:cubicBezTo>
                <a:cubicBezTo>
                  <a:pt x="3072324" y="6462975"/>
                  <a:pt x="3065799" y="6461766"/>
                  <a:pt x="3054033" y="6458026"/>
                </a:cubicBezTo>
                <a:cubicBezTo>
                  <a:pt x="3017414" y="6445527"/>
                  <a:pt x="2978372" y="6446081"/>
                  <a:pt x="2942113" y="6459610"/>
                </a:cubicBezTo>
                <a:cubicBezTo>
                  <a:pt x="2926570" y="6465037"/>
                  <a:pt x="2910952" y="6465257"/>
                  <a:pt x="2895300" y="6462875"/>
                </a:cubicBezTo>
                <a:cubicBezTo>
                  <a:pt x="2874441" y="6460567"/>
                  <a:pt x="2851052" y="6463501"/>
                  <a:pt x="2834044" y="6457234"/>
                </a:cubicBezTo>
                <a:cubicBezTo>
                  <a:pt x="2806554" y="6445906"/>
                  <a:pt x="2779350" y="6455404"/>
                  <a:pt x="2753250" y="6450566"/>
                </a:cubicBezTo>
                <a:cubicBezTo>
                  <a:pt x="2740200" y="6448148"/>
                  <a:pt x="2728506" y="6449615"/>
                  <a:pt x="2715528" y="6452402"/>
                </a:cubicBezTo>
                <a:cubicBezTo>
                  <a:pt x="2667503" y="6462193"/>
                  <a:pt x="2619334" y="6461574"/>
                  <a:pt x="2570984" y="6447938"/>
                </a:cubicBezTo>
                <a:cubicBezTo>
                  <a:pt x="2567063" y="6446691"/>
                  <a:pt x="2561820" y="6444163"/>
                  <a:pt x="2560608" y="6450689"/>
                </a:cubicBezTo>
                <a:cubicBezTo>
                  <a:pt x="2556977" y="6470264"/>
                  <a:pt x="2541323" y="6467882"/>
                  <a:pt x="2528309" y="6468066"/>
                </a:cubicBezTo>
                <a:cubicBezTo>
                  <a:pt x="2498359" y="6467188"/>
                  <a:pt x="2472548" y="6483174"/>
                  <a:pt x="2441350" y="6486218"/>
                </a:cubicBezTo>
                <a:cubicBezTo>
                  <a:pt x="2426203" y="6520275"/>
                  <a:pt x="2412900" y="6499636"/>
                  <a:pt x="2398388" y="6485524"/>
                </a:cubicBezTo>
                <a:cubicBezTo>
                  <a:pt x="2394429" y="6481675"/>
                  <a:pt x="2386584" y="6479183"/>
                  <a:pt x="2381487" y="6487065"/>
                </a:cubicBezTo>
                <a:cubicBezTo>
                  <a:pt x="2363557" y="6508146"/>
                  <a:pt x="2344019" y="6507119"/>
                  <a:pt x="2325474" y="6483951"/>
                </a:cubicBezTo>
                <a:cubicBezTo>
                  <a:pt x="2322835" y="6481386"/>
                  <a:pt x="2320195" y="6478820"/>
                  <a:pt x="2314990" y="6478893"/>
                </a:cubicBezTo>
                <a:cubicBezTo>
                  <a:pt x="2312389" y="6478931"/>
                  <a:pt x="2309821" y="6481570"/>
                  <a:pt x="2308574" y="6485493"/>
                </a:cubicBezTo>
                <a:cubicBezTo>
                  <a:pt x="2306115" y="6495941"/>
                  <a:pt x="2326015" y="6522994"/>
                  <a:pt x="2290714" y="6511779"/>
                </a:cubicBezTo>
                <a:cubicBezTo>
                  <a:pt x="2280665" y="6537953"/>
                  <a:pt x="2251927" y="6530551"/>
                  <a:pt x="2233923" y="6546425"/>
                </a:cubicBezTo>
                <a:cubicBezTo>
                  <a:pt x="2224903" y="6553061"/>
                  <a:pt x="2214529" y="6555810"/>
                  <a:pt x="2198804" y="6548223"/>
                </a:cubicBezTo>
                <a:cubicBezTo>
                  <a:pt x="2187001" y="6541881"/>
                  <a:pt x="2167535" y="6546061"/>
                  <a:pt x="2150635" y="6547603"/>
                </a:cubicBezTo>
                <a:cubicBezTo>
                  <a:pt x="2141506" y="6546431"/>
                  <a:pt x="2133698" y="6546541"/>
                  <a:pt x="2125818" y="6541446"/>
                </a:cubicBezTo>
                <a:cubicBezTo>
                  <a:pt x="2117938" y="6536351"/>
                  <a:pt x="2103387" y="6519635"/>
                  <a:pt x="2101181" y="6548302"/>
                </a:cubicBezTo>
                <a:cubicBezTo>
                  <a:pt x="2090628" y="6538038"/>
                  <a:pt x="2082041" y="6575907"/>
                  <a:pt x="2071233" y="6547425"/>
                </a:cubicBezTo>
                <a:cubicBezTo>
                  <a:pt x="2071233" y="6547425"/>
                  <a:pt x="2069913" y="6546141"/>
                  <a:pt x="2068630" y="6547461"/>
                </a:cubicBezTo>
                <a:cubicBezTo>
                  <a:pt x="2060519" y="6549203"/>
                  <a:pt x="2052854" y="6548009"/>
                  <a:pt x="2045357" y="6545533"/>
                </a:cubicBezTo>
                <a:lnTo>
                  <a:pt x="2035829" y="6541414"/>
                </a:lnTo>
                <a:lnTo>
                  <a:pt x="2015214" y="6546786"/>
                </a:lnTo>
                <a:cubicBezTo>
                  <a:pt x="1988039" y="6552533"/>
                  <a:pt x="1963396" y="6555154"/>
                  <a:pt x="1945864" y="6550025"/>
                </a:cubicBezTo>
                <a:lnTo>
                  <a:pt x="1943363" y="6551204"/>
                </a:lnTo>
                <a:lnTo>
                  <a:pt x="1935997" y="6557147"/>
                </a:lnTo>
                <a:cubicBezTo>
                  <a:pt x="1929616" y="6566348"/>
                  <a:pt x="1920522" y="6567779"/>
                  <a:pt x="1911432" y="6569209"/>
                </a:cubicBezTo>
                <a:lnTo>
                  <a:pt x="1903556" y="6569858"/>
                </a:lnTo>
                <a:lnTo>
                  <a:pt x="1856909" y="6582878"/>
                </a:lnTo>
                <a:cubicBezTo>
                  <a:pt x="1823904" y="6589737"/>
                  <a:pt x="1788256" y="6592951"/>
                  <a:pt x="1752084" y="6593858"/>
                </a:cubicBezTo>
                <a:cubicBezTo>
                  <a:pt x="1748515" y="6599515"/>
                  <a:pt x="1748515" y="6599515"/>
                  <a:pt x="1748515" y="6599515"/>
                </a:cubicBezTo>
                <a:cubicBezTo>
                  <a:pt x="1748515" y="6599515"/>
                  <a:pt x="1742855" y="6595945"/>
                  <a:pt x="1742855" y="6595945"/>
                </a:cubicBezTo>
                <a:cubicBezTo>
                  <a:pt x="1739288" y="6601602"/>
                  <a:pt x="1724401" y="6600120"/>
                  <a:pt x="1724401" y="6600120"/>
                </a:cubicBezTo>
                <a:cubicBezTo>
                  <a:pt x="1715174" y="6602207"/>
                  <a:pt x="1718742" y="6596551"/>
                  <a:pt x="1727970" y="6594463"/>
                </a:cubicBezTo>
                <a:lnTo>
                  <a:pt x="1729878" y="6592219"/>
                </a:lnTo>
                <a:lnTo>
                  <a:pt x="1737197" y="6592375"/>
                </a:lnTo>
                <a:lnTo>
                  <a:pt x="1734242" y="6591053"/>
                </a:lnTo>
                <a:lnTo>
                  <a:pt x="1730523" y="6591460"/>
                </a:lnTo>
                <a:lnTo>
                  <a:pt x="1729878" y="6592219"/>
                </a:lnTo>
                <a:lnTo>
                  <a:pt x="1724640" y="6592106"/>
                </a:lnTo>
                <a:lnTo>
                  <a:pt x="1721779" y="6592420"/>
                </a:lnTo>
                <a:cubicBezTo>
                  <a:pt x="1708731" y="6593665"/>
                  <a:pt x="1695936" y="6595267"/>
                  <a:pt x="1684595" y="6601621"/>
                </a:cubicBezTo>
                <a:cubicBezTo>
                  <a:pt x="1666873" y="6611660"/>
                  <a:pt x="1650792" y="6611955"/>
                  <a:pt x="1632037" y="6607292"/>
                </a:cubicBezTo>
                <a:cubicBezTo>
                  <a:pt x="1606296" y="6602454"/>
                  <a:pt x="1579996" y="6592013"/>
                  <a:pt x="1554084" y="6594159"/>
                </a:cubicBezTo>
                <a:cubicBezTo>
                  <a:pt x="1532397" y="6595014"/>
                  <a:pt x="1515021" y="6591083"/>
                  <a:pt x="1502864" y="6574008"/>
                </a:cubicBezTo>
                <a:cubicBezTo>
                  <a:pt x="1508731" y="6562973"/>
                  <a:pt x="1517181" y="6560390"/>
                  <a:pt x="1529684" y="6563500"/>
                </a:cubicBezTo>
                <a:cubicBezTo>
                  <a:pt x="1567107" y="6576317"/>
                  <a:pt x="1604791" y="6578658"/>
                  <a:pt x="1641528" y="6562806"/>
                </a:cubicBezTo>
                <a:cubicBezTo>
                  <a:pt x="1650714" y="6558845"/>
                  <a:pt x="1665242" y="6564799"/>
                  <a:pt x="1668262" y="6555789"/>
                </a:cubicBezTo>
                <a:lnTo>
                  <a:pt x="1670105" y="6553335"/>
                </a:lnTo>
                <a:lnTo>
                  <a:pt x="1631399" y="6556249"/>
                </a:lnTo>
                <a:cubicBezTo>
                  <a:pt x="1616497" y="6561015"/>
                  <a:pt x="1604116" y="6559889"/>
                  <a:pt x="1593152" y="6555326"/>
                </a:cubicBezTo>
                <a:lnTo>
                  <a:pt x="1574712" y="6541971"/>
                </a:lnTo>
                <a:lnTo>
                  <a:pt x="1536741" y="6548587"/>
                </a:lnTo>
                <a:cubicBezTo>
                  <a:pt x="1484349" y="6564021"/>
                  <a:pt x="1435795" y="6584997"/>
                  <a:pt x="1380256" y="6593148"/>
                </a:cubicBezTo>
                <a:cubicBezTo>
                  <a:pt x="1337216" y="6600220"/>
                  <a:pt x="1295585" y="6613886"/>
                  <a:pt x="1252184" y="6616792"/>
                </a:cubicBezTo>
                <a:cubicBezTo>
                  <a:pt x="1211210" y="6618649"/>
                  <a:pt x="1173449" y="6647928"/>
                  <a:pt x="1131394" y="6637289"/>
                </a:cubicBezTo>
                <a:cubicBezTo>
                  <a:pt x="1127917" y="6635910"/>
                  <a:pt x="1124801" y="6638696"/>
                  <a:pt x="1122373" y="6639746"/>
                </a:cubicBezTo>
                <a:cubicBezTo>
                  <a:pt x="1095997" y="6645379"/>
                  <a:pt x="1074507" y="6658984"/>
                  <a:pt x="1055807" y="6675705"/>
                </a:cubicBezTo>
                <a:cubicBezTo>
                  <a:pt x="1037795" y="6690689"/>
                  <a:pt x="1021130" y="6692128"/>
                  <a:pt x="1002335" y="6678643"/>
                </a:cubicBezTo>
                <a:cubicBezTo>
                  <a:pt x="996069" y="6674146"/>
                  <a:pt x="988753" y="6667224"/>
                  <a:pt x="982161" y="6668633"/>
                </a:cubicBezTo>
                <a:cubicBezTo>
                  <a:pt x="965167" y="6675974"/>
                  <a:pt x="952573" y="6646845"/>
                  <a:pt x="933873" y="6663568"/>
                </a:cubicBezTo>
                <a:cubicBezTo>
                  <a:pt x="932823" y="6661140"/>
                  <a:pt x="931084" y="6660452"/>
                  <a:pt x="930034" y="6658023"/>
                </a:cubicBezTo>
                <a:cubicBezTo>
                  <a:pt x="926525" y="6646577"/>
                  <a:pt x="920981" y="6650412"/>
                  <a:pt x="913699" y="6653560"/>
                </a:cubicBezTo>
                <a:cubicBezTo>
                  <a:pt x="902250" y="6657065"/>
                  <a:pt x="894277" y="6661949"/>
                  <a:pt x="886932" y="6644957"/>
                </a:cubicBezTo>
                <a:cubicBezTo>
                  <a:pt x="882044" y="6636986"/>
                  <a:pt x="866036" y="6626618"/>
                  <a:pt x="857342" y="6623171"/>
                </a:cubicBezTo>
                <a:cubicBezTo>
                  <a:pt x="842385" y="6615229"/>
                  <a:pt x="823588" y="6601745"/>
                  <a:pt x="802100" y="6615348"/>
                </a:cubicBezTo>
                <a:cubicBezTo>
                  <a:pt x="797245" y="6617447"/>
                  <a:pt x="787862" y="6615738"/>
                  <a:pt x="782646" y="6613669"/>
                </a:cubicBezTo>
                <a:cubicBezTo>
                  <a:pt x="756567" y="6603330"/>
                  <a:pt x="728783" y="6602372"/>
                  <a:pt x="700996" y="6601414"/>
                </a:cubicBezTo>
                <a:cubicBezTo>
                  <a:pt x="675638" y="6599405"/>
                  <a:pt x="649231" y="6594970"/>
                  <a:pt x="624531" y="6581154"/>
                </a:cubicBezTo>
                <a:cubicBezTo>
                  <a:pt x="618264" y="6576659"/>
                  <a:pt x="617575" y="6578397"/>
                  <a:pt x="612031" y="6582233"/>
                </a:cubicBezTo>
                <a:cubicBezTo>
                  <a:pt x="597826" y="6592692"/>
                  <a:pt x="596057" y="6581932"/>
                  <a:pt x="594285" y="6571174"/>
                </a:cubicBezTo>
                <a:cubicBezTo>
                  <a:pt x="592876" y="6564581"/>
                  <a:pt x="601536" y="6557960"/>
                  <a:pt x="592484" y="6550348"/>
                </a:cubicBezTo>
                <a:cubicBezTo>
                  <a:pt x="590415" y="6555562"/>
                  <a:pt x="587988" y="6556611"/>
                  <a:pt x="586610" y="6560086"/>
                </a:cubicBezTo>
                <a:cubicBezTo>
                  <a:pt x="580736" y="6569826"/>
                  <a:pt x="576963" y="6584419"/>
                  <a:pt x="564792" y="6579595"/>
                </a:cubicBezTo>
                <a:cubicBezTo>
                  <a:pt x="553312" y="6573032"/>
                  <a:pt x="553609" y="6557060"/>
                  <a:pt x="560860" y="6543843"/>
                </a:cubicBezTo>
                <a:cubicBezTo>
                  <a:pt x="564993" y="6533415"/>
                  <a:pt x="571917" y="6526103"/>
                  <a:pt x="585825" y="6531617"/>
                </a:cubicBezTo>
                <a:cubicBezTo>
                  <a:pt x="592780" y="6534375"/>
                  <a:pt x="602851" y="6534345"/>
                  <a:pt x="603509" y="6522537"/>
                </a:cubicBezTo>
                <a:cubicBezTo>
                  <a:pt x="604527" y="6514896"/>
                  <a:pt x="601378" y="6507614"/>
                  <a:pt x="591994" y="6505906"/>
                </a:cubicBezTo>
                <a:cubicBezTo>
                  <a:pt x="586092" y="6505576"/>
                  <a:pt x="579497" y="6506985"/>
                  <a:pt x="578776" y="6498653"/>
                </a:cubicBezTo>
                <a:cubicBezTo>
                  <a:pt x="579792" y="6491012"/>
                  <a:pt x="585338" y="6487176"/>
                  <a:pt x="591931" y="6485767"/>
                </a:cubicBezTo>
                <a:cubicBezTo>
                  <a:pt x="623850" y="6476298"/>
                  <a:pt x="642521" y="6449506"/>
                  <a:pt x="667783" y="6421307"/>
                </a:cubicBezTo>
                <a:cubicBezTo>
                  <a:pt x="629597" y="6426282"/>
                  <a:pt x="597286" y="6421515"/>
                  <a:pt x="566416" y="6433414"/>
                </a:cubicBezTo>
                <a:cubicBezTo>
                  <a:pt x="545944" y="6439377"/>
                  <a:pt x="544863" y="6426880"/>
                  <a:pt x="543781" y="6414384"/>
                </a:cubicBezTo>
                <a:cubicBezTo>
                  <a:pt x="544440" y="6402576"/>
                  <a:pt x="553788" y="6394216"/>
                  <a:pt x="562450" y="6387593"/>
                </a:cubicBezTo>
                <a:cubicBezTo>
                  <a:pt x="581510" y="6375036"/>
                  <a:pt x="600573" y="6362481"/>
                  <a:pt x="620323" y="6348186"/>
                </a:cubicBezTo>
                <a:cubicBezTo>
                  <a:pt x="648734" y="6327269"/>
                  <a:pt x="674357" y="6303235"/>
                  <a:pt x="709754" y="6295146"/>
                </a:cubicBezTo>
                <a:cubicBezTo>
                  <a:pt x="718774" y="6292687"/>
                  <a:pt x="725010" y="6287113"/>
                  <a:pt x="727765" y="6280162"/>
                </a:cubicBezTo>
                <a:cubicBezTo>
                  <a:pt x="740497" y="6242972"/>
                  <a:pt x="770319" y="6228646"/>
                  <a:pt x="803617" y="6215702"/>
                </a:cubicBezTo>
                <a:cubicBezTo>
                  <a:pt x="838129" y="6202230"/>
                  <a:pt x="871330" y="6185727"/>
                  <a:pt x="904004" y="6168008"/>
                </a:cubicBezTo>
                <a:lnTo>
                  <a:pt x="982665" y="6123537"/>
                </a:lnTo>
                <a:lnTo>
                  <a:pt x="971666" y="6128274"/>
                </a:lnTo>
                <a:cubicBezTo>
                  <a:pt x="961456" y="6133428"/>
                  <a:pt x="950848" y="6139621"/>
                  <a:pt x="939911" y="6147151"/>
                </a:cubicBezTo>
                <a:cubicBezTo>
                  <a:pt x="911045" y="6153680"/>
                  <a:pt x="912587" y="6138160"/>
                  <a:pt x="870379" y="6152765"/>
                </a:cubicBezTo>
                <a:cubicBezTo>
                  <a:pt x="843694" y="6168916"/>
                  <a:pt x="865118" y="6174182"/>
                  <a:pt x="822911" y="6188787"/>
                </a:cubicBezTo>
                <a:cubicBezTo>
                  <a:pt x="782245" y="6187872"/>
                  <a:pt x="725156" y="6226071"/>
                  <a:pt x="659984" y="6250926"/>
                </a:cubicBezTo>
                <a:cubicBezTo>
                  <a:pt x="648183" y="6243480"/>
                  <a:pt x="583013" y="6268336"/>
                  <a:pt x="552609" y="6290386"/>
                </a:cubicBezTo>
                <a:cubicBezTo>
                  <a:pt x="562231" y="6288209"/>
                  <a:pt x="562231" y="6288209"/>
                  <a:pt x="562231" y="6288209"/>
                </a:cubicBezTo>
                <a:cubicBezTo>
                  <a:pt x="571852" y="6286032"/>
                  <a:pt x="575571" y="6280134"/>
                  <a:pt x="577752" y="6289755"/>
                </a:cubicBezTo>
                <a:cubicBezTo>
                  <a:pt x="577752" y="6289755"/>
                  <a:pt x="568131" y="6291931"/>
                  <a:pt x="564410" y="6297829"/>
                </a:cubicBezTo>
                <a:cubicBezTo>
                  <a:pt x="566590" y="6307450"/>
                  <a:pt x="566590" y="6307450"/>
                  <a:pt x="566590" y="6307450"/>
                </a:cubicBezTo>
                <a:cubicBezTo>
                  <a:pt x="539906" y="6323600"/>
                  <a:pt x="522203" y="6312434"/>
                  <a:pt x="541446" y="6308081"/>
                </a:cubicBezTo>
                <a:cubicBezTo>
                  <a:pt x="531824" y="6310257"/>
                  <a:pt x="531824" y="6310257"/>
                  <a:pt x="531824" y="6310257"/>
                </a:cubicBezTo>
                <a:cubicBezTo>
                  <a:pt x="522203" y="6312434"/>
                  <a:pt x="516303" y="6308711"/>
                  <a:pt x="516303" y="6308711"/>
                </a:cubicBezTo>
                <a:cubicBezTo>
                  <a:pt x="520022" y="6302813"/>
                  <a:pt x="529644" y="6300637"/>
                  <a:pt x="533365" y="6294739"/>
                </a:cubicBezTo>
                <a:cubicBezTo>
                  <a:pt x="544527" y="6277042"/>
                  <a:pt x="565310" y="6257171"/>
                  <a:pt x="523104" y="6271775"/>
                </a:cubicBezTo>
                <a:cubicBezTo>
                  <a:pt x="595717" y="6235122"/>
                  <a:pt x="651264" y="6212444"/>
                  <a:pt x="708993" y="6199385"/>
                </a:cubicBezTo>
                <a:cubicBezTo>
                  <a:pt x="764543" y="6176706"/>
                  <a:pt x="812650" y="6165824"/>
                  <a:pt x="877821" y="6140968"/>
                </a:cubicBezTo>
                <a:cubicBezTo>
                  <a:pt x="875640" y="6131348"/>
                  <a:pt x="862298" y="6139423"/>
                  <a:pt x="860118" y="6129802"/>
                </a:cubicBezTo>
                <a:cubicBezTo>
                  <a:pt x="900144" y="6105577"/>
                  <a:pt x="923108" y="6095326"/>
                  <a:pt x="955693" y="6082898"/>
                </a:cubicBezTo>
                <a:lnTo>
                  <a:pt x="1003541" y="6068925"/>
                </a:lnTo>
                <a:lnTo>
                  <a:pt x="1003874" y="6065806"/>
                </a:lnTo>
                <a:cubicBezTo>
                  <a:pt x="1006720" y="6059895"/>
                  <a:pt x="1013568" y="6056575"/>
                  <a:pt x="1023294" y="6057415"/>
                </a:cubicBezTo>
                <a:lnTo>
                  <a:pt x="1043422" y="6055613"/>
                </a:lnTo>
                <a:lnTo>
                  <a:pt x="1068972" y="6047160"/>
                </a:lnTo>
                <a:lnTo>
                  <a:pt x="1072150" y="6047501"/>
                </a:lnTo>
                <a:lnTo>
                  <a:pt x="1076957" y="6045754"/>
                </a:lnTo>
                <a:cubicBezTo>
                  <a:pt x="1092777" y="6038199"/>
                  <a:pt x="1107246" y="6028348"/>
                  <a:pt x="1122501" y="6020315"/>
                </a:cubicBezTo>
                <a:cubicBezTo>
                  <a:pt x="1135328" y="6013334"/>
                  <a:pt x="1148156" y="6006351"/>
                  <a:pt x="1140119" y="5991098"/>
                </a:cubicBezTo>
                <a:cubicBezTo>
                  <a:pt x="1133822" y="5976533"/>
                  <a:pt x="1119946" y="5981088"/>
                  <a:pt x="1108496" y="5984595"/>
                </a:cubicBezTo>
                <a:cubicBezTo>
                  <a:pt x="1050201" y="5999696"/>
                  <a:pt x="992955" y="6017227"/>
                  <a:pt x="941316" y="6051061"/>
                </a:cubicBezTo>
                <a:cubicBezTo>
                  <a:pt x="938200" y="6053848"/>
                  <a:pt x="932654" y="6057684"/>
                  <a:pt x="926749" y="6057353"/>
                </a:cubicBezTo>
                <a:cubicBezTo>
                  <a:pt x="884727" y="6056784"/>
                  <a:pt x="849722" y="6079109"/>
                  <a:pt x="810848" y="6085822"/>
                </a:cubicBezTo>
                <a:cubicBezTo>
                  <a:pt x="774401" y="6091486"/>
                  <a:pt x="740053" y="6102004"/>
                  <a:pt x="708164" y="6121542"/>
                </a:cubicBezTo>
                <a:cubicBezTo>
                  <a:pt x="674898" y="6144558"/>
                  <a:pt x="641896" y="6141530"/>
                  <a:pt x="606797" y="6133648"/>
                </a:cubicBezTo>
                <a:cubicBezTo>
                  <a:pt x="599841" y="6130891"/>
                  <a:pt x="595675" y="6131250"/>
                  <a:pt x="595644" y="6121181"/>
                </a:cubicBezTo>
                <a:cubicBezTo>
                  <a:pt x="598304" y="6084021"/>
                  <a:pt x="596566" y="6083333"/>
                  <a:pt x="564317" y="6098705"/>
                </a:cubicBezTo>
                <a:cubicBezTo>
                  <a:pt x="561200" y="6101493"/>
                  <a:pt x="556346" y="6103590"/>
                  <a:pt x="553227" y="6106377"/>
                </a:cubicBezTo>
                <a:cubicBezTo>
                  <a:pt x="545945" y="6109524"/>
                  <a:pt x="541121" y="6121691"/>
                  <a:pt x="534496" y="6113028"/>
                </a:cubicBezTo>
                <a:cubicBezTo>
                  <a:pt x="527871" y="6104369"/>
                  <a:pt x="534792" y="6097056"/>
                  <a:pt x="542765" y="6092171"/>
                </a:cubicBezTo>
                <a:cubicBezTo>
                  <a:pt x="558019" y="6084142"/>
                  <a:pt x="575013" y="6076799"/>
                  <a:pt x="592007" y="6069457"/>
                </a:cubicBezTo>
                <a:cubicBezTo>
                  <a:pt x="599291" y="6066311"/>
                  <a:pt x="610050" y="6064543"/>
                  <a:pt x="604802" y="6052406"/>
                </a:cubicBezTo>
                <a:cubicBezTo>
                  <a:pt x="600605" y="6042696"/>
                  <a:pt x="596768" y="6037153"/>
                  <a:pt x="584268" y="6038231"/>
                </a:cubicBezTo>
                <a:cubicBezTo>
                  <a:pt x="539817" y="6038710"/>
                  <a:pt x="499565" y="6048899"/>
                  <a:pt x="460722" y="6065681"/>
                </a:cubicBezTo>
                <a:cubicBezTo>
                  <a:pt x="450323" y="6071614"/>
                  <a:pt x="436445" y="6076170"/>
                  <a:pt x="428770" y="6065081"/>
                </a:cubicBezTo>
                <a:cubicBezTo>
                  <a:pt x="421095" y="6053992"/>
                  <a:pt x="429036" y="6039039"/>
                  <a:pt x="433859" y="6026873"/>
                </a:cubicBezTo>
                <a:cubicBezTo>
                  <a:pt x="436287" y="6025822"/>
                  <a:pt x="439404" y="6023036"/>
                  <a:pt x="441830" y="6021987"/>
                </a:cubicBezTo>
                <a:cubicBezTo>
                  <a:pt x="448064" y="6016415"/>
                  <a:pt x="453247" y="6008411"/>
                  <a:pt x="450789" y="5999392"/>
                </a:cubicBezTo>
                <a:cubicBezTo>
                  <a:pt x="446198" y="5975448"/>
                  <a:pt x="461093" y="5963252"/>
                  <a:pt x="478087" y="5955910"/>
                </a:cubicBezTo>
                <a:cubicBezTo>
                  <a:pt x="517980" y="5941556"/>
                  <a:pt x="561348" y="5928579"/>
                  <a:pt x="602292" y="5916653"/>
                </a:cubicBezTo>
                <a:cubicBezTo>
                  <a:pt x="607145" y="5914556"/>
                  <a:pt x="613740" y="5913146"/>
                  <a:pt x="618595" y="5911050"/>
                </a:cubicBezTo>
                <a:cubicBezTo>
                  <a:pt x="623450" y="5908951"/>
                  <a:pt x="630733" y="5905806"/>
                  <a:pt x="630012" y="5897476"/>
                </a:cubicBezTo>
                <a:cubicBezTo>
                  <a:pt x="630342" y="5891571"/>
                  <a:pt x="622009" y="5892289"/>
                  <a:pt x="616792" y="5890221"/>
                </a:cubicBezTo>
                <a:cubicBezTo>
                  <a:pt x="600456" y="5885757"/>
                  <a:pt x="583431" y="5883030"/>
                  <a:pt x="567095" y="5878563"/>
                </a:cubicBezTo>
                <a:cubicBezTo>
                  <a:pt x="554925" y="5873738"/>
                  <a:pt x="539997" y="5875866"/>
                  <a:pt x="530584" y="5864089"/>
                </a:cubicBezTo>
                <a:cubicBezTo>
                  <a:pt x="520482" y="5854051"/>
                  <a:pt x="517333" y="5846768"/>
                  <a:pt x="534688" y="5843591"/>
                </a:cubicBezTo>
                <a:cubicBezTo>
                  <a:pt x="556208" y="5840056"/>
                  <a:pt x="567625" y="5826481"/>
                  <a:pt x="570678" y="5803556"/>
                </a:cubicBezTo>
                <a:cubicBezTo>
                  <a:pt x="546371" y="5803975"/>
                  <a:pt x="523439" y="5800918"/>
                  <a:pt x="501198" y="5796123"/>
                </a:cubicBezTo>
                <a:lnTo>
                  <a:pt x="479615" y="5791064"/>
                </a:lnTo>
                <a:lnTo>
                  <a:pt x="456248" y="5793096"/>
                </a:lnTo>
                <a:cubicBezTo>
                  <a:pt x="406978" y="5793879"/>
                  <a:pt x="377606" y="5774115"/>
                  <a:pt x="314729" y="5777928"/>
                </a:cubicBezTo>
                <a:cubicBezTo>
                  <a:pt x="317084" y="5766468"/>
                  <a:pt x="340370" y="5766470"/>
                  <a:pt x="359634" y="5762066"/>
                </a:cubicBezTo>
                <a:lnTo>
                  <a:pt x="369501" y="5758315"/>
                </a:lnTo>
                <a:lnTo>
                  <a:pt x="372178" y="5759862"/>
                </a:lnTo>
                <a:cubicBezTo>
                  <a:pt x="373402" y="5759716"/>
                  <a:pt x="374480" y="5758344"/>
                  <a:pt x="376637" y="5755604"/>
                </a:cubicBezTo>
                <a:lnTo>
                  <a:pt x="369501" y="5758315"/>
                </a:lnTo>
                <a:lnTo>
                  <a:pt x="366842" y="5756777"/>
                </a:lnTo>
                <a:cubicBezTo>
                  <a:pt x="357048" y="5757950"/>
                  <a:pt x="351565" y="5753641"/>
                  <a:pt x="361359" y="5752466"/>
                </a:cubicBezTo>
                <a:cubicBezTo>
                  <a:pt x="361359" y="5752466"/>
                  <a:pt x="375466" y="5745809"/>
                  <a:pt x="380948" y="5750120"/>
                </a:cubicBezTo>
                <a:cubicBezTo>
                  <a:pt x="380948" y="5750120"/>
                  <a:pt x="385261" y="5744634"/>
                  <a:pt x="385261" y="5744634"/>
                </a:cubicBezTo>
                <a:cubicBezTo>
                  <a:pt x="385261" y="5744634"/>
                  <a:pt x="385261" y="5744634"/>
                  <a:pt x="390743" y="5748944"/>
                </a:cubicBezTo>
                <a:lnTo>
                  <a:pt x="443647" y="5733671"/>
                </a:lnTo>
                <a:lnTo>
                  <a:pt x="457676" y="5726543"/>
                </a:lnTo>
                <a:cubicBezTo>
                  <a:pt x="463984" y="5723795"/>
                  <a:pt x="470402" y="5721563"/>
                  <a:pt x="476995" y="5720155"/>
                </a:cubicBezTo>
                <a:cubicBezTo>
                  <a:pt x="511704" y="5713801"/>
                  <a:pt x="532473" y="5691864"/>
                  <a:pt x="553930" y="5668190"/>
                </a:cubicBezTo>
                <a:cubicBezTo>
                  <a:pt x="558424" y="5661928"/>
                  <a:pt x="560491" y="5656715"/>
                  <a:pt x="552487" y="5651529"/>
                </a:cubicBezTo>
                <a:cubicBezTo>
                  <a:pt x="549010" y="5650151"/>
                  <a:pt x="542055" y="5647393"/>
                  <a:pt x="544122" y="5642180"/>
                </a:cubicBezTo>
                <a:cubicBezTo>
                  <a:pt x="546880" y="5635228"/>
                  <a:pt x="554523" y="5636246"/>
                  <a:pt x="558689" y="5635887"/>
                </a:cubicBezTo>
                <a:cubicBezTo>
                  <a:pt x="578830" y="5635827"/>
                  <a:pt x="591298" y="5624678"/>
                  <a:pt x="601666" y="5608676"/>
                </a:cubicBezTo>
                <a:cubicBezTo>
                  <a:pt x="606850" y="5600674"/>
                  <a:pt x="616528" y="5586410"/>
                  <a:pt x="603309" y="5579159"/>
                </a:cubicBezTo>
                <a:cubicBezTo>
                  <a:pt x="592878" y="5575024"/>
                  <a:pt x="576903" y="5574723"/>
                  <a:pt x="565124" y="5584132"/>
                </a:cubicBezTo>
                <a:cubicBezTo>
                  <a:pt x="562007" y="5586919"/>
                  <a:pt x="560989" y="5594562"/>
                  <a:pt x="554035" y="5591804"/>
                </a:cubicBezTo>
                <a:cubicBezTo>
                  <a:pt x="547080" y="5589047"/>
                  <a:pt x="549836" y="5582095"/>
                  <a:pt x="551904" y="5576880"/>
                </a:cubicBezTo>
                <a:cubicBezTo>
                  <a:pt x="553579" y="5557430"/>
                  <a:pt x="553186" y="5543198"/>
                  <a:pt x="527139" y="5542928"/>
                </a:cubicBezTo>
                <a:cubicBezTo>
                  <a:pt x="508736" y="5543676"/>
                  <a:pt x="488595" y="5543735"/>
                  <a:pt x="470551" y="5548651"/>
                </a:cubicBezTo>
                <a:cubicBezTo>
                  <a:pt x="451818" y="5555302"/>
                  <a:pt x="433415" y="5556051"/>
                  <a:pt x="412552" y="5547780"/>
                </a:cubicBezTo>
                <a:cubicBezTo>
                  <a:pt x="396904" y="5541577"/>
                  <a:pt x="379519" y="5534684"/>
                  <a:pt x="360426" y="5537172"/>
                </a:cubicBezTo>
                <a:cubicBezTo>
                  <a:pt x="352094" y="5537890"/>
                  <a:pt x="347565" y="5534085"/>
                  <a:pt x="345107" y="5525065"/>
                </a:cubicBezTo>
                <a:cubicBezTo>
                  <a:pt x="343337" y="5514307"/>
                  <a:pt x="348880" y="5510471"/>
                  <a:pt x="359642" y="5508702"/>
                </a:cubicBezTo>
                <a:cubicBezTo>
                  <a:pt x="447462" y="5495247"/>
                  <a:pt x="529641" y="5455421"/>
                  <a:pt x="616741" y="5433636"/>
                </a:cubicBezTo>
                <a:cubicBezTo>
                  <a:pt x="634785" y="5428721"/>
                  <a:pt x="659453" y="5432467"/>
                  <a:pt x="668050" y="5405707"/>
                </a:cubicBezTo>
                <a:cubicBezTo>
                  <a:pt x="667002" y="5403279"/>
                  <a:pt x="672907" y="5403609"/>
                  <a:pt x="675334" y="5402560"/>
                </a:cubicBezTo>
                <a:cubicBezTo>
                  <a:pt x="702728" y="5389284"/>
                  <a:pt x="729431" y="5377747"/>
                  <a:pt x="758595" y="5375230"/>
                </a:cubicBezTo>
                <a:cubicBezTo>
                  <a:pt x="773522" y="5373101"/>
                  <a:pt x="785660" y="5367860"/>
                  <a:pt x="798488" y="5360875"/>
                </a:cubicBezTo>
                <a:cubicBezTo>
                  <a:pt x="807150" y="5354254"/>
                  <a:pt x="811283" y="5343825"/>
                  <a:pt x="808824" y="5334805"/>
                </a:cubicBezTo>
                <a:cubicBezTo>
                  <a:pt x="804627" y="5325095"/>
                  <a:pt x="796655" y="5329981"/>
                  <a:pt x="789011" y="5328961"/>
                </a:cubicBezTo>
                <a:cubicBezTo>
                  <a:pt x="757749" y="5326623"/>
                  <a:pt x="727207" y="5332616"/>
                  <a:pt x="697712" y="5341036"/>
                </a:cubicBezTo>
                <a:cubicBezTo>
                  <a:pt x="670648" y="5348408"/>
                  <a:pt x="661532" y="5320659"/>
                  <a:pt x="643096" y="5311338"/>
                </a:cubicBezTo>
                <a:cubicBezTo>
                  <a:pt x="634403" y="5307892"/>
                  <a:pt x="652774" y="5297074"/>
                  <a:pt x="654483" y="5287693"/>
                </a:cubicBezTo>
                <a:cubicBezTo>
                  <a:pt x="651005" y="5286315"/>
                  <a:pt x="646478" y="5282510"/>
                  <a:pt x="643000" y="5281131"/>
                </a:cubicBezTo>
                <a:cubicBezTo>
                  <a:pt x="625254" y="5270074"/>
                  <a:pt x="596123" y="5282659"/>
                  <a:pt x="586315" y="5256648"/>
                </a:cubicBezTo>
                <a:cubicBezTo>
                  <a:pt x="584219" y="5251791"/>
                  <a:pt x="577983" y="5257365"/>
                  <a:pt x="575556" y="5258416"/>
                </a:cubicBezTo>
                <a:cubicBezTo>
                  <a:pt x="570012" y="5262251"/>
                  <a:pt x="565516" y="5268515"/>
                  <a:pt x="557513" y="5263329"/>
                </a:cubicBezTo>
                <a:cubicBezTo>
                  <a:pt x="567520" y="5243162"/>
                  <a:pt x="567520" y="5243162"/>
                  <a:pt x="545969" y="5236629"/>
                </a:cubicBezTo>
                <a:cubicBezTo>
                  <a:pt x="534847" y="5234231"/>
                  <a:pt x="519826" y="5206151"/>
                  <a:pt x="525340" y="5192246"/>
                </a:cubicBezTo>
                <a:cubicBezTo>
                  <a:pt x="534987" y="5167912"/>
                  <a:pt x="547420" y="5146697"/>
                  <a:pt x="579011" y="5143130"/>
                </a:cubicBezTo>
                <a:cubicBezTo>
                  <a:pt x="615460" y="5137466"/>
                  <a:pt x="644230" y="5120715"/>
                  <a:pt x="661490" y="5087331"/>
                </a:cubicBezTo>
                <a:cubicBezTo>
                  <a:pt x="670120" y="5070638"/>
                  <a:pt x="685375" y="5062607"/>
                  <a:pt x="703778" y="5061859"/>
                </a:cubicBezTo>
                <a:lnTo>
                  <a:pt x="725723" y="5058956"/>
                </a:lnTo>
                <a:lnTo>
                  <a:pt x="721678" y="5057202"/>
                </a:lnTo>
                <a:cubicBezTo>
                  <a:pt x="719247" y="5056560"/>
                  <a:pt x="716706" y="5056721"/>
                  <a:pt x="713652" y="5058828"/>
                </a:cubicBezTo>
                <a:cubicBezTo>
                  <a:pt x="698893" y="5067417"/>
                  <a:pt x="685709" y="5060603"/>
                  <a:pt x="673716" y="5052439"/>
                </a:cubicBezTo>
                <a:cubicBezTo>
                  <a:pt x="666964" y="5046492"/>
                  <a:pt x="671693" y="5000283"/>
                  <a:pt x="680180" y="4993367"/>
                </a:cubicBezTo>
                <a:lnTo>
                  <a:pt x="725861" y="4961862"/>
                </a:lnTo>
                <a:lnTo>
                  <a:pt x="703761" y="4953391"/>
                </a:lnTo>
                <a:cubicBezTo>
                  <a:pt x="697494" y="4948897"/>
                  <a:pt x="696805" y="4950635"/>
                  <a:pt x="691260" y="4954471"/>
                </a:cubicBezTo>
                <a:cubicBezTo>
                  <a:pt x="677056" y="4964931"/>
                  <a:pt x="675286" y="4954170"/>
                  <a:pt x="673515" y="4943412"/>
                </a:cubicBezTo>
                <a:cubicBezTo>
                  <a:pt x="672106" y="4936819"/>
                  <a:pt x="680766" y="4930197"/>
                  <a:pt x="671714" y="4922587"/>
                </a:cubicBezTo>
                <a:cubicBezTo>
                  <a:pt x="669646" y="4927800"/>
                  <a:pt x="667219" y="4928848"/>
                  <a:pt x="665839" y="4932324"/>
                </a:cubicBezTo>
                <a:cubicBezTo>
                  <a:pt x="659966" y="4942064"/>
                  <a:pt x="656193" y="4956658"/>
                  <a:pt x="644022" y="4951834"/>
                </a:cubicBezTo>
                <a:cubicBezTo>
                  <a:pt x="632542" y="4945270"/>
                  <a:pt x="632839" y="4929297"/>
                  <a:pt x="640090" y="4916081"/>
                </a:cubicBezTo>
                <a:cubicBezTo>
                  <a:pt x="644223" y="4905654"/>
                  <a:pt x="651147" y="4898341"/>
                  <a:pt x="665055" y="4903856"/>
                </a:cubicBezTo>
                <a:cubicBezTo>
                  <a:pt x="672009" y="4906613"/>
                  <a:pt x="682081" y="4906583"/>
                  <a:pt x="682739" y="4894776"/>
                </a:cubicBezTo>
                <a:cubicBezTo>
                  <a:pt x="683757" y="4887134"/>
                  <a:pt x="680608" y="4879852"/>
                  <a:pt x="671224" y="4878143"/>
                </a:cubicBezTo>
                <a:cubicBezTo>
                  <a:pt x="665321" y="4877814"/>
                  <a:pt x="658728" y="4879223"/>
                  <a:pt x="658006" y="4870891"/>
                </a:cubicBezTo>
                <a:cubicBezTo>
                  <a:pt x="659022" y="4863250"/>
                  <a:pt x="664568" y="4859414"/>
                  <a:pt x="671161" y="4858005"/>
                </a:cubicBezTo>
                <a:cubicBezTo>
                  <a:pt x="687121" y="4853271"/>
                  <a:pt x="699768" y="4844206"/>
                  <a:pt x="711583" y="4832799"/>
                </a:cubicBezTo>
                <a:lnTo>
                  <a:pt x="741030" y="4800174"/>
                </a:lnTo>
                <a:lnTo>
                  <a:pt x="730444" y="4800167"/>
                </a:lnTo>
                <a:cubicBezTo>
                  <a:pt x="724174" y="4801840"/>
                  <a:pt x="719271" y="4799920"/>
                  <a:pt x="716450" y="4795636"/>
                </a:cubicBezTo>
                <a:lnTo>
                  <a:pt x="716440" y="4795523"/>
                </a:lnTo>
                <a:lnTo>
                  <a:pt x="693586" y="4797003"/>
                </a:lnTo>
                <a:cubicBezTo>
                  <a:pt x="676876" y="4797920"/>
                  <a:pt x="661080" y="4799702"/>
                  <a:pt x="645645" y="4805651"/>
                </a:cubicBezTo>
                <a:cubicBezTo>
                  <a:pt x="625174" y="4811616"/>
                  <a:pt x="624093" y="4799117"/>
                  <a:pt x="623011" y="4786623"/>
                </a:cubicBezTo>
                <a:cubicBezTo>
                  <a:pt x="623670" y="4774814"/>
                  <a:pt x="633018" y="4766454"/>
                  <a:pt x="641680" y="4759832"/>
                </a:cubicBezTo>
                <a:cubicBezTo>
                  <a:pt x="660740" y="4747274"/>
                  <a:pt x="679802" y="4734719"/>
                  <a:pt x="699552" y="4720425"/>
                </a:cubicBezTo>
                <a:cubicBezTo>
                  <a:pt x="713758" y="4709966"/>
                  <a:pt x="727267" y="4698728"/>
                  <a:pt x="741649" y="4689094"/>
                </a:cubicBezTo>
                <a:lnTo>
                  <a:pt x="753089" y="4683847"/>
                </a:lnTo>
                <a:lnTo>
                  <a:pt x="753374" y="4678840"/>
                </a:lnTo>
                <a:cubicBezTo>
                  <a:pt x="753439" y="4659707"/>
                  <a:pt x="760416" y="4649062"/>
                  <a:pt x="779226" y="4644041"/>
                </a:cubicBezTo>
                <a:cubicBezTo>
                  <a:pt x="790415" y="4639504"/>
                  <a:pt x="806686" y="4634644"/>
                  <a:pt x="804532" y="4620755"/>
                </a:cubicBezTo>
                <a:cubicBezTo>
                  <a:pt x="802700" y="4611944"/>
                  <a:pt x="797933" y="4607146"/>
                  <a:pt x="791719" y="4604672"/>
                </a:cubicBezTo>
                <a:lnTo>
                  <a:pt x="782429" y="4603746"/>
                </a:lnTo>
                <a:lnTo>
                  <a:pt x="739215" y="4623164"/>
                </a:lnTo>
                <a:cubicBezTo>
                  <a:pt x="727413" y="4615719"/>
                  <a:pt x="662243" y="4640575"/>
                  <a:pt x="631840" y="4662623"/>
                </a:cubicBezTo>
                <a:cubicBezTo>
                  <a:pt x="641461" y="4660447"/>
                  <a:pt x="641461" y="4660447"/>
                  <a:pt x="641461" y="4660447"/>
                </a:cubicBezTo>
                <a:cubicBezTo>
                  <a:pt x="651081" y="4658270"/>
                  <a:pt x="654801" y="4652372"/>
                  <a:pt x="656982" y="4661993"/>
                </a:cubicBezTo>
                <a:cubicBezTo>
                  <a:pt x="656982" y="4661993"/>
                  <a:pt x="647361" y="4664169"/>
                  <a:pt x="643640" y="4670067"/>
                </a:cubicBezTo>
                <a:cubicBezTo>
                  <a:pt x="645820" y="4679688"/>
                  <a:pt x="645820" y="4679688"/>
                  <a:pt x="645820" y="4679688"/>
                </a:cubicBezTo>
                <a:cubicBezTo>
                  <a:pt x="619136" y="4695838"/>
                  <a:pt x="601433" y="4684672"/>
                  <a:pt x="620677" y="4680319"/>
                </a:cubicBezTo>
                <a:cubicBezTo>
                  <a:pt x="611054" y="4682495"/>
                  <a:pt x="611054" y="4682495"/>
                  <a:pt x="611054" y="4682495"/>
                </a:cubicBezTo>
                <a:cubicBezTo>
                  <a:pt x="601433" y="4684672"/>
                  <a:pt x="595533" y="4680949"/>
                  <a:pt x="595533" y="4680949"/>
                </a:cubicBezTo>
                <a:cubicBezTo>
                  <a:pt x="599252" y="4675052"/>
                  <a:pt x="608875" y="4672875"/>
                  <a:pt x="612595" y="4666976"/>
                </a:cubicBezTo>
                <a:cubicBezTo>
                  <a:pt x="623757" y="4649280"/>
                  <a:pt x="644540" y="4629409"/>
                  <a:pt x="602334" y="4644013"/>
                </a:cubicBezTo>
                <a:cubicBezTo>
                  <a:pt x="638640" y="4625686"/>
                  <a:pt x="670679" y="4610854"/>
                  <a:pt x="700860" y="4598970"/>
                </a:cubicBezTo>
                <a:lnTo>
                  <a:pt x="701020" y="4598920"/>
                </a:lnTo>
                <a:lnTo>
                  <a:pt x="665112" y="4593907"/>
                </a:lnTo>
                <a:cubicBezTo>
                  <a:pt x="653441" y="4590822"/>
                  <a:pt x="648040" y="4586064"/>
                  <a:pt x="653667" y="4574231"/>
                </a:cubicBezTo>
                <a:cubicBezTo>
                  <a:pt x="657235" y="4570178"/>
                  <a:pt x="658264" y="4566285"/>
                  <a:pt x="655403" y="4561368"/>
                </a:cubicBezTo>
                <a:cubicBezTo>
                  <a:pt x="643635" y="4536612"/>
                  <a:pt x="660132" y="4515159"/>
                  <a:pt x="686014" y="4521166"/>
                </a:cubicBezTo>
                <a:cubicBezTo>
                  <a:pt x="715790" y="4528200"/>
                  <a:pt x="747462" y="4524915"/>
                  <a:pt x="776367" y="4538378"/>
                </a:cubicBezTo>
                <a:cubicBezTo>
                  <a:pt x="782959" y="4541786"/>
                  <a:pt x="789229" y="4540112"/>
                  <a:pt x="795178" y="4533359"/>
                </a:cubicBezTo>
                <a:cubicBezTo>
                  <a:pt x="807235" y="4522391"/>
                  <a:pt x="821610" y="4527853"/>
                  <a:pt x="826463" y="4544122"/>
                </a:cubicBezTo>
                <a:cubicBezTo>
                  <a:pt x="829326" y="4549042"/>
                  <a:pt x="830997" y="4555312"/>
                  <a:pt x="837268" y="4553639"/>
                </a:cubicBezTo>
                <a:cubicBezTo>
                  <a:pt x="844888" y="4553154"/>
                  <a:pt x="844566" y="4548072"/>
                  <a:pt x="844245" y="4542994"/>
                </a:cubicBezTo>
                <a:cubicBezTo>
                  <a:pt x="842252" y="4531643"/>
                  <a:pt x="847171" y="4528779"/>
                  <a:pt x="856304" y="4532024"/>
                </a:cubicBezTo>
                <a:cubicBezTo>
                  <a:pt x="878297" y="4537005"/>
                  <a:pt x="863442" y="4523920"/>
                  <a:pt x="864311" y="4517490"/>
                </a:cubicBezTo>
                <a:cubicBezTo>
                  <a:pt x="878361" y="4517872"/>
                  <a:pt x="891384" y="4522146"/>
                  <a:pt x="904954" y="4514907"/>
                </a:cubicBezTo>
                <a:cubicBezTo>
                  <a:pt x="911063" y="4510694"/>
                  <a:pt x="925113" y="4511075"/>
                  <a:pt x="921770" y="4498536"/>
                </a:cubicBezTo>
                <a:cubicBezTo>
                  <a:pt x="919776" y="4487186"/>
                  <a:pt x="913733" y="4472266"/>
                  <a:pt x="899682" y="4471884"/>
                </a:cubicBezTo>
                <a:cubicBezTo>
                  <a:pt x="890790" y="4472448"/>
                  <a:pt x="881402" y="4470176"/>
                  <a:pt x="872984" y="4468160"/>
                </a:cubicBezTo>
                <a:lnTo>
                  <a:pt x="855438" y="4466325"/>
                </a:lnTo>
                <a:lnTo>
                  <a:pt x="837026" y="4470718"/>
                </a:lnTo>
                <a:cubicBezTo>
                  <a:pt x="819897" y="4476497"/>
                  <a:pt x="803339" y="4484011"/>
                  <a:pt x="787394" y="4493780"/>
                </a:cubicBezTo>
                <a:cubicBezTo>
                  <a:pt x="754128" y="4516795"/>
                  <a:pt x="721126" y="4513769"/>
                  <a:pt x="686026" y="4505886"/>
                </a:cubicBezTo>
                <a:cubicBezTo>
                  <a:pt x="679072" y="4503128"/>
                  <a:pt x="674904" y="4503488"/>
                  <a:pt x="674874" y="4493420"/>
                </a:cubicBezTo>
                <a:cubicBezTo>
                  <a:pt x="675539" y="4484129"/>
                  <a:pt x="675928" y="4477119"/>
                  <a:pt x="675636" y="4472069"/>
                </a:cubicBezTo>
                <a:lnTo>
                  <a:pt x="675209" y="4470842"/>
                </a:lnTo>
                <a:lnTo>
                  <a:pt x="675182" y="4470845"/>
                </a:lnTo>
                <a:cubicBezTo>
                  <a:pt x="672641" y="4471007"/>
                  <a:pt x="670020" y="4469899"/>
                  <a:pt x="667528" y="4468303"/>
                </a:cubicBezTo>
                <a:lnTo>
                  <a:pt x="661195" y="4463277"/>
                </a:lnTo>
                <a:lnTo>
                  <a:pt x="643547" y="4470943"/>
                </a:lnTo>
                <a:cubicBezTo>
                  <a:pt x="640430" y="4473731"/>
                  <a:pt x="635576" y="4475828"/>
                  <a:pt x="632457" y="4478615"/>
                </a:cubicBezTo>
                <a:cubicBezTo>
                  <a:pt x="625175" y="4481761"/>
                  <a:pt x="620351" y="4493929"/>
                  <a:pt x="613726" y="4485267"/>
                </a:cubicBezTo>
                <a:cubicBezTo>
                  <a:pt x="610413" y="4480937"/>
                  <a:pt x="610487" y="4476944"/>
                  <a:pt x="612386" y="4473422"/>
                </a:cubicBezTo>
                <a:lnTo>
                  <a:pt x="619527" y="4466724"/>
                </a:lnTo>
                <a:lnTo>
                  <a:pt x="601819" y="4461441"/>
                </a:lnTo>
                <a:cubicBezTo>
                  <a:pt x="577011" y="4458593"/>
                  <a:pt x="552190" y="4466864"/>
                  <a:pt x="528075" y="4463614"/>
                </a:cubicBezTo>
                <a:cubicBezTo>
                  <a:pt x="481870" y="4458899"/>
                  <a:pt x="433380" y="4478558"/>
                  <a:pt x="386373" y="4461141"/>
                </a:cubicBezTo>
                <a:cubicBezTo>
                  <a:pt x="379780" y="4457735"/>
                  <a:pt x="372160" y="4458218"/>
                  <a:pt x="363188" y="4457514"/>
                </a:cubicBezTo>
                <a:cubicBezTo>
                  <a:pt x="362546" y="4447353"/>
                  <a:pt x="368495" y="4440598"/>
                  <a:pt x="366501" y="4429248"/>
                </a:cubicBezTo>
                <a:cubicBezTo>
                  <a:pt x="361486" y="4410438"/>
                  <a:pt x="376631" y="4387798"/>
                  <a:pt x="397983" y="4382615"/>
                </a:cubicBezTo>
                <a:cubicBezTo>
                  <a:pt x="414414" y="4380296"/>
                  <a:pt x="432516" y="4384247"/>
                  <a:pt x="445604" y="4369387"/>
                </a:cubicBezTo>
                <a:cubicBezTo>
                  <a:pt x="450362" y="4363985"/>
                  <a:pt x="457114" y="4369931"/>
                  <a:pt x="462355" y="4372149"/>
                </a:cubicBezTo>
                <a:cubicBezTo>
                  <a:pt x="475699" y="4381502"/>
                  <a:pt x="490939" y="4380535"/>
                  <a:pt x="506181" y="4379566"/>
                </a:cubicBezTo>
                <a:cubicBezTo>
                  <a:pt x="518882" y="4378758"/>
                  <a:pt x="525153" y="4377086"/>
                  <a:pt x="522998" y="4363195"/>
                </a:cubicBezTo>
                <a:cubicBezTo>
                  <a:pt x="522678" y="4358115"/>
                  <a:pt x="524895" y="4352872"/>
                  <a:pt x="529976" y="4352550"/>
                </a:cubicBezTo>
                <a:lnTo>
                  <a:pt x="533556" y="4353821"/>
                </a:lnTo>
                <a:lnTo>
                  <a:pt x="535573" y="4343663"/>
                </a:lnTo>
                <a:cubicBezTo>
                  <a:pt x="540848" y="4336704"/>
                  <a:pt x="548820" y="4331819"/>
                  <a:pt x="557317" y="4328147"/>
                </a:cubicBezTo>
                <a:lnTo>
                  <a:pt x="606827" y="4312499"/>
                </a:lnTo>
                <a:lnTo>
                  <a:pt x="591380" y="4311846"/>
                </a:lnTo>
                <a:cubicBezTo>
                  <a:pt x="583371" y="4312176"/>
                  <a:pt x="575314" y="4313325"/>
                  <a:pt x="567178" y="4315755"/>
                </a:cubicBezTo>
                <a:cubicBezTo>
                  <a:pt x="557180" y="4318942"/>
                  <a:pt x="554158" y="4311480"/>
                  <a:pt x="549945" y="4305374"/>
                </a:cubicBezTo>
                <a:cubicBezTo>
                  <a:pt x="543900" y="4290456"/>
                  <a:pt x="533578" y="4288560"/>
                  <a:pt x="518498" y="4292067"/>
                </a:cubicBezTo>
                <a:cubicBezTo>
                  <a:pt x="494608" y="4297412"/>
                  <a:pt x="485155" y="4289087"/>
                  <a:pt x="488629" y="4263361"/>
                </a:cubicBezTo>
                <a:cubicBezTo>
                  <a:pt x="489175" y="4251849"/>
                  <a:pt x="483065" y="4256064"/>
                  <a:pt x="479175" y="4255034"/>
                </a:cubicBezTo>
                <a:cubicBezTo>
                  <a:pt x="456152" y="4253947"/>
                  <a:pt x="433130" y="4252861"/>
                  <a:pt x="410269" y="4254312"/>
                </a:cubicBezTo>
                <a:cubicBezTo>
                  <a:pt x="363193" y="4256027"/>
                  <a:pt x="315639" y="4250122"/>
                  <a:pt x="269049" y="4259460"/>
                </a:cubicBezTo>
                <a:cubicBezTo>
                  <a:pt x="237697" y="4267827"/>
                  <a:pt x="204032" y="4259766"/>
                  <a:pt x="170688" y="4256782"/>
                </a:cubicBezTo>
                <a:cubicBezTo>
                  <a:pt x="159176" y="4256239"/>
                  <a:pt x="154096" y="4256563"/>
                  <a:pt x="145606" y="4263477"/>
                </a:cubicBezTo>
                <a:cubicBezTo>
                  <a:pt x="135767" y="4269203"/>
                  <a:pt x="121491" y="4285414"/>
                  <a:pt x="113453" y="4259145"/>
                </a:cubicBezTo>
                <a:cubicBezTo>
                  <a:pt x="111780" y="4252873"/>
                  <a:pt x="102810" y="4252169"/>
                  <a:pt x="100591" y="4257412"/>
                </a:cubicBezTo>
                <a:cubicBezTo>
                  <a:pt x="90688" y="4282269"/>
                  <a:pt x="70913" y="4272049"/>
                  <a:pt x="54482" y="4274368"/>
                </a:cubicBezTo>
                <a:cubicBezTo>
                  <a:pt x="41781" y="4275174"/>
                  <a:pt x="30270" y="4274630"/>
                  <a:pt x="18759" y="4274086"/>
                </a:cubicBezTo>
                <a:cubicBezTo>
                  <a:pt x="8437" y="4272191"/>
                  <a:pt x="2520" y="4269379"/>
                  <a:pt x="652" y="4265036"/>
                </a:cubicBezTo>
                <a:cubicBezTo>
                  <a:pt x="-1216" y="4260691"/>
                  <a:pt x="961" y="4254814"/>
                  <a:pt x="6831" y="4246790"/>
                </a:cubicBezTo>
                <a:cubicBezTo>
                  <a:pt x="9048" y="4241548"/>
                  <a:pt x="12779" y="4240035"/>
                  <a:pt x="11107" y="4233766"/>
                </a:cubicBezTo>
                <a:cubicBezTo>
                  <a:pt x="2201" y="4213930"/>
                  <a:pt x="7346" y="4194474"/>
                  <a:pt x="28696" y="4189292"/>
                </a:cubicBezTo>
                <a:cubicBezTo>
                  <a:pt x="64967" y="4178059"/>
                  <a:pt x="101237" y="4166829"/>
                  <a:pt x="139823" y="4172030"/>
                </a:cubicBezTo>
                <a:cubicBezTo>
                  <a:pt x="150144" y="4173923"/>
                  <a:pt x="160465" y="4175818"/>
                  <a:pt x="169114" y="4171443"/>
                </a:cubicBezTo>
                <a:cubicBezTo>
                  <a:pt x="209984" y="4152268"/>
                  <a:pt x="255546" y="4146823"/>
                  <a:pt x="298568" y="4141538"/>
                </a:cubicBezTo>
                <a:cubicBezTo>
                  <a:pt x="321430" y="4140087"/>
                  <a:pt x="344131" y="4136094"/>
                  <a:pt x="355226" y="4109884"/>
                </a:cubicBezTo>
                <a:cubicBezTo>
                  <a:pt x="359822" y="4101941"/>
                  <a:pt x="369823" y="4098755"/>
                  <a:pt x="379984" y="4098108"/>
                </a:cubicBezTo>
                <a:cubicBezTo>
                  <a:pt x="383875" y="4099137"/>
                  <a:pt x="387604" y="4097626"/>
                  <a:pt x="387283" y="4092545"/>
                </a:cubicBezTo>
                <a:cubicBezTo>
                  <a:pt x="385772" y="4088815"/>
                  <a:pt x="383071" y="4086437"/>
                  <a:pt x="380532" y="4086597"/>
                </a:cubicBezTo>
                <a:cubicBezTo>
                  <a:pt x="351400" y="4089725"/>
                  <a:pt x="323619" y="4094039"/>
                  <a:pt x="293843" y="4087005"/>
                </a:cubicBezTo>
                <a:cubicBezTo>
                  <a:pt x="255997" y="4113639"/>
                  <a:pt x="209148" y="4098760"/>
                  <a:pt x="167959" y="4112855"/>
                </a:cubicBezTo>
                <a:cubicBezTo>
                  <a:pt x="165418" y="4113016"/>
                  <a:pt x="164229" y="4114367"/>
                  <a:pt x="161689" y="4114529"/>
                </a:cubicBezTo>
                <a:cubicBezTo>
                  <a:pt x="151367" y="4112635"/>
                  <a:pt x="136608" y="4121224"/>
                  <a:pt x="131753" y="4104955"/>
                </a:cubicBezTo>
                <a:cubicBezTo>
                  <a:pt x="126899" y="4088685"/>
                  <a:pt x="141980" y="4085177"/>
                  <a:pt x="151818" y="4079450"/>
                </a:cubicBezTo>
                <a:cubicBezTo>
                  <a:pt x="165227" y="4069671"/>
                  <a:pt x="181497" y="4064813"/>
                  <a:pt x="198088" y="4065033"/>
                </a:cubicBezTo>
                <a:cubicBezTo>
                  <a:pt x="236031" y="4060072"/>
                  <a:pt x="270630" y="4042572"/>
                  <a:pt x="307221" y="4036422"/>
                </a:cubicBezTo>
                <a:cubicBezTo>
                  <a:pt x="318571" y="4034425"/>
                  <a:pt x="318798" y="4017833"/>
                  <a:pt x="331176" y="4011946"/>
                </a:cubicBezTo>
                <a:cubicBezTo>
                  <a:pt x="342205" y="4004868"/>
                  <a:pt x="350534" y="3995413"/>
                  <a:pt x="338058" y="3979627"/>
                </a:cubicBezTo>
                <a:cubicBezTo>
                  <a:pt x="331146" y="3971140"/>
                  <a:pt x="342175" y="3964063"/>
                  <a:pt x="350824" y="3959687"/>
                </a:cubicBezTo>
                <a:cubicBezTo>
                  <a:pt x="358283" y="3956664"/>
                  <a:pt x="364715" y="3957530"/>
                  <a:pt x="366547" y="3966340"/>
                </a:cubicBezTo>
                <a:cubicBezTo>
                  <a:pt x="366868" y="3971421"/>
                  <a:pt x="367352" y="3979041"/>
                  <a:pt x="377511" y="3978396"/>
                </a:cubicBezTo>
                <a:cubicBezTo>
                  <a:pt x="376161" y="3977206"/>
                  <a:pt x="377190" y="3973316"/>
                  <a:pt x="377190" y="3973316"/>
                </a:cubicBezTo>
                <a:cubicBezTo>
                  <a:pt x="371211" y="3939264"/>
                  <a:pt x="382079" y="3929647"/>
                  <a:pt x="413204" y="3937871"/>
                </a:cubicBezTo>
                <a:cubicBezTo>
                  <a:pt x="423525" y="3939766"/>
                  <a:pt x="433299" y="3953171"/>
                  <a:pt x="441790" y="3946257"/>
                </a:cubicBezTo>
                <a:cubicBezTo>
                  <a:pt x="450279" y="3939341"/>
                  <a:pt x="460118" y="3933616"/>
                  <a:pt x="469282" y="3927295"/>
                </a:cubicBezTo>
                <a:lnTo>
                  <a:pt x="480801" y="3916223"/>
                </a:lnTo>
                <a:lnTo>
                  <a:pt x="467011" y="3911455"/>
                </a:lnTo>
                <a:cubicBezTo>
                  <a:pt x="458322" y="3909268"/>
                  <a:pt x="449203" y="3908166"/>
                  <a:pt x="439656" y="3909409"/>
                </a:cubicBezTo>
                <a:lnTo>
                  <a:pt x="436543" y="3908652"/>
                </a:lnTo>
                <a:lnTo>
                  <a:pt x="432079" y="3913718"/>
                </a:lnTo>
                <a:cubicBezTo>
                  <a:pt x="415327" y="3910957"/>
                  <a:pt x="420472" y="3891503"/>
                  <a:pt x="408479" y="3883337"/>
                </a:cubicBezTo>
                <a:cubicBezTo>
                  <a:pt x="403077" y="3878580"/>
                  <a:pt x="413077" y="3875393"/>
                  <a:pt x="419187" y="3871179"/>
                </a:cubicBezTo>
                <a:cubicBezTo>
                  <a:pt x="431405" y="3862752"/>
                  <a:pt x="450537" y="3862812"/>
                  <a:pt x="454493" y="3844708"/>
                </a:cubicBezTo>
                <a:cubicBezTo>
                  <a:pt x="454331" y="3842167"/>
                  <a:pt x="458062" y="3840655"/>
                  <a:pt x="460602" y="3840493"/>
                </a:cubicBezTo>
                <a:cubicBezTo>
                  <a:pt x="496647" y="3845854"/>
                  <a:pt x="515908" y="3807649"/>
                  <a:pt x="547580" y="3804361"/>
                </a:cubicBezTo>
                <a:cubicBezTo>
                  <a:pt x="555201" y="3803877"/>
                  <a:pt x="561311" y="3799665"/>
                  <a:pt x="568929" y="3799180"/>
                </a:cubicBezTo>
                <a:cubicBezTo>
                  <a:pt x="591954" y="3800267"/>
                  <a:pt x="610603" y="3792706"/>
                  <a:pt x="630443" y="3783794"/>
                </a:cubicBezTo>
                <a:cubicBezTo>
                  <a:pt x="635362" y="3780932"/>
                  <a:pt x="640443" y="3780609"/>
                  <a:pt x="645362" y="3777746"/>
                </a:cubicBezTo>
                <a:cubicBezTo>
                  <a:pt x="653689" y="3768291"/>
                  <a:pt x="678480" y="3797320"/>
                  <a:pt x="677581" y="3762946"/>
                </a:cubicBezTo>
                <a:cubicBezTo>
                  <a:pt x="677967" y="3748895"/>
                  <a:pt x="690026" y="3737927"/>
                  <a:pt x="687550" y="3718955"/>
                </a:cubicBezTo>
                <a:cubicBezTo>
                  <a:pt x="684915" y="3697443"/>
                  <a:pt x="696490" y="3678855"/>
                  <a:pt x="719031" y="3672322"/>
                </a:cubicBezTo>
                <a:lnTo>
                  <a:pt x="726795" y="3670060"/>
                </a:lnTo>
                <a:lnTo>
                  <a:pt x="733712" y="3659931"/>
                </a:lnTo>
                <a:cubicBezTo>
                  <a:pt x="730235" y="3658553"/>
                  <a:pt x="725708" y="3654747"/>
                  <a:pt x="722230" y="3653368"/>
                </a:cubicBezTo>
                <a:cubicBezTo>
                  <a:pt x="704484" y="3642311"/>
                  <a:pt x="675353" y="3654897"/>
                  <a:pt x="665545" y="3628886"/>
                </a:cubicBezTo>
                <a:cubicBezTo>
                  <a:pt x="663449" y="3624030"/>
                  <a:pt x="657213" y="3629603"/>
                  <a:pt x="654786" y="3630654"/>
                </a:cubicBezTo>
                <a:cubicBezTo>
                  <a:pt x="649242" y="3634488"/>
                  <a:pt x="644746" y="3640752"/>
                  <a:pt x="636743" y="3635566"/>
                </a:cubicBezTo>
                <a:cubicBezTo>
                  <a:pt x="646750" y="3615400"/>
                  <a:pt x="646750" y="3615400"/>
                  <a:pt x="625199" y="3608867"/>
                </a:cubicBezTo>
                <a:cubicBezTo>
                  <a:pt x="614077" y="3606469"/>
                  <a:pt x="599055" y="3578390"/>
                  <a:pt x="604569" y="3564484"/>
                </a:cubicBezTo>
                <a:cubicBezTo>
                  <a:pt x="614216" y="3540150"/>
                  <a:pt x="626651" y="3518934"/>
                  <a:pt x="658242" y="3515368"/>
                </a:cubicBezTo>
                <a:cubicBezTo>
                  <a:pt x="694690" y="3509704"/>
                  <a:pt x="723461" y="3492953"/>
                  <a:pt x="740719" y="3459569"/>
                </a:cubicBezTo>
                <a:lnTo>
                  <a:pt x="745643" y="3454298"/>
                </a:lnTo>
                <a:lnTo>
                  <a:pt x="738663" y="3450674"/>
                </a:lnTo>
                <a:cubicBezTo>
                  <a:pt x="735162" y="3449976"/>
                  <a:pt x="731290" y="3450622"/>
                  <a:pt x="726759" y="3453707"/>
                </a:cubicBezTo>
                <a:cubicBezTo>
                  <a:pt x="726129" y="3451483"/>
                  <a:pt x="724702" y="3450686"/>
                  <a:pt x="724072" y="3448461"/>
                </a:cubicBezTo>
                <a:cubicBezTo>
                  <a:pt x="722347" y="3438140"/>
                  <a:pt x="717102" y="3440825"/>
                  <a:pt x="710431" y="3442715"/>
                </a:cubicBezTo>
                <a:cubicBezTo>
                  <a:pt x="700107" y="3444436"/>
                  <a:pt x="692638" y="3447753"/>
                  <a:pt x="688227" y="3432184"/>
                </a:cubicBezTo>
                <a:cubicBezTo>
                  <a:pt x="684908" y="3424716"/>
                  <a:pt x="672232" y="3413892"/>
                  <a:pt x="665095" y="3409907"/>
                </a:cubicBezTo>
                <a:cubicBezTo>
                  <a:pt x="653048" y="3401305"/>
                  <a:pt x="638312" y="3387461"/>
                  <a:pt x="618131" y="3396777"/>
                </a:cubicBezTo>
                <a:cubicBezTo>
                  <a:pt x="613683" y="3398037"/>
                  <a:pt x="605750" y="3395477"/>
                  <a:pt x="601469" y="3393087"/>
                </a:cubicBezTo>
                <a:cubicBezTo>
                  <a:pt x="580063" y="3381130"/>
                  <a:pt x="556098" y="3377106"/>
                  <a:pt x="532133" y="3373080"/>
                </a:cubicBezTo>
                <a:cubicBezTo>
                  <a:pt x="510393" y="3368424"/>
                  <a:pt x="488023" y="3361546"/>
                  <a:pt x="468211" y="3346736"/>
                </a:cubicBezTo>
                <a:cubicBezTo>
                  <a:pt x="463298" y="3342121"/>
                  <a:pt x="462502" y="3343548"/>
                  <a:pt x="457255" y="3346235"/>
                </a:cubicBezTo>
                <a:cubicBezTo>
                  <a:pt x="443746" y="3353663"/>
                  <a:pt x="443451" y="3344136"/>
                  <a:pt x="443152" y="3334612"/>
                </a:cubicBezTo>
                <a:cubicBezTo>
                  <a:pt x="442689" y="3328738"/>
                  <a:pt x="450953" y="3323995"/>
                  <a:pt x="443984" y="3316359"/>
                </a:cubicBezTo>
                <a:cubicBezTo>
                  <a:pt x="441595" y="3320639"/>
                  <a:pt x="439371" y="3321270"/>
                  <a:pt x="437777" y="3324122"/>
                </a:cubicBezTo>
                <a:cubicBezTo>
                  <a:pt x="431568" y="3331886"/>
                  <a:pt x="426621" y="3344098"/>
                  <a:pt x="416630" y="3338519"/>
                </a:cubicBezTo>
                <a:cubicBezTo>
                  <a:pt x="407438" y="3331511"/>
                  <a:pt x="409531" y="3317706"/>
                  <a:pt x="417333" y="3307087"/>
                </a:cubicBezTo>
                <a:cubicBezTo>
                  <a:pt x="422114" y="3298529"/>
                  <a:pt x="428953" y="3292990"/>
                  <a:pt x="440370" y="3299366"/>
                </a:cubicBezTo>
                <a:cubicBezTo>
                  <a:pt x="446078" y="3302555"/>
                  <a:pt x="454808" y="3303685"/>
                  <a:pt x="456735" y="3293532"/>
                </a:cubicBezTo>
                <a:cubicBezTo>
                  <a:pt x="458496" y="3287027"/>
                  <a:pt x="456604" y="3280358"/>
                  <a:pt x="448671" y="3277798"/>
                </a:cubicBezTo>
                <a:cubicBezTo>
                  <a:pt x="443595" y="3276834"/>
                  <a:pt x="437719" y="3277296"/>
                  <a:pt x="438052" y="3269995"/>
                </a:cubicBezTo>
                <a:cubicBezTo>
                  <a:pt x="439812" y="3263491"/>
                  <a:pt x="445057" y="3260804"/>
                  <a:pt x="450931" y="3260341"/>
                </a:cubicBezTo>
                <a:cubicBezTo>
                  <a:pt x="479677" y="3255808"/>
                  <a:pt x="498932" y="3234741"/>
                  <a:pt x="524063" y="3213214"/>
                </a:cubicBezTo>
                <a:cubicBezTo>
                  <a:pt x="490406" y="3213132"/>
                  <a:pt x="462958" y="3205287"/>
                  <a:pt x="434843" y="3212048"/>
                </a:cubicBezTo>
                <a:cubicBezTo>
                  <a:pt x="416420" y="3214861"/>
                  <a:pt x="416920" y="3203909"/>
                  <a:pt x="417420" y="3192958"/>
                </a:cubicBezTo>
                <a:cubicBezTo>
                  <a:pt x="419348" y="3182803"/>
                  <a:pt x="428409" y="3176633"/>
                  <a:pt x="436675" y="3171891"/>
                </a:cubicBezTo>
                <a:cubicBezTo>
                  <a:pt x="454634" y="3163203"/>
                  <a:pt x="472592" y="3154516"/>
                  <a:pt x="491349" y="3144403"/>
                </a:cubicBezTo>
                <a:cubicBezTo>
                  <a:pt x="518369" y="3129546"/>
                  <a:pt x="543333" y="3111666"/>
                  <a:pt x="574934" y="3108726"/>
                </a:cubicBezTo>
                <a:cubicBezTo>
                  <a:pt x="583031" y="3107635"/>
                  <a:pt x="589073" y="3103522"/>
                  <a:pt x="592261" y="3097815"/>
                </a:cubicBezTo>
                <a:cubicBezTo>
                  <a:pt x="607568" y="3067057"/>
                  <a:pt x="635053" y="3058073"/>
                  <a:pt x="665392" y="3050686"/>
                </a:cubicBezTo>
                <a:cubicBezTo>
                  <a:pt x="696843" y="3042981"/>
                  <a:pt x="727506" y="3032500"/>
                  <a:pt x="757855" y="3020905"/>
                </a:cubicBezTo>
                <a:lnTo>
                  <a:pt x="831122" y="2991416"/>
                </a:lnTo>
                <a:lnTo>
                  <a:pt x="821046" y="2994256"/>
                </a:lnTo>
                <a:cubicBezTo>
                  <a:pt x="811606" y="2997547"/>
                  <a:pt x="801704" y="3001692"/>
                  <a:pt x="791363" y="3006960"/>
                </a:cubicBezTo>
                <a:cubicBezTo>
                  <a:pt x="765603" y="3009299"/>
                  <a:pt x="768720" y="2996029"/>
                  <a:pt x="730474" y="3003831"/>
                </a:cubicBezTo>
                <a:cubicBezTo>
                  <a:pt x="705496" y="3014757"/>
                  <a:pt x="723452" y="3021784"/>
                  <a:pt x="685204" y="3029583"/>
                </a:cubicBezTo>
                <a:cubicBezTo>
                  <a:pt x="650075" y="3024117"/>
                  <a:pt x="596219" y="3050649"/>
                  <a:pt x="536895" y="3064692"/>
                </a:cubicBezTo>
                <a:cubicBezTo>
                  <a:pt x="527526" y="3056886"/>
                  <a:pt x="468202" y="3070928"/>
                  <a:pt x="439323" y="3086536"/>
                </a:cubicBezTo>
                <a:cubicBezTo>
                  <a:pt x="447910" y="3085757"/>
                  <a:pt x="447910" y="3085757"/>
                  <a:pt x="447910" y="3085757"/>
                </a:cubicBezTo>
                <a:cubicBezTo>
                  <a:pt x="456497" y="3084976"/>
                  <a:pt x="460398" y="3080294"/>
                  <a:pt x="461183" y="3088882"/>
                </a:cubicBezTo>
                <a:cubicBezTo>
                  <a:pt x="461183" y="3088882"/>
                  <a:pt x="452595" y="3089660"/>
                  <a:pt x="448694" y="3094342"/>
                </a:cubicBezTo>
                <a:cubicBezTo>
                  <a:pt x="449476" y="3102928"/>
                  <a:pt x="449476" y="3102928"/>
                  <a:pt x="449476" y="3102928"/>
                </a:cubicBezTo>
                <a:cubicBezTo>
                  <a:pt x="424499" y="3113854"/>
                  <a:pt x="410445" y="3102144"/>
                  <a:pt x="427618" y="3100584"/>
                </a:cubicBezTo>
                <a:cubicBezTo>
                  <a:pt x="419032" y="3101365"/>
                  <a:pt x="419032" y="3101365"/>
                  <a:pt x="419032" y="3101365"/>
                </a:cubicBezTo>
                <a:cubicBezTo>
                  <a:pt x="410445" y="3102144"/>
                  <a:pt x="405761" y="3098240"/>
                  <a:pt x="405761" y="3098240"/>
                </a:cubicBezTo>
                <a:cubicBezTo>
                  <a:pt x="409661" y="3093558"/>
                  <a:pt x="418249" y="3092778"/>
                  <a:pt x="422151" y="3088095"/>
                </a:cubicBezTo>
                <a:cubicBezTo>
                  <a:pt x="433857" y="3074046"/>
                  <a:pt x="454148" y="3059217"/>
                  <a:pt x="415901" y="3067019"/>
                </a:cubicBezTo>
                <a:cubicBezTo>
                  <a:pt x="483027" y="3043610"/>
                  <a:pt x="533763" y="3030348"/>
                  <a:pt x="585282" y="3025670"/>
                </a:cubicBezTo>
                <a:cubicBezTo>
                  <a:pt x="636020" y="3012405"/>
                  <a:pt x="678953" y="3008509"/>
                  <a:pt x="738276" y="2994466"/>
                </a:cubicBezTo>
                <a:cubicBezTo>
                  <a:pt x="737493" y="2985879"/>
                  <a:pt x="725005" y="2991341"/>
                  <a:pt x="724222" y="2982755"/>
                </a:cubicBezTo>
                <a:lnTo>
                  <a:pt x="760892" y="2968457"/>
                </a:lnTo>
                <a:lnTo>
                  <a:pt x="744342" y="2966146"/>
                </a:lnTo>
                <a:cubicBezTo>
                  <a:pt x="732670" y="2963060"/>
                  <a:pt x="727270" y="2958302"/>
                  <a:pt x="732896" y="2946468"/>
                </a:cubicBezTo>
                <a:cubicBezTo>
                  <a:pt x="736464" y="2942416"/>
                  <a:pt x="737494" y="2938524"/>
                  <a:pt x="734633" y="2933608"/>
                </a:cubicBezTo>
                <a:lnTo>
                  <a:pt x="734720" y="2931294"/>
                </a:lnTo>
                <a:lnTo>
                  <a:pt x="686588" y="2938984"/>
                </a:lnTo>
                <a:cubicBezTo>
                  <a:pt x="654359" y="2939702"/>
                  <a:pt x="623390" y="2944867"/>
                  <a:pt x="593514" y="2958128"/>
                </a:cubicBezTo>
                <a:cubicBezTo>
                  <a:pt x="562044" y="2974244"/>
                  <a:pt x="533799" y="2967830"/>
                  <a:pt x="504293" y="2956963"/>
                </a:cubicBezTo>
                <a:cubicBezTo>
                  <a:pt x="498585" y="2953774"/>
                  <a:pt x="494933" y="2953608"/>
                  <a:pt x="496065" y="2944879"/>
                </a:cubicBezTo>
                <a:cubicBezTo>
                  <a:pt x="502642" y="2912988"/>
                  <a:pt x="501214" y="2912192"/>
                  <a:pt x="471505" y="2921804"/>
                </a:cubicBezTo>
                <a:cubicBezTo>
                  <a:pt x="468484" y="2923862"/>
                  <a:pt x="464036" y="2925121"/>
                  <a:pt x="461016" y="2927177"/>
                </a:cubicBezTo>
                <a:cubicBezTo>
                  <a:pt x="454344" y="2929065"/>
                  <a:pt x="448765" y="2939053"/>
                  <a:pt x="444019" y="2930785"/>
                </a:cubicBezTo>
                <a:cubicBezTo>
                  <a:pt x="439276" y="2922522"/>
                  <a:pt x="446114" y="2916980"/>
                  <a:pt x="453584" y="2913665"/>
                </a:cubicBezTo>
                <a:cubicBezTo>
                  <a:pt x="467723" y="2908462"/>
                  <a:pt x="483291" y="2904053"/>
                  <a:pt x="498861" y="2899645"/>
                </a:cubicBezTo>
                <a:cubicBezTo>
                  <a:pt x="505533" y="2897758"/>
                  <a:pt x="515058" y="2897463"/>
                  <a:pt x="511907" y="2886344"/>
                </a:cubicBezTo>
                <a:cubicBezTo>
                  <a:pt x="509386" y="2877447"/>
                  <a:pt x="506699" y="2872204"/>
                  <a:pt x="495745" y="2871702"/>
                </a:cubicBezTo>
                <a:cubicBezTo>
                  <a:pt x="457176" y="2867006"/>
                  <a:pt x="421129" y="2871206"/>
                  <a:pt x="385544" y="2881280"/>
                </a:cubicBezTo>
                <a:cubicBezTo>
                  <a:pt x="375851" y="2885226"/>
                  <a:pt x="363304" y="2887577"/>
                  <a:pt x="357928" y="2877088"/>
                </a:cubicBezTo>
                <a:cubicBezTo>
                  <a:pt x="352554" y="2866598"/>
                  <a:pt x="361153" y="2854555"/>
                  <a:pt x="366730" y="2844567"/>
                </a:cubicBezTo>
                <a:cubicBezTo>
                  <a:pt x="368955" y="2843937"/>
                  <a:pt x="371976" y="2841882"/>
                  <a:pt x="374200" y="2841252"/>
                </a:cubicBezTo>
                <a:cubicBezTo>
                  <a:pt x="380242" y="2837139"/>
                  <a:pt x="385652" y="2830802"/>
                  <a:pt x="384559" y="2822704"/>
                </a:cubicBezTo>
                <a:cubicBezTo>
                  <a:pt x="383334" y="2801430"/>
                  <a:pt x="397643" y="2792575"/>
                  <a:pt x="413210" y="2788168"/>
                </a:cubicBezTo>
                <a:lnTo>
                  <a:pt x="449799" y="2781728"/>
                </a:lnTo>
                <a:lnTo>
                  <a:pt x="451584" y="2773060"/>
                </a:lnTo>
                <a:cubicBezTo>
                  <a:pt x="457412" y="2764400"/>
                  <a:pt x="466537" y="2757444"/>
                  <a:pt x="477214" y="2754853"/>
                </a:cubicBezTo>
                <a:cubicBezTo>
                  <a:pt x="493644" y="2752534"/>
                  <a:pt x="511746" y="2756485"/>
                  <a:pt x="524832" y="2741626"/>
                </a:cubicBezTo>
                <a:lnTo>
                  <a:pt x="525784" y="2741455"/>
                </a:lnTo>
                <a:lnTo>
                  <a:pt x="499222" y="2731387"/>
                </a:lnTo>
                <a:cubicBezTo>
                  <a:pt x="489232" y="2725805"/>
                  <a:pt x="476054" y="2725932"/>
                  <a:pt x="469251" y="2714647"/>
                </a:cubicBezTo>
                <a:cubicBezTo>
                  <a:pt x="461652" y="2704788"/>
                  <a:pt x="459761" y="2698116"/>
                  <a:pt x="475163" y="2697358"/>
                </a:cubicBezTo>
                <a:cubicBezTo>
                  <a:pt x="494216" y="2696770"/>
                  <a:pt x="505669" y="2686321"/>
                  <a:pt x="510950" y="2666809"/>
                </a:cubicBezTo>
                <a:cubicBezTo>
                  <a:pt x="489841" y="2664376"/>
                  <a:pt x="470323" y="2659091"/>
                  <a:pt x="451604" y="2652380"/>
                </a:cubicBezTo>
                <a:lnTo>
                  <a:pt x="433485" y="2645515"/>
                </a:lnTo>
                <a:lnTo>
                  <a:pt x="413005" y="2644590"/>
                </a:lnTo>
                <a:lnTo>
                  <a:pt x="361527" y="2630677"/>
                </a:lnTo>
                <a:lnTo>
                  <a:pt x="348278" y="2631698"/>
                </a:lnTo>
                <a:cubicBezTo>
                  <a:pt x="316926" y="2640065"/>
                  <a:pt x="283261" y="2632004"/>
                  <a:pt x="249917" y="2629021"/>
                </a:cubicBezTo>
                <a:cubicBezTo>
                  <a:pt x="238406" y="2628478"/>
                  <a:pt x="233326" y="2628801"/>
                  <a:pt x="224836" y="2635716"/>
                </a:cubicBezTo>
                <a:cubicBezTo>
                  <a:pt x="214997" y="2641440"/>
                  <a:pt x="200721" y="2657651"/>
                  <a:pt x="192683" y="2631382"/>
                </a:cubicBezTo>
                <a:cubicBezTo>
                  <a:pt x="191010" y="2625112"/>
                  <a:pt x="182040" y="2624406"/>
                  <a:pt x="179821" y="2629649"/>
                </a:cubicBezTo>
                <a:cubicBezTo>
                  <a:pt x="169918" y="2654508"/>
                  <a:pt x="150143" y="2644288"/>
                  <a:pt x="133711" y="2646606"/>
                </a:cubicBezTo>
                <a:cubicBezTo>
                  <a:pt x="121011" y="2647413"/>
                  <a:pt x="109499" y="2646869"/>
                  <a:pt x="97989" y="2646324"/>
                </a:cubicBezTo>
                <a:cubicBezTo>
                  <a:pt x="87667" y="2644430"/>
                  <a:pt x="81750" y="2641619"/>
                  <a:pt x="79882" y="2637274"/>
                </a:cubicBezTo>
                <a:cubicBezTo>
                  <a:pt x="78014" y="2632929"/>
                  <a:pt x="80192" y="2627052"/>
                  <a:pt x="86060" y="2619029"/>
                </a:cubicBezTo>
                <a:cubicBezTo>
                  <a:pt x="88278" y="2613787"/>
                  <a:pt x="92010" y="2612274"/>
                  <a:pt x="90337" y="2606004"/>
                </a:cubicBezTo>
                <a:cubicBezTo>
                  <a:pt x="81430" y="2586167"/>
                  <a:pt x="86576" y="2566712"/>
                  <a:pt x="107926" y="2561531"/>
                </a:cubicBezTo>
                <a:cubicBezTo>
                  <a:pt x="144197" y="2550297"/>
                  <a:pt x="180467" y="2539068"/>
                  <a:pt x="219052" y="2544268"/>
                </a:cubicBezTo>
                <a:cubicBezTo>
                  <a:pt x="229373" y="2546163"/>
                  <a:pt x="239695" y="2548056"/>
                  <a:pt x="248343" y="2543681"/>
                </a:cubicBezTo>
                <a:cubicBezTo>
                  <a:pt x="289213" y="2524505"/>
                  <a:pt x="334776" y="2519061"/>
                  <a:pt x="377798" y="2513777"/>
                </a:cubicBezTo>
                <a:cubicBezTo>
                  <a:pt x="400659" y="2512324"/>
                  <a:pt x="423361" y="2508332"/>
                  <a:pt x="434455" y="2482122"/>
                </a:cubicBezTo>
                <a:cubicBezTo>
                  <a:pt x="439052" y="2474180"/>
                  <a:pt x="449053" y="2470993"/>
                  <a:pt x="459214" y="2470347"/>
                </a:cubicBezTo>
                <a:cubicBezTo>
                  <a:pt x="463105" y="2471376"/>
                  <a:pt x="466834" y="2469865"/>
                  <a:pt x="466513" y="2464784"/>
                </a:cubicBezTo>
                <a:cubicBezTo>
                  <a:pt x="465002" y="2461053"/>
                  <a:pt x="462301" y="2458676"/>
                  <a:pt x="459762" y="2458836"/>
                </a:cubicBezTo>
                <a:cubicBezTo>
                  <a:pt x="430629" y="2461963"/>
                  <a:pt x="402848" y="2466277"/>
                  <a:pt x="373073" y="2459244"/>
                </a:cubicBezTo>
                <a:cubicBezTo>
                  <a:pt x="335227" y="2485877"/>
                  <a:pt x="288378" y="2470999"/>
                  <a:pt x="247188" y="2485093"/>
                </a:cubicBezTo>
                <a:cubicBezTo>
                  <a:pt x="244648" y="2485255"/>
                  <a:pt x="243459" y="2486606"/>
                  <a:pt x="240919" y="2486768"/>
                </a:cubicBezTo>
                <a:cubicBezTo>
                  <a:pt x="230597" y="2484873"/>
                  <a:pt x="215838" y="2493463"/>
                  <a:pt x="210983" y="2477193"/>
                </a:cubicBezTo>
                <a:cubicBezTo>
                  <a:pt x="206129" y="2460924"/>
                  <a:pt x="221210" y="2457415"/>
                  <a:pt x="231047" y="2451688"/>
                </a:cubicBezTo>
                <a:cubicBezTo>
                  <a:pt x="244457" y="2441910"/>
                  <a:pt x="260727" y="2437051"/>
                  <a:pt x="277318" y="2437272"/>
                </a:cubicBezTo>
                <a:cubicBezTo>
                  <a:pt x="296290" y="2434791"/>
                  <a:pt x="314425" y="2429176"/>
                  <a:pt x="332392" y="2423411"/>
                </a:cubicBezTo>
                <a:lnTo>
                  <a:pt x="368129" y="2413660"/>
                </a:lnTo>
                <a:lnTo>
                  <a:pt x="359406" y="2411831"/>
                </a:lnTo>
                <a:cubicBezTo>
                  <a:pt x="352104" y="2411496"/>
                  <a:pt x="348620" y="2407679"/>
                  <a:pt x="347526" y="2399581"/>
                </a:cubicBezTo>
                <a:cubicBezTo>
                  <a:pt x="347228" y="2390056"/>
                  <a:pt x="352473" y="2387370"/>
                  <a:pt x="361999" y="2387076"/>
                </a:cubicBezTo>
                <a:lnTo>
                  <a:pt x="411699" y="2382824"/>
                </a:lnTo>
                <a:lnTo>
                  <a:pt x="422661" y="2371291"/>
                </a:lnTo>
                <a:cubicBezTo>
                  <a:pt x="424563" y="2366068"/>
                  <a:pt x="423526" y="2359759"/>
                  <a:pt x="417289" y="2351865"/>
                </a:cubicBezTo>
                <a:cubicBezTo>
                  <a:pt x="410375" y="2343379"/>
                  <a:pt x="421406" y="2336301"/>
                  <a:pt x="430053" y="2331926"/>
                </a:cubicBezTo>
                <a:cubicBezTo>
                  <a:pt x="437513" y="2328903"/>
                  <a:pt x="443945" y="2329768"/>
                  <a:pt x="445777" y="2338579"/>
                </a:cubicBezTo>
                <a:cubicBezTo>
                  <a:pt x="446098" y="2343661"/>
                  <a:pt x="446582" y="2351280"/>
                  <a:pt x="456741" y="2350635"/>
                </a:cubicBezTo>
                <a:cubicBezTo>
                  <a:pt x="455391" y="2349444"/>
                  <a:pt x="456419" y="2345555"/>
                  <a:pt x="456419" y="2345555"/>
                </a:cubicBezTo>
                <a:cubicBezTo>
                  <a:pt x="450441" y="2311503"/>
                  <a:pt x="461309" y="2301886"/>
                  <a:pt x="492433" y="2310109"/>
                </a:cubicBezTo>
                <a:cubicBezTo>
                  <a:pt x="502755" y="2312004"/>
                  <a:pt x="512529" y="2325409"/>
                  <a:pt x="521020" y="2318495"/>
                </a:cubicBezTo>
                <a:cubicBezTo>
                  <a:pt x="537997" y="2304665"/>
                  <a:pt x="560377" y="2295590"/>
                  <a:pt x="571952" y="2277002"/>
                </a:cubicBezTo>
                <a:cubicBezTo>
                  <a:pt x="576550" y="2269060"/>
                  <a:pt x="578608" y="2261277"/>
                  <a:pt x="588768" y="2260631"/>
                </a:cubicBezTo>
                <a:cubicBezTo>
                  <a:pt x="605200" y="2258311"/>
                  <a:pt x="598126" y="2247285"/>
                  <a:pt x="593915" y="2241177"/>
                </a:cubicBezTo>
                <a:cubicBezTo>
                  <a:pt x="586840" y="2230148"/>
                  <a:pt x="557869" y="2235816"/>
                  <a:pt x="552242" y="2247649"/>
                </a:cubicBezTo>
                <a:cubicBezTo>
                  <a:pt x="548995" y="2256782"/>
                  <a:pt x="545425" y="2260835"/>
                  <a:pt x="535264" y="2261480"/>
                </a:cubicBezTo>
                <a:cubicBezTo>
                  <a:pt x="525103" y="2262126"/>
                  <a:pt x="507001" y="2258175"/>
                  <a:pt x="517259" y="2279203"/>
                </a:cubicBezTo>
                <a:cubicBezTo>
                  <a:pt x="518768" y="2282934"/>
                  <a:pt x="515039" y="2284445"/>
                  <a:pt x="511309" y="2285957"/>
                </a:cubicBezTo>
                <a:cubicBezTo>
                  <a:pt x="494557" y="2283195"/>
                  <a:pt x="499702" y="2263740"/>
                  <a:pt x="487709" y="2255575"/>
                </a:cubicBezTo>
                <a:cubicBezTo>
                  <a:pt x="482306" y="2250818"/>
                  <a:pt x="492307" y="2247632"/>
                  <a:pt x="498417" y="2243418"/>
                </a:cubicBezTo>
                <a:cubicBezTo>
                  <a:pt x="510635" y="2234991"/>
                  <a:pt x="529766" y="2235050"/>
                  <a:pt x="533723" y="2216947"/>
                </a:cubicBezTo>
                <a:cubicBezTo>
                  <a:pt x="533561" y="2214405"/>
                  <a:pt x="537294" y="2212892"/>
                  <a:pt x="539832" y="2212731"/>
                </a:cubicBezTo>
                <a:cubicBezTo>
                  <a:pt x="557854" y="2215412"/>
                  <a:pt x="571681" y="2207201"/>
                  <a:pt x="584961" y="2197909"/>
                </a:cubicBezTo>
                <a:lnTo>
                  <a:pt x="588025" y="2195834"/>
                </a:lnTo>
                <a:lnTo>
                  <a:pt x="587375" y="2194747"/>
                </a:lnTo>
                <a:cubicBezTo>
                  <a:pt x="586116" y="2190299"/>
                  <a:pt x="580075" y="2194411"/>
                  <a:pt x="577851" y="2195042"/>
                </a:cubicBezTo>
                <a:cubicBezTo>
                  <a:pt x="572606" y="2197727"/>
                  <a:pt x="567991" y="2202636"/>
                  <a:pt x="561653" y="2197224"/>
                </a:cubicBezTo>
                <a:cubicBezTo>
                  <a:pt x="572640" y="2180902"/>
                  <a:pt x="572640" y="2180902"/>
                  <a:pt x="554720" y="2172763"/>
                </a:cubicBezTo>
                <a:cubicBezTo>
                  <a:pt x="545359" y="2169407"/>
                  <a:pt x="535573" y="2143351"/>
                  <a:pt x="541947" y="2131937"/>
                </a:cubicBezTo>
                <a:cubicBezTo>
                  <a:pt x="553105" y="2111961"/>
                  <a:pt x="566316" y="2095010"/>
                  <a:pt x="594099" y="2095552"/>
                </a:cubicBezTo>
                <a:cubicBezTo>
                  <a:pt x="626329" y="2094834"/>
                  <a:pt x="653184" y="2083630"/>
                  <a:pt x="671975" y="2056688"/>
                </a:cubicBezTo>
                <a:cubicBezTo>
                  <a:pt x="681372" y="2043218"/>
                  <a:pt x="695511" y="2038013"/>
                  <a:pt x="711543" y="2039479"/>
                </a:cubicBezTo>
                <a:cubicBezTo>
                  <a:pt x="724721" y="2039352"/>
                  <a:pt x="738528" y="2041450"/>
                  <a:pt x="752039" y="2034021"/>
                </a:cubicBezTo>
                <a:cubicBezTo>
                  <a:pt x="775242" y="2022646"/>
                  <a:pt x="803190" y="2019539"/>
                  <a:pt x="829081" y="2013411"/>
                </a:cubicBezTo>
                <a:cubicBezTo>
                  <a:pt x="837181" y="2012318"/>
                  <a:pt x="845280" y="2011226"/>
                  <a:pt x="853046" y="2017435"/>
                </a:cubicBezTo>
                <a:lnTo>
                  <a:pt x="868967" y="2023957"/>
                </a:lnTo>
                <a:lnTo>
                  <a:pt x="890604" y="2017652"/>
                </a:lnTo>
                <a:lnTo>
                  <a:pt x="939376" y="2007660"/>
                </a:lnTo>
                <a:lnTo>
                  <a:pt x="949048" y="1999547"/>
                </a:lnTo>
                <a:cubicBezTo>
                  <a:pt x="954799" y="1995535"/>
                  <a:pt x="961017" y="1992573"/>
                  <a:pt x="968361" y="1991996"/>
                </a:cubicBezTo>
                <a:cubicBezTo>
                  <a:pt x="969788" y="1992793"/>
                  <a:pt x="970585" y="1991366"/>
                  <a:pt x="970585" y="1991366"/>
                </a:cubicBezTo>
                <a:cubicBezTo>
                  <a:pt x="972549" y="1964386"/>
                  <a:pt x="989471" y="1994426"/>
                  <a:pt x="995845" y="1983013"/>
                </a:cubicBezTo>
                <a:cubicBezTo>
                  <a:pt x="1005003" y="2006845"/>
                  <a:pt x="1013138" y="1988927"/>
                  <a:pt x="1018548" y="1982591"/>
                </a:cubicBezTo>
                <a:cubicBezTo>
                  <a:pt x="1023962" y="1976254"/>
                  <a:pt x="1030633" y="1974366"/>
                  <a:pt x="1038101" y="1971050"/>
                </a:cubicBezTo>
                <a:cubicBezTo>
                  <a:pt x="1052872" y="1968068"/>
                  <a:pt x="1070498" y="1966682"/>
                  <a:pt x="1078931" y="1958289"/>
                </a:cubicBezTo>
                <a:cubicBezTo>
                  <a:pt x="1090383" y="1947840"/>
                  <a:pt x="1099909" y="1947545"/>
                  <a:pt x="1109270" y="1950900"/>
                </a:cubicBezTo>
                <a:lnTo>
                  <a:pt x="1119949" y="1953292"/>
                </a:lnTo>
                <a:lnTo>
                  <a:pt x="1133540" y="1948811"/>
                </a:lnTo>
                <a:cubicBezTo>
                  <a:pt x="1156041" y="1941898"/>
                  <a:pt x="1176842" y="1936358"/>
                  <a:pt x="1196847" y="1932106"/>
                </a:cubicBezTo>
                <a:lnTo>
                  <a:pt x="1207753" y="1930436"/>
                </a:lnTo>
                <a:lnTo>
                  <a:pt x="1201125" y="1922047"/>
                </a:lnTo>
                <a:cubicBezTo>
                  <a:pt x="1196912" y="1915940"/>
                  <a:pt x="1190321" y="1912532"/>
                  <a:pt x="1185399" y="1915395"/>
                </a:cubicBezTo>
                <a:cubicBezTo>
                  <a:pt x="1160962" y="1932250"/>
                  <a:pt x="1122924" y="1915539"/>
                  <a:pt x="1103181" y="1946124"/>
                </a:cubicBezTo>
                <a:cubicBezTo>
                  <a:pt x="1083728" y="1940984"/>
                  <a:pt x="1065656" y="1977839"/>
                  <a:pt x="1040866" y="1948808"/>
                </a:cubicBezTo>
                <a:cubicBezTo>
                  <a:pt x="1033953" y="1940321"/>
                  <a:pt x="1020706" y="1952639"/>
                  <a:pt x="1009195" y="1952094"/>
                </a:cubicBezTo>
                <a:cubicBezTo>
                  <a:pt x="963148" y="1949920"/>
                  <a:pt x="923471" y="1967745"/>
                  <a:pt x="888326" y="1996756"/>
                </a:cubicBezTo>
                <a:cubicBezTo>
                  <a:pt x="876107" y="2005184"/>
                  <a:pt x="865947" y="2005830"/>
                  <a:pt x="855142" y="1996314"/>
                </a:cubicBezTo>
                <a:cubicBezTo>
                  <a:pt x="861318" y="1972968"/>
                  <a:pt x="878455" y="1961677"/>
                  <a:pt x="902185" y="1953793"/>
                </a:cubicBezTo>
                <a:cubicBezTo>
                  <a:pt x="930995" y="1945586"/>
                  <a:pt x="955112" y="1923650"/>
                  <a:pt x="980901" y="1907985"/>
                </a:cubicBezTo>
                <a:cubicBezTo>
                  <a:pt x="999229" y="1895344"/>
                  <a:pt x="1016687" y="1889134"/>
                  <a:pt x="1039871" y="1892761"/>
                </a:cubicBezTo>
                <a:cubicBezTo>
                  <a:pt x="1069484" y="1897256"/>
                  <a:pt x="1097652" y="1878890"/>
                  <a:pt x="1128296" y="1879493"/>
                </a:cubicBezTo>
                <a:cubicBezTo>
                  <a:pt x="1132025" y="1877980"/>
                  <a:pt x="1136946" y="1875116"/>
                  <a:pt x="1139646" y="1877496"/>
                </a:cubicBezTo>
                <a:cubicBezTo>
                  <a:pt x="1161093" y="1893986"/>
                  <a:pt x="1177749" y="1875075"/>
                  <a:pt x="1195208" y="1868864"/>
                </a:cubicBezTo>
                <a:cubicBezTo>
                  <a:pt x="1215209" y="1862493"/>
                  <a:pt x="1235692" y="1863742"/>
                  <a:pt x="1256173" y="1864990"/>
                </a:cubicBezTo>
                <a:cubicBezTo>
                  <a:pt x="1260064" y="1866018"/>
                  <a:pt x="1262444" y="1863317"/>
                  <a:pt x="1263471" y="1859426"/>
                </a:cubicBezTo>
                <a:cubicBezTo>
                  <a:pt x="1271799" y="1849971"/>
                  <a:pt x="1282443" y="1856946"/>
                  <a:pt x="1280223" y="1862187"/>
                </a:cubicBezTo>
                <a:cubicBezTo>
                  <a:pt x="1276269" y="1880291"/>
                  <a:pt x="1288809" y="1876945"/>
                  <a:pt x="1297779" y="1877652"/>
                </a:cubicBezTo>
                <a:cubicBezTo>
                  <a:pt x="1314372" y="1877871"/>
                  <a:pt x="1331672" y="1869122"/>
                  <a:pt x="1348745" y="1876962"/>
                </a:cubicBezTo>
                <a:cubicBezTo>
                  <a:pt x="1353985" y="1879180"/>
                  <a:pt x="1360095" y="1874966"/>
                  <a:pt x="1362314" y="1869725"/>
                </a:cubicBezTo>
                <a:cubicBezTo>
                  <a:pt x="1367781" y="1855349"/>
                  <a:pt x="1378102" y="1857244"/>
                  <a:pt x="1391125" y="1861518"/>
                </a:cubicBezTo>
                <a:cubicBezTo>
                  <a:pt x="1400094" y="1862222"/>
                  <a:pt x="1409002" y="1882060"/>
                  <a:pt x="1421767" y="1862120"/>
                </a:cubicBezTo>
                <a:lnTo>
                  <a:pt x="1426405" y="1859586"/>
                </a:lnTo>
                <a:lnTo>
                  <a:pt x="1417372" y="1857451"/>
                </a:lnTo>
                <a:cubicBezTo>
                  <a:pt x="1395627" y="1850301"/>
                  <a:pt x="1374039" y="1838230"/>
                  <a:pt x="1351342" y="1837111"/>
                </a:cubicBezTo>
                <a:cubicBezTo>
                  <a:pt x="1332452" y="1835359"/>
                  <a:pt x="1317849" y="1829956"/>
                  <a:pt x="1309279" y="1813763"/>
                </a:cubicBezTo>
                <a:cubicBezTo>
                  <a:pt x="1315630" y="1804877"/>
                  <a:pt x="1323249" y="1803610"/>
                  <a:pt x="1333724" y="1807741"/>
                </a:cubicBezTo>
                <a:cubicBezTo>
                  <a:pt x="1364676" y="1823149"/>
                  <a:pt x="1397056" y="1829511"/>
                  <a:pt x="1430710" y="1820000"/>
                </a:cubicBezTo>
                <a:cubicBezTo>
                  <a:pt x="1439124" y="1817623"/>
                  <a:pt x="1451027" y="1824451"/>
                  <a:pt x="1454679" y="1816993"/>
                </a:cubicBezTo>
                <a:lnTo>
                  <a:pt x="1456559" y="1815078"/>
                </a:lnTo>
                <a:lnTo>
                  <a:pt x="1422687" y="1813153"/>
                </a:lnTo>
                <a:cubicBezTo>
                  <a:pt x="1409228" y="1815571"/>
                  <a:pt x="1398630" y="1813172"/>
                  <a:pt x="1389655" y="1807957"/>
                </a:cubicBezTo>
                <a:lnTo>
                  <a:pt x="1375213" y="1794265"/>
                </a:lnTo>
                <a:lnTo>
                  <a:pt x="1341552" y="1795633"/>
                </a:lnTo>
                <a:cubicBezTo>
                  <a:pt x="1294385" y="1802982"/>
                  <a:pt x="1249906" y="1815575"/>
                  <a:pt x="1200848" y="1816251"/>
                </a:cubicBezTo>
                <a:cubicBezTo>
                  <a:pt x="1162741" y="1817430"/>
                  <a:pt x="1125101" y="1824483"/>
                  <a:pt x="1087163" y="1822012"/>
                </a:cubicBezTo>
                <a:cubicBezTo>
                  <a:pt x="1051448" y="1818910"/>
                  <a:pt x="1015364" y="1839936"/>
                  <a:pt x="980149" y="1825885"/>
                </a:cubicBezTo>
                <a:cubicBezTo>
                  <a:pt x="977296" y="1824289"/>
                  <a:pt x="974275" y="1826345"/>
                  <a:pt x="972051" y="1826975"/>
                </a:cubicBezTo>
                <a:cubicBezTo>
                  <a:pt x="948551" y="1828825"/>
                  <a:pt x="928366" y="1838141"/>
                  <a:pt x="910242" y="1850480"/>
                </a:cubicBezTo>
                <a:cubicBezTo>
                  <a:pt x="892914" y="1861392"/>
                  <a:pt x="878309" y="1860721"/>
                  <a:pt x="863574" y="1846877"/>
                </a:cubicBezTo>
                <a:cubicBezTo>
                  <a:pt x="858663" y="1842262"/>
                  <a:pt x="853120" y="1835422"/>
                  <a:pt x="847246" y="1835885"/>
                </a:cubicBezTo>
                <a:cubicBezTo>
                  <a:pt x="831677" y="1840292"/>
                  <a:pt x="824115" y="1813606"/>
                  <a:pt x="805989" y="1825945"/>
                </a:cubicBezTo>
                <a:cubicBezTo>
                  <a:pt x="805359" y="1823721"/>
                  <a:pt x="803931" y="1822924"/>
                  <a:pt x="803302" y="1820701"/>
                </a:cubicBezTo>
                <a:cubicBezTo>
                  <a:pt x="801577" y="1810378"/>
                  <a:pt x="796332" y="1813064"/>
                  <a:pt x="789660" y="1814953"/>
                </a:cubicBezTo>
                <a:cubicBezTo>
                  <a:pt x="779337" y="1816674"/>
                  <a:pt x="771868" y="1819991"/>
                  <a:pt x="767457" y="1804423"/>
                </a:cubicBezTo>
                <a:cubicBezTo>
                  <a:pt x="764138" y="1796954"/>
                  <a:pt x="751462" y="1786131"/>
                  <a:pt x="744324" y="1782145"/>
                </a:cubicBezTo>
                <a:cubicBezTo>
                  <a:pt x="732278" y="1773544"/>
                  <a:pt x="717542" y="1759700"/>
                  <a:pt x="697360" y="1769015"/>
                </a:cubicBezTo>
                <a:cubicBezTo>
                  <a:pt x="692912" y="1770275"/>
                  <a:pt x="684980" y="1767716"/>
                  <a:pt x="680699" y="1765325"/>
                </a:cubicBezTo>
                <a:cubicBezTo>
                  <a:pt x="659293" y="1753368"/>
                  <a:pt x="635328" y="1749343"/>
                  <a:pt x="611363" y="1745319"/>
                </a:cubicBezTo>
                <a:cubicBezTo>
                  <a:pt x="589623" y="1740663"/>
                  <a:pt x="567253" y="1733785"/>
                  <a:pt x="547440" y="1718974"/>
                </a:cubicBezTo>
                <a:cubicBezTo>
                  <a:pt x="542528" y="1714358"/>
                  <a:pt x="541732" y="1715787"/>
                  <a:pt x="536485" y="1718473"/>
                </a:cubicBezTo>
                <a:cubicBezTo>
                  <a:pt x="522976" y="1725901"/>
                  <a:pt x="522680" y="1716375"/>
                  <a:pt x="522381" y="1706850"/>
                </a:cubicBezTo>
                <a:cubicBezTo>
                  <a:pt x="521919" y="1700976"/>
                  <a:pt x="530183" y="1696233"/>
                  <a:pt x="523214" y="1688598"/>
                </a:cubicBezTo>
                <a:cubicBezTo>
                  <a:pt x="520825" y="1692877"/>
                  <a:pt x="518601" y="1693508"/>
                  <a:pt x="517007" y="1696360"/>
                </a:cubicBezTo>
                <a:cubicBezTo>
                  <a:pt x="510798" y="1704125"/>
                  <a:pt x="505851" y="1716336"/>
                  <a:pt x="495861" y="1710756"/>
                </a:cubicBezTo>
                <a:cubicBezTo>
                  <a:pt x="486668" y="1703749"/>
                  <a:pt x="488760" y="1689943"/>
                  <a:pt x="496563" y="1679326"/>
                </a:cubicBezTo>
                <a:cubicBezTo>
                  <a:pt x="501343" y="1670767"/>
                  <a:pt x="508184" y="1665227"/>
                  <a:pt x="519600" y="1671604"/>
                </a:cubicBezTo>
                <a:cubicBezTo>
                  <a:pt x="525308" y="1674792"/>
                  <a:pt x="534038" y="1675924"/>
                  <a:pt x="535965" y="1665770"/>
                </a:cubicBezTo>
                <a:cubicBezTo>
                  <a:pt x="537726" y="1659265"/>
                  <a:pt x="535835" y="1652596"/>
                  <a:pt x="527901" y="1650036"/>
                </a:cubicBezTo>
                <a:cubicBezTo>
                  <a:pt x="522825" y="1649072"/>
                  <a:pt x="516949" y="1649534"/>
                  <a:pt x="517282" y="1642233"/>
                </a:cubicBezTo>
                <a:cubicBezTo>
                  <a:pt x="519041" y="1635728"/>
                  <a:pt x="524287" y="1633042"/>
                  <a:pt x="530161" y="1632580"/>
                </a:cubicBezTo>
                <a:cubicBezTo>
                  <a:pt x="558907" y="1628046"/>
                  <a:pt x="578162" y="1606978"/>
                  <a:pt x="603293" y="1585451"/>
                </a:cubicBezTo>
                <a:cubicBezTo>
                  <a:pt x="569636" y="1585371"/>
                  <a:pt x="542188" y="1577526"/>
                  <a:pt x="514073" y="1584285"/>
                </a:cubicBezTo>
                <a:cubicBezTo>
                  <a:pt x="495650" y="1587099"/>
                  <a:pt x="496150" y="1576147"/>
                  <a:pt x="496650" y="1565196"/>
                </a:cubicBezTo>
                <a:cubicBezTo>
                  <a:pt x="498577" y="1555040"/>
                  <a:pt x="507639" y="1548871"/>
                  <a:pt x="515905" y="1544129"/>
                </a:cubicBezTo>
                <a:cubicBezTo>
                  <a:pt x="533864" y="1535442"/>
                  <a:pt x="551821" y="1526755"/>
                  <a:pt x="570578" y="1516640"/>
                </a:cubicBezTo>
                <a:cubicBezTo>
                  <a:pt x="597598" y="1501783"/>
                  <a:pt x="622564" y="1483905"/>
                  <a:pt x="654164" y="1480965"/>
                </a:cubicBezTo>
                <a:cubicBezTo>
                  <a:pt x="662261" y="1479873"/>
                  <a:pt x="668303" y="1475759"/>
                  <a:pt x="671491" y="1470052"/>
                </a:cubicBezTo>
                <a:cubicBezTo>
                  <a:pt x="686797" y="1439295"/>
                  <a:pt x="714283" y="1430311"/>
                  <a:pt x="744621" y="1422924"/>
                </a:cubicBezTo>
                <a:cubicBezTo>
                  <a:pt x="776072" y="1415219"/>
                  <a:pt x="806736" y="1404737"/>
                  <a:pt x="837084" y="1393143"/>
                </a:cubicBezTo>
                <a:lnTo>
                  <a:pt x="859243" y="1384225"/>
                </a:lnTo>
                <a:lnTo>
                  <a:pt x="840499" y="1381377"/>
                </a:lnTo>
                <a:lnTo>
                  <a:pt x="808030" y="1377101"/>
                </a:lnTo>
                <a:lnTo>
                  <a:pt x="797472" y="1383606"/>
                </a:lnTo>
                <a:cubicBezTo>
                  <a:pt x="790191" y="1390557"/>
                  <a:pt x="793120" y="1395972"/>
                  <a:pt x="764434" y="1401822"/>
                </a:cubicBezTo>
                <a:cubicBezTo>
                  <a:pt x="729305" y="1396354"/>
                  <a:pt x="675448" y="1422888"/>
                  <a:pt x="616125" y="1436930"/>
                </a:cubicBezTo>
                <a:cubicBezTo>
                  <a:pt x="606756" y="1429124"/>
                  <a:pt x="547432" y="1443166"/>
                  <a:pt x="518553" y="1458774"/>
                </a:cubicBezTo>
                <a:cubicBezTo>
                  <a:pt x="527141" y="1457994"/>
                  <a:pt x="527141" y="1457994"/>
                  <a:pt x="527141" y="1457994"/>
                </a:cubicBezTo>
                <a:cubicBezTo>
                  <a:pt x="535727" y="1457214"/>
                  <a:pt x="539628" y="1452532"/>
                  <a:pt x="540412" y="1461119"/>
                </a:cubicBezTo>
                <a:cubicBezTo>
                  <a:pt x="540412" y="1461119"/>
                  <a:pt x="531824" y="1461898"/>
                  <a:pt x="527924" y="1466581"/>
                </a:cubicBezTo>
                <a:cubicBezTo>
                  <a:pt x="528706" y="1475167"/>
                  <a:pt x="528706" y="1475167"/>
                  <a:pt x="528706" y="1475167"/>
                </a:cubicBezTo>
                <a:cubicBezTo>
                  <a:pt x="503728" y="1486091"/>
                  <a:pt x="489675" y="1474382"/>
                  <a:pt x="506848" y="1472822"/>
                </a:cubicBezTo>
                <a:cubicBezTo>
                  <a:pt x="498262" y="1473602"/>
                  <a:pt x="498262" y="1473602"/>
                  <a:pt x="498262" y="1473602"/>
                </a:cubicBezTo>
                <a:cubicBezTo>
                  <a:pt x="489675" y="1474382"/>
                  <a:pt x="484990" y="1470478"/>
                  <a:pt x="484990" y="1470478"/>
                </a:cubicBezTo>
                <a:cubicBezTo>
                  <a:pt x="488891" y="1465796"/>
                  <a:pt x="497478" y="1465016"/>
                  <a:pt x="501381" y="1460333"/>
                </a:cubicBezTo>
                <a:cubicBezTo>
                  <a:pt x="513086" y="1446285"/>
                  <a:pt x="533377" y="1431455"/>
                  <a:pt x="495131" y="1439258"/>
                </a:cubicBezTo>
                <a:cubicBezTo>
                  <a:pt x="562257" y="1415849"/>
                  <a:pt x="612993" y="1402585"/>
                  <a:pt x="664513" y="1397908"/>
                </a:cubicBezTo>
                <a:cubicBezTo>
                  <a:pt x="689881" y="1391276"/>
                  <a:pt x="713299" y="1386985"/>
                  <a:pt x="737790" y="1382598"/>
                </a:cubicBezTo>
                <a:lnTo>
                  <a:pt x="783924" y="1373399"/>
                </a:lnTo>
                <a:lnTo>
                  <a:pt x="753121" y="1367589"/>
                </a:lnTo>
                <a:cubicBezTo>
                  <a:pt x="744350" y="1363761"/>
                  <a:pt x="731416" y="1362293"/>
                  <a:pt x="733892" y="1348236"/>
                </a:cubicBezTo>
                <a:cubicBezTo>
                  <a:pt x="736369" y="1334177"/>
                  <a:pt x="749527" y="1339920"/>
                  <a:pt x="757963" y="1337336"/>
                </a:cubicBezTo>
                <a:cubicBezTo>
                  <a:pt x="760100" y="1337225"/>
                  <a:pt x="761225" y="1338238"/>
                  <a:pt x="763362" y="1338126"/>
                </a:cubicBezTo>
                <a:cubicBezTo>
                  <a:pt x="781245" y="1342015"/>
                  <a:pt x="799606" y="1339717"/>
                  <a:pt x="817771" y="1338769"/>
                </a:cubicBezTo>
                <a:lnTo>
                  <a:pt x="843748" y="1339280"/>
                </a:lnTo>
                <a:lnTo>
                  <a:pt x="850479" y="1336656"/>
                </a:lnTo>
                <a:cubicBezTo>
                  <a:pt x="864139" y="1332169"/>
                  <a:pt x="876823" y="1328854"/>
                  <a:pt x="891654" y="1325343"/>
                </a:cubicBezTo>
                <a:lnTo>
                  <a:pt x="918560" y="1321216"/>
                </a:lnTo>
                <a:lnTo>
                  <a:pt x="897633" y="1303796"/>
                </a:lnTo>
                <a:cubicBezTo>
                  <a:pt x="888917" y="1301037"/>
                  <a:pt x="879272" y="1301005"/>
                  <a:pt x="869655" y="1301507"/>
                </a:cubicBezTo>
                <a:lnTo>
                  <a:pt x="834886" y="1300395"/>
                </a:lnTo>
                <a:lnTo>
                  <a:pt x="816957" y="1303051"/>
                </a:lnTo>
                <a:cubicBezTo>
                  <a:pt x="799883" y="1306383"/>
                  <a:pt x="783045" y="1310549"/>
                  <a:pt x="765818" y="1311223"/>
                </a:cubicBezTo>
                <a:cubicBezTo>
                  <a:pt x="733589" y="1311940"/>
                  <a:pt x="702620" y="1317105"/>
                  <a:pt x="672744" y="1330367"/>
                </a:cubicBezTo>
                <a:cubicBezTo>
                  <a:pt x="641274" y="1346483"/>
                  <a:pt x="613029" y="1340068"/>
                  <a:pt x="583523" y="1329202"/>
                </a:cubicBezTo>
                <a:cubicBezTo>
                  <a:pt x="577815" y="1326012"/>
                  <a:pt x="574163" y="1325845"/>
                  <a:pt x="575295" y="1317118"/>
                </a:cubicBezTo>
                <a:cubicBezTo>
                  <a:pt x="581871" y="1285227"/>
                  <a:pt x="580444" y="1284431"/>
                  <a:pt x="550735" y="1294042"/>
                </a:cubicBezTo>
                <a:cubicBezTo>
                  <a:pt x="547714" y="1296099"/>
                  <a:pt x="543267" y="1297358"/>
                  <a:pt x="540246" y="1299415"/>
                </a:cubicBezTo>
                <a:cubicBezTo>
                  <a:pt x="533573" y="1301304"/>
                  <a:pt x="527995" y="1311290"/>
                  <a:pt x="523250" y="1303024"/>
                </a:cubicBezTo>
                <a:cubicBezTo>
                  <a:pt x="518507" y="1294760"/>
                  <a:pt x="525344" y="1289219"/>
                  <a:pt x="532813" y="1285904"/>
                </a:cubicBezTo>
                <a:cubicBezTo>
                  <a:pt x="546953" y="1280700"/>
                  <a:pt x="562521" y="1276292"/>
                  <a:pt x="578090" y="1271884"/>
                </a:cubicBezTo>
                <a:cubicBezTo>
                  <a:pt x="584762" y="1269996"/>
                  <a:pt x="594288" y="1269700"/>
                  <a:pt x="591137" y="1258581"/>
                </a:cubicBezTo>
                <a:cubicBezTo>
                  <a:pt x="588616" y="1249686"/>
                  <a:pt x="585929" y="1244441"/>
                  <a:pt x="574975" y="1243939"/>
                </a:cubicBezTo>
                <a:cubicBezTo>
                  <a:pt x="536406" y="1239244"/>
                  <a:pt x="500358" y="1243443"/>
                  <a:pt x="464773" y="1253517"/>
                </a:cubicBezTo>
                <a:cubicBezTo>
                  <a:pt x="455081" y="1257463"/>
                  <a:pt x="442534" y="1259815"/>
                  <a:pt x="437159" y="1249325"/>
                </a:cubicBezTo>
                <a:cubicBezTo>
                  <a:pt x="431784" y="1238835"/>
                  <a:pt x="440382" y="1226792"/>
                  <a:pt x="445961" y="1216805"/>
                </a:cubicBezTo>
                <a:cubicBezTo>
                  <a:pt x="448185" y="1216175"/>
                  <a:pt x="451206" y="1214119"/>
                  <a:pt x="453429" y="1213489"/>
                </a:cubicBezTo>
                <a:cubicBezTo>
                  <a:pt x="459471" y="1209377"/>
                  <a:pt x="464882" y="1203040"/>
                  <a:pt x="463789" y="1194942"/>
                </a:cubicBezTo>
                <a:cubicBezTo>
                  <a:pt x="462563" y="1173667"/>
                  <a:pt x="476873" y="1164813"/>
                  <a:pt x="492440" y="1160406"/>
                </a:cubicBezTo>
                <a:cubicBezTo>
                  <a:pt x="528654" y="1152554"/>
                  <a:pt x="567722" y="1146299"/>
                  <a:pt x="604568" y="1140671"/>
                </a:cubicBezTo>
                <a:cubicBezTo>
                  <a:pt x="609014" y="1139413"/>
                  <a:pt x="614891" y="1138950"/>
                  <a:pt x="619338" y="1137691"/>
                </a:cubicBezTo>
                <a:cubicBezTo>
                  <a:pt x="623786" y="1136432"/>
                  <a:pt x="630458" y="1134543"/>
                  <a:pt x="630791" y="1127242"/>
                </a:cubicBezTo>
                <a:cubicBezTo>
                  <a:pt x="631755" y="1122165"/>
                  <a:pt x="624452" y="1121830"/>
                  <a:pt x="620172" y="1119438"/>
                </a:cubicBezTo>
                <a:cubicBezTo>
                  <a:pt x="606530" y="1113691"/>
                  <a:pt x="592093" y="1109371"/>
                  <a:pt x="578451" y="1103624"/>
                </a:cubicBezTo>
                <a:cubicBezTo>
                  <a:pt x="568462" y="1098044"/>
                  <a:pt x="555284" y="1098171"/>
                  <a:pt x="548481" y="1086885"/>
                </a:cubicBezTo>
                <a:cubicBezTo>
                  <a:pt x="540883" y="1077025"/>
                  <a:pt x="538992" y="1070354"/>
                  <a:pt x="554393" y="1069597"/>
                </a:cubicBezTo>
                <a:cubicBezTo>
                  <a:pt x="573446" y="1069007"/>
                  <a:pt x="584899" y="1058559"/>
                  <a:pt x="590180" y="1039048"/>
                </a:cubicBezTo>
                <a:cubicBezTo>
                  <a:pt x="569070" y="1036614"/>
                  <a:pt x="549553" y="1031329"/>
                  <a:pt x="530834" y="1024618"/>
                </a:cubicBezTo>
                <a:lnTo>
                  <a:pt x="512715" y="1017753"/>
                </a:lnTo>
                <a:lnTo>
                  <a:pt x="492235" y="1016828"/>
                </a:lnTo>
                <a:cubicBezTo>
                  <a:pt x="449457" y="1011841"/>
                  <a:pt x="426280" y="991340"/>
                  <a:pt x="371362" y="987415"/>
                </a:cubicBezTo>
                <a:cubicBezTo>
                  <a:pt x="374722" y="977758"/>
                  <a:pt x="394896" y="980438"/>
                  <a:pt x="412095" y="978834"/>
                </a:cubicBezTo>
                <a:lnTo>
                  <a:pt x="421074" y="976720"/>
                </a:lnTo>
                <a:lnTo>
                  <a:pt x="423216" y="978368"/>
                </a:lnTo>
                <a:cubicBezTo>
                  <a:pt x="424293" y="978383"/>
                  <a:pt x="425386" y="977318"/>
                  <a:pt x="427568" y="975189"/>
                </a:cubicBezTo>
                <a:lnTo>
                  <a:pt x="421074" y="976720"/>
                </a:lnTo>
                <a:lnTo>
                  <a:pt x="418948" y="975081"/>
                </a:lnTo>
                <a:cubicBezTo>
                  <a:pt x="410327" y="974972"/>
                  <a:pt x="406072" y="970608"/>
                  <a:pt x="414693" y="970717"/>
                </a:cubicBezTo>
                <a:cubicBezTo>
                  <a:pt x="414693" y="970717"/>
                  <a:pt x="427680" y="966568"/>
                  <a:pt x="431935" y="970934"/>
                </a:cubicBezTo>
                <a:cubicBezTo>
                  <a:pt x="431935" y="970934"/>
                  <a:pt x="436303" y="966677"/>
                  <a:pt x="436303" y="966677"/>
                </a:cubicBezTo>
                <a:cubicBezTo>
                  <a:pt x="436303" y="966677"/>
                  <a:pt x="436303" y="966677"/>
                  <a:pt x="440557" y="971042"/>
                </a:cubicBezTo>
                <a:lnTo>
                  <a:pt x="488150" y="963891"/>
                </a:lnTo>
                <a:lnTo>
                  <a:pt x="501126" y="959328"/>
                </a:lnTo>
                <a:cubicBezTo>
                  <a:pt x="506906" y="957673"/>
                  <a:pt x="512723" y="956476"/>
                  <a:pt x="518598" y="956014"/>
                </a:cubicBezTo>
                <a:cubicBezTo>
                  <a:pt x="549402" y="954500"/>
                  <a:pt x="569917" y="937882"/>
                  <a:pt x="591231" y="919835"/>
                </a:cubicBezTo>
                <a:cubicBezTo>
                  <a:pt x="595845" y="914926"/>
                  <a:pt x="598235" y="910646"/>
                  <a:pt x="591896" y="905234"/>
                </a:cubicBezTo>
                <a:cubicBezTo>
                  <a:pt x="589043" y="903640"/>
                  <a:pt x="583335" y="900452"/>
                  <a:pt x="585723" y="896171"/>
                </a:cubicBezTo>
                <a:cubicBezTo>
                  <a:pt x="588912" y="890465"/>
                  <a:pt x="595417" y="892226"/>
                  <a:pt x="599069" y="892394"/>
                </a:cubicBezTo>
                <a:cubicBezTo>
                  <a:pt x="616527" y="894659"/>
                  <a:pt x="628611" y="886431"/>
                  <a:pt x="639434" y="873759"/>
                </a:cubicBezTo>
                <a:cubicBezTo>
                  <a:pt x="644846" y="867422"/>
                  <a:pt x="654871" y="856176"/>
                  <a:pt x="644250" y="848372"/>
                </a:cubicBezTo>
                <a:cubicBezTo>
                  <a:pt x="635688" y="843589"/>
                  <a:pt x="621881" y="841494"/>
                  <a:pt x="610594" y="848292"/>
                </a:cubicBezTo>
                <a:cubicBezTo>
                  <a:pt x="607573" y="850348"/>
                  <a:pt x="605812" y="856853"/>
                  <a:pt x="600103" y="853663"/>
                </a:cubicBezTo>
                <a:cubicBezTo>
                  <a:pt x="594396" y="850476"/>
                  <a:pt x="597583" y="844770"/>
                  <a:pt x="599974" y="840488"/>
                </a:cubicBezTo>
                <a:cubicBezTo>
                  <a:pt x="603661" y="823829"/>
                  <a:pt x="604958" y="811451"/>
                  <a:pt x="582421" y="808223"/>
                </a:cubicBezTo>
                <a:cubicBezTo>
                  <a:pt x="566388" y="806756"/>
                  <a:pt x="548931" y="804493"/>
                  <a:pt x="532731" y="806676"/>
                </a:cubicBezTo>
                <a:cubicBezTo>
                  <a:pt x="515737" y="810285"/>
                  <a:pt x="499706" y="808819"/>
                  <a:pt x="482579" y="799255"/>
                </a:cubicBezTo>
                <a:cubicBezTo>
                  <a:pt x="469736" y="792081"/>
                  <a:pt x="455465" y="784109"/>
                  <a:pt x="438636" y="784070"/>
                </a:cubicBezTo>
                <a:cubicBezTo>
                  <a:pt x="431334" y="783735"/>
                  <a:pt x="427849" y="779917"/>
                  <a:pt x="426755" y="771819"/>
                </a:cubicBezTo>
                <a:cubicBezTo>
                  <a:pt x="426458" y="762294"/>
                  <a:pt x="431703" y="759607"/>
                  <a:pt x="441229" y="759313"/>
                </a:cubicBezTo>
                <a:cubicBezTo>
                  <a:pt x="518867" y="757752"/>
                  <a:pt x="594648" y="732693"/>
                  <a:pt x="672620" y="723831"/>
                </a:cubicBezTo>
                <a:cubicBezTo>
                  <a:pt x="688817" y="721647"/>
                  <a:pt x="709761" y="727729"/>
                  <a:pt x="720286" y="705532"/>
                </a:cubicBezTo>
                <a:cubicBezTo>
                  <a:pt x="719657" y="703308"/>
                  <a:pt x="724735" y="704272"/>
                  <a:pt x="726959" y="703643"/>
                </a:cubicBezTo>
                <a:cubicBezTo>
                  <a:pt x="752220" y="695290"/>
                  <a:pt x="776684" y="688363"/>
                  <a:pt x="802242" y="689536"/>
                </a:cubicBezTo>
                <a:cubicBezTo>
                  <a:pt x="815418" y="689407"/>
                  <a:pt x="826539" y="686259"/>
                  <a:pt x="838456" y="681684"/>
                </a:cubicBezTo>
                <a:cubicBezTo>
                  <a:pt x="846721" y="676943"/>
                  <a:pt x="851503" y="668383"/>
                  <a:pt x="850409" y="660284"/>
                </a:cubicBezTo>
                <a:cubicBezTo>
                  <a:pt x="847888" y="651389"/>
                  <a:pt x="840420" y="654705"/>
                  <a:pt x="833913" y="652943"/>
                </a:cubicBezTo>
                <a:cubicBezTo>
                  <a:pt x="807095" y="647322"/>
                  <a:pt x="779944" y="649005"/>
                  <a:pt x="753422" y="652909"/>
                </a:cubicBezTo>
                <a:cubicBezTo>
                  <a:pt x="729125" y="656184"/>
                  <a:pt x="724416" y="631093"/>
                  <a:pt x="709514" y="620898"/>
                </a:cubicBezTo>
                <a:cubicBezTo>
                  <a:pt x="702379" y="616915"/>
                  <a:pt x="719539" y="609652"/>
                  <a:pt x="722099" y="601721"/>
                </a:cubicBezTo>
                <a:cubicBezTo>
                  <a:pt x="719244" y="600127"/>
                  <a:pt x="715758" y="596309"/>
                  <a:pt x="712904" y="594714"/>
                </a:cubicBezTo>
                <a:cubicBezTo>
                  <a:pt x="698800" y="583095"/>
                  <a:pt x="672112" y="590649"/>
                  <a:pt x="666605" y="566985"/>
                </a:cubicBezTo>
                <a:cubicBezTo>
                  <a:pt x="665346" y="562537"/>
                  <a:pt x="659305" y="566650"/>
                  <a:pt x="657081" y="567280"/>
                </a:cubicBezTo>
                <a:cubicBezTo>
                  <a:pt x="651835" y="569965"/>
                  <a:pt x="647221" y="574874"/>
                  <a:pt x="640883" y="569462"/>
                </a:cubicBezTo>
                <a:cubicBezTo>
                  <a:pt x="651870" y="553140"/>
                  <a:pt x="651870" y="553140"/>
                  <a:pt x="633950" y="545001"/>
                </a:cubicBezTo>
                <a:cubicBezTo>
                  <a:pt x="624588" y="541645"/>
                  <a:pt x="614802" y="515589"/>
                  <a:pt x="621177" y="504175"/>
                </a:cubicBezTo>
                <a:cubicBezTo>
                  <a:pt x="632334" y="484199"/>
                  <a:pt x="645547" y="467247"/>
                  <a:pt x="673329" y="467790"/>
                </a:cubicBezTo>
                <a:cubicBezTo>
                  <a:pt x="705560" y="467073"/>
                  <a:pt x="732414" y="455868"/>
                  <a:pt x="751205" y="428926"/>
                </a:cubicBezTo>
                <a:cubicBezTo>
                  <a:pt x="760601" y="415455"/>
                  <a:pt x="774741" y="410251"/>
                  <a:pt x="790773" y="411718"/>
                </a:cubicBezTo>
                <a:cubicBezTo>
                  <a:pt x="803951" y="411590"/>
                  <a:pt x="817758" y="413687"/>
                  <a:pt x="831269" y="406259"/>
                </a:cubicBezTo>
                <a:cubicBezTo>
                  <a:pt x="854472" y="394883"/>
                  <a:pt x="882420" y="391777"/>
                  <a:pt x="908311" y="385648"/>
                </a:cubicBezTo>
                <a:cubicBezTo>
                  <a:pt x="916411" y="384555"/>
                  <a:pt x="924510" y="383464"/>
                  <a:pt x="932276" y="389673"/>
                </a:cubicBezTo>
                <a:cubicBezTo>
                  <a:pt x="943527" y="399701"/>
                  <a:pt x="958297" y="396721"/>
                  <a:pt x="971308" y="400243"/>
                </a:cubicBezTo>
                <a:cubicBezTo>
                  <a:pt x="1006857" y="406995"/>
                  <a:pt x="1018215" y="366544"/>
                  <a:pt x="1047591" y="364233"/>
                </a:cubicBezTo>
                <a:cubicBezTo>
                  <a:pt x="1049018" y="365030"/>
                  <a:pt x="1049815" y="363604"/>
                  <a:pt x="1049815" y="363604"/>
                </a:cubicBezTo>
                <a:cubicBezTo>
                  <a:pt x="1051779" y="336623"/>
                  <a:pt x="1068701" y="366664"/>
                  <a:pt x="1075076" y="355250"/>
                </a:cubicBezTo>
                <a:cubicBezTo>
                  <a:pt x="1084232" y="379082"/>
                  <a:pt x="1092367" y="361164"/>
                  <a:pt x="1097778" y="354829"/>
                </a:cubicBezTo>
                <a:cubicBezTo>
                  <a:pt x="1103192" y="348491"/>
                  <a:pt x="1109863" y="346604"/>
                  <a:pt x="1117331" y="343288"/>
                </a:cubicBezTo>
                <a:cubicBezTo>
                  <a:pt x="1132102" y="340306"/>
                  <a:pt x="1149728" y="338919"/>
                  <a:pt x="1158160" y="330528"/>
                </a:cubicBezTo>
                <a:cubicBezTo>
                  <a:pt x="1169613" y="320077"/>
                  <a:pt x="1179139" y="319784"/>
                  <a:pt x="1188499" y="323137"/>
                </a:cubicBezTo>
                <a:lnTo>
                  <a:pt x="1199179" y="325530"/>
                </a:lnTo>
                <a:lnTo>
                  <a:pt x="1212769" y="321049"/>
                </a:lnTo>
                <a:cubicBezTo>
                  <a:pt x="1257773" y="307224"/>
                  <a:pt x="1295972" y="298886"/>
                  <a:pt x="1334613" y="295379"/>
                </a:cubicBezTo>
                <a:cubicBezTo>
                  <a:pt x="1385348" y="282114"/>
                  <a:pt x="1428282" y="278216"/>
                  <a:pt x="1487605" y="264174"/>
                </a:cubicBezTo>
                <a:cubicBezTo>
                  <a:pt x="1486822" y="255587"/>
                  <a:pt x="1474333" y="261050"/>
                  <a:pt x="1473549" y="252462"/>
                </a:cubicBezTo>
                <a:cubicBezTo>
                  <a:pt x="1511017" y="236077"/>
                  <a:pt x="1532092" y="229834"/>
                  <a:pt x="1561753" y="222812"/>
                </a:cubicBezTo>
                <a:cubicBezTo>
                  <a:pt x="1581073" y="221058"/>
                  <a:pt x="1602587" y="216669"/>
                  <a:pt x="1631895" y="210966"/>
                </a:cubicBezTo>
                <a:lnTo>
                  <a:pt x="1638267" y="209757"/>
                </a:lnTo>
                <a:lnTo>
                  <a:pt x="1643128" y="250080"/>
                </a:lnTo>
                <a:lnTo>
                  <a:pt x="1642164" y="250142"/>
                </a:lnTo>
                <a:cubicBezTo>
                  <a:pt x="1616405" y="252480"/>
                  <a:pt x="1582058" y="255598"/>
                  <a:pt x="1540690" y="276669"/>
                </a:cubicBezTo>
                <a:cubicBezTo>
                  <a:pt x="1514930" y="279007"/>
                  <a:pt x="1518049" y="265737"/>
                  <a:pt x="1479802" y="273540"/>
                </a:cubicBezTo>
                <a:cubicBezTo>
                  <a:pt x="1454824" y="284464"/>
                  <a:pt x="1472781" y="291491"/>
                  <a:pt x="1434532" y="299293"/>
                </a:cubicBezTo>
                <a:cubicBezTo>
                  <a:pt x="1416968" y="296558"/>
                  <a:pt x="1394721" y="301824"/>
                  <a:pt x="1369452" y="309530"/>
                </a:cubicBezTo>
                <a:lnTo>
                  <a:pt x="1364974" y="310951"/>
                </a:lnTo>
                <a:lnTo>
                  <a:pt x="1366747" y="310679"/>
                </a:lnTo>
                <a:cubicBezTo>
                  <a:pt x="1370482" y="312004"/>
                  <a:pt x="1374901" y="315408"/>
                  <a:pt x="1380284" y="321691"/>
                </a:cubicBezTo>
                <a:cubicBezTo>
                  <a:pt x="1407603" y="316359"/>
                  <a:pt x="1433625" y="323405"/>
                  <a:pt x="1458886" y="315052"/>
                </a:cubicBezTo>
                <a:cubicBezTo>
                  <a:pt x="1470005" y="311904"/>
                  <a:pt x="1482719" y="305903"/>
                  <a:pt x="1490783" y="321637"/>
                </a:cubicBezTo>
                <a:cubicBezTo>
                  <a:pt x="1493471" y="326881"/>
                  <a:pt x="1497287" y="323399"/>
                  <a:pt x="1500308" y="321343"/>
                </a:cubicBezTo>
                <a:lnTo>
                  <a:pt x="1525712" y="309350"/>
                </a:lnTo>
                <a:lnTo>
                  <a:pt x="1525764" y="308337"/>
                </a:lnTo>
                <a:cubicBezTo>
                  <a:pt x="1530493" y="275947"/>
                  <a:pt x="1558498" y="278772"/>
                  <a:pt x="1579644" y="273382"/>
                </a:cubicBezTo>
                <a:cubicBezTo>
                  <a:pt x="1589711" y="271250"/>
                  <a:pt x="1600142" y="270973"/>
                  <a:pt x="1610546" y="272707"/>
                </a:cubicBezTo>
                <a:lnTo>
                  <a:pt x="1629662" y="279790"/>
                </a:lnTo>
                <a:lnTo>
                  <a:pt x="1638919" y="278496"/>
                </a:lnTo>
                <a:lnTo>
                  <a:pt x="1646237" y="275868"/>
                </a:lnTo>
                <a:lnTo>
                  <a:pt x="1647477" y="286145"/>
                </a:lnTo>
                <a:lnTo>
                  <a:pt x="1649320" y="286754"/>
                </a:lnTo>
                <a:cubicBezTo>
                  <a:pt x="1652160" y="287276"/>
                  <a:pt x="1654831" y="287137"/>
                  <a:pt x="1656349" y="285450"/>
                </a:cubicBezTo>
                <a:cubicBezTo>
                  <a:pt x="1672549" y="267461"/>
                  <a:pt x="1692344" y="277142"/>
                  <a:pt x="1711576" y="276138"/>
                </a:cubicBezTo>
                <a:lnTo>
                  <a:pt x="1762436" y="273484"/>
                </a:lnTo>
                <a:lnTo>
                  <a:pt x="1756893" y="271449"/>
                </a:lnTo>
                <a:cubicBezTo>
                  <a:pt x="1755122" y="270246"/>
                  <a:pt x="1754302" y="269170"/>
                  <a:pt x="1754302" y="269170"/>
                </a:cubicBezTo>
                <a:cubicBezTo>
                  <a:pt x="1758601" y="265884"/>
                  <a:pt x="1766189" y="266902"/>
                  <a:pt x="1770490" y="263616"/>
                </a:cubicBezTo>
                <a:cubicBezTo>
                  <a:pt x="1783392" y="253760"/>
                  <a:pt x="1803882" y="244919"/>
                  <a:pt x="1769230" y="244138"/>
                </a:cubicBezTo>
                <a:cubicBezTo>
                  <a:pt x="1831959" y="237096"/>
                  <a:pt x="1878499" y="235608"/>
                  <a:pt x="1924024" y="241710"/>
                </a:cubicBezTo>
                <a:lnTo>
                  <a:pt x="1926896" y="241702"/>
                </a:lnTo>
                <a:lnTo>
                  <a:pt x="1927799" y="239004"/>
                </a:lnTo>
                <a:lnTo>
                  <a:pt x="1927282" y="236165"/>
                </a:lnTo>
                <a:lnTo>
                  <a:pt x="2062057" y="242938"/>
                </a:lnTo>
                <a:lnTo>
                  <a:pt x="2061375" y="240684"/>
                </a:lnTo>
                <a:cubicBezTo>
                  <a:pt x="2058505" y="237765"/>
                  <a:pt x="2052009" y="237618"/>
                  <a:pt x="2052770" y="231928"/>
                </a:cubicBezTo>
                <a:cubicBezTo>
                  <a:pt x="2088435" y="225121"/>
                  <a:pt x="2107911" y="223869"/>
                  <a:pt x="2134975" y="223634"/>
                </a:cubicBezTo>
                <a:cubicBezTo>
                  <a:pt x="2146356" y="225158"/>
                  <a:pt x="2158813" y="225863"/>
                  <a:pt x="2173703" y="226410"/>
                </a:cubicBezTo>
                <a:lnTo>
                  <a:pt x="2218344" y="227947"/>
                </a:lnTo>
                <a:lnTo>
                  <a:pt x="2199909" y="205201"/>
                </a:lnTo>
                <a:cubicBezTo>
                  <a:pt x="2148172" y="168151"/>
                  <a:pt x="2097701" y="130105"/>
                  <a:pt x="2047227" y="92060"/>
                </a:cubicBezTo>
                <a:cubicBezTo>
                  <a:pt x="2039721" y="87733"/>
                  <a:pt x="2032483" y="81150"/>
                  <a:pt x="2025245" y="74567"/>
                </a:cubicBezTo>
                <a:cubicBezTo>
                  <a:pt x="2019999" y="70510"/>
                  <a:pt x="2012761" y="63926"/>
                  <a:pt x="2018350" y="55424"/>
                </a:cubicBezTo>
                <a:cubicBezTo>
                  <a:pt x="2023675" y="49180"/>
                  <a:pt x="2032175" y="54768"/>
                  <a:pt x="2036426" y="57561"/>
                </a:cubicBezTo>
                <a:cubicBezTo>
                  <a:pt x="2073956" y="79185"/>
                  <a:pt x="2111484" y="100807"/>
                  <a:pt x="2149014" y="122431"/>
                </a:cubicBezTo>
                <a:cubicBezTo>
                  <a:pt x="2202550" y="153967"/>
                  <a:pt x="2250764" y="191745"/>
                  <a:pt x="2300510" y="226269"/>
                </a:cubicBezTo>
                <a:lnTo>
                  <a:pt x="2307029" y="231590"/>
                </a:lnTo>
                <a:lnTo>
                  <a:pt x="2316190" y="233118"/>
                </a:lnTo>
                <a:lnTo>
                  <a:pt x="2321202" y="233670"/>
                </a:lnTo>
                <a:lnTo>
                  <a:pt x="2320116" y="225152"/>
                </a:lnTo>
                <a:cubicBezTo>
                  <a:pt x="2284846" y="203796"/>
                  <a:pt x="2269067" y="162982"/>
                  <a:pt x="2233529" y="143887"/>
                </a:cubicBezTo>
                <a:cubicBezTo>
                  <a:pt x="2231538" y="141360"/>
                  <a:pt x="2228283" y="139829"/>
                  <a:pt x="2228818" y="135310"/>
                </a:cubicBezTo>
                <a:cubicBezTo>
                  <a:pt x="2230619" y="129795"/>
                  <a:pt x="2233145" y="127804"/>
                  <a:pt x="2237664" y="128338"/>
                </a:cubicBezTo>
                <a:cubicBezTo>
                  <a:pt x="2252216" y="131206"/>
                  <a:pt x="2267036" y="131813"/>
                  <a:pt x="2278525" y="141192"/>
                </a:cubicBezTo>
                <a:cubicBezTo>
                  <a:pt x="2289018" y="149305"/>
                  <a:pt x="2300316" y="150643"/>
                  <a:pt x="2311151" y="146198"/>
                </a:cubicBezTo>
                <a:cubicBezTo>
                  <a:pt x="2323254" y="140757"/>
                  <a:pt x="2332289" y="141826"/>
                  <a:pt x="2339988" y="154192"/>
                </a:cubicBezTo>
                <a:cubicBezTo>
                  <a:pt x="2353391" y="176397"/>
                  <a:pt x="2380236" y="181864"/>
                  <a:pt x="2396434" y="199818"/>
                </a:cubicBezTo>
                <a:cubicBezTo>
                  <a:pt x="2426114" y="229676"/>
                  <a:pt x="2474824" y="234294"/>
                  <a:pt x="2495848" y="279165"/>
                </a:cubicBezTo>
                <a:cubicBezTo>
                  <a:pt x="2499065" y="252053"/>
                  <a:pt x="2483670" y="227323"/>
                  <a:pt x="2457896" y="212817"/>
                </a:cubicBezTo>
                <a:cubicBezTo>
                  <a:pt x="2437639" y="200111"/>
                  <a:pt x="2418644" y="186408"/>
                  <a:pt x="2399919" y="170446"/>
                </a:cubicBezTo>
                <a:cubicBezTo>
                  <a:pt x="2394671" y="166390"/>
                  <a:pt x="2389157" y="164591"/>
                  <a:pt x="2391493" y="154559"/>
                </a:cubicBezTo>
                <a:cubicBezTo>
                  <a:pt x="2414546" y="163014"/>
                  <a:pt x="2433271" y="178976"/>
                  <a:pt x="2453530" y="191683"/>
                </a:cubicBezTo>
                <a:cubicBezTo>
                  <a:pt x="2453146" y="175599"/>
                  <a:pt x="2451154" y="173073"/>
                  <a:pt x="2439398" y="165955"/>
                </a:cubicBezTo>
                <a:cubicBezTo>
                  <a:pt x="2432889" y="162893"/>
                  <a:pt x="2427642" y="158837"/>
                  <a:pt x="2421132" y="155774"/>
                </a:cubicBezTo>
                <a:cubicBezTo>
                  <a:pt x="2414622" y="152714"/>
                  <a:pt x="2410371" y="149919"/>
                  <a:pt x="2413435" y="143409"/>
                </a:cubicBezTo>
                <a:cubicBezTo>
                  <a:pt x="2416765" y="134639"/>
                  <a:pt x="2422012" y="138695"/>
                  <a:pt x="2426532" y="139231"/>
                </a:cubicBezTo>
                <a:cubicBezTo>
                  <a:pt x="2432046" y="141029"/>
                  <a:pt x="2437291" y="145087"/>
                  <a:pt x="2445870" y="140374"/>
                </a:cubicBezTo>
                <a:cubicBezTo>
                  <a:pt x="2419905" y="117828"/>
                  <a:pt x="2405314" y="86318"/>
                  <a:pt x="2372495" y="73271"/>
                </a:cubicBezTo>
                <a:cubicBezTo>
                  <a:pt x="2340673" y="61487"/>
                  <a:pt x="2324014" y="37752"/>
                  <a:pt x="2314744" y="0"/>
                </a:cubicBezTo>
                <a:close/>
              </a:path>
            </a:pathLst>
          </a:custGeom>
          <a:solidFill>
            <a:schemeClr val="bg1">
              <a:lumMod val="95000"/>
            </a:schemeClr>
          </a:solidFill>
        </p:spPr>
        <p:txBody>
          <a:bodyPr wrap="square" tIns="1908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72887312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5699051" y="2928607"/>
            <a:ext cx="5826642"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699051" y="3606023"/>
            <a:ext cx="5826642"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5241852" y="2647507"/>
            <a:ext cx="6950149" cy="1562986"/>
          </a:xfrm>
          <a:custGeom>
            <a:avLst/>
            <a:gdLst>
              <a:gd name="connsiteX0" fmla="*/ 781493 w 6950149"/>
              <a:gd name="connsiteY0" fmla="*/ 0 h 1562986"/>
              <a:gd name="connsiteX1" fmla="*/ 6950149 w 6950149"/>
              <a:gd name="connsiteY1" fmla="*/ 0 h 1562986"/>
              <a:gd name="connsiteX2" fmla="*/ 6950149 w 6950149"/>
              <a:gd name="connsiteY2" fmla="*/ 1562986 h 1562986"/>
              <a:gd name="connsiteX3" fmla="*/ 781493 w 6950149"/>
              <a:gd name="connsiteY3" fmla="*/ 1562986 h 1562986"/>
              <a:gd name="connsiteX4" fmla="*/ 0 w 6950149"/>
              <a:gd name="connsiteY4" fmla="*/ 781493 h 1562986"/>
              <a:gd name="connsiteX5" fmla="*/ 781493 w 6950149"/>
              <a:gd name="connsiteY5" fmla="*/ 0 h 156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0149" h="1562986">
                <a:moveTo>
                  <a:pt x="781493" y="0"/>
                </a:moveTo>
                <a:lnTo>
                  <a:pt x="6950149" y="0"/>
                </a:lnTo>
                <a:lnTo>
                  <a:pt x="6950149" y="1562986"/>
                </a:lnTo>
                <a:lnTo>
                  <a:pt x="781493" y="1562986"/>
                </a:lnTo>
                <a:cubicBezTo>
                  <a:pt x="349886" y="1562986"/>
                  <a:pt x="0" y="1213100"/>
                  <a:pt x="0" y="781493"/>
                </a:cubicBezTo>
                <a:cubicBezTo>
                  <a:pt x="0" y="349886"/>
                  <a:pt x="349886" y="0"/>
                  <a:pt x="78149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6096000" y="2949170"/>
            <a:ext cx="6095852" cy="576063"/>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6095852" y="3620931"/>
            <a:ext cx="6095852"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15" name="Freeform 14"/>
          <p:cNvSpPr/>
          <p:nvPr userDrawn="1"/>
        </p:nvSpPr>
        <p:spPr>
          <a:xfrm>
            <a:off x="8080749" y="4282883"/>
            <a:ext cx="4110954" cy="612870"/>
          </a:xfrm>
          <a:custGeom>
            <a:avLst/>
            <a:gdLst>
              <a:gd name="connsiteX0" fmla="*/ 306435 w 4110954"/>
              <a:gd name="connsiteY0" fmla="*/ 0 h 612870"/>
              <a:gd name="connsiteX1" fmla="*/ 2425784 w 4110954"/>
              <a:gd name="connsiteY1" fmla="*/ 0 h 612870"/>
              <a:gd name="connsiteX2" fmla="*/ 2725256 w 4110954"/>
              <a:gd name="connsiteY2" fmla="*/ 0 h 612870"/>
              <a:gd name="connsiteX3" fmla="*/ 4110954 w 4110954"/>
              <a:gd name="connsiteY3" fmla="*/ 0 h 612870"/>
              <a:gd name="connsiteX4" fmla="*/ 4110954 w 4110954"/>
              <a:gd name="connsiteY4" fmla="*/ 612870 h 612870"/>
              <a:gd name="connsiteX5" fmla="*/ 2725256 w 4110954"/>
              <a:gd name="connsiteY5" fmla="*/ 612870 h 612870"/>
              <a:gd name="connsiteX6" fmla="*/ 2425784 w 4110954"/>
              <a:gd name="connsiteY6" fmla="*/ 612870 h 612870"/>
              <a:gd name="connsiteX7" fmla="*/ 306435 w 4110954"/>
              <a:gd name="connsiteY7" fmla="*/ 612870 h 612870"/>
              <a:gd name="connsiteX8" fmla="*/ 0 w 4110954"/>
              <a:gd name="connsiteY8" fmla="*/ 306435 h 612870"/>
              <a:gd name="connsiteX9" fmla="*/ 306435 w 4110954"/>
              <a:gd name="connsiteY9" fmla="*/ 0 h 61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0954" h="612870">
                <a:moveTo>
                  <a:pt x="306435" y="0"/>
                </a:moveTo>
                <a:lnTo>
                  <a:pt x="2425784" y="0"/>
                </a:lnTo>
                <a:lnTo>
                  <a:pt x="2725256" y="0"/>
                </a:lnTo>
                <a:lnTo>
                  <a:pt x="4110954" y="0"/>
                </a:lnTo>
                <a:lnTo>
                  <a:pt x="4110954" y="612870"/>
                </a:lnTo>
                <a:lnTo>
                  <a:pt x="2725256" y="612870"/>
                </a:lnTo>
                <a:lnTo>
                  <a:pt x="2425784" y="612870"/>
                </a:lnTo>
                <a:lnTo>
                  <a:pt x="306435" y="612870"/>
                </a:lnTo>
                <a:cubicBezTo>
                  <a:pt x="137195" y="612870"/>
                  <a:pt x="0" y="475675"/>
                  <a:pt x="0" y="306435"/>
                </a:cubicBezTo>
                <a:cubicBezTo>
                  <a:pt x="0" y="137196"/>
                  <a:pt x="137195" y="0"/>
                  <a:pt x="306435"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a:off x="6592186" y="1962247"/>
            <a:ext cx="5599517" cy="612870"/>
          </a:xfrm>
          <a:custGeom>
            <a:avLst/>
            <a:gdLst>
              <a:gd name="connsiteX0" fmla="*/ 306435 w 5599517"/>
              <a:gd name="connsiteY0" fmla="*/ 0 h 612870"/>
              <a:gd name="connsiteX1" fmla="*/ 1061347 w 5599517"/>
              <a:gd name="connsiteY1" fmla="*/ 0 h 612870"/>
              <a:gd name="connsiteX2" fmla="*/ 2425784 w 5599517"/>
              <a:gd name="connsiteY2" fmla="*/ 0 h 612870"/>
              <a:gd name="connsiteX3" fmla="*/ 2725256 w 5599517"/>
              <a:gd name="connsiteY3" fmla="*/ 0 h 612870"/>
              <a:gd name="connsiteX4" fmla="*/ 3180696 w 5599517"/>
              <a:gd name="connsiteY4" fmla="*/ 0 h 612870"/>
              <a:gd name="connsiteX5" fmla="*/ 3480168 w 5599517"/>
              <a:gd name="connsiteY5" fmla="*/ 0 h 612870"/>
              <a:gd name="connsiteX6" fmla="*/ 4844605 w 5599517"/>
              <a:gd name="connsiteY6" fmla="*/ 0 h 612870"/>
              <a:gd name="connsiteX7" fmla="*/ 5599517 w 5599517"/>
              <a:gd name="connsiteY7" fmla="*/ 0 h 612870"/>
              <a:gd name="connsiteX8" fmla="*/ 5599517 w 5599517"/>
              <a:gd name="connsiteY8" fmla="*/ 612870 h 612870"/>
              <a:gd name="connsiteX9" fmla="*/ 4844605 w 5599517"/>
              <a:gd name="connsiteY9" fmla="*/ 612870 h 612870"/>
              <a:gd name="connsiteX10" fmla="*/ 3480168 w 5599517"/>
              <a:gd name="connsiteY10" fmla="*/ 612870 h 612870"/>
              <a:gd name="connsiteX11" fmla="*/ 3180696 w 5599517"/>
              <a:gd name="connsiteY11" fmla="*/ 612870 h 612870"/>
              <a:gd name="connsiteX12" fmla="*/ 2725256 w 5599517"/>
              <a:gd name="connsiteY12" fmla="*/ 612870 h 612870"/>
              <a:gd name="connsiteX13" fmla="*/ 2425784 w 5599517"/>
              <a:gd name="connsiteY13" fmla="*/ 612870 h 612870"/>
              <a:gd name="connsiteX14" fmla="*/ 1061347 w 5599517"/>
              <a:gd name="connsiteY14" fmla="*/ 612870 h 612870"/>
              <a:gd name="connsiteX15" fmla="*/ 306435 w 5599517"/>
              <a:gd name="connsiteY15" fmla="*/ 612870 h 612870"/>
              <a:gd name="connsiteX16" fmla="*/ 0 w 5599517"/>
              <a:gd name="connsiteY16" fmla="*/ 306435 h 612870"/>
              <a:gd name="connsiteX17" fmla="*/ 306435 w 5599517"/>
              <a:gd name="connsiteY17" fmla="*/ 0 h 61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9517" h="612870">
                <a:moveTo>
                  <a:pt x="306435" y="0"/>
                </a:moveTo>
                <a:lnTo>
                  <a:pt x="1061347" y="0"/>
                </a:lnTo>
                <a:lnTo>
                  <a:pt x="2425784" y="0"/>
                </a:lnTo>
                <a:lnTo>
                  <a:pt x="2725256" y="0"/>
                </a:lnTo>
                <a:lnTo>
                  <a:pt x="3180696" y="0"/>
                </a:lnTo>
                <a:lnTo>
                  <a:pt x="3480168" y="0"/>
                </a:lnTo>
                <a:lnTo>
                  <a:pt x="4844605" y="0"/>
                </a:lnTo>
                <a:lnTo>
                  <a:pt x="5599517" y="0"/>
                </a:lnTo>
                <a:lnTo>
                  <a:pt x="5599517" y="612870"/>
                </a:lnTo>
                <a:lnTo>
                  <a:pt x="4844605" y="612870"/>
                </a:lnTo>
                <a:lnTo>
                  <a:pt x="3480168" y="612870"/>
                </a:lnTo>
                <a:lnTo>
                  <a:pt x="3180696" y="612870"/>
                </a:lnTo>
                <a:lnTo>
                  <a:pt x="2725256" y="612870"/>
                </a:lnTo>
                <a:lnTo>
                  <a:pt x="2425784" y="612870"/>
                </a:lnTo>
                <a:lnTo>
                  <a:pt x="1061347" y="612870"/>
                </a:lnTo>
                <a:lnTo>
                  <a:pt x="306435" y="612870"/>
                </a:lnTo>
                <a:cubicBezTo>
                  <a:pt x="137195" y="612870"/>
                  <a:pt x="0" y="475675"/>
                  <a:pt x="0" y="306435"/>
                </a:cubicBezTo>
                <a:cubicBezTo>
                  <a:pt x="0" y="137196"/>
                  <a:pt x="137195" y="0"/>
                  <a:pt x="306435"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a:off x="8081046" y="1276987"/>
            <a:ext cx="4110954" cy="612870"/>
          </a:xfrm>
          <a:custGeom>
            <a:avLst/>
            <a:gdLst>
              <a:gd name="connsiteX0" fmla="*/ 306435 w 4110954"/>
              <a:gd name="connsiteY0" fmla="*/ 0 h 612870"/>
              <a:gd name="connsiteX1" fmla="*/ 2425784 w 4110954"/>
              <a:gd name="connsiteY1" fmla="*/ 0 h 612870"/>
              <a:gd name="connsiteX2" fmla="*/ 2725256 w 4110954"/>
              <a:gd name="connsiteY2" fmla="*/ 0 h 612870"/>
              <a:gd name="connsiteX3" fmla="*/ 4110954 w 4110954"/>
              <a:gd name="connsiteY3" fmla="*/ 0 h 612870"/>
              <a:gd name="connsiteX4" fmla="*/ 4110954 w 4110954"/>
              <a:gd name="connsiteY4" fmla="*/ 612870 h 612870"/>
              <a:gd name="connsiteX5" fmla="*/ 2725256 w 4110954"/>
              <a:gd name="connsiteY5" fmla="*/ 612870 h 612870"/>
              <a:gd name="connsiteX6" fmla="*/ 2425784 w 4110954"/>
              <a:gd name="connsiteY6" fmla="*/ 612870 h 612870"/>
              <a:gd name="connsiteX7" fmla="*/ 306435 w 4110954"/>
              <a:gd name="connsiteY7" fmla="*/ 612870 h 612870"/>
              <a:gd name="connsiteX8" fmla="*/ 0 w 4110954"/>
              <a:gd name="connsiteY8" fmla="*/ 306435 h 612870"/>
              <a:gd name="connsiteX9" fmla="*/ 306435 w 4110954"/>
              <a:gd name="connsiteY9" fmla="*/ 0 h 61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0954" h="612870">
                <a:moveTo>
                  <a:pt x="306435" y="0"/>
                </a:moveTo>
                <a:lnTo>
                  <a:pt x="2425784" y="0"/>
                </a:lnTo>
                <a:lnTo>
                  <a:pt x="2725256" y="0"/>
                </a:lnTo>
                <a:lnTo>
                  <a:pt x="4110954" y="0"/>
                </a:lnTo>
                <a:lnTo>
                  <a:pt x="4110954" y="612870"/>
                </a:lnTo>
                <a:lnTo>
                  <a:pt x="2725256" y="612870"/>
                </a:lnTo>
                <a:lnTo>
                  <a:pt x="2425784" y="612870"/>
                </a:lnTo>
                <a:lnTo>
                  <a:pt x="306435" y="612870"/>
                </a:lnTo>
                <a:cubicBezTo>
                  <a:pt x="137195" y="612870"/>
                  <a:pt x="0" y="475675"/>
                  <a:pt x="0" y="306435"/>
                </a:cubicBezTo>
                <a:cubicBezTo>
                  <a:pt x="0" y="137196"/>
                  <a:pt x="137195" y="0"/>
                  <a:pt x="306435"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userDrawn="1"/>
        </p:nvSpPr>
        <p:spPr>
          <a:xfrm>
            <a:off x="8860471" y="4968143"/>
            <a:ext cx="3331233" cy="612870"/>
          </a:xfrm>
          <a:custGeom>
            <a:avLst/>
            <a:gdLst>
              <a:gd name="connsiteX0" fmla="*/ 306435 w 3331233"/>
              <a:gd name="connsiteY0" fmla="*/ 0 h 612870"/>
              <a:gd name="connsiteX1" fmla="*/ 2425784 w 3331233"/>
              <a:gd name="connsiteY1" fmla="*/ 0 h 612870"/>
              <a:gd name="connsiteX2" fmla="*/ 2725256 w 3331233"/>
              <a:gd name="connsiteY2" fmla="*/ 0 h 612870"/>
              <a:gd name="connsiteX3" fmla="*/ 3331233 w 3331233"/>
              <a:gd name="connsiteY3" fmla="*/ 0 h 612870"/>
              <a:gd name="connsiteX4" fmla="*/ 3331233 w 3331233"/>
              <a:gd name="connsiteY4" fmla="*/ 612870 h 612870"/>
              <a:gd name="connsiteX5" fmla="*/ 2725256 w 3331233"/>
              <a:gd name="connsiteY5" fmla="*/ 612870 h 612870"/>
              <a:gd name="connsiteX6" fmla="*/ 2425784 w 3331233"/>
              <a:gd name="connsiteY6" fmla="*/ 612870 h 612870"/>
              <a:gd name="connsiteX7" fmla="*/ 306435 w 3331233"/>
              <a:gd name="connsiteY7" fmla="*/ 612870 h 612870"/>
              <a:gd name="connsiteX8" fmla="*/ 0 w 3331233"/>
              <a:gd name="connsiteY8" fmla="*/ 306435 h 612870"/>
              <a:gd name="connsiteX9" fmla="*/ 306435 w 3331233"/>
              <a:gd name="connsiteY9" fmla="*/ 0 h 61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1233" h="612870">
                <a:moveTo>
                  <a:pt x="306435" y="0"/>
                </a:moveTo>
                <a:lnTo>
                  <a:pt x="2425784" y="0"/>
                </a:lnTo>
                <a:lnTo>
                  <a:pt x="2725256" y="0"/>
                </a:lnTo>
                <a:lnTo>
                  <a:pt x="3331233" y="0"/>
                </a:lnTo>
                <a:lnTo>
                  <a:pt x="3331233" y="612870"/>
                </a:lnTo>
                <a:lnTo>
                  <a:pt x="2725256" y="612870"/>
                </a:lnTo>
                <a:lnTo>
                  <a:pt x="2425784" y="612870"/>
                </a:lnTo>
                <a:lnTo>
                  <a:pt x="306435" y="612870"/>
                </a:lnTo>
                <a:cubicBezTo>
                  <a:pt x="137195" y="612870"/>
                  <a:pt x="0" y="475675"/>
                  <a:pt x="0" y="306435"/>
                </a:cubicBezTo>
                <a:cubicBezTo>
                  <a:pt x="0" y="137196"/>
                  <a:pt x="137195" y="0"/>
                  <a:pt x="306435" y="0"/>
                </a:cubicBez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p:cNvSpPr/>
          <p:nvPr userDrawn="1"/>
        </p:nvSpPr>
        <p:spPr>
          <a:xfrm>
            <a:off x="3880884" y="0"/>
            <a:ext cx="83111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17" name="Freeform 16"/>
          <p:cNvSpPr/>
          <p:nvPr userDrawn="1"/>
        </p:nvSpPr>
        <p:spPr>
          <a:xfrm>
            <a:off x="0" y="227675"/>
            <a:ext cx="10768264" cy="898628"/>
          </a:xfrm>
          <a:custGeom>
            <a:avLst/>
            <a:gdLst>
              <a:gd name="connsiteX0" fmla="*/ 0 w 10768264"/>
              <a:gd name="connsiteY0" fmla="*/ 0 h 898628"/>
              <a:gd name="connsiteX1" fmla="*/ 10318950 w 10768264"/>
              <a:gd name="connsiteY1" fmla="*/ 0 h 898628"/>
              <a:gd name="connsiteX2" fmla="*/ 10768264 w 10768264"/>
              <a:gd name="connsiteY2" fmla="*/ 449314 h 898628"/>
              <a:gd name="connsiteX3" fmla="*/ 10768263 w 10768264"/>
              <a:gd name="connsiteY3" fmla="*/ 449314 h 898628"/>
              <a:gd name="connsiteX4" fmla="*/ 10318949 w 10768264"/>
              <a:gd name="connsiteY4" fmla="*/ 898628 h 898628"/>
              <a:gd name="connsiteX5" fmla="*/ 0 w 10768264"/>
              <a:gd name="connsiteY5" fmla="*/ 898627 h 89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8264" h="898628">
                <a:moveTo>
                  <a:pt x="0" y="0"/>
                </a:moveTo>
                <a:lnTo>
                  <a:pt x="10318950" y="0"/>
                </a:lnTo>
                <a:cubicBezTo>
                  <a:pt x="10567099" y="0"/>
                  <a:pt x="10768264" y="201165"/>
                  <a:pt x="10768264" y="449314"/>
                </a:cubicBezTo>
                <a:lnTo>
                  <a:pt x="10768263" y="449314"/>
                </a:lnTo>
                <a:cubicBezTo>
                  <a:pt x="10768263" y="697463"/>
                  <a:pt x="10567098" y="898628"/>
                  <a:pt x="10318949" y="898628"/>
                </a:cubicBezTo>
                <a:lnTo>
                  <a:pt x="0" y="89862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3" name="Rectangle 2"/>
          <p:cNvSpPr/>
          <p:nvPr userDrawn="1"/>
        </p:nvSpPr>
        <p:spPr>
          <a:xfrm>
            <a:off x="0" y="6539023"/>
            <a:ext cx="12192000" cy="318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11417960" y="227676"/>
            <a:ext cx="774040" cy="898626"/>
          </a:xfrm>
          <a:custGeom>
            <a:avLst/>
            <a:gdLst>
              <a:gd name="connsiteX0" fmla="*/ 449314 w 774040"/>
              <a:gd name="connsiteY0" fmla="*/ 0 h 898626"/>
              <a:gd name="connsiteX1" fmla="*/ 774040 w 774040"/>
              <a:gd name="connsiteY1" fmla="*/ 0 h 898626"/>
              <a:gd name="connsiteX2" fmla="*/ 774040 w 774040"/>
              <a:gd name="connsiteY2" fmla="*/ 898626 h 898626"/>
              <a:gd name="connsiteX3" fmla="*/ 449314 w 774040"/>
              <a:gd name="connsiteY3" fmla="*/ 898626 h 898626"/>
              <a:gd name="connsiteX4" fmla="*/ 9128 w 774040"/>
              <a:gd name="connsiteY4" fmla="*/ 539865 h 898626"/>
              <a:gd name="connsiteX5" fmla="*/ 0 w 774040"/>
              <a:gd name="connsiteY5" fmla="*/ 449314 h 898626"/>
              <a:gd name="connsiteX6" fmla="*/ 9128 w 774040"/>
              <a:gd name="connsiteY6" fmla="*/ 358762 h 898626"/>
              <a:gd name="connsiteX7" fmla="*/ 449314 w 774040"/>
              <a:gd name="connsiteY7" fmla="*/ 0 h 89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040" h="898626">
                <a:moveTo>
                  <a:pt x="449314" y="0"/>
                </a:moveTo>
                <a:lnTo>
                  <a:pt x="774040" y="0"/>
                </a:lnTo>
                <a:lnTo>
                  <a:pt x="774040" y="898626"/>
                </a:lnTo>
                <a:lnTo>
                  <a:pt x="449314" y="898626"/>
                </a:lnTo>
                <a:cubicBezTo>
                  <a:pt x="232184" y="898626"/>
                  <a:pt x="51026" y="744609"/>
                  <a:pt x="9128" y="539865"/>
                </a:cubicBezTo>
                <a:lnTo>
                  <a:pt x="0" y="449314"/>
                </a:lnTo>
                <a:lnTo>
                  <a:pt x="9128" y="358762"/>
                </a:lnTo>
                <a:cubicBezTo>
                  <a:pt x="51026" y="154017"/>
                  <a:pt x="232184" y="0"/>
                  <a:pt x="4493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reeform 2"/>
          <p:cNvSpPr/>
          <p:nvPr userDrawn="1"/>
        </p:nvSpPr>
        <p:spPr>
          <a:xfrm>
            <a:off x="0" y="227675"/>
            <a:ext cx="10768264" cy="898628"/>
          </a:xfrm>
          <a:custGeom>
            <a:avLst/>
            <a:gdLst>
              <a:gd name="connsiteX0" fmla="*/ 0 w 10768264"/>
              <a:gd name="connsiteY0" fmla="*/ 0 h 898628"/>
              <a:gd name="connsiteX1" fmla="*/ 10318950 w 10768264"/>
              <a:gd name="connsiteY1" fmla="*/ 0 h 898628"/>
              <a:gd name="connsiteX2" fmla="*/ 10768264 w 10768264"/>
              <a:gd name="connsiteY2" fmla="*/ 449314 h 898628"/>
              <a:gd name="connsiteX3" fmla="*/ 10768263 w 10768264"/>
              <a:gd name="connsiteY3" fmla="*/ 449314 h 898628"/>
              <a:gd name="connsiteX4" fmla="*/ 10318949 w 10768264"/>
              <a:gd name="connsiteY4" fmla="*/ 898628 h 898628"/>
              <a:gd name="connsiteX5" fmla="*/ 0 w 10768264"/>
              <a:gd name="connsiteY5" fmla="*/ 898627 h 89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8264" h="898628">
                <a:moveTo>
                  <a:pt x="0" y="0"/>
                </a:moveTo>
                <a:lnTo>
                  <a:pt x="10318950" y="0"/>
                </a:lnTo>
                <a:cubicBezTo>
                  <a:pt x="10567099" y="0"/>
                  <a:pt x="10768264" y="201165"/>
                  <a:pt x="10768264" y="449314"/>
                </a:cubicBezTo>
                <a:lnTo>
                  <a:pt x="10768263" y="449314"/>
                </a:lnTo>
                <a:cubicBezTo>
                  <a:pt x="10768263" y="697463"/>
                  <a:pt x="10567098" y="898628"/>
                  <a:pt x="10318949" y="898628"/>
                </a:cubicBezTo>
                <a:lnTo>
                  <a:pt x="0" y="89862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Freeform 3"/>
          <p:cNvSpPr/>
          <p:nvPr userDrawn="1"/>
        </p:nvSpPr>
        <p:spPr>
          <a:xfrm>
            <a:off x="11417960" y="227676"/>
            <a:ext cx="774040" cy="898626"/>
          </a:xfrm>
          <a:custGeom>
            <a:avLst/>
            <a:gdLst>
              <a:gd name="connsiteX0" fmla="*/ 449314 w 774040"/>
              <a:gd name="connsiteY0" fmla="*/ 0 h 898626"/>
              <a:gd name="connsiteX1" fmla="*/ 774040 w 774040"/>
              <a:gd name="connsiteY1" fmla="*/ 0 h 898626"/>
              <a:gd name="connsiteX2" fmla="*/ 774040 w 774040"/>
              <a:gd name="connsiteY2" fmla="*/ 898626 h 898626"/>
              <a:gd name="connsiteX3" fmla="*/ 449314 w 774040"/>
              <a:gd name="connsiteY3" fmla="*/ 898626 h 898626"/>
              <a:gd name="connsiteX4" fmla="*/ 9128 w 774040"/>
              <a:gd name="connsiteY4" fmla="*/ 539865 h 898626"/>
              <a:gd name="connsiteX5" fmla="*/ 0 w 774040"/>
              <a:gd name="connsiteY5" fmla="*/ 449314 h 898626"/>
              <a:gd name="connsiteX6" fmla="*/ 9128 w 774040"/>
              <a:gd name="connsiteY6" fmla="*/ 358762 h 898626"/>
              <a:gd name="connsiteX7" fmla="*/ 449314 w 774040"/>
              <a:gd name="connsiteY7" fmla="*/ 0 h 89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040" h="898626">
                <a:moveTo>
                  <a:pt x="449314" y="0"/>
                </a:moveTo>
                <a:lnTo>
                  <a:pt x="774040" y="0"/>
                </a:lnTo>
                <a:lnTo>
                  <a:pt x="774040" y="898626"/>
                </a:lnTo>
                <a:lnTo>
                  <a:pt x="449314" y="898626"/>
                </a:lnTo>
                <a:cubicBezTo>
                  <a:pt x="232184" y="898626"/>
                  <a:pt x="51026" y="744609"/>
                  <a:pt x="9128" y="539865"/>
                </a:cubicBezTo>
                <a:lnTo>
                  <a:pt x="0" y="449314"/>
                </a:lnTo>
                <a:lnTo>
                  <a:pt x="9128" y="358762"/>
                </a:lnTo>
                <a:cubicBezTo>
                  <a:pt x="51026" y="154017"/>
                  <a:pt x="232184" y="0"/>
                  <a:pt x="4493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1449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Rectangle 2"/>
          <p:cNvSpPr/>
          <p:nvPr userDrawn="1"/>
        </p:nvSpPr>
        <p:spPr>
          <a:xfrm>
            <a:off x="5017163" y="0"/>
            <a:ext cx="218974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0855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615070" y="378662"/>
            <a:ext cx="828165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5745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72140" y="378662"/>
            <a:ext cx="1152458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53848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7" name="Freeform 16"/>
          <p:cNvSpPr/>
          <p:nvPr userDrawn="1"/>
        </p:nvSpPr>
        <p:spPr>
          <a:xfrm>
            <a:off x="0" y="227675"/>
            <a:ext cx="10768264" cy="898628"/>
          </a:xfrm>
          <a:custGeom>
            <a:avLst/>
            <a:gdLst>
              <a:gd name="connsiteX0" fmla="*/ 0 w 10768264"/>
              <a:gd name="connsiteY0" fmla="*/ 0 h 898628"/>
              <a:gd name="connsiteX1" fmla="*/ 10318950 w 10768264"/>
              <a:gd name="connsiteY1" fmla="*/ 0 h 898628"/>
              <a:gd name="connsiteX2" fmla="*/ 10768264 w 10768264"/>
              <a:gd name="connsiteY2" fmla="*/ 449314 h 898628"/>
              <a:gd name="connsiteX3" fmla="*/ 10768263 w 10768264"/>
              <a:gd name="connsiteY3" fmla="*/ 449314 h 898628"/>
              <a:gd name="connsiteX4" fmla="*/ 10318949 w 10768264"/>
              <a:gd name="connsiteY4" fmla="*/ 898628 h 898628"/>
              <a:gd name="connsiteX5" fmla="*/ 0 w 10768264"/>
              <a:gd name="connsiteY5" fmla="*/ 898627 h 89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8264" h="898628">
                <a:moveTo>
                  <a:pt x="0" y="0"/>
                </a:moveTo>
                <a:lnTo>
                  <a:pt x="10318950" y="0"/>
                </a:lnTo>
                <a:cubicBezTo>
                  <a:pt x="10567099" y="0"/>
                  <a:pt x="10768264" y="201165"/>
                  <a:pt x="10768264" y="449314"/>
                </a:cubicBezTo>
                <a:lnTo>
                  <a:pt x="10768263" y="449314"/>
                </a:lnTo>
                <a:cubicBezTo>
                  <a:pt x="10768263" y="697463"/>
                  <a:pt x="10567098" y="898628"/>
                  <a:pt x="10318949" y="898628"/>
                </a:cubicBezTo>
                <a:lnTo>
                  <a:pt x="0" y="89862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 Placeholder 9"/>
          <p:cNvSpPr>
            <a:spLocks noGrp="1"/>
          </p:cNvSpPr>
          <p:nvPr>
            <p:ph type="body" sz="quarter" idx="10" hasCustomPrompt="1"/>
          </p:nvPr>
        </p:nvSpPr>
        <p:spPr>
          <a:xfrm>
            <a:off x="323528" y="314867"/>
            <a:ext cx="11573197"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3" name="Rectangle 2"/>
          <p:cNvSpPr/>
          <p:nvPr userDrawn="1"/>
        </p:nvSpPr>
        <p:spPr>
          <a:xfrm>
            <a:off x="0" y="6539023"/>
            <a:ext cx="12192000" cy="318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a:off x="11417960" y="227676"/>
            <a:ext cx="774040" cy="898626"/>
          </a:xfrm>
          <a:custGeom>
            <a:avLst/>
            <a:gdLst>
              <a:gd name="connsiteX0" fmla="*/ 449314 w 774040"/>
              <a:gd name="connsiteY0" fmla="*/ 0 h 898626"/>
              <a:gd name="connsiteX1" fmla="*/ 774040 w 774040"/>
              <a:gd name="connsiteY1" fmla="*/ 0 h 898626"/>
              <a:gd name="connsiteX2" fmla="*/ 774040 w 774040"/>
              <a:gd name="connsiteY2" fmla="*/ 898626 h 898626"/>
              <a:gd name="connsiteX3" fmla="*/ 449314 w 774040"/>
              <a:gd name="connsiteY3" fmla="*/ 898626 h 898626"/>
              <a:gd name="connsiteX4" fmla="*/ 9128 w 774040"/>
              <a:gd name="connsiteY4" fmla="*/ 539865 h 898626"/>
              <a:gd name="connsiteX5" fmla="*/ 0 w 774040"/>
              <a:gd name="connsiteY5" fmla="*/ 449314 h 898626"/>
              <a:gd name="connsiteX6" fmla="*/ 9128 w 774040"/>
              <a:gd name="connsiteY6" fmla="*/ 358762 h 898626"/>
              <a:gd name="connsiteX7" fmla="*/ 449314 w 774040"/>
              <a:gd name="connsiteY7" fmla="*/ 0 h 89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040" h="898626">
                <a:moveTo>
                  <a:pt x="449314" y="0"/>
                </a:moveTo>
                <a:lnTo>
                  <a:pt x="774040" y="0"/>
                </a:lnTo>
                <a:lnTo>
                  <a:pt x="774040" y="898626"/>
                </a:lnTo>
                <a:lnTo>
                  <a:pt x="449314" y="898626"/>
                </a:lnTo>
                <a:cubicBezTo>
                  <a:pt x="232184" y="898626"/>
                  <a:pt x="51026" y="744609"/>
                  <a:pt x="9128" y="539865"/>
                </a:cubicBezTo>
                <a:lnTo>
                  <a:pt x="0" y="449314"/>
                </a:lnTo>
                <a:lnTo>
                  <a:pt x="9128" y="358762"/>
                </a:lnTo>
                <a:cubicBezTo>
                  <a:pt x="51026" y="154017"/>
                  <a:pt x="232184" y="0"/>
                  <a:pt x="44931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그림 개체 틀 2">
            <a:extLst>
              <a:ext uri="{FF2B5EF4-FFF2-40B4-BE49-F238E27FC236}">
                <a16:creationId xmlns:a16="http://schemas.microsoft.com/office/drawing/2014/main" id="{B6985C44-FB11-49F8-B921-62351225F7BD}"/>
              </a:ext>
            </a:extLst>
          </p:cNvPr>
          <p:cNvSpPr>
            <a:spLocks noGrp="1"/>
          </p:cNvSpPr>
          <p:nvPr>
            <p:ph type="pic" sz="quarter" idx="61" hasCustomPrompt="1"/>
          </p:nvPr>
        </p:nvSpPr>
        <p:spPr>
          <a:xfrm>
            <a:off x="731350" y="1802878"/>
            <a:ext cx="5256000" cy="2016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12371A0D-BDC7-4E1D-9E50-3BF3218F8602}"/>
              </a:ext>
            </a:extLst>
          </p:cNvPr>
          <p:cNvSpPr>
            <a:spLocks noGrp="1"/>
          </p:cNvSpPr>
          <p:nvPr>
            <p:ph type="pic" sz="quarter" idx="62" hasCustomPrompt="1"/>
          </p:nvPr>
        </p:nvSpPr>
        <p:spPr>
          <a:xfrm>
            <a:off x="731350" y="4044896"/>
            <a:ext cx="5256000" cy="2016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653442D2-8B8F-4281-9AD6-910E6986D13F}"/>
              </a:ext>
            </a:extLst>
          </p:cNvPr>
          <p:cNvSpPr>
            <a:spLocks noGrp="1"/>
          </p:cNvSpPr>
          <p:nvPr>
            <p:ph type="pic" sz="quarter" idx="63" hasCustomPrompt="1"/>
          </p:nvPr>
        </p:nvSpPr>
        <p:spPr>
          <a:xfrm>
            <a:off x="6193638" y="1802878"/>
            <a:ext cx="5256000" cy="2016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F1B3073D-178B-400E-BA2D-BFB9674F4D01}"/>
              </a:ext>
            </a:extLst>
          </p:cNvPr>
          <p:cNvSpPr>
            <a:spLocks noGrp="1"/>
          </p:cNvSpPr>
          <p:nvPr>
            <p:ph type="pic" sz="quarter" idx="64" hasCustomPrompt="1"/>
          </p:nvPr>
        </p:nvSpPr>
        <p:spPr>
          <a:xfrm>
            <a:off x="6193638" y="4044896"/>
            <a:ext cx="5256000" cy="2016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679078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92" r:id="rId3"/>
    <p:sldLayoutId id="2147483690" r:id="rId4"/>
    <p:sldLayoutId id="2147483688" r:id="rId5"/>
    <p:sldLayoutId id="2147483689" r:id="rId6"/>
    <p:sldLayoutId id="2147483700" r:id="rId7"/>
    <p:sldLayoutId id="2147483701" r:id="rId8"/>
    <p:sldLayoutId id="2147483697" r:id="rId9"/>
    <p:sldLayoutId id="2147483694" r:id="rId10"/>
    <p:sldLayoutId id="2147483708" r:id="rId11"/>
    <p:sldLayoutId id="2147483710" r:id="rId12"/>
    <p:sldLayoutId id="2147483656" r:id="rId13"/>
    <p:sldLayoutId id="2147483687" r:id="rId1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fontAlgn="auto">
              <a:spcBef>
                <a:spcPts val="0"/>
              </a:spcBef>
              <a:spcAft>
                <a:spcPts val="0"/>
              </a:spcAft>
              <a:defRPr/>
            </a:pPr>
            <a:r>
              <a:rPr lang="en-US" altLang="ko-KR" dirty="0" smtClean="0"/>
              <a:t>Data Science Project using Python</a:t>
            </a:r>
            <a:endParaRPr lang="en-US" altLang="ko-KR" dirty="0"/>
          </a:p>
        </p:txBody>
      </p:sp>
      <p:sp>
        <p:nvSpPr>
          <p:cNvPr id="2" name="Title 1"/>
          <p:cNvSpPr>
            <a:spLocks noGrp="1"/>
          </p:cNvSpPr>
          <p:nvPr>
            <p:ph type="title"/>
          </p:nvPr>
        </p:nvSpPr>
        <p:spPr/>
        <p:txBody>
          <a:bodyPr/>
          <a:lstStyle/>
          <a:p>
            <a:r>
              <a:rPr lang="en-US" dirty="0" smtClean="0"/>
              <a:t>Framework for Credit One Project</a:t>
            </a:r>
            <a:endParaRPr lang="en-US" dirty="0"/>
          </a:p>
        </p:txBody>
      </p:sp>
      <p:sp>
        <p:nvSpPr>
          <p:cNvPr id="6" name="TextBox 5">
            <a:hlinkClick r:id="rId2"/>
          </p:cNvPr>
          <p:cNvSpPr txBox="1"/>
          <p:nvPr/>
        </p:nvSpPr>
        <p:spPr>
          <a:xfrm>
            <a:off x="754914" y="6113718"/>
            <a:ext cx="11436938" cy="246221"/>
          </a:xfrm>
          <a:prstGeom prst="rect">
            <a:avLst/>
          </a:prstGeom>
          <a:noFill/>
        </p:spPr>
        <p:txBody>
          <a:bodyPr wrap="square" rtlCol="0">
            <a:spAutoFit/>
          </a:bodyPr>
          <a:lstStyle/>
          <a:p>
            <a:r>
              <a:rPr lang="en-US" sz="1000" dirty="0" smtClean="0"/>
              <a:t>www.creditonellc.com</a:t>
            </a:r>
            <a:endParaRPr lang="en-US" sz="1000" dirty="0"/>
          </a:p>
        </p:txBody>
      </p:sp>
      <p:sp>
        <p:nvSpPr>
          <p:cNvPr id="7" name="TextBox 1"/>
          <p:cNvSpPr txBox="1">
            <a:spLocks noChangeArrowheads="1"/>
          </p:cNvSpPr>
          <p:nvPr/>
        </p:nvSpPr>
        <p:spPr bwMode="auto">
          <a:xfrm>
            <a:off x="754914" y="5704305"/>
            <a:ext cx="1940255" cy="461665"/>
          </a:xfrm>
          <a:prstGeom prst="rect">
            <a:avLst/>
          </a:prstGeom>
          <a:solidFill>
            <a:schemeClr val="bg1">
              <a:alpha val="0"/>
            </a:schemeClr>
          </a:solidFill>
          <a:ln w="9525">
            <a:noFill/>
            <a:miter lim="800000"/>
            <a:headEnd/>
            <a:tailEnd/>
          </a:ln>
        </p:spPr>
        <p:txBody>
          <a:bodyPr wrap="square">
            <a:spAutoFit/>
          </a:bodyPr>
          <a:lstStyle/>
          <a:p>
            <a:r>
              <a:rPr lang="en-US" altLang="ko-KR" sz="2400" b="1" dirty="0" smtClean="0">
                <a:ln>
                  <a:solidFill>
                    <a:schemeClr val="accent1">
                      <a:lumMod val="50000"/>
                      <a:lumOff val="50000"/>
                    </a:schemeClr>
                  </a:solidFill>
                </a:ln>
                <a:solidFill>
                  <a:schemeClr val="tx2">
                    <a:lumMod val="50000"/>
                  </a:schemeClr>
                </a:solidFill>
                <a:effectLst>
                  <a:reflection blurRad="6350" stA="55000" endA="300" endPos="45500" dir="5400000" sy="-100000" algn="bl" rotWithShape="0"/>
                </a:effectLst>
                <a:latin typeface="Elephant" panose="02020904090505020303" pitchFamily="18" charset="0"/>
                <a:ea typeface="맑은 고딕" pitchFamily="50" charset="-127"/>
                <a:cs typeface="Arial" pitchFamily="34" charset="0"/>
              </a:rPr>
              <a:t>Credit One</a:t>
            </a:r>
            <a:endParaRPr lang="en-US" altLang="ko-KR" sz="2400" b="1" dirty="0">
              <a:ln>
                <a:solidFill>
                  <a:schemeClr val="accent1">
                    <a:lumMod val="50000"/>
                    <a:lumOff val="50000"/>
                  </a:schemeClr>
                </a:solidFill>
              </a:ln>
              <a:solidFill>
                <a:schemeClr val="tx2">
                  <a:lumMod val="50000"/>
                </a:schemeClr>
              </a:solidFill>
              <a:effectLst>
                <a:reflection blurRad="6350" stA="55000" endA="300" endPos="45500" dir="5400000" sy="-100000" algn="bl" rotWithShape="0"/>
              </a:effectLst>
              <a:latin typeface="Elephant" panose="02020904090505020303" pitchFamily="18" charset="0"/>
              <a:ea typeface="맑은 고딕" pitchFamily="50" charset="-127"/>
              <a:cs typeface="Arial" pitchFamily="34" charset="0"/>
            </a:endParaRPr>
          </a:p>
        </p:txBody>
      </p:sp>
      <p:sp>
        <p:nvSpPr>
          <p:cNvPr id="8" name="TextBox 7">
            <a:hlinkClick r:id="rId2"/>
          </p:cNvPr>
          <p:cNvSpPr txBox="1"/>
          <p:nvPr/>
        </p:nvSpPr>
        <p:spPr>
          <a:xfrm>
            <a:off x="188856" y="6452272"/>
            <a:ext cx="11606903" cy="276999"/>
          </a:xfrm>
          <a:prstGeom prst="rect">
            <a:avLst/>
          </a:prstGeom>
          <a:noFill/>
        </p:spPr>
        <p:txBody>
          <a:bodyPr wrap="square" rtlCol="0">
            <a:spAutoFit/>
          </a:bodyPr>
          <a:lstStyle/>
          <a:p>
            <a:pPr algn="r"/>
            <a:r>
              <a:rPr lang="en-US" sz="1200" i="1" dirty="0" smtClean="0"/>
              <a:t>By Roslyn Badilla</a:t>
            </a:r>
            <a:endParaRPr lang="en-US" sz="1200" i="1" dirty="0"/>
          </a:p>
        </p:txBody>
      </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5164" y="-3844"/>
            <a:ext cx="7866836"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3" name="Group 2"/>
          <p:cNvGrpSpPr/>
          <p:nvPr/>
        </p:nvGrpSpPr>
        <p:grpSpPr>
          <a:xfrm>
            <a:off x="5009208" y="962341"/>
            <a:ext cx="5794001" cy="790507"/>
            <a:chOff x="4745820" y="1482096"/>
            <a:chExt cx="5794001" cy="790507"/>
          </a:xfrm>
        </p:grpSpPr>
        <p:grpSp>
          <p:nvGrpSpPr>
            <p:cNvPr id="4" name="Group 3"/>
            <p:cNvGrpSpPr/>
            <p:nvPr/>
          </p:nvGrpSpPr>
          <p:grpSpPr>
            <a:xfrm>
              <a:off x="6032129" y="1482096"/>
              <a:ext cx="4507692" cy="615553"/>
              <a:chOff x="6557475" y="1411926"/>
              <a:chExt cx="4507692" cy="615553"/>
            </a:xfrm>
          </p:grpSpPr>
          <p:sp>
            <p:nvSpPr>
              <p:cNvPr id="8" name="TextBox 7"/>
              <p:cNvSpPr txBox="1"/>
              <p:nvPr/>
            </p:nvSpPr>
            <p:spPr>
              <a:xfrm>
                <a:off x="6557475" y="1750480"/>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What we expect to obtain when finishing the project</a:t>
                </a:r>
                <a:endParaRPr lang="en-US" altLang="ko-KR" sz="1200" dirty="0">
                  <a:solidFill>
                    <a:schemeClr val="bg1"/>
                  </a:solidFill>
                  <a:cs typeface="Arial" pitchFamily="34" charset="0"/>
                </a:endParaRPr>
              </a:p>
            </p:txBody>
          </p:sp>
          <p:sp>
            <p:nvSpPr>
              <p:cNvPr id="9" name="TextBox 8"/>
              <p:cNvSpPr txBox="1"/>
              <p:nvPr/>
            </p:nvSpPr>
            <p:spPr>
              <a:xfrm>
                <a:off x="6557475" y="1411926"/>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Goals</a:t>
                </a:r>
                <a:endParaRPr lang="ko-KR" altLang="en-US" b="1" dirty="0">
                  <a:solidFill>
                    <a:schemeClr val="bg1"/>
                  </a:solidFill>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01</a:t>
                </a:r>
                <a:endParaRPr lang="ko-KR" altLang="en-US" sz="3600" b="1" dirty="0">
                  <a:cs typeface="Arial" pitchFamily="34" charset="0"/>
                </a:endParaRPr>
              </a:p>
            </p:txBody>
          </p:sp>
        </p:grpSp>
      </p:grpSp>
      <p:grpSp>
        <p:nvGrpSpPr>
          <p:cNvPr id="11" name="Group 10"/>
          <p:cNvGrpSpPr/>
          <p:nvPr/>
        </p:nvGrpSpPr>
        <p:grpSpPr>
          <a:xfrm>
            <a:off x="5012746" y="1841939"/>
            <a:ext cx="5794001" cy="790507"/>
            <a:chOff x="4745820" y="1482096"/>
            <a:chExt cx="5794001" cy="790507"/>
          </a:xfrm>
        </p:grpSpPr>
        <p:grpSp>
          <p:nvGrpSpPr>
            <p:cNvPr id="12" name="Group 11"/>
            <p:cNvGrpSpPr/>
            <p:nvPr/>
          </p:nvGrpSpPr>
          <p:grpSpPr>
            <a:xfrm>
              <a:off x="6032129" y="1482096"/>
              <a:ext cx="4507692" cy="615553"/>
              <a:chOff x="6557475" y="1411926"/>
              <a:chExt cx="4507692" cy="615553"/>
            </a:xfrm>
          </p:grpSpPr>
          <p:sp>
            <p:nvSpPr>
              <p:cNvPr id="16" name="TextBox 15"/>
              <p:cNvSpPr txBox="1"/>
              <p:nvPr/>
            </p:nvSpPr>
            <p:spPr>
              <a:xfrm>
                <a:off x="6557475" y="1750480"/>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Data Science Framework that defines the steps to follow</a:t>
                </a:r>
                <a:endParaRPr lang="en-US" altLang="ko-KR" sz="1200" dirty="0">
                  <a:solidFill>
                    <a:schemeClr val="bg1"/>
                  </a:solidFill>
                  <a:cs typeface="Arial" pitchFamily="34" charset="0"/>
                </a:endParaRPr>
              </a:p>
            </p:txBody>
          </p:sp>
          <p:sp>
            <p:nvSpPr>
              <p:cNvPr id="17" name="TextBox 16"/>
              <p:cNvSpPr txBox="1"/>
              <p:nvPr/>
            </p:nvSpPr>
            <p:spPr>
              <a:xfrm>
                <a:off x="6557475" y="1411926"/>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Framework</a:t>
                </a:r>
                <a:endParaRPr lang="ko-KR" altLang="en-US" b="1" dirty="0">
                  <a:solidFill>
                    <a:schemeClr val="bg1"/>
                  </a:solidFill>
                  <a:cs typeface="Arial" pitchFamily="34" charset="0"/>
                </a:endParaRPr>
              </a:p>
            </p:txBody>
          </p:sp>
        </p:grpSp>
        <p:grpSp>
          <p:nvGrpSpPr>
            <p:cNvPr id="13" name="Group 12"/>
            <p:cNvGrpSpPr/>
            <p:nvPr/>
          </p:nvGrpSpPr>
          <p:grpSpPr>
            <a:xfrm>
              <a:off x="4745820" y="1491808"/>
              <a:ext cx="958096" cy="780795"/>
              <a:chOff x="5324331" y="1449052"/>
              <a:chExt cx="958096" cy="780795"/>
            </a:xfrm>
          </p:grpSpPr>
          <p:sp>
            <p:nvSpPr>
              <p:cNvPr id="14" name="Oval 13"/>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02</a:t>
                </a:r>
                <a:endParaRPr lang="ko-KR" altLang="en-US" sz="3600" b="1" dirty="0">
                  <a:cs typeface="Arial" pitchFamily="34" charset="0"/>
                </a:endParaRPr>
              </a:p>
            </p:txBody>
          </p:sp>
        </p:grpSp>
      </p:grpSp>
      <p:grpSp>
        <p:nvGrpSpPr>
          <p:cNvPr id="18" name="Group 17"/>
          <p:cNvGrpSpPr/>
          <p:nvPr/>
        </p:nvGrpSpPr>
        <p:grpSpPr>
          <a:xfrm>
            <a:off x="5016284" y="2786864"/>
            <a:ext cx="5794001" cy="790507"/>
            <a:chOff x="4745820" y="1482096"/>
            <a:chExt cx="5794001" cy="790507"/>
          </a:xfrm>
        </p:grpSpPr>
        <p:grpSp>
          <p:nvGrpSpPr>
            <p:cNvPr id="19" name="Group 18"/>
            <p:cNvGrpSpPr/>
            <p:nvPr/>
          </p:nvGrpSpPr>
          <p:grpSpPr>
            <a:xfrm>
              <a:off x="6032129" y="1482096"/>
              <a:ext cx="4507692" cy="646331"/>
              <a:chOff x="6557475" y="1411926"/>
              <a:chExt cx="4507692" cy="646331"/>
            </a:xfrm>
          </p:grpSpPr>
          <p:sp>
            <p:nvSpPr>
              <p:cNvPr id="23" name="TextBox 22"/>
              <p:cNvSpPr txBox="1"/>
              <p:nvPr/>
            </p:nvSpPr>
            <p:spPr>
              <a:xfrm>
                <a:off x="6557475" y="1750480"/>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What data is going to be used and how it will be managed</a:t>
                </a:r>
                <a:endParaRPr lang="en-US" altLang="ko-KR" sz="1200" dirty="0">
                  <a:solidFill>
                    <a:schemeClr val="bg1"/>
                  </a:solidFill>
                  <a:cs typeface="Arial" pitchFamily="34" charset="0"/>
                </a:endParaRPr>
              </a:p>
            </p:txBody>
          </p:sp>
          <p:sp>
            <p:nvSpPr>
              <p:cNvPr id="24" name="TextBox 23"/>
              <p:cNvSpPr txBox="1"/>
              <p:nvPr/>
            </p:nvSpPr>
            <p:spPr>
              <a:xfrm>
                <a:off x="6557475" y="1411926"/>
                <a:ext cx="4507692" cy="646331"/>
              </a:xfrm>
              <a:prstGeom prst="rect">
                <a:avLst/>
              </a:prstGeom>
              <a:noFill/>
            </p:spPr>
            <p:txBody>
              <a:bodyPr wrap="square" lIns="108000" rIns="108000" rtlCol="0">
                <a:spAutoFit/>
              </a:bodyPr>
              <a:lstStyle/>
              <a:p>
                <a:r>
                  <a:rPr lang="en-US" altLang="ko-KR" b="1" dirty="0">
                    <a:solidFill>
                      <a:schemeClr val="bg1"/>
                    </a:solidFill>
                    <a:cs typeface="Arial" pitchFamily="34" charset="0"/>
                  </a:rPr>
                  <a:t>Data Sources &amp; Data Management</a:t>
                </a:r>
                <a:endParaRPr lang="ko-KR" altLang="en-US" b="1" dirty="0">
                  <a:solidFill>
                    <a:schemeClr val="bg1"/>
                  </a:solidFill>
                  <a:cs typeface="Arial" pitchFamily="34" charset="0"/>
                </a:endParaRPr>
              </a:p>
              <a:p>
                <a:endParaRPr lang="ko-KR" altLang="en-US" b="1" dirty="0">
                  <a:solidFill>
                    <a:schemeClr val="bg1"/>
                  </a:solidFill>
                  <a:cs typeface="Arial" pitchFamily="34" charset="0"/>
                </a:endParaRPr>
              </a:p>
            </p:txBody>
          </p:sp>
        </p:grpSp>
        <p:grpSp>
          <p:nvGrpSpPr>
            <p:cNvPr id="20" name="Group 19"/>
            <p:cNvGrpSpPr/>
            <p:nvPr/>
          </p:nvGrpSpPr>
          <p:grpSpPr>
            <a:xfrm>
              <a:off x="4745820" y="1491808"/>
              <a:ext cx="958096" cy="780795"/>
              <a:chOff x="5324331" y="1449052"/>
              <a:chExt cx="958096" cy="780795"/>
            </a:xfrm>
          </p:grpSpPr>
          <p:sp>
            <p:nvSpPr>
              <p:cNvPr id="21" name="Oval 20"/>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03</a:t>
                </a:r>
                <a:endParaRPr lang="ko-KR" altLang="en-US" sz="3600" b="1" dirty="0">
                  <a:cs typeface="Arial" pitchFamily="34" charset="0"/>
                </a:endParaRPr>
              </a:p>
            </p:txBody>
          </p:sp>
        </p:grpSp>
      </p:grpSp>
      <p:grpSp>
        <p:nvGrpSpPr>
          <p:cNvPr id="25" name="Group 24"/>
          <p:cNvGrpSpPr/>
          <p:nvPr/>
        </p:nvGrpSpPr>
        <p:grpSpPr>
          <a:xfrm>
            <a:off x="5019822" y="3712184"/>
            <a:ext cx="5794001" cy="790507"/>
            <a:chOff x="4745820" y="1482096"/>
            <a:chExt cx="5794001" cy="790507"/>
          </a:xfrm>
        </p:grpSpPr>
        <p:grpSp>
          <p:nvGrpSpPr>
            <p:cNvPr id="26" name="Group 25"/>
            <p:cNvGrpSpPr/>
            <p:nvPr/>
          </p:nvGrpSpPr>
          <p:grpSpPr>
            <a:xfrm>
              <a:off x="6032129" y="1482096"/>
              <a:ext cx="4507692" cy="615553"/>
              <a:chOff x="6557475" y="1411926"/>
              <a:chExt cx="4507692" cy="615553"/>
            </a:xfrm>
          </p:grpSpPr>
          <p:sp>
            <p:nvSpPr>
              <p:cNvPr id="30" name="TextBox 29"/>
              <p:cNvSpPr txBox="1"/>
              <p:nvPr/>
            </p:nvSpPr>
            <p:spPr>
              <a:xfrm>
                <a:off x="6557475" y="1750480"/>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How issues are going to be </a:t>
                </a:r>
                <a:r>
                  <a:rPr lang="en-US" altLang="ko-KR" sz="1200" dirty="0" smtClean="0">
                    <a:solidFill>
                      <a:schemeClr val="bg1"/>
                    </a:solidFill>
                    <a:cs typeface="Arial" pitchFamily="34" charset="0"/>
                  </a:rPr>
                  <a:t>addressed</a:t>
                </a:r>
                <a:endParaRPr lang="en-US" altLang="ko-KR" sz="1200" dirty="0">
                  <a:solidFill>
                    <a:schemeClr val="bg1"/>
                  </a:solidFill>
                  <a:cs typeface="Arial" pitchFamily="34" charset="0"/>
                </a:endParaRPr>
              </a:p>
            </p:txBody>
          </p:sp>
          <p:sp>
            <p:nvSpPr>
              <p:cNvPr id="31" name="TextBox 30"/>
              <p:cNvSpPr txBox="1"/>
              <p:nvPr/>
            </p:nvSpPr>
            <p:spPr>
              <a:xfrm>
                <a:off x="6557475" y="1411926"/>
                <a:ext cx="4507692" cy="369332"/>
              </a:xfrm>
              <a:prstGeom prst="rect">
                <a:avLst/>
              </a:prstGeom>
              <a:noFill/>
            </p:spPr>
            <p:txBody>
              <a:bodyPr wrap="square" lIns="108000" rIns="108000" rtlCol="0">
                <a:spAutoFit/>
              </a:bodyPr>
              <a:lstStyle/>
              <a:p>
                <a:r>
                  <a:rPr lang="en-US" altLang="ko-KR" b="1" dirty="0">
                    <a:solidFill>
                      <a:schemeClr val="bg1"/>
                    </a:solidFill>
                    <a:cs typeface="Arial" pitchFamily="34" charset="0"/>
                  </a:rPr>
                  <a:t>Risk Management</a:t>
                </a:r>
                <a:endParaRPr lang="ko-KR" altLang="en-US" b="1" dirty="0">
                  <a:solidFill>
                    <a:schemeClr val="bg1"/>
                  </a:solidFill>
                  <a:cs typeface="Arial" pitchFamily="34" charset="0"/>
                </a:endParaRPr>
              </a:p>
            </p:txBody>
          </p:sp>
        </p:grpSp>
        <p:grpSp>
          <p:nvGrpSpPr>
            <p:cNvPr id="27" name="Group 26"/>
            <p:cNvGrpSpPr/>
            <p:nvPr/>
          </p:nvGrpSpPr>
          <p:grpSpPr>
            <a:xfrm>
              <a:off x="4745820" y="1491808"/>
              <a:ext cx="958096" cy="780795"/>
              <a:chOff x="5324331" y="1449052"/>
              <a:chExt cx="958096" cy="780795"/>
            </a:xfrm>
          </p:grpSpPr>
          <p:sp>
            <p:nvSpPr>
              <p:cNvPr id="28" name="Oval 27"/>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04</a:t>
                </a:r>
                <a:endParaRPr lang="ko-KR" altLang="en-US" sz="3600" b="1" dirty="0">
                  <a:cs typeface="Arial" pitchFamily="34" charset="0"/>
                </a:endParaRPr>
              </a:p>
            </p:txBody>
          </p:sp>
        </p:grpSp>
      </p:grpSp>
      <p:grpSp>
        <p:nvGrpSpPr>
          <p:cNvPr id="32" name="Group 31"/>
          <p:cNvGrpSpPr/>
          <p:nvPr/>
        </p:nvGrpSpPr>
        <p:grpSpPr>
          <a:xfrm>
            <a:off x="5022006" y="4628750"/>
            <a:ext cx="5794001" cy="790507"/>
            <a:chOff x="4745820" y="1482096"/>
            <a:chExt cx="5794001" cy="790507"/>
          </a:xfrm>
        </p:grpSpPr>
        <p:grpSp>
          <p:nvGrpSpPr>
            <p:cNvPr id="33" name="Group 32"/>
            <p:cNvGrpSpPr/>
            <p:nvPr/>
          </p:nvGrpSpPr>
          <p:grpSpPr>
            <a:xfrm>
              <a:off x="6032129" y="1482096"/>
              <a:ext cx="4507692" cy="615553"/>
              <a:chOff x="6557475" y="1411926"/>
              <a:chExt cx="4507692" cy="615553"/>
            </a:xfrm>
          </p:grpSpPr>
          <p:sp>
            <p:nvSpPr>
              <p:cNvPr id="37" name="TextBox 36"/>
              <p:cNvSpPr txBox="1"/>
              <p:nvPr/>
            </p:nvSpPr>
            <p:spPr>
              <a:xfrm>
                <a:off x="6557475" y="1750480"/>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Visualization of the detailed process</a:t>
                </a:r>
                <a:endParaRPr lang="en-US" altLang="ko-KR" sz="1200" dirty="0">
                  <a:solidFill>
                    <a:schemeClr val="bg1"/>
                  </a:solidFill>
                  <a:cs typeface="Arial" pitchFamily="34" charset="0"/>
                </a:endParaRPr>
              </a:p>
            </p:txBody>
          </p:sp>
          <p:sp>
            <p:nvSpPr>
              <p:cNvPr id="38" name="TextBox 37"/>
              <p:cNvSpPr txBox="1"/>
              <p:nvPr/>
            </p:nvSpPr>
            <p:spPr>
              <a:xfrm>
                <a:off x="6557475" y="1411926"/>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Process Flow Chart</a:t>
                </a:r>
                <a:endParaRPr lang="ko-KR" altLang="en-US" b="1" dirty="0">
                  <a:solidFill>
                    <a:schemeClr val="bg1"/>
                  </a:solidFill>
                  <a:cs typeface="Arial" pitchFamily="34" charset="0"/>
                </a:endParaRPr>
              </a:p>
            </p:txBody>
          </p:sp>
        </p:grpSp>
        <p:grpSp>
          <p:nvGrpSpPr>
            <p:cNvPr id="34" name="Group 33"/>
            <p:cNvGrpSpPr/>
            <p:nvPr/>
          </p:nvGrpSpPr>
          <p:grpSpPr>
            <a:xfrm>
              <a:off x="4745820" y="1491808"/>
              <a:ext cx="958096" cy="780795"/>
              <a:chOff x="5324331" y="1449052"/>
              <a:chExt cx="958096" cy="780795"/>
            </a:xfrm>
          </p:grpSpPr>
          <p:sp>
            <p:nvSpPr>
              <p:cNvPr id="35" name="Oval 34"/>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smtClean="0">
                    <a:cs typeface="Arial" pitchFamily="34" charset="0"/>
                  </a:rPr>
                  <a:t>05</a:t>
                </a:r>
                <a:endParaRPr lang="ko-KR" altLang="en-US" sz="3600" b="1" dirty="0">
                  <a:cs typeface="Arial" pitchFamily="34" charset="0"/>
                </a:endParaRPr>
              </a:p>
            </p:txBody>
          </p:sp>
        </p:grpSp>
      </p:grpSp>
      <p:grpSp>
        <p:nvGrpSpPr>
          <p:cNvPr id="39" name="Group 38"/>
          <p:cNvGrpSpPr/>
          <p:nvPr/>
        </p:nvGrpSpPr>
        <p:grpSpPr>
          <a:xfrm>
            <a:off x="5017654" y="5558384"/>
            <a:ext cx="5794001" cy="790507"/>
            <a:chOff x="4745820" y="1482096"/>
            <a:chExt cx="5794001" cy="790507"/>
          </a:xfrm>
        </p:grpSpPr>
        <p:grpSp>
          <p:nvGrpSpPr>
            <p:cNvPr id="40" name="Group 39"/>
            <p:cNvGrpSpPr/>
            <p:nvPr/>
          </p:nvGrpSpPr>
          <p:grpSpPr>
            <a:xfrm>
              <a:off x="6032129" y="1482096"/>
              <a:ext cx="4507692" cy="615553"/>
              <a:chOff x="6557475" y="1411926"/>
              <a:chExt cx="4507692" cy="615553"/>
            </a:xfrm>
          </p:grpSpPr>
          <p:sp>
            <p:nvSpPr>
              <p:cNvPr id="44" name="TextBox 43"/>
              <p:cNvSpPr txBox="1"/>
              <p:nvPr/>
            </p:nvSpPr>
            <p:spPr>
              <a:xfrm>
                <a:off x="6557475" y="1750480"/>
                <a:ext cx="4507692" cy="276999"/>
              </a:xfrm>
              <a:prstGeom prst="rect">
                <a:avLst/>
              </a:prstGeom>
              <a:noFill/>
            </p:spPr>
            <p:txBody>
              <a:bodyPr wrap="square" rtlCol="0">
                <a:spAutoFit/>
              </a:bodyPr>
              <a:lstStyle/>
              <a:p>
                <a:r>
                  <a:rPr lang="en-US" altLang="ko-KR" sz="1200" dirty="0" smtClean="0">
                    <a:solidFill>
                      <a:schemeClr val="bg1"/>
                    </a:solidFill>
                    <a:cs typeface="Arial" pitchFamily="34" charset="0"/>
                  </a:rPr>
                  <a:t>Initial Thoughts</a:t>
                </a:r>
                <a:endParaRPr lang="en-US" altLang="ko-KR" sz="1200" dirty="0">
                  <a:solidFill>
                    <a:schemeClr val="bg1"/>
                  </a:solidFill>
                  <a:cs typeface="Arial" pitchFamily="34" charset="0"/>
                </a:endParaRPr>
              </a:p>
            </p:txBody>
          </p:sp>
          <p:sp>
            <p:nvSpPr>
              <p:cNvPr id="45" name="TextBox 44"/>
              <p:cNvSpPr txBox="1"/>
              <p:nvPr/>
            </p:nvSpPr>
            <p:spPr>
              <a:xfrm>
                <a:off x="6557475" y="1411926"/>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Insights</a:t>
                </a:r>
                <a:endParaRPr lang="ko-KR" altLang="en-US" b="1" dirty="0">
                  <a:solidFill>
                    <a:schemeClr val="bg1"/>
                  </a:solidFill>
                  <a:cs typeface="Arial" pitchFamily="34" charset="0"/>
                </a:endParaRPr>
              </a:p>
            </p:txBody>
          </p:sp>
        </p:grpSp>
        <p:grpSp>
          <p:nvGrpSpPr>
            <p:cNvPr id="41" name="Group 40"/>
            <p:cNvGrpSpPr/>
            <p:nvPr/>
          </p:nvGrpSpPr>
          <p:grpSpPr>
            <a:xfrm>
              <a:off x="4745820" y="1491808"/>
              <a:ext cx="958096" cy="780795"/>
              <a:chOff x="5324331" y="1449052"/>
              <a:chExt cx="958096" cy="780795"/>
            </a:xfrm>
          </p:grpSpPr>
          <p:sp>
            <p:nvSpPr>
              <p:cNvPr id="42" name="Oval 41"/>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smtClean="0">
                    <a:cs typeface="Arial" pitchFamily="34" charset="0"/>
                  </a:rPr>
                  <a:t>06</a:t>
                </a:r>
                <a:endParaRPr lang="ko-KR" altLang="en-US" sz="36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Goals</a:t>
            </a:r>
            <a:endParaRPr lang="en-US" dirty="0"/>
          </a:p>
        </p:txBody>
      </p:sp>
      <p:grpSp>
        <p:nvGrpSpPr>
          <p:cNvPr id="24" name="Group 6">
            <a:extLst>
              <a:ext uri="{FF2B5EF4-FFF2-40B4-BE49-F238E27FC236}">
                <a16:creationId xmlns:a16="http://schemas.microsoft.com/office/drawing/2014/main" id="{19B654D8-01C5-4012-A191-C339A9BE425C}"/>
              </a:ext>
            </a:extLst>
          </p:cNvPr>
          <p:cNvGrpSpPr/>
          <p:nvPr/>
        </p:nvGrpSpPr>
        <p:grpSpPr>
          <a:xfrm>
            <a:off x="2234202" y="1924804"/>
            <a:ext cx="7776864" cy="3024336"/>
            <a:chOff x="683568" y="1916832"/>
            <a:chExt cx="7776864" cy="3024336"/>
          </a:xfrm>
        </p:grpSpPr>
        <p:sp>
          <p:nvSpPr>
            <p:cNvPr id="25" name="Oval 3">
              <a:extLst>
                <a:ext uri="{FF2B5EF4-FFF2-40B4-BE49-F238E27FC236}">
                  <a16:creationId xmlns:a16="http://schemas.microsoft.com/office/drawing/2014/main" id="{1D990037-8731-4B68-BEAA-90739CD87D8E}"/>
                </a:ext>
              </a:extLst>
            </p:cNvPr>
            <p:cNvSpPr/>
            <p:nvPr/>
          </p:nvSpPr>
          <p:spPr>
            <a:xfrm>
              <a:off x="683568" y="1916832"/>
              <a:ext cx="3024336" cy="3024336"/>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Oval 4">
              <a:extLst>
                <a:ext uri="{FF2B5EF4-FFF2-40B4-BE49-F238E27FC236}">
                  <a16:creationId xmlns:a16="http://schemas.microsoft.com/office/drawing/2014/main" id="{8C419736-39A9-49A3-84DE-1CC1557B20A6}"/>
                </a:ext>
              </a:extLst>
            </p:cNvPr>
            <p:cNvSpPr/>
            <p:nvPr/>
          </p:nvSpPr>
          <p:spPr>
            <a:xfrm>
              <a:off x="3059832" y="1916832"/>
              <a:ext cx="3024336" cy="3024336"/>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7" name="Oval 5">
              <a:extLst>
                <a:ext uri="{FF2B5EF4-FFF2-40B4-BE49-F238E27FC236}">
                  <a16:creationId xmlns:a16="http://schemas.microsoft.com/office/drawing/2014/main" id="{EE5011FF-E7C3-4AE6-87CB-0CA33EB40EA5}"/>
                </a:ext>
              </a:extLst>
            </p:cNvPr>
            <p:cNvSpPr/>
            <p:nvPr/>
          </p:nvSpPr>
          <p:spPr>
            <a:xfrm>
              <a:off x="5436096" y="1916832"/>
              <a:ext cx="3024336" cy="302433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28" name="그룹 27">
            <a:extLst>
              <a:ext uri="{FF2B5EF4-FFF2-40B4-BE49-F238E27FC236}">
                <a16:creationId xmlns:a16="http://schemas.microsoft.com/office/drawing/2014/main" id="{370C53A9-A9E6-4F11-A73E-079E7EFFAFCB}"/>
              </a:ext>
            </a:extLst>
          </p:cNvPr>
          <p:cNvGrpSpPr/>
          <p:nvPr/>
        </p:nvGrpSpPr>
        <p:grpSpPr>
          <a:xfrm>
            <a:off x="2702746" y="2573384"/>
            <a:ext cx="1990082" cy="1542993"/>
            <a:chOff x="1187624" y="2584445"/>
            <a:chExt cx="1990082" cy="1283728"/>
          </a:xfrm>
        </p:grpSpPr>
        <p:sp>
          <p:nvSpPr>
            <p:cNvPr id="29" name="Rectangle 7">
              <a:extLst>
                <a:ext uri="{FF2B5EF4-FFF2-40B4-BE49-F238E27FC236}">
                  <a16:creationId xmlns:a16="http://schemas.microsoft.com/office/drawing/2014/main" id="{50CD273B-5E22-422D-B3B0-F439766D0DF9}"/>
                </a:ext>
              </a:extLst>
            </p:cNvPr>
            <p:cNvSpPr/>
            <p:nvPr/>
          </p:nvSpPr>
          <p:spPr>
            <a:xfrm>
              <a:off x="1187624" y="2971957"/>
              <a:ext cx="1990082" cy="896216"/>
            </a:xfrm>
            <a:prstGeom prst="rect">
              <a:avLst/>
            </a:prstGeom>
          </p:spPr>
          <p:txBody>
            <a:bodyPr wrap="square" lIns="72000" rIns="72000">
              <a:spAutoFit/>
            </a:bodyPr>
            <a:lstStyle/>
            <a:p>
              <a:pPr algn="ctr"/>
              <a:r>
                <a:rPr lang="en-US" altLang="ko-KR" sz="1600" b="1" dirty="0" smtClean="0">
                  <a:solidFill>
                    <a:schemeClr val="bg1"/>
                  </a:solidFill>
                </a:rPr>
                <a:t>Develop a more accurate Score Card for our partners</a:t>
              </a:r>
              <a:endParaRPr lang="en-US" altLang="ko-KR" sz="1600" b="1" dirty="0">
                <a:solidFill>
                  <a:schemeClr val="bg1"/>
                </a:solidFill>
              </a:endParaRPr>
            </a:p>
          </p:txBody>
        </p:sp>
        <p:sp>
          <p:nvSpPr>
            <p:cNvPr id="30" name="Rectangle 8">
              <a:extLst>
                <a:ext uri="{FF2B5EF4-FFF2-40B4-BE49-F238E27FC236}">
                  <a16:creationId xmlns:a16="http://schemas.microsoft.com/office/drawing/2014/main" id="{CD0FEEFB-A3C6-46BE-BEA6-2E0C89E94067}"/>
                </a:ext>
              </a:extLst>
            </p:cNvPr>
            <p:cNvSpPr/>
            <p:nvPr/>
          </p:nvSpPr>
          <p:spPr>
            <a:xfrm>
              <a:off x="1187624" y="2584445"/>
              <a:ext cx="1990082" cy="435305"/>
            </a:xfrm>
            <a:prstGeom prst="rect">
              <a:avLst/>
            </a:prstGeom>
          </p:spPr>
          <p:txBody>
            <a:bodyPr wrap="square">
              <a:spAutoFit/>
            </a:bodyPr>
            <a:lstStyle/>
            <a:p>
              <a:pPr algn="ctr"/>
              <a:r>
                <a:rPr lang="en-US" altLang="ko-KR" sz="2800" b="1" dirty="0" smtClean="0">
                  <a:solidFill>
                    <a:schemeClr val="bg1"/>
                  </a:solidFill>
                </a:rPr>
                <a:t>Main Goal</a:t>
              </a:r>
              <a:endParaRPr lang="ko-KR" altLang="en-US" sz="2800" b="1" dirty="0">
                <a:solidFill>
                  <a:schemeClr val="bg1"/>
                </a:solidFill>
              </a:endParaRPr>
            </a:p>
          </p:txBody>
        </p:sp>
      </p:grpSp>
      <p:grpSp>
        <p:nvGrpSpPr>
          <p:cNvPr id="31" name="그룹 30">
            <a:extLst>
              <a:ext uri="{FF2B5EF4-FFF2-40B4-BE49-F238E27FC236}">
                <a16:creationId xmlns:a16="http://schemas.microsoft.com/office/drawing/2014/main" id="{AA83E676-2F24-486D-A627-E559204BFD25}"/>
              </a:ext>
            </a:extLst>
          </p:cNvPr>
          <p:cNvGrpSpPr/>
          <p:nvPr/>
        </p:nvGrpSpPr>
        <p:grpSpPr>
          <a:xfrm>
            <a:off x="5140665" y="2663120"/>
            <a:ext cx="1990082" cy="1772507"/>
            <a:chOff x="3616665" y="2575567"/>
            <a:chExt cx="1990082" cy="1772507"/>
          </a:xfrm>
        </p:grpSpPr>
        <p:sp>
          <p:nvSpPr>
            <p:cNvPr id="32" name="Rectangle 9">
              <a:extLst>
                <a:ext uri="{FF2B5EF4-FFF2-40B4-BE49-F238E27FC236}">
                  <a16:creationId xmlns:a16="http://schemas.microsoft.com/office/drawing/2014/main" id="{8E619D37-7DFB-444F-801F-C8C9F1C8B2ED}"/>
                </a:ext>
              </a:extLst>
            </p:cNvPr>
            <p:cNvSpPr/>
            <p:nvPr/>
          </p:nvSpPr>
          <p:spPr>
            <a:xfrm>
              <a:off x="3616665" y="2963079"/>
              <a:ext cx="1990082" cy="1384995"/>
            </a:xfrm>
            <a:prstGeom prst="rect">
              <a:avLst/>
            </a:prstGeom>
          </p:spPr>
          <p:txBody>
            <a:bodyPr wrap="square" lIns="72000" rIns="72000">
              <a:spAutoFit/>
            </a:bodyPr>
            <a:lstStyle/>
            <a:p>
              <a:pPr algn="ctr"/>
              <a:r>
                <a:rPr lang="en-US" altLang="ko-KR" sz="1400" dirty="0">
                  <a:solidFill>
                    <a:schemeClr val="bg1"/>
                  </a:solidFill>
                </a:rPr>
                <a:t>Redesign and Optimize the process to profiling and scoring potential </a:t>
              </a:r>
              <a:r>
                <a:rPr lang="en-US" altLang="ko-KR" sz="1400" dirty="0" smtClean="0">
                  <a:solidFill>
                    <a:schemeClr val="bg1"/>
                  </a:solidFill>
                </a:rPr>
                <a:t>costumers using new data science techniques</a:t>
              </a:r>
              <a:endParaRPr lang="en-US" altLang="ko-KR" sz="1400" dirty="0">
                <a:solidFill>
                  <a:schemeClr val="bg1"/>
                </a:solidFill>
              </a:endParaRPr>
            </a:p>
          </p:txBody>
        </p:sp>
        <p:sp>
          <p:nvSpPr>
            <p:cNvPr id="33" name="Rectangle 10">
              <a:extLst>
                <a:ext uri="{FF2B5EF4-FFF2-40B4-BE49-F238E27FC236}">
                  <a16:creationId xmlns:a16="http://schemas.microsoft.com/office/drawing/2014/main" id="{BDA11E99-8D11-438F-B811-411319CED65C}"/>
                </a:ext>
              </a:extLst>
            </p:cNvPr>
            <p:cNvSpPr/>
            <p:nvPr/>
          </p:nvSpPr>
          <p:spPr>
            <a:xfrm>
              <a:off x="3616665" y="2575567"/>
              <a:ext cx="1990082" cy="369332"/>
            </a:xfrm>
            <a:prstGeom prst="rect">
              <a:avLst/>
            </a:prstGeom>
          </p:spPr>
          <p:txBody>
            <a:bodyPr wrap="square">
              <a:spAutoFit/>
            </a:bodyPr>
            <a:lstStyle/>
            <a:p>
              <a:pPr algn="ctr"/>
              <a:r>
                <a:rPr lang="en-US" altLang="ko-KR" b="1" dirty="0" smtClean="0">
                  <a:solidFill>
                    <a:schemeClr val="bg1"/>
                  </a:solidFill>
                </a:rPr>
                <a:t>Sub Goal </a:t>
              </a:r>
              <a:r>
                <a:rPr lang="en-US" altLang="ko-KR" b="1" dirty="0">
                  <a:solidFill>
                    <a:schemeClr val="bg1"/>
                  </a:solidFill>
                </a:rPr>
                <a:t>1</a:t>
              </a:r>
              <a:endParaRPr lang="ko-KR" altLang="en-US" b="1" dirty="0">
                <a:solidFill>
                  <a:schemeClr val="bg1"/>
                </a:solidFill>
              </a:endParaRPr>
            </a:p>
          </p:txBody>
        </p:sp>
      </p:grpSp>
      <p:grpSp>
        <p:nvGrpSpPr>
          <p:cNvPr id="34" name="그룹 33">
            <a:extLst>
              <a:ext uri="{FF2B5EF4-FFF2-40B4-BE49-F238E27FC236}">
                <a16:creationId xmlns:a16="http://schemas.microsoft.com/office/drawing/2014/main" id="{AA97D6EA-EB09-496C-AFFC-D3F5F2878728}"/>
              </a:ext>
            </a:extLst>
          </p:cNvPr>
          <p:cNvGrpSpPr/>
          <p:nvPr/>
        </p:nvGrpSpPr>
        <p:grpSpPr>
          <a:xfrm>
            <a:off x="7578584" y="2654242"/>
            <a:ext cx="1990082" cy="695289"/>
            <a:chOff x="6054584" y="2566689"/>
            <a:chExt cx="1990082" cy="695289"/>
          </a:xfrm>
        </p:grpSpPr>
        <p:sp>
          <p:nvSpPr>
            <p:cNvPr id="35" name="Rectangle 11">
              <a:extLst>
                <a:ext uri="{FF2B5EF4-FFF2-40B4-BE49-F238E27FC236}">
                  <a16:creationId xmlns:a16="http://schemas.microsoft.com/office/drawing/2014/main" id="{B1F7F355-AD56-4F0C-A890-9541F8FD18D0}"/>
                </a:ext>
              </a:extLst>
            </p:cNvPr>
            <p:cNvSpPr/>
            <p:nvPr/>
          </p:nvSpPr>
          <p:spPr>
            <a:xfrm>
              <a:off x="6054584" y="2954201"/>
              <a:ext cx="1990082" cy="307777"/>
            </a:xfrm>
            <a:prstGeom prst="rect">
              <a:avLst/>
            </a:prstGeom>
          </p:spPr>
          <p:txBody>
            <a:bodyPr wrap="square" lIns="72000" rIns="72000">
              <a:spAutoFit/>
            </a:bodyPr>
            <a:lstStyle/>
            <a:p>
              <a:pPr algn="ctr"/>
              <a:endParaRPr lang="en-US" altLang="ko-KR" sz="1400" dirty="0">
                <a:solidFill>
                  <a:schemeClr val="bg1"/>
                </a:solidFill>
              </a:endParaRPr>
            </a:p>
          </p:txBody>
        </p:sp>
        <p:sp>
          <p:nvSpPr>
            <p:cNvPr id="36" name="Rectangle 12">
              <a:extLst>
                <a:ext uri="{FF2B5EF4-FFF2-40B4-BE49-F238E27FC236}">
                  <a16:creationId xmlns:a16="http://schemas.microsoft.com/office/drawing/2014/main" id="{4F1F90A7-41D5-4485-92C4-C7FA12132580}"/>
                </a:ext>
              </a:extLst>
            </p:cNvPr>
            <p:cNvSpPr/>
            <p:nvPr/>
          </p:nvSpPr>
          <p:spPr>
            <a:xfrm>
              <a:off x="6054584" y="2566689"/>
              <a:ext cx="1990082" cy="369332"/>
            </a:xfrm>
            <a:prstGeom prst="rect">
              <a:avLst/>
            </a:prstGeom>
          </p:spPr>
          <p:txBody>
            <a:bodyPr wrap="square">
              <a:spAutoFit/>
            </a:bodyPr>
            <a:lstStyle/>
            <a:p>
              <a:pPr algn="ctr"/>
              <a:r>
                <a:rPr lang="en-US" altLang="ko-KR" b="1" dirty="0" smtClean="0">
                  <a:solidFill>
                    <a:schemeClr val="bg1"/>
                  </a:solidFill>
                </a:rPr>
                <a:t>Sub Goal 2</a:t>
              </a:r>
              <a:endParaRPr lang="ko-KR" altLang="en-US" b="1" dirty="0">
                <a:solidFill>
                  <a:schemeClr val="bg1"/>
                </a:solidFill>
              </a:endParaRPr>
            </a:p>
          </p:txBody>
        </p:sp>
      </p:grpSp>
      <p:grpSp>
        <p:nvGrpSpPr>
          <p:cNvPr id="37" name="Group 14">
            <a:extLst>
              <a:ext uri="{FF2B5EF4-FFF2-40B4-BE49-F238E27FC236}">
                <a16:creationId xmlns:a16="http://schemas.microsoft.com/office/drawing/2014/main" id="{4C86214D-6E9C-4804-990B-0D7358F822AE}"/>
              </a:ext>
            </a:extLst>
          </p:cNvPr>
          <p:cNvGrpSpPr/>
          <p:nvPr/>
        </p:nvGrpSpPr>
        <p:grpSpPr>
          <a:xfrm>
            <a:off x="944217" y="5034796"/>
            <a:ext cx="7859315" cy="1599190"/>
            <a:chOff x="-396776" y="3550671"/>
            <a:chExt cx="8136904" cy="1599190"/>
          </a:xfrm>
        </p:grpSpPr>
        <p:sp>
          <p:nvSpPr>
            <p:cNvPr id="38" name="Rectangle 15">
              <a:extLst>
                <a:ext uri="{FF2B5EF4-FFF2-40B4-BE49-F238E27FC236}">
                  <a16:creationId xmlns:a16="http://schemas.microsoft.com/office/drawing/2014/main" id="{F0577961-E95F-47A3-8A08-06DC217026F0}"/>
                </a:ext>
              </a:extLst>
            </p:cNvPr>
            <p:cNvSpPr/>
            <p:nvPr/>
          </p:nvSpPr>
          <p:spPr>
            <a:xfrm>
              <a:off x="-396776" y="3949532"/>
              <a:ext cx="8136904" cy="1200329"/>
            </a:xfrm>
            <a:prstGeom prst="rect">
              <a:avLst/>
            </a:prstGeom>
          </p:spPr>
          <p:txBody>
            <a:bodyPr wrap="square" lIns="72000" rIns="72000">
              <a:spAutoFit/>
            </a:bodyPr>
            <a:lstStyle/>
            <a:p>
              <a:pPr>
                <a:lnSpc>
                  <a:spcPct val="150000"/>
                </a:lnSpc>
              </a:pPr>
              <a:r>
                <a:rPr lang="en-US" altLang="ko-KR" sz="1200" dirty="0">
                  <a:solidFill>
                    <a:schemeClr val="tx1">
                      <a:lumMod val="75000"/>
                      <a:lumOff val="25000"/>
                    </a:schemeClr>
                  </a:solidFill>
                </a:rPr>
                <a:t>Over the past year or so </a:t>
              </a:r>
              <a:r>
                <a:rPr lang="en-US" altLang="ko-KR" sz="1200" u="sng" dirty="0">
                  <a:solidFill>
                    <a:schemeClr val="tx1">
                      <a:lumMod val="75000"/>
                      <a:lumOff val="25000"/>
                    </a:schemeClr>
                  </a:solidFill>
                </a:rPr>
                <a:t>Credit One </a:t>
              </a:r>
              <a:r>
                <a:rPr lang="en-US" altLang="ko-KR" sz="1200" dirty="0">
                  <a:solidFill>
                    <a:schemeClr val="tx1">
                      <a:lumMod val="75000"/>
                      <a:lumOff val="25000"/>
                    </a:schemeClr>
                  </a:solidFill>
                </a:rPr>
                <a:t>has seen an increase in the number of customers who have </a:t>
              </a:r>
              <a:r>
                <a:rPr lang="en-US" altLang="ko-KR" sz="1200" u="sng" dirty="0">
                  <a:solidFill>
                    <a:schemeClr val="tx1">
                      <a:lumMod val="75000"/>
                      <a:lumOff val="25000"/>
                    </a:schemeClr>
                  </a:solidFill>
                </a:rPr>
                <a:t>defaulted on loans</a:t>
              </a:r>
              <a:r>
                <a:rPr lang="en-US" altLang="ko-KR" sz="1200" dirty="0">
                  <a:solidFill>
                    <a:schemeClr val="tx1">
                      <a:lumMod val="75000"/>
                      <a:lumOff val="25000"/>
                    </a:schemeClr>
                  </a:solidFill>
                </a:rPr>
                <a:t> they have secured from various partners, and Credit One, as their credit scoring service, could risk losing business if the problem is not solved right away. </a:t>
              </a:r>
              <a:r>
                <a:rPr lang="en-US" altLang="ko-KR" sz="1200" dirty="0" smtClean="0">
                  <a:solidFill>
                    <a:schemeClr val="tx1">
                      <a:lumMod val="75000"/>
                      <a:lumOff val="25000"/>
                    </a:schemeClr>
                  </a:solidFill>
                </a:rPr>
                <a:t>Data </a:t>
              </a:r>
              <a:r>
                <a:rPr lang="en-US" altLang="ko-KR" sz="1200" dirty="0">
                  <a:solidFill>
                    <a:schemeClr val="tx1">
                      <a:lumMod val="75000"/>
                      <a:lumOff val="25000"/>
                    </a:schemeClr>
                  </a:solidFill>
                </a:rPr>
                <a:t>Science </a:t>
              </a:r>
              <a:r>
                <a:rPr lang="en-US" altLang="ko-KR" sz="1200" dirty="0" smtClean="0">
                  <a:solidFill>
                    <a:schemeClr val="tx1">
                      <a:lumMod val="75000"/>
                      <a:lumOff val="25000"/>
                    </a:schemeClr>
                  </a:solidFill>
                </a:rPr>
                <a:t>team’s main goal is to </a:t>
              </a:r>
              <a:r>
                <a:rPr lang="en-US" altLang="ko-KR" sz="1200" dirty="0">
                  <a:solidFill>
                    <a:schemeClr val="tx1">
                      <a:lumMod val="75000"/>
                      <a:lumOff val="25000"/>
                    </a:schemeClr>
                  </a:solidFill>
                </a:rPr>
                <a:t>design and implement a creative, empirically sound solution. </a:t>
              </a:r>
              <a:endParaRPr lang="ko-KR" altLang="en-US" sz="1200" dirty="0">
                <a:solidFill>
                  <a:schemeClr val="tx1">
                    <a:lumMod val="75000"/>
                    <a:lumOff val="25000"/>
                  </a:schemeClr>
                </a:solidFill>
                <a:cs typeface="Arial" pitchFamily="34" charset="0"/>
              </a:endParaRPr>
            </a:p>
          </p:txBody>
        </p:sp>
        <p:sp>
          <p:nvSpPr>
            <p:cNvPr id="39" name="Rectangle 16">
              <a:extLst>
                <a:ext uri="{FF2B5EF4-FFF2-40B4-BE49-F238E27FC236}">
                  <a16:creationId xmlns:a16="http://schemas.microsoft.com/office/drawing/2014/main" id="{A09321FB-3B90-4136-BD19-C78CAE48909B}"/>
                </a:ext>
              </a:extLst>
            </p:cNvPr>
            <p:cNvSpPr/>
            <p:nvPr/>
          </p:nvSpPr>
          <p:spPr>
            <a:xfrm>
              <a:off x="-396776" y="3550671"/>
              <a:ext cx="8136904" cy="461665"/>
            </a:xfrm>
            <a:prstGeom prst="rect">
              <a:avLst/>
            </a:prstGeom>
          </p:spPr>
          <p:txBody>
            <a:bodyPr wrap="square">
              <a:spAutoFit/>
            </a:bodyPr>
            <a:lstStyle/>
            <a:p>
              <a:r>
                <a:rPr lang="en-US" altLang="ko-KR" sz="2400" b="1" dirty="0" smtClean="0">
                  <a:solidFill>
                    <a:schemeClr val="tx1">
                      <a:lumMod val="75000"/>
                      <a:lumOff val="25000"/>
                    </a:schemeClr>
                  </a:solidFill>
                </a:rPr>
                <a:t>Context</a:t>
              </a:r>
              <a:endParaRPr lang="ko-KR" altLang="en-US" sz="2400" b="1" dirty="0">
                <a:solidFill>
                  <a:schemeClr val="tx1">
                    <a:lumMod val="75000"/>
                    <a:lumOff val="25000"/>
                  </a:schemeClr>
                </a:solidFill>
              </a:endParaRPr>
            </a:p>
          </p:txBody>
        </p:sp>
      </p:grpSp>
      <p:sp>
        <p:nvSpPr>
          <p:cNvPr id="20" name="Rectangle 9">
            <a:extLst>
              <a:ext uri="{FF2B5EF4-FFF2-40B4-BE49-F238E27FC236}">
                <a16:creationId xmlns:a16="http://schemas.microsoft.com/office/drawing/2014/main" id="{8E619D37-7DFB-444F-801F-C8C9F1C8B2ED}"/>
              </a:ext>
            </a:extLst>
          </p:cNvPr>
          <p:cNvSpPr/>
          <p:nvPr/>
        </p:nvSpPr>
        <p:spPr>
          <a:xfrm>
            <a:off x="7578584" y="3100714"/>
            <a:ext cx="1990082" cy="954107"/>
          </a:xfrm>
          <a:prstGeom prst="rect">
            <a:avLst/>
          </a:prstGeom>
        </p:spPr>
        <p:txBody>
          <a:bodyPr wrap="square" lIns="72000" rIns="72000">
            <a:spAutoFit/>
          </a:bodyPr>
          <a:lstStyle/>
          <a:p>
            <a:pPr algn="ctr"/>
            <a:r>
              <a:rPr lang="en-US" altLang="ko-KR" sz="1400" dirty="0" smtClean="0">
                <a:solidFill>
                  <a:schemeClr val="bg1"/>
                </a:solidFill>
              </a:rPr>
              <a:t>Obtain more data from distinct sources that can helps to feed our models.  </a:t>
            </a:r>
            <a:endParaRPr lang="en-US" altLang="ko-KR" sz="1400" dirty="0">
              <a:solidFill>
                <a:schemeClr val="bg1"/>
              </a:solidFill>
            </a:endParaRPr>
          </a:p>
        </p:txBody>
      </p:sp>
    </p:spTree>
    <p:extLst>
      <p:ext uri="{BB962C8B-B14F-4D97-AF65-F5344CB8AC3E}">
        <p14:creationId xmlns:p14="http://schemas.microsoft.com/office/powerpoint/2010/main" val="369965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Science Framework</a:t>
            </a:r>
            <a:endParaRPr lang="en-US" dirty="0"/>
          </a:p>
        </p:txBody>
      </p:sp>
      <p:sp>
        <p:nvSpPr>
          <p:cNvPr id="43" name="TextBox 42">
            <a:extLst>
              <a:ext uri="{FF2B5EF4-FFF2-40B4-BE49-F238E27FC236}">
                <a16:creationId xmlns:a16="http://schemas.microsoft.com/office/drawing/2014/main" id="{C9D933E4-4545-493F-8B26-C4F378841534}"/>
              </a:ext>
            </a:extLst>
          </p:cNvPr>
          <p:cNvSpPr txBox="1"/>
          <p:nvPr/>
        </p:nvSpPr>
        <p:spPr>
          <a:xfrm>
            <a:off x="3310500" y="3175412"/>
            <a:ext cx="2334136" cy="2308324"/>
          </a:xfrm>
          <a:prstGeom prst="rect">
            <a:avLst/>
          </a:prstGeom>
          <a:noFill/>
        </p:spPr>
        <p:txBody>
          <a:bodyPr wrap="square" rtlCol="0">
            <a:spAutoFit/>
          </a:bodyPr>
          <a:lstStyle/>
          <a:p>
            <a:r>
              <a:rPr lang="en-US" altLang="ko-KR" sz="1200" dirty="0" smtClean="0">
                <a:solidFill>
                  <a:schemeClr val="tx1">
                    <a:lumMod val="75000"/>
                    <a:lumOff val="25000"/>
                  </a:schemeClr>
                </a:solidFill>
                <a:latin typeface="Arial" pitchFamily="34" charset="0"/>
                <a:cs typeface="Arial" pitchFamily="34" charset="0"/>
              </a:rPr>
              <a:t>The benefits to use this model is that the steps are simple enough to make the iterations easy to do and can be combines with other practices like activities documentation, team startup meetings.</a:t>
            </a:r>
          </a:p>
          <a:p>
            <a:r>
              <a:rPr lang="en-US" altLang="ko-KR" sz="1200" dirty="0" smtClean="0">
                <a:solidFill>
                  <a:schemeClr val="tx1">
                    <a:lumMod val="75000"/>
                    <a:lumOff val="25000"/>
                  </a:schemeClr>
                </a:solidFill>
                <a:latin typeface="Arial" pitchFamily="34" charset="0"/>
                <a:cs typeface="Arial" pitchFamily="34" charset="0"/>
              </a:rPr>
              <a:t>Is Focused mainly in building the model because right now we have a model that is not working correctly and needs an update.</a:t>
            </a:r>
            <a:r>
              <a:rPr lang="en-US" altLang="ko-KR" sz="1200" dirty="0" smtClean="0">
                <a:solidFill>
                  <a:schemeClr val="tx1">
                    <a:lumMod val="75000"/>
                    <a:lumOff val="25000"/>
                  </a:schemeClr>
                </a:solidFill>
                <a:latin typeface="Arial" pitchFamily="34" charset="0"/>
                <a:cs typeface="Arial" pitchFamily="34" charset="0"/>
              </a:rPr>
              <a:t> </a:t>
            </a:r>
            <a:endParaRPr lang="ko-KR" altLang="en-US" sz="1200" dirty="0">
              <a:solidFill>
                <a:schemeClr val="tx1">
                  <a:lumMod val="75000"/>
                  <a:lumOff val="25000"/>
                </a:schemeClr>
              </a:solidFill>
              <a:cs typeface="Arial" pitchFamily="34" charset="0"/>
            </a:endParaRPr>
          </a:p>
        </p:txBody>
      </p:sp>
      <p:sp>
        <p:nvSpPr>
          <p:cNvPr id="46" name="직사각형 113">
            <a:extLst>
              <a:ext uri="{FF2B5EF4-FFF2-40B4-BE49-F238E27FC236}">
                <a16:creationId xmlns:a16="http://schemas.microsoft.com/office/drawing/2014/main" id="{51A09066-1D92-4EA0-BE49-A53D5BBF818E}"/>
              </a:ext>
            </a:extLst>
          </p:cNvPr>
          <p:cNvSpPr>
            <a:spLocks noChangeArrowheads="1"/>
          </p:cNvSpPr>
          <p:nvPr/>
        </p:nvSpPr>
        <p:spPr bwMode="auto">
          <a:xfrm>
            <a:off x="408422" y="3155191"/>
            <a:ext cx="2445811" cy="307777"/>
          </a:xfrm>
          <a:prstGeom prst="rect">
            <a:avLst/>
          </a:prstGeom>
          <a:solidFill>
            <a:schemeClr val="accent1"/>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smtClean="0">
                <a:solidFill>
                  <a:schemeClr val="bg1"/>
                </a:solidFill>
                <a:cs typeface="Arial" charset="0"/>
              </a:rPr>
              <a:t>Proposed Framework</a:t>
            </a:r>
            <a:r>
              <a:rPr lang="en-US" altLang="ko-KR" sz="1400" b="1" dirty="0" smtClean="0">
                <a:solidFill>
                  <a:schemeClr val="bg1"/>
                </a:solidFill>
                <a:cs typeface="Arial" charset="0"/>
              </a:rPr>
              <a:t> </a:t>
            </a:r>
            <a:endParaRPr lang="ko-KR" altLang="en-US" sz="1400" dirty="0">
              <a:solidFill>
                <a:schemeClr val="bg1"/>
              </a:solidFill>
            </a:endParaRPr>
          </a:p>
        </p:txBody>
      </p:sp>
      <p:sp>
        <p:nvSpPr>
          <p:cNvPr id="47" name="직사각형 113">
            <a:extLst>
              <a:ext uri="{FF2B5EF4-FFF2-40B4-BE49-F238E27FC236}">
                <a16:creationId xmlns:a16="http://schemas.microsoft.com/office/drawing/2014/main" id="{25BF2F97-5318-4A52-B604-A73B0E0DD7BE}"/>
              </a:ext>
            </a:extLst>
          </p:cNvPr>
          <p:cNvSpPr>
            <a:spLocks noChangeArrowheads="1"/>
          </p:cNvSpPr>
          <p:nvPr/>
        </p:nvSpPr>
        <p:spPr bwMode="auto">
          <a:xfrm>
            <a:off x="3246669" y="2808217"/>
            <a:ext cx="2461799" cy="307777"/>
          </a:xfrm>
          <a:prstGeom prst="rect">
            <a:avLst/>
          </a:prstGeom>
          <a:solidFill>
            <a:schemeClr val="accent2"/>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smtClean="0">
                <a:solidFill>
                  <a:schemeClr val="bg1"/>
                </a:solidFill>
                <a:cs typeface="Arial" charset="0"/>
              </a:rPr>
              <a:t>Benefits</a:t>
            </a:r>
            <a:endParaRPr lang="ko-KR" altLang="en-US" sz="1400" dirty="0">
              <a:solidFill>
                <a:schemeClr val="bg1"/>
              </a:solidFill>
            </a:endParaRPr>
          </a:p>
        </p:txBody>
      </p:sp>
      <p:sp>
        <p:nvSpPr>
          <p:cNvPr id="48" name="직사각형 113">
            <a:extLst>
              <a:ext uri="{FF2B5EF4-FFF2-40B4-BE49-F238E27FC236}">
                <a16:creationId xmlns:a16="http://schemas.microsoft.com/office/drawing/2014/main" id="{14C88BB9-3E91-4F98-AAC3-0F2808E98866}"/>
              </a:ext>
            </a:extLst>
          </p:cNvPr>
          <p:cNvSpPr>
            <a:spLocks noChangeArrowheads="1"/>
          </p:cNvSpPr>
          <p:nvPr/>
        </p:nvSpPr>
        <p:spPr bwMode="auto">
          <a:xfrm>
            <a:off x="6241664" y="2461243"/>
            <a:ext cx="2556175" cy="307777"/>
          </a:xfrm>
          <a:prstGeom prst="rect">
            <a:avLst/>
          </a:prstGeom>
          <a:solidFill>
            <a:schemeClr val="accent3"/>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smtClean="0">
                <a:solidFill>
                  <a:schemeClr val="bg1"/>
                </a:solidFill>
                <a:cs typeface="Arial" charset="0"/>
              </a:rPr>
              <a:t>General Steps</a:t>
            </a:r>
            <a:endParaRPr lang="ko-KR" altLang="en-US" sz="1400" dirty="0">
              <a:solidFill>
                <a:schemeClr val="bg1"/>
              </a:solidFill>
            </a:endParaRPr>
          </a:p>
        </p:txBody>
      </p:sp>
      <p:sp>
        <p:nvSpPr>
          <p:cNvPr id="49" name="직사각형 113">
            <a:extLst>
              <a:ext uri="{FF2B5EF4-FFF2-40B4-BE49-F238E27FC236}">
                <a16:creationId xmlns:a16="http://schemas.microsoft.com/office/drawing/2014/main" id="{6A63895A-3818-4EF8-AA78-F8310FE8BA0A}"/>
              </a:ext>
            </a:extLst>
          </p:cNvPr>
          <p:cNvSpPr>
            <a:spLocks noChangeArrowheads="1"/>
          </p:cNvSpPr>
          <p:nvPr/>
        </p:nvSpPr>
        <p:spPr bwMode="auto">
          <a:xfrm>
            <a:off x="9150531" y="2029366"/>
            <a:ext cx="2415036" cy="307777"/>
          </a:xfrm>
          <a:prstGeom prst="rect">
            <a:avLst/>
          </a:prstGeom>
          <a:solidFill>
            <a:schemeClr val="accent4"/>
          </a:solidFill>
          <a:ln w="9525">
            <a:noFill/>
            <a:miter lim="800000"/>
            <a:headEnd/>
            <a:tailEnd/>
          </a:ln>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smtClean="0">
                <a:solidFill>
                  <a:schemeClr val="bg1"/>
                </a:solidFill>
                <a:cs typeface="Arial" charset="0"/>
              </a:rPr>
              <a:t>Expected Output</a:t>
            </a:r>
            <a:endParaRPr lang="ko-KR" altLang="en-US" sz="1400" dirty="0">
              <a:solidFill>
                <a:schemeClr val="bg1"/>
              </a:solidFill>
            </a:endParaRPr>
          </a:p>
        </p:txBody>
      </p:sp>
      <p:sp>
        <p:nvSpPr>
          <p:cNvPr id="51" name="TextBox 50">
            <a:extLst>
              <a:ext uri="{FF2B5EF4-FFF2-40B4-BE49-F238E27FC236}">
                <a16:creationId xmlns:a16="http://schemas.microsoft.com/office/drawing/2014/main" id="{8550F2F8-A0A1-4EA3-B2D4-563E822738B2}"/>
              </a:ext>
            </a:extLst>
          </p:cNvPr>
          <p:cNvSpPr txBox="1"/>
          <p:nvPr/>
        </p:nvSpPr>
        <p:spPr>
          <a:xfrm>
            <a:off x="536085" y="3504508"/>
            <a:ext cx="2318148" cy="1815882"/>
          </a:xfrm>
          <a:prstGeom prst="rect">
            <a:avLst/>
          </a:prstGeom>
          <a:noFill/>
        </p:spPr>
        <p:txBody>
          <a:bodyPr wrap="square" rtlCol="0">
            <a:spAutoFit/>
          </a:bodyPr>
          <a:lstStyle/>
          <a:p>
            <a:r>
              <a:rPr lang="en-US" altLang="ko-KR" sz="1200" dirty="0" smtClean="0">
                <a:solidFill>
                  <a:schemeClr val="tx1">
                    <a:lumMod val="75000"/>
                    <a:lumOff val="25000"/>
                  </a:schemeClr>
                </a:solidFill>
                <a:latin typeface="Arial" pitchFamily="34" charset="0"/>
                <a:cs typeface="Arial" pitchFamily="34" charset="0"/>
              </a:rPr>
              <a:t>Because this is a project that intends to improve a Modeling Process, the best option is to use </a:t>
            </a:r>
            <a:r>
              <a:rPr lang="en-US" altLang="ko-KR" sz="1400" b="1" dirty="0" err="1" smtClean="0">
                <a:solidFill>
                  <a:schemeClr val="tx1">
                    <a:lumMod val="75000"/>
                    <a:lumOff val="25000"/>
                  </a:schemeClr>
                </a:solidFill>
                <a:latin typeface="Arial" pitchFamily="34" charset="0"/>
                <a:cs typeface="Arial" pitchFamily="34" charset="0"/>
              </a:rPr>
              <a:t>Zumel</a:t>
            </a:r>
            <a:r>
              <a:rPr lang="en-US" altLang="ko-KR" sz="1400" b="1" dirty="0" smtClean="0">
                <a:solidFill>
                  <a:schemeClr val="tx1">
                    <a:lumMod val="75000"/>
                    <a:lumOff val="25000"/>
                  </a:schemeClr>
                </a:solidFill>
                <a:latin typeface="Arial" pitchFamily="34" charset="0"/>
                <a:cs typeface="Arial" pitchFamily="34" charset="0"/>
              </a:rPr>
              <a:t> &amp; Mount Framework, </a:t>
            </a:r>
            <a:r>
              <a:rPr lang="en-US" altLang="ko-KR" sz="1200" dirty="0">
                <a:solidFill>
                  <a:schemeClr val="tx1">
                    <a:lumMod val="75000"/>
                    <a:lumOff val="25000"/>
                  </a:schemeClr>
                </a:solidFill>
                <a:latin typeface="Arial" pitchFamily="34" charset="0"/>
                <a:cs typeface="Arial" pitchFamily="34" charset="0"/>
              </a:rPr>
              <a:t>this </a:t>
            </a:r>
            <a:r>
              <a:rPr lang="en-US" altLang="ko-KR" sz="1200" dirty="0" smtClean="0">
                <a:solidFill>
                  <a:schemeClr val="tx1">
                    <a:lumMod val="75000"/>
                    <a:lumOff val="25000"/>
                  </a:schemeClr>
                </a:solidFill>
                <a:latin typeface="Arial" pitchFamily="34" charset="0"/>
                <a:cs typeface="Arial" pitchFamily="34" charset="0"/>
              </a:rPr>
              <a:t>framework is focused in collect data and build a model make all the iterations need to get the most accurate solution.</a:t>
            </a:r>
            <a:endParaRPr lang="ko-KR" altLang="en-US" sz="1200" dirty="0">
              <a:solidFill>
                <a:schemeClr val="tx1">
                  <a:lumMod val="75000"/>
                  <a:lumOff val="25000"/>
                </a:schemeClr>
              </a:solidFill>
              <a:latin typeface="Arial" pitchFamily="34" charset="0"/>
              <a:cs typeface="Arial" pitchFamily="34" charset="0"/>
            </a:endParaRPr>
          </a:p>
        </p:txBody>
      </p:sp>
      <p:sp>
        <p:nvSpPr>
          <p:cNvPr id="57" name="TextBox 56">
            <a:extLst>
              <a:ext uri="{FF2B5EF4-FFF2-40B4-BE49-F238E27FC236}">
                <a16:creationId xmlns:a16="http://schemas.microsoft.com/office/drawing/2014/main" id="{9CEDAA81-1E99-42AC-AA11-D6879108E985}"/>
              </a:ext>
            </a:extLst>
          </p:cNvPr>
          <p:cNvSpPr txBox="1"/>
          <p:nvPr/>
        </p:nvSpPr>
        <p:spPr>
          <a:xfrm>
            <a:off x="9150531" y="2461243"/>
            <a:ext cx="2308939" cy="2123658"/>
          </a:xfrm>
          <a:prstGeom prst="rect">
            <a:avLst/>
          </a:prstGeom>
          <a:noFill/>
        </p:spPr>
        <p:txBody>
          <a:bodyPr wrap="square" rtlCol="0">
            <a:spAutoFit/>
          </a:bodyPr>
          <a:lstStyle/>
          <a:p>
            <a:r>
              <a:rPr lang="en-US" altLang="ko-KR" sz="1200" dirty="0" smtClean="0">
                <a:solidFill>
                  <a:schemeClr val="tx1">
                    <a:lumMod val="75000"/>
                    <a:lumOff val="25000"/>
                  </a:schemeClr>
                </a:solidFill>
                <a:latin typeface="Arial" pitchFamily="34" charset="0"/>
                <a:cs typeface="Arial" pitchFamily="34" charset="0"/>
              </a:rPr>
              <a:t>We expect to create a better model using a combination of new algorithms, technics and data. </a:t>
            </a:r>
          </a:p>
          <a:p>
            <a:r>
              <a:rPr lang="en-US" altLang="ko-KR" sz="1200" dirty="0" smtClean="0">
                <a:solidFill>
                  <a:schemeClr val="tx1">
                    <a:lumMod val="75000"/>
                    <a:lumOff val="25000"/>
                  </a:schemeClr>
                </a:solidFill>
                <a:latin typeface="Arial" pitchFamily="34" charset="0"/>
                <a:cs typeface="Arial" pitchFamily="34" charset="0"/>
              </a:rPr>
              <a:t>There’s a new need to get more variables besides what each partner has, so we need to get other features to obtain better results. And consequently we would need a better database.</a:t>
            </a:r>
          </a:p>
        </p:txBody>
      </p:sp>
      <p:sp>
        <p:nvSpPr>
          <p:cNvPr id="60" name="TextBox 59">
            <a:extLst>
              <a:ext uri="{FF2B5EF4-FFF2-40B4-BE49-F238E27FC236}">
                <a16:creationId xmlns:a16="http://schemas.microsoft.com/office/drawing/2014/main" id="{0ED736EE-A199-449D-97C5-0EA4056DEBA9}"/>
              </a:ext>
            </a:extLst>
          </p:cNvPr>
          <p:cNvSpPr txBox="1"/>
          <p:nvPr/>
        </p:nvSpPr>
        <p:spPr>
          <a:xfrm>
            <a:off x="6241664" y="2846036"/>
            <a:ext cx="2556175" cy="3046988"/>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The framework consists in 6 steps that needs to be accomplished to move to the next one and once the model is approved it needs to be maintained and evaluated in a monthly basis, to make sure it still works with the new data that is received </a:t>
            </a:r>
            <a:r>
              <a:rPr lang="en-US" altLang="ko-KR" sz="1200" dirty="0">
                <a:solidFill>
                  <a:schemeClr val="tx1">
                    <a:lumMod val="75000"/>
                    <a:lumOff val="25000"/>
                  </a:schemeClr>
                </a:solidFill>
                <a:cs typeface="Arial" pitchFamily="34" charset="0"/>
              </a:rPr>
              <a:t>e</a:t>
            </a:r>
            <a:r>
              <a:rPr lang="en-US" altLang="ko-KR" sz="1200" dirty="0" smtClean="0">
                <a:solidFill>
                  <a:schemeClr val="tx1">
                    <a:lumMod val="75000"/>
                    <a:lumOff val="25000"/>
                  </a:schemeClr>
                </a:solidFill>
                <a:cs typeface="Arial" pitchFamily="34" charset="0"/>
              </a:rPr>
              <a:t>very month.   </a:t>
            </a:r>
          </a:p>
          <a:p>
            <a:endParaRPr lang="en-US" altLang="ko-KR" sz="1200" dirty="0" smtClean="0">
              <a:solidFill>
                <a:schemeClr val="tx1">
                  <a:lumMod val="75000"/>
                  <a:lumOff val="25000"/>
                </a:schemeClr>
              </a:solidFill>
              <a:cs typeface="Arial" pitchFamily="34" charset="0"/>
            </a:endParaRPr>
          </a:p>
          <a:p>
            <a:r>
              <a:rPr lang="en-US" altLang="ko-KR" sz="1200" b="1" dirty="0" smtClean="0">
                <a:solidFill>
                  <a:schemeClr val="tx1">
                    <a:lumMod val="75000"/>
                    <a:lumOff val="25000"/>
                  </a:schemeClr>
                </a:solidFill>
                <a:cs typeface="Arial" pitchFamily="34" charset="0"/>
              </a:rPr>
              <a:t>Steps:</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Define the Goal</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Collect and Manage data</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Build the model</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Evaluate the model</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Present Results and Docum</a:t>
            </a:r>
            <a:r>
              <a:rPr lang="en-US" altLang="ko-KR" sz="1200" dirty="0" smtClean="0">
                <a:solidFill>
                  <a:schemeClr val="tx1">
                    <a:lumMod val="75000"/>
                    <a:lumOff val="25000"/>
                  </a:schemeClr>
                </a:solidFill>
                <a:cs typeface="Arial" pitchFamily="34" charset="0"/>
              </a:rPr>
              <a:t>ent</a:t>
            </a:r>
          </a:p>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Deploy and Maintain the model</a:t>
            </a:r>
            <a:endParaRPr lang="ko-KR" altLang="en-US" sz="1200" dirty="0">
              <a:solidFill>
                <a:schemeClr val="tx1">
                  <a:lumMod val="75000"/>
                  <a:lumOff val="25000"/>
                </a:schemeClr>
              </a:solidFill>
              <a:cs typeface="Arial" pitchFamily="34" charset="0"/>
            </a:endParaRPr>
          </a:p>
        </p:txBody>
      </p:sp>
      <p:sp>
        <p:nvSpPr>
          <p:cNvPr id="62" name="Oval 45">
            <a:extLst>
              <a:ext uri="{FF2B5EF4-FFF2-40B4-BE49-F238E27FC236}">
                <a16:creationId xmlns:a16="http://schemas.microsoft.com/office/drawing/2014/main" id="{C9CC4F05-8AE9-4826-92F6-BCF469B591DE}"/>
              </a:ext>
            </a:extLst>
          </p:cNvPr>
          <p:cNvSpPr/>
          <p:nvPr/>
        </p:nvSpPr>
        <p:spPr>
          <a:xfrm>
            <a:off x="1245996" y="2308267"/>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46">
            <a:extLst>
              <a:ext uri="{FF2B5EF4-FFF2-40B4-BE49-F238E27FC236}">
                <a16:creationId xmlns:a16="http://schemas.microsoft.com/office/drawing/2014/main" id="{A19EC3D1-C4B9-4D6D-9BC4-EC040598BD65}"/>
              </a:ext>
            </a:extLst>
          </p:cNvPr>
          <p:cNvSpPr/>
          <p:nvPr/>
        </p:nvSpPr>
        <p:spPr>
          <a:xfrm>
            <a:off x="7078702" y="1612653"/>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49">
            <a:extLst>
              <a:ext uri="{FF2B5EF4-FFF2-40B4-BE49-F238E27FC236}">
                <a16:creationId xmlns:a16="http://schemas.microsoft.com/office/drawing/2014/main" id="{3B3A3E5C-AA8B-4650-BD17-200F12DEF05D}"/>
              </a:ext>
            </a:extLst>
          </p:cNvPr>
          <p:cNvSpPr/>
          <p:nvPr/>
        </p:nvSpPr>
        <p:spPr>
          <a:xfrm>
            <a:off x="10021439" y="1192594"/>
            <a:ext cx="792000" cy="79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52">
            <a:extLst>
              <a:ext uri="{FF2B5EF4-FFF2-40B4-BE49-F238E27FC236}">
                <a16:creationId xmlns:a16="http://schemas.microsoft.com/office/drawing/2014/main" id="{FC91F8A4-97D9-4366-881D-87A352031AA1}"/>
              </a:ext>
            </a:extLst>
          </p:cNvPr>
          <p:cNvSpPr/>
          <p:nvPr/>
        </p:nvSpPr>
        <p:spPr>
          <a:xfrm>
            <a:off x="4110094" y="1960460"/>
            <a:ext cx="792000" cy="79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35">
            <a:extLst>
              <a:ext uri="{FF2B5EF4-FFF2-40B4-BE49-F238E27FC236}">
                <a16:creationId xmlns:a16="http://schemas.microsoft.com/office/drawing/2014/main" id="{BCF76AF1-1ADE-45FB-9D44-99BC7FEECFA3}"/>
              </a:ext>
            </a:extLst>
          </p:cNvPr>
          <p:cNvSpPr/>
          <p:nvPr/>
        </p:nvSpPr>
        <p:spPr>
          <a:xfrm>
            <a:off x="10247015" y="1377411"/>
            <a:ext cx="356001" cy="42236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30">
            <a:extLst>
              <a:ext uri="{FF2B5EF4-FFF2-40B4-BE49-F238E27FC236}">
                <a16:creationId xmlns:a16="http://schemas.microsoft.com/office/drawing/2014/main" id="{3BFEE74E-183A-4C32-9BDF-AC2573B061E0}"/>
              </a:ext>
            </a:extLst>
          </p:cNvPr>
          <p:cNvSpPr/>
          <p:nvPr/>
        </p:nvSpPr>
        <p:spPr>
          <a:xfrm>
            <a:off x="7276017" y="1773105"/>
            <a:ext cx="396805" cy="42970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Parallelogram 30">
            <a:extLst>
              <a:ext uri="{FF2B5EF4-FFF2-40B4-BE49-F238E27FC236}">
                <a16:creationId xmlns:a16="http://schemas.microsoft.com/office/drawing/2014/main" id="{07A9DF64-EAEC-4F98-A0C9-E2239CA0F425}"/>
              </a:ext>
            </a:extLst>
          </p:cNvPr>
          <p:cNvSpPr/>
          <p:nvPr/>
        </p:nvSpPr>
        <p:spPr>
          <a:xfrm flipH="1">
            <a:off x="4267648" y="2130631"/>
            <a:ext cx="457546" cy="483329"/>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ight Triangle 17">
            <a:extLst>
              <a:ext uri="{FF2B5EF4-FFF2-40B4-BE49-F238E27FC236}">
                <a16:creationId xmlns:a16="http://schemas.microsoft.com/office/drawing/2014/main" id="{6ADCC979-BA1C-4251-B6F5-CE5AA2B72FD0}"/>
              </a:ext>
            </a:extLst>
          </p:cNvPr>
          <p:cNvSpPr/>
          <p:nvPr/>
        </p:nvSpPr>
        <p:spPr>
          <a:xfrm>
            <a:off x="1492966" y="2471403"/>
            <a:ext cx="325395" cy="465727"/>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1239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Sources &amp; Data Management</a:t>
            </a:r>
            <a:endParaRPr lang="en-US" dirty="0"/>
          </a:p>
        </p:txBody>
      </p:sp>
      <p:sp>
        <p:nvSpPr>
          <p:cNvPr id="21" name="TextBox 20">
            <a:extLst>
              <a:ext uri="{FF2B5EF4-FFF2-40B4-BE49-F238E27FC236}">
                <a16:creationId xmlns:a16="http://schemas.microsoft.com/office/drawing/2014/main" id="{8B9383E1-EBFC-4B27-9AD0-128FCDAA008A}"/>
              </a:ext>
            </a:extLst>
          </p:cNvPr>
          <p:cNvSpPr txBox="1"/>
          <p:nvPr/>
        </p:nvSpPr>
        <p:spPr>
          <a:xfrm>
            <a:off x="794053" y="1201402"/>
            <a:ext cx="8565484" cy="1938992"/>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The plan is to obtain more data to feed our models, this means to have more sources of personal data, financial data and the output data or scores we are going to give to the clients.</a:t>
            </a:r>
          </a:p>
          <a:p>
            <a:endParaRPr lang="en-US" altLang="ko-KR" sz="1200" dirty="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To accomplish that the proposal is to have a database provided by the partner with the financial data and personal data of their clients. </a:t>
            </a:r>
          </a:p>
          <a:p>
            <a:endParaRPr lang="en-US" altLang="ko-KR" sz="1200" dirty="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A new database with other personal data and financial data from others entities is recommended.</a:t>
            </a:r>
          </a:p>
          <a:p>
            <a:endParaRPr lang="en-US" altLang="ko-KR" sz="1200" dirty="0">
              <a:solidFill>
                <a:schemeClr val="tx1">
                  <a:lumMod val="75000"/>
                  <a:lumOff val="25000"/>
                </a:schemeClr>
              </a:solidFill>
              <a:cs typeface="Arial" pitchFamily="34" charset="0"/>
            </a:endParaRPr>
          </a:p>
          <a:p>
            <a:r>
              <a:rPr lang="en-US" altLang="ko-KR" sz="1200" dirty="0" smtClean="0">
                <a:solidFill>
                  <a:schemeClr val="tx1">
                    <a:lumMod val="75000"/>
                    <a:lumOff val="25000"/>
                  </a:schemeClr>
                </a:solidFill>
                <a:cs typeface="Arial" pitchFamily="34" charset="0"/>
              </a:rPr>
              <a:t>And from the analytics side we will provide all the score cards and calcifications for the clients in a separated table to track clients periodically.</a:t>
            </a:r>
            <a:endParaRPr lang="en-US" altLang="ko-KR" sz="1200" dirty="0" smtClean="0">
              <a:solidFill>
                <a:schemeClr val="tx1">
                  <a:lumMod val="75000"/>
                  <a:lumOff val="25000"/>
                </a:schemeClr>
              </a:solidFill>
              <a:cs typeface="Arial" pitchFamily="34" charset="0"/>
            </a:endParaRPr>
          </a:p>
        </p:txBody>
      </p:sp>
      <p:sp>
        <p:nvSpPr>
          <p:cNvPr id="22" name="Oval 4">
            <a:extLst>
              <a:ext uri="{FF2B5EF4-FFF2-40B4-BE49-F238E27FC236}">
                <a16:creationId xmlns:a16="http://schemas.microsoft.com/office/drawing/2014/main" id="{DC3953B6-631A-4E87-8895-B383A642572F}"/>
              </a:ext>
            </a:extLst>
          </p:cNvPr>
          <p:cNvSpPr/>
          <p:nvPr/>
        </p:nvSpPr>
        <p:spPr>
          <a:xfrm>
            <a:off x="977093" y="3217625"/>
            <a:ext cx="864000"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3" name="그룹 22">
            <a:extLst>
              <a:ext uri="{FF2B5EF4-FFF2-40B4-BE49-F238E27FC236}">
                <a16:creationId xmlns:a16="http://schemas.microsoft.com/office/drawing/2014/main" id="{3314680E-A68A-4F19-AC59-A33A40EA6155}"/>
              </a:ext>
            </a:extLst>
          </p:cNvPr>
          <p:cNvGrpSpPr/>
          <p:nvPr/>
        </p:nvGrpSpPr>
        <p:grpSpPr>
          <a:xfrm>
            <a:off x="1963172" y="3281050"/>
            <a:ext cx="5788003" cy="1076186"/>
            <a:chOff x="1963173" y="3101002"/>
            <a:chExt cx="4630544" cy="1076186"/>
          </a:xfrm>
        </p:grpSpPr>
        <p:sp>
          <p:nvSpPr>
            <p:cNvPr id="24" name="TextBox 23">
              <a:extLst>
                <a:ext uri="{FF2B5EF4-FFF2-40B4-BE49-F238E27FC236}">
                  <a16:creationId xmlns:a16="http://schemas.microsoft.com/office/drawing/2014/main" id="{2338CBE4-E8D6-4C4E-B969-888A3302BF49}"/>
                </a:ext>
              </a:extLst>
            </p:cNvPr>
            <p:cNvSpPr txBox="1"/>
            <p:nvPr/>
          </p:nvSpPr>
          <p:spPr>
            <a:xfrm>
              <a:off x="1963173" y="3101002"/>
              <a:ext cx="4630544"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Storage</a:t>
              </a:r>
              <a:endParaRPr lang="ko-KR" altLang="en-US" sz="14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6F223E2C-5703-4DFB-80B8-0D188728D7E7}"/>
                </a:ext>
              </a:extLst>
            </p:cNvPr>
            <p:cNvSpPr txBox="1"/>
            <p:nvPr/>
          </p:nvSpPr>
          <p:spPr>
            <a:xfrm>
              <a:off x="1963173" y="3346191"/>
              <a:ext cx="4630544"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Our partners will provide access to their databases let us query only the data needed for modeling, we will keep that data in our database with other personal information of the clients, and finally in the same database we will store the results that will be share to our partners.</a:t>
              </a:r>
              <a:endParaRPr lang="ko-KR" altLang="en-US" sz="1200" dirty="0">
                <a:solidFill>
                  <a:schemeClr val="tx1">
                    <a:lumMod val="75000"/>
                    <a:lumOff val="25000"/>
                  </a:schemeClr>
                </a:solidFill>
                <a:cs typeface="Arial" pitchFamily="34" charset="0"/>
              </a:endParaRPr>
            </a:p>
          </p:txBody>
        </p:sp>
      </p:grpSp>
      <p:sp>
        <p:nvSpPr>
          <p:cNvPr id="26" name="Oval 77">
            <a:extLst>
              <a:ext uri="{FF2B5EF4-FFF2-40B4-BE49-F238E27FC236}">
                <a16:creationId xmlns:a16="http://schemas.microsoft.com/office/drawing/2014/main" id="{E7DAB928-7C01-4B57-A6EA-B25CFB6B1E5B}"/>
              </a:ext>
            </a:extLst>
          </p:cNvPr>
          <p:cNvSpPr/>
          <p:nvPr/>
        </p:nvSpPr>
        <p:spPr>
          <a:xfrm>
            <a:off x="977093" y="4289316"/>
            <a:ext cx="864000"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7" name="그룹 26">
            <a:extLst>
              <a:ext uri="{FF2B5EF4-FFF2-40B4-BE49-F238E27FC236}">
                <a16:creationId xmlns:a16="http://schemas.microsoft.com/office/drawing/2014/main" id="{704F91CC-6E24-4840-B47C-40485184F85A}"/>
              </a:ext>
            </a:extLst>
          </p:cNvPr>
          <p:cNvGrpSpPr/>
          <p:nvPr/>
        </p:nvGrpSpPr>
        <p:grpSpPr>
          <a:xfrm>
            <a:off x="1963172" y="4352741"/>
            <a:ext cx="5788003" cy="706854"/>
            <a:chOff x="1963173" y="4172693"/>
            <a:chExt cx="4630544" cy="706854"/>
          </a:xfrm>
        </p:grpSpPr>
        <p:sp>
          <p:nvSpPr>
            <p:cNvPr id="28" name="TextBox 27">
              <a:extLst>
                <a:ext uri="{FF2B5EF4-FFF2-40B4-BE49-F238E27FC236}">
                  <a16:creationId xmlns:a16="http://schemas.microsoft.com/office/drawing/2014/main" id="{D9CC0ADE-A32C-4B92-B76D-7C016A05204D}"/>
                </a:ext>
              </a:extLst>
            </p:cNvPr>
            <p:cNvSpPr txBox="1"/>
            <p:nvPr/>
          </p:nvSpPr>
          <p:spPr>
            <a:xfrm>
              <a:off x="1963173" y="4172693"/>
              <a:ext cx="4630544"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Security</a:t>
              </a: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F9DDD24D-E7A2-4F6E-960B-529205C76FA9}"/>
                </a:ext>
              </a:extLst>
            </p:cNvPr>
            <p:cNvSpPr txBox="1"/>
            <p:nvPr/>
          </p:nvSpPr>
          <p:spPr>
            <a:xfrm>
              <a:off x="1963173" y="4417882"/>
              <a:ext cx="4630544"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The storage meet all the requirements for financial data like encryption, minimal exposure to network and it will be only handle by our analysts in house. </a:t>
              </a:r>
              <a:endParaRPr lang="ko-KR" altLang="en-US" sz="1200" dirty="0">
                <a:solidFill>
                  <a:schemeClr val="tx1">
                    <a:lumMod val="75000"/>
                    <a:lumOff val="25000"/>
                  </a:schemeClr>
                </a:solidFill>
                <a:cs typeface="Arial" pitchFamily="34" charset="0"/>
              </a:endParaRPr>
            </a:p>
          </p:txBody>
        </p:sp>
      </p:grpSp>
      <p:sp>
        <p:nvSpPr>
          <p:cNvPr id="30" name="Oval 81">
            <a:extLst>
              <a:ext uri="{FF2B5EF4-FFF2-40B4-BE49-F238E27FC236}">
                <a16:creationId xmlns:a16="http://schemas.microsoft.com/office/drawing/2014/main" id="{C50BF39F-F00C-47D1-82B5-EB7B1D22E655}"/>
              </a:ext>
            </a:extLst>
          </p:cNvPr>
          <p:cNvSpPr/>
          <p:nvPr/>
        </p:nvSpPr>
        <p:spPr>
          <a:xfrm>
            <a:off x="977093" y="5361006"/>
            <a:ext cx="864000"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1" name="그룹 30">
            <a:extLst>
              <a:ext uri="{FF2B5EF4-FFF2-40B4-BE49-F238E27FC236}">
                <a16:creationId xmlns:a16="http://schemas.microsoft.com/office/drawing/2014/main" id="{92649897-F71E-4481-BC18-EB7D0B63BA6C}"/>
              </a:ext>
            </a:extLst>
          </p:cNvPr>
          <p:cNvGrpSpPr/>
          <p:nvPr/>
        </p:nvGrpSpPr>
        <p:grpSpPr>
          <a:xfrm>
            <a:off x="1963172" y="5424432"/>
            <a:ext cx="5788003" cy="706854"/>
            <a:chOff x="1963173" y="5244384"/>
            <a:chExt cx="4630544" cy="706854"/>
          </a:xfrm>
        </p:grpSpPr>
        <p:sp>
          <p:nvSpPr>
            <p:cNvPr id="32" name="TextBox 31">
              <a:extLst>
                <a:ext uri="{FF2B5EF4-FFF2-40B4-BE49-F238E27FC236}">
                  <a16:creationId xmlns:a16="http://schemas.microsoft.com/office/drawing/2014/main" id="{4BF333D8-7659-420F-A0D5-E2B291FD0550}"/>
                </a:ext>
              </a:extLst>
            </p:cNvPr>
            <p:cNvSpPr txBox="1"/>
            <p:nvPr/>
          </p:nvSpPr>
          <p:spPr>
            <a:xfrm>
              <a:off x="1963173" y="5244384"/>
              <a:ext cx="4630544" cy="307777"/>
            </a:xfrm>
            <a:prstGeom prst="rect">
              <a:avLst/>
            </a:prstGeom>
            <a:noFill/>
          </p:spPr>
          <p:txBody>
            <a:bodyPr wrap="square" rtlCol="0" anchor="ctr">
              <a:spAutoFit/>
            </a:bodyPr>
            <a:lstStyle/>
            <a:p>
              <a:r>
                <a:rPr lang="en-US" altLang="ko-KR" sz="1400" b="1" dirty="0" smtClean="0">
                  <a:solidFill>
                    <a:schemeClr val="tx1">
                      <a:lumMod val="75000"/>
                      <a:lumOff val="25000"/>
                    </a:schemeClr>
                  </a:solidFill>
                  <a:cs typeface="Arial" pitchFamily="34" charset="0"/>
                </a:rPr>
                <a:t>Traceability</a:t>
              </a:r>
              <a:endParaRPr lang="ko-KR" altLang="en-US" sz="14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E848DC46-B0F6-4B35-A047-04DF1C42DF17}"/>
                </a:ext>
              </a:extLst>
            </p:cNvPr>
            <p:cNvSpPr txBox="1"/>
            <p:nvPr/>
          </p:nvSpPr>
          <p:spPr>
            <a:xfrm>
              <a:off x="1963173" y="5489573"/>
              <a:ext cx="4630544" cy="46166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All the users and transactions can be tracked to make sure that data is managed as per partners requirements.</a:t>
              </a:r>
              <a:endParaRPr lang="ko-KR" altLang="en-US" sz="1200" dirty="0">
                <a:solidFill>
                  <a:schemeClr val="tx1">
                    <a:lumMod val="75000"/>
                    <a:lumOff val="25000"/>
                  </a:schemeClr>
                </a:solidFill>
                <a:cs typeface="Arial" pitchFamily="34" charset="0"/>
              </a:endParaRPr>
            </a:p>
          </p:txBody>
        </p:sp>
      </p:grpSp>
      <p:grpSp>
        <p:nvGrpSpPr>
          <p:cNvPr id="37" name="그룹 20">
            <a:extLst>
              <a:ext uri="{FF2B5EF4-FFF2-40B4-BE49-F238E27FC236}">
                <a16:creationId xmlns:a16="http://schemas.microsoft.com/office/drawing/2014/main" id="{7B1B19F4-14F7-427C-8E61-01BDC13383CC}"/>
              </a:ext>
            </a:extLst>
          </p:cNvPr>
          <p:cNvGrpSpPr/>
          <p:nvPr/>
        </p:nvGrpSpPr>
        <p:grpSpPr>
          <a:xfrm>
            <a:off x="8314509" y="1862891"/>
            <a:ext cx="2765375" cy="3743009"/>
            <a:chOff x="7973437" y="1257242"/>
            <a:chExt cx="3336729" cy="4962102"/>
          </a:xfrm>
        </p:grpSpPr>
        <p:grpSp>
          <p:nvGrpSpPr>
            <p:cNvPr id="38" name="그룹 9">
              <a:extLst>
                <a:ext uri="{FF2B5EF4-FFF2-40B4-BE49-F238E27FC236}">
                  <a16:creationId xmlns:a16="http://schemas.microsoft.com/office/drawing/2014/main" id="{4D8742B2-A802-49D3-A8D9-C4B7ADD37648}"/>
                </a:ext>
              </a:extLst>
            </p:cNvPr>
            <p:cNvGrpSpPr/>
            <p:nvPr/>
          </p:nvGrpSpPr>
          <p:grpSpPr>
            <a:xfrm>
              <a:off x="9870166" y="1257242"/>
              <a:ext cx="1440000" cy="4962102"/>
              <a:chOff x="10282147" y="1196954"/>
              <a:chExt cx="1440000" cy="4962102"/>
            </a:xfrm>
            <a:solidFill>
              <a:schemeClr val="accent5"/>
            </a:solidFill>
          </p:grpSpPr>
          <p:sp>
            <p:nvSpPr>
              <p:cNvPr id="44" name="Oval 6">
                <a:extLst>
                  <a:ext uri="{FF2B5EF4-FFF2-40B4-BE49-F238E27FC236}">
                    <a16:creationId xmlns:a16="http://schemas.microsoft.com/office/drawing/2014/main" id="{6AF4044D-7D11-4A51-95FF-CFBEAF4A5154}"/>
                  </a:ext>
                </a:extLst>
              </p:cNvPr>
              <p:cNvSpPr/>
              <p:nvPr/>
            </p:nvSpPr>
            <p:spPr>
              <a:xfrm rot="5400000">
                <a:off x="10282147" y="1196954"/>
                <a:ext cx="1440000" cy="14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Rounded Rectangle 7">
                <a:extLst>
                  <a:ext uri="{FF2B5EF4-FFF2-40B4-BE49-F238E27FC236}">
                    <a16:creationId xmlns:a16="http://schemas.microsoft.com/office/drawing/2014/main" id="{33C31698-74F0-4A70-AF86-4B0E56651A53}"/>
                  </a:ext>
                </a:extLst>
              </p:cNvPr>
              <p:cNvSpPr/>
              <p:nvPr/>
            </p:nvSpPr>
            <p:spPr>
              <a:xfrm rot="5400000">
                <a:off x="10758576" y="2026086"/>
                <a:ext cx="561147" cy="9644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ounded Rectangle 10">
                <a:extLst>
                  <a:ext uri="{FF2B5EF4-FFF2-40B4-BE49-F238E27FC236}">
                    <a16:creationId xmlns:a16="http://schemas.microsoft.com/office/drawing/2014/main" id="{71D74537-5307-44A5-AA53-C23329C4F3CB}"/>
                  </a:ext>
                </a:extLst>
              </p:cNvPr>
              <p:cNvSpPr/>
              <p:nvPr/>
            </p:nvSpPr>
            <p:spPr>
              <a:xfrm rot="5400000">
                <a:off x="10934271" y="2468773"/>
                <a:ext cx="209758" cy="964412"/>
              </a:xfrm>
              <a:prstGeom prst="roundRect">
                <a:avLst>
                  <a:gd name="adj" fmla="val 3533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Rounded Rectangle 11">
                <a:extLst>
                  <a:ext uri="{FF2B5EF4-FFF2-40B4-BE49-F238E27FC236}">
                    <a16:creationId xmlns:a16="http://schemas.microsoft.com/office/drawing/2014/main" id="{7A53A2A5-14E6-4D35-8CE6-7C052EFDEC02}"/>
                  </a:ext>
                </a:extLst>
              </p:cNvPr>
              <p:cNvSpPr/>
              <p:nvPr/>
            </p:nvSpPr>
            <p:spPr>
              <a:xfrm rot="5400000">
                <a:off x="9326728" y="4173557"/>
                <a:ext cx="3412584" cy="558414"/>
              </a:xfrm>
              <a:prstGeom prst="roundRect">
                <a:avLst>
                  <a:gd name="adj" fmla="val 98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Oval 6">
                <a:extLst>
                  <a:ext uri="{FF2B5EF4-FFF2-40B4-BE49-F238E27FC236}">
                    <a16:creationId xmlns:a16="http://schemas.microsoft.com/office/drawing/2014/main" id="{776F436F-AB7C-4060-8265-C989AD2D56B3}"/>
                  </a:ext>
                </a:extLst>
              </p:cNvPr>
              <p:cNvSpPr/>
              <p:nvPr/>
            </p:nvSpPr>
            <p:spPr>
              <a:xfrm rot="5400000">
                <a:off x="10468790" y="1366615"/>
                <a:ext cx="1086809" cy="1086809"/>
              </a:xfrm>
              <a:prstGeom prst="ellipse">
                <a:avLst/>
              </a:prstGeom>
              <a:solidFill>
                <a:schemeClr val="accent5"/>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9" name="Rounded Rectangle 4">
              <a:extLst>
                <a:ext uri="{FF2B5EF4-FFF2-40B4-BE49-F238E27FC236}">
                  <a16:creationId xmlns:a16="http://schemas.microsoft.com/office/drawing/2014/main" id="{BCBD8651-B8DD-4414-BBDF-66264CB2C0B7}"/>
                </a:ext>
              </a:extLst>
            </p:cNvPr>
            <p:cNvSpPr/>
            <p:nvPr/>
          </p:nvSpPr>
          <p:spPr>
            <a:xfrm>
              <a:off x="7973437" y="3479450"/>
              <a:ext cx="2376264" cy="576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lumOff val="35000"/>
                    </a:schemeClr>
                  </a:solidFill>
                </a:rPr>
                <a:t>Partners Data</a:t>
              </a:r>
              <a:endParaRPr lang="ko-KR" altLang="en-US" dirty="0">
                <a:solidFill>
                  <a:schemeClr val="tx1">
                    <a:lumMod val="65000"/>
                    <a:lumOff val="35000"/>
                  </a:schemeClr>
                </a:solidFill>
              </a:endParaRPr>
            </a:p>
          </p:txBody>
        </p:sp>
        <p:sp>
          <p:nvSpPr>
            <p:cNvPr id="40" name="Rounded Rectangle 5">
              <a:extLst>
                <a:ext uri="{FF2B5EF4-FFF2-40B4-BE49-F238E27FC236}">
                  <a16:creationId xmlns:a16="http://schemas.microsoft.com/office/drawing/2014/main" id="{ACECCDAE-64B8-4E65-8D91-C3FB37A5CE18}"/>
                </a:ext>
              </a:extLst>
            </p:cNvPr>
            <p:cNvSpPr/>
            <p:nvPr/>
          </p:nvSpPr>
          <p:spPr>
            <a:xfrm>
              <a:off x="7973437" y="4131285"/>
              <a:ext cx="2376264" cy="576000"/>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lumOff val="35000"/>
                    </a:schemeClr>
                  </a:solidFill>
                </a:rPr>
                <a:t>Clients Data</a:t>
              </a:r>
              <a:endParaRPr lang="ko-KR" altLang="en-US" dirty="0">
                <a:solidFill>
                  <a:schemeClr val="tx1">
                    <a:lumMod val="65000"/>
                    <a:lumOff val="35000"/>
                  </a:schemeClr>
                </a:solidFill>
              </a:endParaRPr>
            </a:p>
          </p:txBody>
        </p:sp>
        <p:sp>
          <p:nvSpPr>
            <p:cNvPr id="41" name="Rounded Rectangle 6">
              <a:extLst>
                <a:ext uri="{FF2B5EF4-FFF2-40B4-BE49-F238E27FC236}">
                  <a16:creationId xmlns:a16="http://schemas.microsoft.com/office/drawing/2014/main" id="{FF3A3E92-4FC1-4E48-949D-8CA2CCBF2B3C}"/>
                </a:ext>
              </a:extLst>
            </p:cNvPr>
            <p:cNvSpPr/>
            <p:nvPr/>
          </p:nvSpPr>
          <p:spPr>
            <a:xfrm>
              <a:off x="7973437" y="4783120"/>
              <a:ext cx="2376264" cy="5760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lumOff val="35000"/>
                    </a:schemeClr>
                  </a:solidFill>
                </a:rPr>
                <a:t>Analytics Data</a:t>
              </a:r>
              <a:endParaRPr lang="ko-KR" altLang="en-US" dirty="0">
                <a:solidFill>
                  <a:schemeClr val="tx1">
                    <a:lumMod val="65000"/>
                    <a:lumOff val="35000"/>
                  </a:schemeClr>
                </a:solidFill>
              </a:endParaRPr>
            </a:p>
          </p:txBody>
        </p:sp>
        <p:sp>
          <p:nvSpPr>
            <p:cNvPr id="43" name="Rectangle 9">
              <a:extLst>
                <a:ext uri="{FF2B5EF4-FFF2-40B4-BE49-F238E27FC236}">
                  <a16:creationId xmlns:a16="http://schemas.microsoft.com/office/drawing/2014/main" id="{6B248022-98C8-4434-9806-08C4F392423E}"/>
                </a:ext>
              </a:extLst>
            </p:cNvPr>
            <p:cNvSpPr/>
            <p:nvPr/>
          </p:nvSpPr>
          <p:spPr>
            <a:xfrm>
              <a:off x="10285112" y="1630104"/>
              <a:ext cx="630201" cy="629177"/>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
        <p:nvSpPr>
          <p:cNvPr id="49" name="Oval 44">
            <a:extLst>
              <a:ext uri="{FF2B5EF4-FFF2-40B4-BE49-F238E27FC236}">
                <a16:creationId xmlns:a16="http://schemas.microsoft.com/office/drawing/2014/main" id="{94195A6D-E3B2-4E10-BD54-AC5E4FED7A15}"/>
              </a:ext>
            </a:extLst>
          </p:cNvPr>
          <p:cNvSpPr>
            <a:spLocks noChangeAspect="1"/>
          </p:cNvSpPr>
          <p:nvPr/>
        </p:nvSpPr>
        <p:spPr>
          <a:xfrm>
            <a:off x="1210531" y="4436702"/>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4">
            <a:extLst>
              <a:ext uri="{FF2B5EF4-FFF2-40B4-BE49-F238E27FC236}">
                <a16:creationId xmlns:a16="http://schemas.microsoft.com/office/drawing/2014/main" id="{94195A6D-E3B2-4E10-BD54-AC5E4FED7A15}"/>
              </a:ext>
            </a:extLst>
          </p:cNvPr>
          <p:cNvSpPr>
            <a:spLocks noChangeAspect="1"/>
          </p:cNvSpPr>
          <p:nvPr/>
        </p:nvSpPr>
        <p:spPr>
          <a:xfrm>
            <a:off x="1210531" y="3331532"/>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44">
            <a:extLst>
              <a:ext uri="{FF2B5EF4-FFF2-40B4-BE49-F238E27FC236}">
                <a16:creationId xmlns:a16="http://schemas.microsoft.com/office/drawing/2014/main" id="{94195A6D-E3B2-4E10-BD54-AC5E4FED7A15}"/>
              </a:ext>
            </a:extLst>
          </p:cNvPr>
          <p:cNvSpPr>
            <a:spLocks noChangeAspect="1"/>
          </p:cNvSpPr>
          <p:nvPr/>
        </p:nvSpPr>
        <p:spPr>
          <a:xfrm>
            <a:off x="1210531" y="5508392"/>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24890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Risk Management</a:t>
            </a:r>
            <a:endParaRPr lang="en-US" dirty="0"/>
          </a:p>
        </p:txBody>
      </p:sp>
      <p:grpSp>
        <p:nvGrpSpPr>
          <p:cNvPr id="5" name="그룹 4">
            <a:extLst>
              <a:ext uri="{FF2B5EF4-FFF2-40B4-BE49-F238E27FC236}">
                <a16:creationId xmlns:a16="http://schemas.microsoft.com/office/drawing/2014/main" id="{02BDEBF5-2F2C-4654-A694-3807F125F254}"/>
              </a:ext>
            </a:extLst>
          </p:cNvPr>
          <p:cNvGrpSpPr/>
          <p:nvPr/>
        </p:nvGrpSpPr>
        <p:grpSpPr>
          <a:xfrm>
            <a:off x="5231904" y="2570644"/>
            <a:ext cx="1728192" cy="2736304"/>
            <a:chOff x="5216827" y="2636912"/>
            <a:chExt cx="1728192" cy="2736304"/>
          </a:xfrm>
        </p:grpSpPr>
        <p:sp>
          <p:nvSpPr>
            <p:cNvPr id="6" name="Rectangle 215">
              <a:extLst>
                <a:ext uri="{FF2B5EF4-FFF2-40B4-BE49-F238E27FC236}">
                  <a16:creationId xmlns:a16="http://schemas.microsoft.com/office/drawing/2014/main" id="{3C5E7AF3-00C7-4204-8A2C-92D04A941F59}"/>
                </a:ext>
              </a:extLst>
            </p:cNvPr>
            <p:cNvSpPr/>
            <p:nvPr/>
          </p:nvSpPr>
          <p:spPr>
            <a:xfrm>
              <a:off x="5216827" y="2636912"/>
              <a:ext cx="1728192" cy="2736304"/>
            </a:xfrm>
            <a:custGeom>
              <a:avLst/>
              <a:gdLst/>
              <a:ahLst/>
              <a:cxnLst/>
              <a:rect l="l" t="t" r="r" b="b"/>
              <a:pathLst>
                <a:path w="1728192" h="2736304">
                  <a:moveTo>
                    <a:pt x="864096" y="1490204"/>
                  </a:moveTo>
                  <a:cubicBezTo>
                    <a:pt x="764674" y="1490204"/>
                    <a:pt x="684076" y="1570802"/>
                    <a:pt x="684076" y="1670224"/>
                  </a:cubicBezTo>
                  <a:cubicBezTo>
                    <a:pt x="684076" y="1736166"/>
                    <a:pt x="719532" y="1793828"/>
                    <a:pt x="773967" y="1822574"/>
                  </a:cubicBezTo>
                  <a:lnTo>
                    <a:pt x="648072" y="2254213"/>
                  </a:lnTo>
                  <a:lnTo>
                    <a:pt x="1080120" y="2254213"/>
                  </a:lnTo>
                  <a:lnTo>
                    <a:pt x="954225" y="1822574"/>
                  </a:lnTo>
                  <a:cubicBezTo>
                    <a:pt x="1008660" y="1793828"/>
                    <a:pt x="1044116" y="1736166"/>
                    <a:pt x="1044116" y="1670224"/>
                  </a:cubicBezTo>
                  <a:cubicBezTo>
                    <a:pt x="1044116" y="1570802"/>
                    <a:pt x="963518" y="1490204"/>
                    <a:pt x="864096" y="1490204"/>
                  </a:cubicBezTo>
                  <a:close/>
                  <a:moveTo>
                    <a:pt x="864096" y="228600"/>
                  </a:moveTo>
                  <a:cubicBezTo>
                    <a:pt x="737844" y="228600"/>
                    <a:pt x="635496" y="330948"/>
                    <a:pt x="635496" y="457200"/>
                  </a:cubicBezTo>
                  <a:lnTo>
                    <a:pt x="635078" y="457200"/>
                  </a:lnTo>
                  <a:lnTo>
                    <a:pt x="635078" y="1008112"/>
                  </a:lnTo>
                  <a:lnTo>
                    <a:pt x="1093113" y="1008112"/>
                  </a:lnTo>
                  <a:lnTo>
                    <a:pt x="1093113" y="457200"/>
                  </a:lnTo>
                  <a:lnTo>
                    <a:pt x="1092696" y="457200"/>
                  </a:lnTo>
                  <a:cubicBezTo>
                    <a:pt x="1092696" y="330948"/>
                    <a:pt x="990348" y="228600"/>
                    <a:pt x="864096" y="228600"/>
                  </a:cubicBezTo>
                  <a:close/>
                  <a:moveTo>
                    <a:pt x="864096" y="0"/>
                  </a:moveTo>
                  <a:cubicBezTo>
                    <a:pt x="1108128" y="0"/>
                    <a:pt x="1307504" y="191187"/>
                    <a:pt x="1318761" y="432048"/>
                  </a:cubicBezTo>
                  <a:lnTo>
                    <a:pt x="1321296" y="432048"/>
                  </a:lnTo>
                  <a:lnTo>
                    <a:pt x="1321296" y="457200"/>
                  </a:lnTo>
                  <a:lnTo>
                    <a:pt x="1321296" y="1008112"/>
                  </a:lnTo>
                  <a:lnTo>
                    <a:pt x="1440154" y="1008112"/>
                  </a:lnTo>
                  <a:cubicBezTo>
                    <a:pt x="1599233" y="1008112"/>
                    <a:pt x="1728192" y="1137071"/>
                    <a:pt x="1728192" y="1296150"/>
                  </a:cubicBezTo>
                  <a:lnTo>
                    <a:pt x="1728192" y="2448266"/>
                  </a:lnTo>
                  <a:cubicBezTo>
                    <a:pt x="1728192" y="2607345"/>
                    <a:pt x="1599233" y="2736304"/>
                    <a:pt x="1440154" y="2736304"/>
                  </a:cubicBezTo>
                  <a:lnTo>
                    <a:pt x="288038" y="2736304"/>
                  </a:lnTo>
                  <a:cubicBezTo>
                    <a:pt x="128959" y="2736304"/>
                    <a:pt x="0" y="2607345"/>
                    <a:pt x="0" y="2448266"/>
                  </a:cubicBezTo>
                  <a:lnTo>
                    <a:pt x="0" y="1296150"/>
                  </a:lnTo>
                  <a:cubicBezTo>
                    <a:pt x="0" y="1137071"/>
                    <a:pt x="128959" y="1008112"/>
                    <a:pt x="288038" y="1008112"/>
                  </a:cubicBezTo>
                  <a:lnTo>
                    <a:pt x="406895" y="1008112"/>
                  </a:lnTo>
                  <a:lnTo>
                    <a:pt x="406895" y="451098"/>
                  </a:lnTo>
                  <a:lnTo>
                    <a:pt x="407511" y="451098"/>
                  </a:lnTo>
                  <a:cubicBezTo>
                    <a:pt x="410206" y="201401"/>
                    <a:pt x="613631" y="0"/>
                    <a:pt x="864096" y="0"/>
                  </a:cubicBezTo>
                  <a:close/>
                </a:path>
              </a:pathLst>
            </a:custGeom>
            <a:solidFill>
              <a:schemeClr val="accent5">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7" name="Rounded Rectangle 213">
              <a:extLst>
                <a:ext uri="{FF2B5EF4-FFF2-40B4-BE49-F238E27FC236}">
                  <a16:creationId xmlns:a16="http://schemas.microsoft.com/office/drawing/2014/main" id="{7DB9D5C1-CF01-4AA3-9330-0A06AF165B5F}"/>
                </a:ext>
              </a:extLst>
            </p:cNvPr>
            <p:cNvSpPr/>
            <p:nvPr/>
          </p:nvSpPr>
          <p:spPr>
            <a:xfrm>
              <a:off x="5348014" y="3783285"/>
              <a:ext cx="1455440" cy="1455440"/>
            </a:xfrm>
            <a:prstGeom prst="roundRect">
              <a:avLst>
                <a:gd name="adj" fmla="val 14209"/>
              </a:avLst>
            </a:prstGeom>
            <a:solidFill>
              <a:schemeClr val="accent5">
                <a:alpha val="10000"/>
              </a:schemeClr>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8" name="Oval 93">
            <a:extLst>
              <a:ext uri="{FF2B5EF4-FFF2-40B4-BE49-F238E27FC236}">
                <a16:creationId xmlns:a16="http://schemas.microsoft.com/office/drawing/2014/main" id="{44B7088D-2FB2-44E2-8E4D-17F1F5507EBF}"/>
              </a:ext>
            </a:extLst>
          </p:cNvPr>
          <p:cNvSpPr/>
          <p:nvPr/>
        </p:nvSpPr>
        <p:spPr>
          <a:xfrm rot="900000" flipH="1">
            <a:off x="7105610" y="4904431"/>
            <a:ext cx="2512640" cy="920956"/>
          </a:xfrm>
          <a:custGeom>
            <a:avLst/>
            <a:gdLst/>
            <a:ahLst/>
            <a:cxnLst/>
            <a:rect l="l" t="t" r="r" b="b"/>
            <a:pathLst>
              <a:path w="2512640" h="920956">
                <a:moveTo>
                  <a:pt x="385100" y="94051"/>
                </a:moveTo>
                <a:cubicBezTo>
                  <a:pt x="214663" y="128927"/>
                  <a:pt x="86452" y="279731"/>
                  <a:pt x="86453" y="460479"/>
                </a:cubicBezTo>
                <a:cubicBezTo>
                  <a:pt x="86453" y="667048"/>
                  <a:pt x="253910" y="834506"/>
                  <a:pt x="460480" y="834506"/>
                </a:cubicBezTo>
                <a:cubicBezTo>
                  <a:pt x="667048" y="834506"/>
                  <a:pt x="834507" y="667048"/>
                  <a:pt x="834507" y="460479"/>
                </a:cubicBezTo>
                <a:cubicBezTo>
                  <a:pt x="834507" y="253910"/>
                  <a:pt x="667048" y="86452"/>
                  <a:pt x="460480" y="86452"/>
                </a:cubicBezTo>
                <a:cubicBezTo>
                  <a:pt x="434658" y="86452"/>
                  <a:pt x="409448" y="89068"/>
                  <a:pt x="385100" y="94051"/>
                </a:cubicBezTo>
                <a:close/>
                <a:moveTo>
                  <a:pt x="367676" y="9355"/>
                </a:moveTo>
                <a:cubicBezTo>
                  <a:pt x="397652" y="3221"/>
                  <a:pt x="428689" y="0"/>
                  <a:pt x="460478" y="0"/>
                </a:cubicBezTo>
                <a:cubicBezTo>
                  <a:pt x="641050" y="0"/>
                  <a:pt x="797347" y="103936"/>
                  <a:pt x="871118" y="256089"/>
                </a:cubicBezTo>
                <a:lnTo>
                  <a:pt x="1045780" y="256089"/>
                </a:lnTo>
                <a:cubicBezTo>
                  <a:pt x="1078943" y="256089"/>
                  <a:pt x="1106554" y="279855"/>
                  <a:pt x="1111181" y="311537"/>
                </a:cubicBezTo>
                <a:lnTo>
                  <a:pt x="1155264" y="311537"/>
                </a:lnTo>
                <a:lnTo>
                  <a:pt x="1155264" y="309907"/>
                </a:lnTo>
                <a:cubicBezTo>
                  <a:pt x="1155263" y="287615"/>
                  <a:pt x="1168817" y="268488"/>
                  <a:pt x="1188133" y="260318"/>
                </a:cubicBezTo>
                <a:cubicBezTo>
                  <a:pt x="1194572" y="257595"/>
                  <a:pt x="1201651" y="256089"/>
                  <a:pt x="1209081" y="256089"/>
                </a:cubicBezTo>
                <a:lnTo>
                  <a:pt x="1253772" y="256089"/>
                </a:lnTo>
                <a:cubicBezTo>
                  <a:pt x="1283495" y="256089"/>
                  <a:pt x="1307589" y="280184"/>
                  <a:pt x="1307589" y="309907"/>
                </a:cubicBezTo>
                <a:lnTo>
                  <a:pt x="1307590" y="311537"/>
                </a:lnTo>
                <a:lnTo>
                  <a:pt x="2479916" y="311537"/>
                </a:lnTo>
                <a:cubicBezTo>
                  <a:pt x="2497988" y="311537"/>
                  <a:pt x="2512639" y="326188"/>
                  <a:pt x="2512640" y="344260"/>
                </a:cubicBezTo>
                <a:lnTo>
                  <a:pt x="2512640" y="611501"/>
                </a:lnTo>
                <a:lnTo>
                  <a:pt x="2512639" y="611502"/>
                </a:lnTo>
                <a:lnTo>
                  <a:pt x="2512639" y="909402"/>
                </a:lnTo>
                <a:lnTo>
                  <a:pt x="2263124" y="909402"/>
                </a:lnTo>
                <a:lnTo>
                  <a:pt x="2263124" y="644224"/>
                </a:lnTo>
                <a:lnTo>
                  <a:pt x="2197534" y="644224"/>
                </a:lnTo>
                <a:lnTo>
                  <a:pt x="2197534" y="909402"/>
                </a:lnTo>
                <a:lnTo>
                  <a:pt x="1948019" y="909402"/>
                </a:lnTo>
                <a:lnTo>
                  <a:pt x="1948019" y="644224"/>
                </a:lnTo>
                <a:lnTo>
                  <a:pt x="1882429" y="644224"/>
                </a:lnTo>
                <a:lnTo>
                  <a:pt x="1882429" y="909402"/>
                </a:lnTo>
                <a:lnTo>
                  <a:pt x="1632914" y="909402"/>
                </a:lnTo>
                <a:lnTo>
                  <a:pt x="1632914" y="644224"/>
                </a:lnTo>
                <a:lnTo>
                  <a:pt x="1307589" y="644224"/>
                </a:lnTo>
                <a:lnTo>
                  <a:pt x="1307589" y="645853"/>
                </a:lnTo>
                <a:cubicBezTo>
                  <a:pt x="1307590" y="675576"/>
                  <a:pt x="1283495" y="699671"/>
                  <a:pt x="1253771" y="699671"/>
                </a:cubicBezTo>
                <a:lnTo>
                  <a:pt x="1209081" y="699671"/>
                </a:lnTo>
                <a:cubicBezTo>
                  <a:pt x="1179358" y="699671"/>
                  <a:pt x="1155263" y="675576"/>
                  <a:pt x="1155264" y="645853"/>
                </a:cubicBezTo>
                <a:lnTo>
                  <a:pt x="1155264" y="644224"/>
                </a:lnTo>
                <a:lnTo>
                  <a:pt x="1111181" y="644224"/>
                </a:lnTo>
                <a:cubicBezTo>
                  <a:pt x="1106554" y="675905"/>
                  <a:pt x="1078943" y="699671"/>
                  <a:pt x="1045780" y="699671"/>
                </a:cubicBezTo>
                <a:lnTo>
                  <a:pt x="852227" y="699671"/>
                </a:lnTo>
                <a:cubicBezTo>
                  <a:pt x="772630" y="832714"/>
                  <a:pt x="626859" y="920956"/>
                  <a:pt x="460478" y="920956"/>
                </a:cubicBezTo>
                <a:cubicBezTo>
                  <a:pt x="206163" y="920956"/>
                  <a:pt x="0" y="714793"/>
                  <a:pt x="0" y="460478"/>
                </a:cubicBezTo>
                <a:cubicBezTo>
                  <a:pt x="0" y="237952"/>
                  <a:pt x="157843" y="52293"/>
                  <a:pt x="367676" y="93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Oval 136">
            <a:extLst>
              <a:ext uri="{FF2B5EF4-FFF2-40B4-BE49-F238E27FC236}">
                <a16:creationId xmlns:a16="http://schemas.microsoft.com/office/drawing/2014/main" id="{44B93565-DFB6-4781-B66E-720B8FB0CD78}"/>
              </a:ext>
            </a:extLst>
          </p:cNvPr>
          <p:cNvSpPr/>
          <p:nvPr/>
        </p:nvSpPr>
        <p:spPr>
          <a:xfrm rot="900000">
            <a:off x="8756886" y="5192605"/>
            <a:ext cx="748053" cy="748053"/>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Oval 21">
            <a:extLst>
              <a:ext uri="{FF2B5EF4-FFF2-40B4-BE49-F238E27FC236}">
                <a16:creationId xmlns:a16="http://schemas.microsoft.com/office/drawing/2014/main" id="{8890DCA3-D013-42EB-9611-FBD84025E7CA}"/>
              </a:ext>
            </a:extLst>
          </p:cNvPr>
          <p:cNvSpPr/>
          <p:nvPr/>
        </p:nvSpPr>
        <p:spPr>
          <a:xfrm rot="20700000">
            <a:off x="8917803" y="5368823"/>
            <a:ext cx="434971" cy="38122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93">
            <a:extLst>
              <a:ext uri="{FF2B5EF4-FFF2-40B4-BE49-F238E27FC236}">
                <a16:creationId xmlns:a16="http://schemas.microsoft.com/office/drawing/2014/main" id="{88A702AE-FF31-480D-BC05-DCC746A283CF}"/>
              </a:ext>
            </a:extLst>
          </p:cNvPr>
          <p:cNvSpPr/>
          <p:nvPr/>
        </p:nvSpPr>
        <p:spPr>
          <a:xfrm rot="20700000">
            <a:off x="2568304" y="4904430"/>
            <a:ext cx="2512640" cy="920956"/>
          </a:xfrm>
          <a:custGeom>
            <a:avLst/>
            <a:gdLst/>
            <a:ahLst/>
            <a:cxnLst/>
            <a:rect l="l" t="t" r="r" b="b"/>
            <a:pathLst>
              <a:path w="2512640" h="920956">
                <a:moveTo>
                  <a:pt x="385100" y="94051"/>
                </a:moveTo>
                <a:cubicBezTo>
                  <a:pt x="214663" y="128927"/>
                  <a:pt x="86452" y="279731"/>
                  <a:pt x="86453" y="460479"/>
                </a:cubicBezTo>
                <a:cubicBezTo>
                  <a:pt x="86453" y="667048"/>
                  <a:pt x="253910" y="834506"/>
                  <a:pt x="460480" y="834506"/>
                </a:cubicBezTo>
                <a:cubicBezTo>
                  <a:pt x="667048" y="834506"/>
                  <a:pt x="834507" y="667048"/>
                  <a:pt x="834507" y="460479"/>
                </a:cubicBezTo>
                <a:cubicBezTo>
                  <a:pt x="834507" y="253910"/>
                  <a:pt x="667048" y="86452"/>
                  <a:pt x="460480" y="86452"/>
                </a:cubicBezTo>
                <a:cubicBezTo>
                  <a:pt x="434658" y="86452"/>
                  <a:pt x="409448" y="89068"/>
                  <a:pt x="385100" y="94051"/>
                </a:cubicBezTo>
                <a:close/>
                <a:moveTo>
                  <a:pt x="367676" y="9355"/>
                </a:moveTo>
                <a:cubicBezTo>
                  <a:pt x="397652" y="3221"/>
                  <a:pt x="428689" y="0"/>
                  <a:pt x="460478" y="0"/>
                </a:cubicBezTo>
                <a:cubicBezTo>
                  <a:pt x="641050" y="0"/>
                  <a:pt x="797347" y="103936"/>
                  <a:pt x="871118" y="256089"/>
                </a:cubicBezTo>
                <a:lnTo>
                  <a:pt x="1045780" y="256089"/>
                </a:lnTo>
                <a:cubicBezTo>
                  <a:pt x="1078943" y="256089"/>
                  <a:pt x="1106554" y="279855"/>
                  <a:pt x="1111181" y="311537"/>
                </a:cubicBezTo>
                <a:lnTo>
                  <a:pt x="1155264" y="311537"/>
                </a:lnTo>
                <a:lnTo>
                  <a:pt x="1155264" y="309907"/>
                </a:lnTo>
                <a:cubicBezTo>
                  <a:pt x="1155263" y="287615"/>
                  <a:pt x="1168817" y="268488"/>
                  <a:pt x="1188133" y="260318"/>
                </a:cubicBezTo>
                <a:cubicBezTo>
                  <a:pt x="1194572" y="257595"/>
                  <a:pt x="1201651" y="256089"/>
                  <a:pt x="1209081" y="256089"/>
                </a:cubicBezTo>
                <a:lnTo>
                  <a:pt x="1253772" y="256089"/>
                </a:lnTo>
                <a:cubicBezTo>
                  <a:pt x="1283495" y="256089"/>
                  <a:pt x="1307589" y="280184"/>
                  <a:pt x="1307589" y="309907"/>
                </a:cubicBezTo>
                <a:lnTo>
                  <a:pt x="1307590" y="311537"/>
                </a:lnTo>
                <a:lnTo>
                  <a:pt x="2479916" y="311537"/>
                </a:lnTo>
                <a:cubicBezTo>
                  <a:pt x="2497988" y="311537"/>
                  <a:pt x="2512639" y="326188"/>
                  <a:pt x="2512640" y="344260"/>
                </a:cubicBezTo>
                <a:lnTo>
                  <a:pt x="2512640" y="611501"/>
                </a:lnTo>
                <a:lnTo>
                  <a:pt x="2512639" y="611502"/>
                </a:lnTo>
                <a:lnTo>
                  <a:pt x="2512639" y="909402"/>
                </a:lnTo>
                <a:lnTo>
                  <a:pt x="2263124" y="909402"/>
                </a:lnTo>
                <a:lnTo>
                  <a:pt x="2263124" y="644224"/>
                </a:lnTo>
                <a:lnTo>
                  <a:pt x="2197534" y="644224"/>
                </a:lnTo>
                <a:lnTo>
                  <a:pt x="2197534" y="909402"/>
                </a:lnTo>
                <a:lnTo>
                  <a:pt x="1948019" y="909402"/>
                </a:lnTo>
                <a:lnTo>
                  <a:pt x="1948019" y="644224"/>
                </a:lnTo>
                <a:lnTo>
                  <a:pt x="1882429" y="644224"/>
                </a:lnTo>
                <a:lnTo>
                  <a:pt x="1882429" y="909402"/>
                </a:lnTo>
                <a:lnTo>
                  <a:pt x="1632914" y="909402"/>
                </a:lnTo>
                <a:lnTo>
                  <a:pt x="1632914" y="644224"/>
                </a:lnTo>
                <a:lnTo>
                  <a:pt x="1307589" y="644224"/>
                </a:lnTo>
                <a:lnTo>
                  <a:pt x="1307589" y="645853"/>
                </a:lnTo>
                <a:cubicBezTo>
                  <a:pt x="1307590" y="675576"/>
                  <a:pt x="1283495" y="699671"/>
                  <a:pt x="1253771" y="699671"/>
                </a:cubicBezTo>
                <a:lnTo>
                  <a:pt x="1209081" y="699671"/>
                </a:lnTo>
                <a:cubicBezTo>
                  <a:pt x="1179358" y="699671"/>
                  <a:pt x="1155263" y="675576"/>
                  <a:pt x="1155264" y="645853"/>
                </a:cubicBezTo>
                <a:lnTo>
                  <a:pt x="1155264" y="644224"/>
                </a:lnTo>
                <a:lnTo>
                  <a:pt x="1111181" y="644224"/>
                </a:lnTo>
                <a:cubicBezTo>
                  <a:pt x="1106554" y="675905"/>
                  <a:pt x="1078943" y="699671"/>
                  <a:pt x="1045780" y="699671"/>
                </a:cubicBezTo>
                <a:lnTo>
                  <a:pt x="852227" y="699671"/>
                </a:lnTo>
                <a:cubicBezTo>
                  <a:pt x="772630" y="832714"/>
                  <a:pt x="626859" y="920956"/>
                  <a:pt x="460478" y="920956"/>
                </a:cubicBezTo>
                <a:cubicBezTo>
                  <a:pt x="206163" y="920956"/>
                  <a:pt x="0" y="714793"/>
                  <a:pt x="0" y="460478"/>
                </a:cubicBezTo>
                <a:cubicBezTo>
                  <a:pt x="0" y="237952"/>
                  <a:pt x="157843" y="52293"/>
                  <a:pt x="367676" y="93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Oval 137">
            <a:extLst>
              <a:ext uri="{FF2B5EF4-FFF2-40B4-BE49-F238E27FC236}">
                <a16:creationId xmlns:a16="http://schemas.microsoft.com/office/drawing/2014/main" id="{5FAFE165-4AC0-4F39-B349-0FDA696306DE}"/>
              </a:ext>
            </a:extLst>
          </p:cNvPr>
          <p:cNvSpPr/>
          <p:nvPr/>
        </p:nvSpPr>
        <p:spPr>
          <a:xfrm rot="900000">
            <a:off x="2684679" y="5192605"/>
            <a:ext cx="748053" cy="748053"/>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3" name="Trapezoid 3">
            <a:extLst>
              <a:ext uri="{FF2B5EF4-FFF2-40B4-BE49-F238E27FC236}">
                <a16:creationId xmlns:a16="http://schemas.microsoft.com/office/drawing/2014/main" id="{640151D0-AA6E-42C6-98CE-3C4BA79AA231}"/>
              </a:ext>
            </a:extLst>
          </p:cNvPr>
          <p:cNvSpPr/>
          <p:nvPr/>
        </p:nvSpPr>
        <p:spPr>
          <a:xfrm>
            <a:off x="2870404" y="5364909"/>
            <a:ext cx="381729" cy="389051"/>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Oval 93">
            <a:extLst>
              <a:ext uri="{FF2B5EF4-FFF2-40B4-BE49-F238E27FC236}">
                <a16:creationId xmlns:a16="http://schemas.microsoft.com/office/drawing/2014/main" id="{C907B238-A7B1-4805-ADCC-2B78E9B76629}"/>
              </a:ext>
            </a:extLst>
          </p:cNvPr>
          <p:cNvSpPr/>
          <p:nvPr/>
        </p:nvSpPr>
        <p:spPr>
          <a:xfrm rot="900000">
            <a:off x="2568304" y="2019188"/>
            <a:ext cx="2512640" cy="920956"/>
          </a:xfrm>
          <a:custGeom>
            <a:avLst/>
            <a:gdLst/>
            <a:ahLst/>
            <a:cxnLst/>
            <a:rect l="l" t="t" r="r" b="b"/>
            <a:pathLst>
              <a:path w="2512640" h="920956">
                <a:moveTo>
                  <a:pt x="385100" y="94051"/>
                </a:moveTo>
                <a:cubicBezTo>
                  <a:pt x="214663" y="128927"/>
                  <a:pt x="86452" y="279731"/>
                  <a:pt x="86453" y="460479"/>
                </a:cubicBezTo>
                <a:cubicBezTo>
                  <a:pt x="86453" y="667048"/>
                  <a:pt x="253910" y="834506"/>
                  <a:pt x="460480" y="834506"/>
                </a:cubicBezTo>
                <a:cubicBezTo>
                  <a:pt x="667048" y="834506"/>
                  <a:pt x="834507" y="667048"/>
                  <a:pt x="834507" y="460479"/>
                </a:cubicBezTo>
                <a:cubicBezTo>
                  <a:pt x="834507" y="253910"/>
                  <a:pt x="667048" y="86452"/>
                  <a:pt x="460480" y="86452"/>
                </a:cubicBezTo>
                <a:cubicBezTo>
                  <a:pt x="434658" y="86452"/>
                  <a:pt x="409448" y="89068"/>
                  <a:pt x="385100" y="94051"/>
                </a:cubicBezTo>
                <a:close/>
                <a:moveTo>
                  <a:pt x="367676" y="9355"/>
                </a:moveTo>
                <a:cubicBezTo>
                  <a:pt x="397652" y="3221"/>
                  <a:pt x="428689" y="0"/>
                  <a:pt x="460478" y="0"/>
                </a:cubicBezTo>
                <a:cubicBezTo>
                  <a:pt x="641050" y="0"/>
                  <a:pt x="797347" y="103936"/>
                  <a:pt x="871118" y="256089"/>
                </a:cubicBezTo>
                <a:lnTo>
                  <a:pt x="1045780" y="256089"/>
                </a:lnTo>
                <a:cubicBezTo>
                  <a:pt x="1078943" y="256089"/>
                  <a:pt x="1106554" y="279855"/>
                  <a:pt x="1111181" y="311537"/>
                </a:cubicBezTo>
                <a:lnTo>
                  <a:pt x="1155264" y="311537"/>
                </a:lnTo>
                <a:lnTo>
                  <a:pt x="1155264" y="309907"/>
                </a:lnTo>
                <a:cubicBezTo>
                  <a:pt x="1155263" y="287615"/>
                  <a:pt x="1168817" y="268488"/>
                  <a:pt x="1188133" y="260318"/>
                </a:cubicBezTo>
                <a:cubicBezTo>
                  <a:pt x="1194572" y="257595"/>
                  <a:pt x="1201651" y="256089"/>
                  <a:pt x="1209081" y="256089"/>
                </a:cubicBezTo>
                <a:lnTo>
                  <a:pt x="1253772" y="256089"/>
                </a:lnTo>
                <a:cubicBezTo>
                  <a:pt x="1283495" y="256089"/>
                  <a:pt x="1307589" y="280184"/>
                  <a:pt x="1307589" y="309907"/>
                </a:cubicBezTo>
                <a:lnTo>
                  <a:pt x="1307590" y="311537"/>
                </a:lnTo>
                <a:lnTo>
                  <a:pt x="2479916" y="311537"/>
                </a:lnTo>
                <a:cubicBezTo>
                  <a:pt x="2497988" y="311537"/>
                  <a:pt x="2512639" y="326188"/>
                  <a:pt x="2512640" y="344260"/>
                </a:cubicBezTo>
                <a:lnTo>
                  <a:pt x="2512640" y="611501"/>
                </a:lnTo>
                <a:lnTo>
                  <a:pt x="2512639" y="611502"/>
                </a:lnTo>
                <a:lnTo>
                  <a:pt x="2512639" y="909402"/>
                </a:lnTo>
                <a:lnTo>
                  <a:pt x="2263124" y="909402"/>
                </a:lnTo>
                <a:lnTo>
                  <a:pt x="2263124" y="644224"/>
                </a:lnTo>
                <a:lnTo>
                  <a:pt x="2197534" y="644224"/>
                </a:lnTo>
                <a:lnTo>
                  <a:pt x="2197534" y="909402"/>
                </a:lnTo>
                <a:lnTo>
                  <a:pt x="1948019" y="909402"/>
                </a:lnTo>
                <a:lnTo>
                  <a:pt x="1948019" y="644224"/>
                </a:lnTo>
                <a:lnTo>
                  <a:pt x="1882429" y="644224"/>
                </a:lnTo>
                <a:lnTo>
                  <a:pt x="1882429" y="909402"/>
                </a:lnTo>
                <a:lnTo>
                  <a:pt x="1632914" y="909402"/>
                </a:lnTo>
                <a:lnTo>
                  <a:pt x="1632914" y="644224"/>
                </a:lnTo>
                <a:lnTo>
                  <a:pt x="1307589" y="644224"/>
                </a:lnTo>
                <a:lnTo>
                  <a:pt x="1307589" y="645853"/>
                </a:lnTo>
                <a:cubicBezTo>
                  <a:pt x="1307590" y="675576"/>
                  <a:pt x="1283495" y="699671"/>
                  <a:pt x="1253771" y="699671"/>
                </a:cubicBezTo>
                <a:lnTo>
                  <a:pt x="1209081" y="699671"/>
                </a:lnTo>
                <a:cubicBezTo>
                  <a:pt x="1179358" y="699671"/>
                  <a:pt x="1155263" y="675576"/>
                  <a:pt x="1155264" y="645853"/>
                </a:cubicBezTo>
                <a:lnTo>
                  <a:pt x="1155264" y="644224"/>
                </a:lnTo>
                <a:lnTo>
                  <a:pt x="1111181" y="644224"/>
                </a:lnTo>
                <a:cubicBezTo>
                  <a:pt x="1106554" y="675905"/>
                  <a:pt x="1078943" y="699671"/>
                  <a:pt x="1045780" y="699671"/>
                </a:cubicBezTo>
                <a:lnTo>
                  <a:pt x="852227" y="699671"/>
                </a:lnTo>
                <a:cubicBezTo>
                  <a:pt x="772630" y="832714"/>
                  <a:pt x="626859" y="920956"/>
                  <a:pt x="460478" y="920956"/>
                </a:cubicBezTo>
                <a:cubicBezTo>
                  <a:pt x="206163" y="920956"/>
                  <a:pt x="0" y="714793"/>
                  <a:pt x="0" y="460478"/>
                </a:cubicBezTo>
                <a:cubicBezTo>
                  <a:pt x="0" y="237952"/>
                  <a:pt x="157843" y="52293"/>
                  <a:pt x="367676" y="93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Oval 116">
            <a:extLst>
              <a:ext uri="{FF2B5EF4-FFF2-40B4-BE49-F238E27FC236}">
                <a16:creationId xmlns:a16="http://schemas.microsoft.com/office/drawing/2014/main" id="{9A44E998-C340-4470-A23D-F49F7F24AB49}"/>
              </a:ext>
            </a:extLst>
          </p:cNvPr>
          <p:cNvSpPr/>
          <p:nvPr/>
        </p:nvSpPr>
        <p:spPr>
          <a:xfrm rot="900000">
            <a:off x="2679244" y="1899696"/>
            <a:ext cx="748053" cy="748053"/>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6" name="Down Arrow 1">
            <a:extLst>
              <a:ext uri="{FF2B5EF4-FFF2-40B4-BE49-F238E27FC236}">
                <a16:creationId xmlns:a16="http://schemas.microsoft.com/office/drawing/2014/main" id="{1C6BBB85-4281-4A70-AE57-9973663461CF}"/>
              </a:ext>
            </a:extLst>
          </p:cNvPr>
          <p:cNvSpPr/>
          <p:nvPr/>
        </p:nvSpPr>
        <p:spPr>
          <a:xfrm rot="10800000" flipH="1">
            <a:off x="2872197" y="2072978"/>
            <a:ext cx="362145" cy="406688"/>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Oval 93">
            <a:extLst>
              <a:ext uri="{FF2B5EF4-FFF2-40B4-BE49-F238E27FC236}">
                <a16:creationId xmlns:a16="http://schemas.microsoft.com/office/drawing/2014/main" id="{59287CC8-7DC4-4187-9DFE-1AAF6C361468}"/>
              </a:ext>
            </a:extLst>
          </p:cNvPr>
          <p:cNvSpPr/>
          <p:nvPr/>
        </p:nvSpPr>
        <p:spPr>
          <a:xfrm rot="20700000" flipH="1">
            <a:off x="7105610" y="2019189"/>
            <a:ext cx="2512640" cy="920956"/>
          </a:xfrm>
          <a:custGeom>
            <a:avLst/>
            <a:gdLst/>
            <a:ahLst/>
            <a:cxnLst/>
            <a:rect l="l" t="t" r="r" b="b"/>
            <a:pathLst>
              <a:path w="2512640" h="920956">
                <a:moveTo>
                  <a:pt x="385100" y="94051"/>
                </a:moveTo>
                <a:cubicBezTo>
                  <a:pt x="214663" y="128927"/>
                  <a:pt x="86452" y="279731"/>
                  <a:pt x="86453" y="460479"/>
                </a:cubicBezTo>
                <a:cubicBezTo>
                  <a:pt x="86453" y="667048"/>
                  <a:pt x="253910" y="834506"/>
                  <a:pt x="460480" y="834506"/>
                </a:cubicBezTo>
                <a:cubicBezTo>
                  <a:pt x="667048" y="834506"/>
                  <a:pt x="834507" y="667048"/>
                  <a:pt x="834507" y="460479"/>
                </a:cubicBezTo>
                <a:cubicBezTo>
                  <a:pt x="834507" y="253910"/>
                  <a:pt x="667048" y="86452"/>
                  <a:pt x="460480" y="86452"/>
                </a:cubicBezTo>
                <a:cubicBezTo>
                  <a:pt x="434658" y="86452"/>
                  <a:pt x="409448" y="89068"/>
                  <a:pt x="385100" y="94051"/>
                </a:cubicBezTo>
                <a:close/>
                <a:moveTo>
                  <a:pt x="367676" y="9355"/>
                </a:moveTo>
                <a:cubicBezTo>
                  <a:pt x="397652" y="3221"/>
                  <a:pt x="428689" y="0"/>
                  <a:pt x="460478" y="0"/>
                </a:cubicBezTo>
                <a:cubicBezTo>
                  <a:pt x="641050" y="0"/>
                  <a:pt x="797347" y="103936"/>
                  <a:pt x="871118" y="256089"/>
                </a:cubicBezTo>
                <a:lnTo>
                  <a:pt x="1045780" y="256089"/>
                </a:lnTo>
                <a:cubicBezTo>
                  <a:pt x="1078943" y="256089"/>
                  <a:pt x="1106554" y="279855"/>
                  <a:pt x="1111181" y="311537"/>
                </a:cubicBezTo>
                <a:lnTo>
                  <a:pt x="1155264" y="311537"/>
                </a:lnTo>
                <a:lnTo>
                  <a:pt x="1155264" y="309907"/>
                </a:lnTo>
                <a:cubicBezTo>
                  <a:pt x="1155263" y="287615"/>
                  <a:pt x="1168817" y="268488"/>
                  <a:pt x="1188133" y="260318"/>
                </a:cubicBezTo>
                <a:cubicBezTo>
                  <a:pt x="1194572" y="257595"/>
                  <a:pt x="1201651" y="256089"/>
                  <a:pt x="1209081" y="256089"/>
                </a:cubicBezTo>
                <a:lnTo>
                  <a:pt x="1253772" y="256089"/>
                </a:lnTo>
                <a:cubicBezTo>
                  <a:pt x="1283495" y="256089"/>
                  <a:pt x="1307589" y="280184"/>
                  <a:pt x="1307589" y="309907"/>
                </a:cubicBezTo>
                <a:lnTo>
                  <a:pt x="1307590" y="311537"/>
                </a:lnTo>
                <a:lnTo>
                  <a:pt x="2479916" y="311537"/>
                </a:lnTo>
                <a:cubicBezTo>
                  <a:pt x="2497988" y="311537"/>
                  <a:pt x="2512639" y="326188"/>
                  <a:pt x="2512640" y="344260"/>
                </a:cubicBezTo>
                <a:lnTo>
                  <a:pt x="2512640" y="611501"/>
                </a:lnTo>
                <a:lnTo>
                  <a:pt x="2512639" y="611502"/>
                </a:lnTo>
                <a:lnTo>
                  <a:pt x="2512639" y="909402"/>
                </a:lnTo>
                <a:lnTo>
                  <a:pt x="2263124" y="909402"/>
                </a:lnTo>
                <a:lnTo>
                  <a:pt x="2263124" y="644224"/>
                </a:lnTo>
                <a:lnTo>
                  <a:pt x="2197534" y="644224"/>
                </a:lnTo>
                <a:lnTo>
                  <a:pt x="2197534" y="909402"/>
                </a:lnTo>
                <a:lnTo>
                  <a:pt x="1948019" y="909402"/>
                </a:lnTo>
                <a:lnTo>
                  <a:pt x="1948019" y="644224"/>
                </a:lnTo>
                <a:lnTo>
                  <a:pt x="1882429" y="644224"/>
                </a:lnTo>
                <a:lnTo>
                  <a:pt x="1882429" y="909402"/>
                </a:lnTo>
                <a:lnTo>
                  <a:pt x="1632914" y="909402"/>
                </a:lnTo>
                <a:lnTo>
                  <a:pt x="1632914" y="644224"/>
                </a:lnTo>
                <a:lnTo>
                  <a:pt x="1307589" y="644224"/>
                </a:lnTo>
                <a:lnTo>
                  <a:pt x="1307589" y="645853"/>
                </a:lnTo>
                <a:cubicBezTo>
                  <a:pt x="1307590" y="675576"/>
                  <a:pt x="1283495" y="699671"/>
                  <a:pt x="1253771" y="699671"/>
                </a:cubicBezTo>
                <a:lnTo>
                  <a:pt x="1209081" y="699671"/>
                </a:lnTo>
                <a:cubicBezTo>
                  <a:pt x="1179358" y="699671"/>
                  <a:pt x="1155263" y="675576"/>
                  <a:pt x="1155264" y="645853"/>
                </a:cubicBezTo>
                <a:lnTo>
                  <a:pt x="1155264" y="644224"/>
                </a:lnTo>
                <a:lnTo>
                  <a:pt x="1111181" y="644224"/>
                </a:lnTo>
                <a:cubicBezTo>
                  <a:pt x="1106554" y="675905"/>
                  <a:pt x="1078943" y="699671"/>
                  <a:pt x="1045780" y="699671"/>
                </a:cubicBezTo>
                <a:lnTo>
                  <a:pt x="852227" y="699671"/>
                </a:lnTo>
                <a:cubicBezTo>
                  <a:pt x="772630" y="832714"/>
                  <a:pt x="626859" y="920956"/>
                  <a:pt x="460478" y="920956"/>
                </a:cubicBezTo>
                <a:cubicBezTo>
                  <a:pt x="206163" y="920956"/>
                  <a:pt x="0" y="714793"/>
                  <a:pt x="0" y="460478"/>
                </a:cubicBezTo>
                <a:cubicBezTo>
                  <a:pt x="0" y="237952"/>
                  <a:pt x="157843" y="52293"/>
                  <a:pt x="367676" y="93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Oval 121">
            <a:extLst>
              <a:ext uri="{FF2B5EF4-FFF2-40B4-BE49-F238E27FC236}">
                <a16:creationId xmlns:a16="http://schemas.microsoft.com/office/drawing/2014/main" id="{335B2C84-CED6-489B-9EE1-0A8BDEEEEB3D}"/>
              </a:ext>
            </a:extLst>
          </p:cNvPr>
          <p:cNvSpPr/>
          <p:nvPr/>
        </p:nvSpPr>
        <p:spPr>
          <a:xfrm rot="900000">
            <a:off x="8759958" y="1899696"/>
            <a:ext cx="748053" cy="748053"/>
          </a:xfrm>
          <a:prstGeom prst="ellipse">
            <a:avLst/>
          </a:prstGeom>
          <a:solidFill>
            <a:schemeClr val="accent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Rectangle 15">
            <a:extLst>
              <a:ext uri="{FF2B5EF4-FFF2-40B4-BE49-F238E27FC236}">
                <a16:creationId xmlns:a16="http://schemas.microsoft.com/office/drawing/2014/main" id="{668C63B5-08CD-40E7-BFDA-03B71755DD52}"/>
              </a:ext>
            </a:extLst>
          </p:cNvPr>
          <p:cNvSpPr/>
          <p:nvPr/>
        </p:nvSpPr>
        <p:spPr>
          <a:xfrm rot="14270044">
            <a:off x="8953470" y="2085682"/>
            <a:ext cx="361027" cy="376076"/>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0" name="Group 156">
            <a:extLst>
              <a:ext uri="{FF2B5EF4-FFF2-40B4-BE49-F238E27FC236}">
                <a16:creationId xmlns:a16="http://schemas.microsoft.com/office/drawing/2014/main" id="{45D7943B-6699-4975-A18F-32B1660799EB}"/>
              </a:ext>
            </a:extLst>
          </p:cNvPr>
          <p:cNvGrpSpPr/>
          <p:nvPr/>
        </p:nvGrpSpPr>
        <p:grpSpPr>
          <a:xfrm>
            <a:off x="2187351" y="3577116"/>
            <a:ext cx="2446866" cy="923330"/>
            <a:chOff x="3017859" y="4283314"/>
            <a:chExt cx="2579765" cy="923330"/>
          </a:xfrm>
        </p:grpSpPr>
        <p:sp>
          <p:nvSpPr>
            <p:cNvPr id="21" name="TextBox 20">
              <a:extLst>
                <a:ext uri="{FF2B5EF4-FFF2-40B4-BE49-F238E27FC236}">
                  <a16:creationId xmlns:a16="http://schemas.microsoft.com/office/drawing/2014/main" id="{684E3F49-5F02-435E-825F-BF65D05C58B3}"/>
                </a:ext>
              </a:extLst>
            </p:cNvPr>
            <p:cNvSpPr txBox="1"/>
            <p:nvPr/>
          </p:nvSpPr>
          <p:spPr>
            <a:xfrm>
              <a:off x="3021855" y="4560313"/>
              <a:ext cx="2575769" cy="646331"/>
            </a:xfrm>
            <a:prstGeom prst="rect">
              <a:avLst/>
            </a:prstGeom>
            <a:noFill/>
          </p:spPr>
          <p:txBody>
            <a:bodyPr wrap="square" rtlCol="0">
              <a:spAutoFit/>
            </a:bodyPr>
            <a:lstStyle/>
            <a:p>
              <a:pPr algn="r"/>
              <a:r>
                <a:rPr lang="en-US" altLang="ko-KR" sz="1200" dirty="0" smtClean="0">
                  <a:solidFill>
                    <a:schemeClr val="tx1">
                      <a:lumMod val="65000"/>
                      <a:lumOff val="35000"/>
                    </a:schemeClr>
                  </a:solidFill>
                  <a:cs typeface="Arial" pitchFamily="34" charset="0"/>
                </a:rPr>
                <a:t>Minimizing </a:t>
              </a:r>
              <a:r>
                <a:rPr lang="en-US" altLang="ko-KR" sz="1200" dirty="0">
                  <a:solidFill>
                    <a:schemeClr val="tx1">
                      <a:lumMod val="65000"/>
                      <a:lumOff val="35000"/>
                    </a:schemeClr>
                  </a:solidFill>
                  <a:cs typeface="Arial" pitchFamily="34" charset="0"/>
                </a:rPr>
                <a:t>exposure of sensitive customer information </a:t>
              </a:r>
              <a:r>
                <a:rPr lang="en-US" altLang="ko-KR" sz="1200" dirty="0" smtClean="0">
                  <a:solidFill>
                    <a:schemeClr val="tx1">
                      <a:lumMod val="65000"/>
                      <a:lumOff val="35000"/>
                    </a:schemeClr>
                  </a:solidFill>
                  <a:cs typeface="Arial" pitchFamily="34" charset="0"/>
                </a:rPr>
                <a:t>and Data </a:t>
              </a:r>
              <a:r>
                <a:rPr lang="en-US" altLang="ko-KR" sz="1200" dirty="0">
                  <a:solidFill>
                    <a:schemeClr val="tx1">
                      <a:lumMod val="65000"/>
                      <a:lumOff val="35000"/>
                    </a:schemeClr>
                  </a:solidFill>
                  <a:cs typeface="Arial" pitchFamily="34" charset="0"/>
                </a:rPr>
                <a:t>encryption </a:t>
              </a:r>
              <a:endParaRPr lang="ko-KR" altLang="en-US" sz="1200" dirty="0">
                <a:solidFill>
                  <a:schemeClr val="tx1">
                    <a:lumMod val="65000"/>
                    <a:lumOff val="35000"/>
                  </a:schemeClr>
                </a:solidFill>
                <a:cs typeface="Arial" pitchFamily="34" charset="0"/>
              </a:endParaRPr>
            </a:p>
          </p:txBody>
        </p:sp>
        <p:sp>
          <p:nvSpPr>
            <p:cNvPr id="22" name="TextBox 21">
              <a:extLst>
                <a:ext uri="{FF2B5EF4-FFF2-40B4-BE49-F238E27FC236}">
                  <a16:creationId xmlns:a16="http://schemas.microsoft.com/office/drawing/2014/main" id="{802511F5-E6CB-4079-94F9-E77280834AD7}"/>
                </a:ext>
              </a:extLst>
            </p:cNvPr>
            <p:cNvSpPr txBox="1"/>
            <p:nvPr/>
          </p:nvSpPr>
          <p:spPr>
            <a:xfrm>
              <a:off x="3017859" y="4283314"/>
              <a:ext cx="2553872" cy="276999"/>
            </a:xfrm>
            <a:prstGeom prst="rect">
              <a:avLst/>
            </a:prstGeom>
            <a:noFill/>
          </p:spPr>
          <p:txBody>
            <a:bodyPr wrap="square" rtlCol="0">
              <a:spAutoFit/>
            </a:bodyPr>
            <a:lstStyle/>
            <a:p>
              <a:pPr algn="r"/>
              <a:r>
                <a:rPr lang="en-US" altLang="ko-KR" sz="1200" b="1" dirty="0" smtClean="0">
                  <a:solidFill>
                    <a:schemeClr val="tx1">
                      <a:lumMod val="65000"/>
                      <a:lumOff val="35000"/>
                    </a:schemeClr>
                  </a:solidFill>
                  <a:cs typeface="Arial" pitchFamily="34" charset="0"/>
                </a:rPr>
                <a:t>Data Leak</a:t>
              </a:r>
              <a:endParaRPr lang="ko-KR" altLang="en-US" sz="1200" b="1" dirty="0">
                <a:solidFill>
                  <a:schemeClr val="tx1">
                    <a:lumMod val="65000"/>
                    <a:lumOff val="35000"/>
                  </a:schemeClr>
                </a:solidFill>
                <a:cs typeface="Arial" pitchFamily="34" charset="0"/>
              </a:endParaRPr>
            </a:p>
          </p:txBody>
        </p:sp>
      </p:grpSp>
      <p:grpSp>
        <p:nvGrpSpPr>
          <p:cNvPr id="23" name="Group 209">
            <a:extLst>
              <a:ext uri="{FF2B5EF4-FFF2-40B4-BE49-F238E27FC236}">
                <a16:creationId xmlns:a16="http://schemas.microsoft.com/office/drawing/2014/main" id="{6A44F52D-C26D-4433-B7EE-2C89FD7563B7}"/>
              </a:ext>
            </a:extLst>
          </p:cNvPr>
          <p:cNvGrpSpPr/>
          <p:nvPr/>
        </p:nvGrpSpPr>
        <p:grpSpPr>
          <a:xfrm>
            <a:off x="7557784" y="3577116"/>
            <a:ext cx="2446866" cy="1292662"/>
            <a:chOff x="3017859" y="4283314"/>
            <a:chExt cx="2579765" cy="1292662"/>
          </a:xfrm>
        </p:grpSpPr>
        <p:sp>
          <p:nvSpPr>
            <p:cNvPr id="24" name="TextBox 23">
              <a:extLst>
                <a:ext uri="{FF2B5EF4-FFF2-40B4-BE49-F238E27FC236}">
                  <a16:creationId xmlns:a16="http://schemas.microsoft.com/office/drawing/2014/main" id="{577B0BFD-D5BF-4BAD-A625-19743C7267A6}"/>
                </a:ext>
              </a:extLst>
            </p:cNvPr>
            <p:cNvSpPr txBox="1"/>
            <p:nvPr/>
          </p:nvSpPr>
          <p:spPr>
            <a:xfrm>
              <a:off x="3021855" y="4560313"/>
              <a:ext cx="2575769" cy="1015663"/>
            </a:xfrm>
            <a:prstGeom prst="rect">
              <a:avLst/>
            </a:prstGeom>
            <a:noFill/>
          </p:spPr>
          <p:txBody>
            <a:bodyPr wrap="square" rtlCol="0">
              <a:spAutoFit/>
            </a:bodyPr>
            <a:lstStyle/>
            <a:p>
              <a:r>
                <a:rPr lang="en-US" altLang="ko-KR" sz="1200" dirty="0" smtClean="0">
                  <a:solidFill>
                    <a:schemeClr val="tx1">
                      <a:lumMod val="65000"/>
                      <a:lumOff val="35000"/>
                    </a:schemeClr>
                  </a:solidFill>
                  <a:cs typeface="Arial" pitchFamily="34" charset="0"/>
                </a:rPr>
                <a:t>It will be a good idea to test the capacity of the servers we have right now and consider better options with more processing capacity</a:t>
              </a:r>
              <a:endParaRPr lang="ko-KR" altLang="en-US" sz="1200" dirty="0">
                <a:solidFill>
                  <a:schemeClr val="tx1">
                    <a:lumMod val="65000"/>
                    <a:lumOff val="35000"/>
                  </a:schemeClr>
                </a:solidFill>
                <a:cs typeface="Arial" pitchFamily="34" charset="0"/>
              </a:endParaRPr>
            </a:p>
          </p:txBody>
        </p:sp>
        <p:sp>
          <p:nvSpPr>
            <p:cNvPr id="25" name="TextBox 24">
              <a:extLst>
                <a:ext uri="{FF2B5EF4-FFF2-40B4-BE49-F238E27FC236}">
                  <a16:creationId xmlns:a16="http://schemas.microsoft.com/office/drawing/2014/main" id="{6B98ED13-4EE3-4ECA-B1E1-2E441B44A7AC}"/>
                </a:ext>
              </a:extLst>
            </p:cNvPr>
            <p:cNvSpPr txBox="1"/>
            <p:nvPr/>
          </p:nvSpPr>
          <p:spPr>
            <a:xfrm>
              <a:off x="3017859" y="4283314"/>
              <a:ext cx="2553872" cy="276999"/>
            </a:xfrm>
            <a:prstGeom prst="rect">
              <a:avLst/>
            </a:prstGeom>
            <a:noFill/>
          </p:spPr>
          <p:txBody>
            <a:bodyPr wrap="square" rtlCol="0">
              <a:spAutoFit/>
            </a:bodyPr>
            <a:lstStyle/>
            <a:p>
              <a:r>
                <a:rPr lang="en-US" altLang="ko-KR" sz="1200" b="1" dirty="0" smtClean="0">
                  <a:solidFill>
                    <a:schemeClr val="tx1">
                      <a:lumMod val="65000"/>
                      <a:lumOff val="35000"/>
                    </a:schemeClr>
                  </a:solidFill>
                  <a:cs typeface="Arial" pitchFamily="34" charset="0"/>
                </a:rPr>
                <a:t>Server low performance</a:t>
              </a:r>
              <a:endParaRPr lang="ko-KR" altLang="en-US" sz="1200" b="1" dirty="0">
                <a:solidFill>
                  <a:schemeClr val="tx1">
                    <a:lumMod val="65000"/>
                    <a:lumOff val="35000"/>
                  </a:schemeClr>
                </a:solidFill>
                <a:cs typeface="Arial" pitchFamily="34" charset="0"/>
              </a:endParaRPr>
            </a:p>
          </p:txBody>
        </p:sp>
      </p:grpSp>
      <p:grpSp>
        <p:nvGrpSpPr>
          <p:cNvPr id="29" name="Group 217">
            <a:extLst>
              <a:ext uri="{FF2B5EF4-FFF2-40B4-BE49-F238E27FC236}">
                <a16:creationId xmlns:a16="http://schemas.microsoft.com/office/drawing/2014/main" id="{B5F3B84F-CFFC-4995-A0C6-F11CEE85710B}"/>
              </a:ext>
            </a:extLst>
          </p:cNvPr>
          <p:cNvGrpSpPr/>
          <p:nvPr/>
        </p:nvGrpSpPr>
        <p:grpSpPr>
          <a:xfrm>
            <a:off x="9694623" y="1860649"/>
            <a:ext cx="1771791" cy="1602022"/>
            <a:chOff x="803640" y="3362835"/>
            <a:chExt cx="2059657" cy="1602022"/>
          </a:xfrm>
        </p:grpSpPr>
        <p:sp>
          <p:nvSpPr>
            <p:cNvPr id="30" name="TextBox 29">
              <a:extLst>
                <a:ext uri="{FF2B5EF4-FFF2-40B4-BE49-F238E27FC236}">
                  <a16:creationId xmlns:a16="http://schemas.microsoft.com/office/drawing/2014/main" id="{628A6F4D-2104-40A1-8EDB-6E0331C753AE}"/>
                </a:ext>
              </a:extLst>
            </p:cNvPr>
            <p:cNvSpPr txBox="1"/>
            <p:nvPr/>
          </p:nvSpPr>
          <p:spPr>
            <a:xfrm>
              <a:off x="803640" y="3579862"/>
              <a:ext cx="2059657" cy="1384995"/>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This is related with the data, so better the data better the results, and of course the more algorithm we test more opportunities to get an adequate model.</a:t>
              </a:r>
              <a:endParaRPr lang="ko-KR" altLang="en-US" sz="12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CA90A836-1317-4984-A678-684BB821AA7A}"/>
                </a:ext>
              </a:extLst>
            </p:cNvPr>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Bad Results</a:t>
              </a:r>
              <a:endParaRPr lang="ko-KR" altLang="en-US" sz="1200" b="1" dirty="0">
                <a:solidFill>
                  <a:schemeClr val="tx1">
                    <a:lumMod val="75000"/>
                    <a:lumOff val="25000"/>
                  </a:schemeClr>
                </a:solidFill>
                <a:cs typeface="Arial" pitchFamily="34" charset="0"/>
              </a:endParaRPr>
            </a:p>
          </p:txBody>
        </p:sp>
      </p:grpSp>
      <p:grpSp>
        <p:nvGrpSpPr>
          <p:cNvPr id="32" name="Group 217">
            <a:extLst>
              <a:ext uri="{FF2B5EF4-FFF2-40B4-BE49-F238E27FC236}">
                <a16:creationId xmlns:a16="http://schemas.microsoft.com/office/drawing/2014/main" id="{CA310C24-6FB6-4B74-AF62-BF2FD04FEEBB}"/>
              </a:ext>
            </a:extLst>
          </p:cNvPr>
          <p:cNvGrpSpPr/>
          <p:nvPr/>
        </p:nvGrpSpPr>
        <p:grpSpPr>
          <a:xfrm>
            <a:off x="809631" y="1860649"/>
            <a:ext cx="1710966" cy="1232690"/>
            <a:chOff x="803640" y="3362835"/>
            <a:chExt cx="2059657" cy="1232690"/>
          </a:xfrm>
        </p:grpSpPr>
        <p:sp>
          <p:nvSpPr>
            <p:cNvPr id="33" name="TextBox 32">
              <a:extLst>
                <a:ext uri="{FF2B5EF4-FFF2-40B4-BE49-F238E27FC236}">
                  <a16:creationId xmlns:a16="http://schemas.microsoft.com/office/drawing/2014/main" id="{AA7248F4-D23B-4F9C-BF97-40B383DD5703}"/>
                </a:ext>
              </a:extLst>
            </p:cNvPr>
            <p:cNvSpPr txBox="1"/>
            <p:nvPr/>
          </p:nvSpPr>
          <p:spPr>
            <a:xfrm>
              <a:off x="803640" y="3579862"/>
              <a:ext cx="2059657" cy="1015663"/>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Collect data from verified data sources and try to have 2 sources for comparisons</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2819C321-453E-497F-B2BA-6DACAD8B3385}"/>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tx1">
                      <a:lumMod val="75000"/>
                      <a:lumOff val="25000"/>
                    </a:schemeClr>
                  </a:solidFill>
                  <a:cs typeface="Arial" pitchFamily="34" charset="0"/>
                </a:rPr>
                <a:t>Bad input</a:t>
              </a:r>
              <a:endParaRPr lang="ko-KR" altLang="en-US" sz="1200" b="1" dirty="0">
                <a:solidFill>
                  <a:schemeClr val="tx1">
                    <a:lumMod val="75000"/>
                    <a:lumOff val="25000"/>
                  </a:schemeClr>
                </a:solidFill>
                <a:cs typeface="Arial" pitchFamily="34" charset="0"/>
              </a:endParaRPr>
            </a:p>
          </p:txBody>
        </p:sp>
      </p:grpSp>
      <p:grpSp>
        <p:nvGrpSpPr>
          <p:cNvPr id="35" name="Group 217">
            <a:extLst>
              <a:ext uri="{FF2B5EF4-FFF2-40B4-BE49-F238E27FC236}">
                <a16:creationId xmlns:a16="http://schemas.microsoft.com/office/drawing/2014/main" id="{7837FA4B-5BA1-46F9-8AC9-1A0BF718212D}"/>
              </a:ext>
            </a:extLst>
          </p:cNvPr>
          <p:cNvGrpSpPr/>
          <p:nvPr/>
        </p:nvGrpSpPr>
        <p:grpSpPr>
          <a:xfrm>
            <a:off x="9678012" y="5160523"/>
            <a:ext cx="1771791" cy="1048024"/>
            <a:chOff x="803640" y="3362835"/>
            <a:chExt cx="2059657" cy="1048024"/>
          </a:xfrm>
        </p:grpSpPr>
        <p:sp>
          <p:nvSpPr>
            <p:cNvPr id="36" name="TextBox 35">
              <a:extLst>
                <a:ext uri="{FF2B5EF4-FFF2-40B4-BE49-F238E27FC236}">
                  <a16:creationId xmlns:a16="http://schemas.microsoft.com/office/drawing/2014/main" id="{88FBDFBB-568B-44AD-9EE1-535B408212F7}"/>
                </a:ext>
              </a:extLst>
            </p:cNvPr>
            <p:cNvSpPr txBox="1"/>
            <p:nvPr/>
          </p:nvSpPr>
          <p:spPr>
            <a:xfrm>
              <a:off x="803640" y="3579862"/>
              <a:ext cx="2059657" cy="830997"/>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Because we have old data to test, we can create better training and test sets.</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C8D0E494-D429-43C7-93A0-E1BDBB0BF1AD}"/>
                </a:ext>
              </a:extLst>
            </p:cNvPr>
            <p:cNvSpPr txBox="1"/>
            <p:nvPr/>
          </p:nvSpPr>
          <p:spPr>
            <a:xfrm>
              <a:off x="803640" y="3362835"/>
              <a:ext cx="2059657"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Over fitting</a:t>
              </a:r>
              <a:endParaRPr lang="ko-KR" altLang="en-US" sz="1200" b="1" dirty="0">
                <a:solidFill>
                  <a:schemeClr val="tx1">
                    <a:lumMod val="75000"/>
                    <a:lumOff val="25000"/>
                  </a:schemeClr>
                </a:solidFill>
                <a:cs typeface="Arial" pitchFamily="34" charset="0"/>
              </a:endParaRPr>
            </a:p>
          </p:txBody>
        </p:sp>
      </p:grpSp>
      <p:grpSp>
        <p:nvGrpSpPr>
          <p:cNvPr id="38" name="Group 217">
            <a:extLst>
              <a:ext uri="{FF2B5EF4-FFF2-40B4-BE49-F238E27FC236}">
                <a16:creationId xmlns:a16="http://schemas.microsoft.com/office/drawing/2014/main" id="{9B2F7054-966D-4C9E-B3A0-AC33E44D03D4}"/>
              </a:ext>
            </a:extLst>
          </p:cNvPr>
          <p:cNvGrpSpPr/>
          <p:nvPr/>
        </p:nvGrpSpPr>
        <p:grpSpPr>
          <a:xfrm>
            <a:off x="793020" y="5160523"/>
            <a:ext cx="1710966" cy="678692"/>
            <a:chOff x="803640" y="3362835"/>
            <a:chExt cx="2059657" cy="678692"/>
          </a:xfrm>
        </p:grpSpPr>
        <p:sp>
          <p:nvSpPr>
            <p:cNvPr id="39" name="TextBox 38">
              <a:extLst>
                <a:ext uri="{FF2B5EF4-FFF2-40B4-BE49-F238E27FC236}">
                  <a16:creationId xmlns:a16="http://schemas.microsoft.com/office/drawing/2014/main" id="{0D15A0A1-8EE0-4575-AE40-D2F13B76C491}"/>
                </a:ext>
              </a:extLst>
            </p:cNvPr>
            <p:cNvSpPr txBox="1"/>
            <p:nvPr/>
          </p:nvSpPr>
          <p:spPr>
            <a:xfrm>
              <a:off x="803640" y="3579862"/>
              <a:ext cx="2059657" cy="461665"/>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Creating backups and restoration points   </a:t>
              </a:r>
              <a:endParaRPr lang="ko-KR" altLang="en-US" sz="12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23BE9EA8-11DF-421A-AEFB-21FC0FA98799}"/>
                </a:ext>
              </a:extLst>
            </p:cNvPr>
            <p:cNvSpPr txBox="1"/>
            <p:nvPr/>
          </p:nvSpPr>
          <p:spPr>
            <a:xfrm>
              <a:off x="803640" y="3362835"/>
              <a:ext cx="2059657" cy="276999"/>
            </a:xfrm>
            <a:prstGeom prst="rect">
              <a:avLst/>
            </a:prstGeom>
            <a:noFill/>
          </p:spPr>
          <p:txBody>
            <a:bodyPr wrap="square" rtlCol="0">
              <a:spAutoFit/>
            </a:bodyPr>
            <a:lstStyle/>
            <a:p>
              <a:pPr algn="r"/>
              <a:r>
                <a:rPr lang="en-US" altLang="ko-KR" sz="1200" b="1" dirty="0" smtClean="0">
                  <a:solidFill>
                    <a:schemeClr val="tx1">
                      <a:lumMod val="75000"/>
                      <a:lumOff val="25000"/>
                    </a:schemeClr>
                  </a:solidFill>
                  <a:cs typeface="Arial" pitchFamily="34" charset="0"/>
                </a:rPr>
                <a:t>Data Loss</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9361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Process Flowchart</a:t>
            </a:r>
            <a:endParaRPr lang="en-US" dirty="0"/>
          </a:p>
        </p:txBody>
      </p:sp>
      <p:cxnSp>
        <p:nvCxnSpPr>
          <p:cNvPr id="52" name="Straight Connector 3">
            <a:extLst>
              <a:ext uri="{FF2B5EF4-FFF2-40B4-BE49-F238E27FC236}">
                <a16:creationId xmlns:a16="http://schemas.microsoft.com/office/drawing/2014/main" id="{8217BF60-5199-44D8-987D-2DCEFDF1EE51}"/>
              </a:ext>
            </a:extLst>
          </p:cNvPr>
          <p:cNvCxnSpPr>
            <a:cxnSpLocks/>
          </p:cNvCxnSpPr>
          <p:nvPr/>
        </p:nvCxnSpPr>
        <p:spPr>
          <a:xfrm>
            <a:off x="923192" y="2329691"/>
            <a:ext cx="10401300" cy="0"/>
          </a:xfrm>
          <a:prstGeom prst="line">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3" name="Oval 7">
            <a:extLst>
              <a:ext uri="{FF2B5EF4-FFF2-40B4-BE49-F238E27FC236}">
                <a16:creationId xmlns:a16="http://schemas.microsoft.com/office/drawing/2014/main" id="{6564925D-3962-43AD-B1F5-61F717E90835}"/>
              </a:ext>
            </a:extLst>
          </p:cNvPr>
          <p:cNvSpPr/>
          <p:nvPr/>
        </p:nvSpPr>
        <p:spPr>
          <a:xfrm>
            <a:off x="7041027" y="2184925"/>
            <a:ext cx="288000" cy="288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Oval 8">
            <a:extLst>
              <a:ext uri="{FF2B5EF4-FFF2-40B4-BE49-F238E27FC236}">
                <a16:creationId xmlns:a16="http://schemas.microsoft.com/office/drawing/2014/main" id="{5A7DCB1F-A0B9-403A-9059-C44BF96F071A}"/>
              </a:ext>
            </a:extLst>
          </p:cNvPr>
          <p:cNvSpPr/>
          <p:nvPr/>
        </p:nvSpPr>
        <p:spPr>
          <a:xfrm>
            <a:off x="8844264" y="2184925"/>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Oval 9">
            <a:extLst>
              <a:ext uri="{FF2B5EF4-FFF2-40B4-BE49-F238E27FC236}">
                <a16:creationId xmlns:a16="http://schemas.microsoft.com/office/drawing/2014/main" id="{FBE6F8B2-AE4B-4AA7-95F4-FCA25CC6356B}"/>
              </a:ext>
            </a:extLst>
          </p:cNvPr>
          <p:cNvSpPr/>
          <p:nvPr/>
        </p:nvSpPr>
        <p:spPr>
          <a:xfrm>
            <a:off x="10699748" y="2184925"/>
            <a:ext cx="288000"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Oval 11">
            <a:extLst>
              <a:ext uri="{FF2B5EF4-FFF2-40B4-BE49-F238E27FC236}">
                <a16:creationId xmlns:a16="http://schemas.microsoft.com/office/drawing/2014/main" id="{3477D63B-7D9A-424C-8B1B-4B3269403D48}"/>
              </a:ext>
            </a:extLst>
          </p:cNvPr>
          <p:cNvSpPr/>
          <p:nvPr/>
        </p:nvSpPr>
        <p:spPr>
          <a:xfrm>
            <a:off x="1330873" y="2184925"/>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Oval 12">
            <a:extLst>
              <a:ext uri="{FF2B5EF4-FFF2-40B4-BE49-F238E27FC236}">
                <a16:creationId xmlns:a16="http://schemas.microsoft.com/office/drawing/2014/main" id="{0D267D28-BDD8-44E4-B30F-139353C2671C}"/>
              </a:ext>
            </a:extLst>
          </p:cNvPr>
          <p:cNvSpPr/>
          <p:nvPr/>
        </p:nvSpPr>
        <p:spPr>
          <a:xfrm>
            <a:off x="3147171" y="2184925"/>
            <a:ext cx="288000"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Oval 13">
            <a:extLst>
              <a:ext uri="{FF2B5EF4-FFF2-40B4-BE49-F238E27FC236}">
                <a16:creationId xmlns:a16="http://schemas.microsoft.com/office/drawing/2014/main" id="{45B96C90-7660-4566-B09A-F8741C4FCAF3}"/>
              </a:ext>
            </a:extLst>
          </p:cNvPr>
          <p:cNvSpPr/>
          <p:nvPr/>
        </p:nvSpPr>
        <p:spPr>
          <a:xfrm>
            <a:off x="5002668" y="2184925"/>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Oval 19">
            <a:extLst>
              <a:ext uri="{FF2B5EF4-FFF2-40B4-BE49-F238E27FC236}">
                <a16:creationId xmlns:a16="http://schemas.microsoft.com/office/drawing/2014/main" id="{FC5508F6-AAD0-495E-B44C-1802BF941128}"/>
              </a:ext>
            </a:extLst>
          </p:cNvPr>
          <p:cNvSpPr/>
          <p:nvPr/>
        </p:nvSpPr>
        <p:spPr>
          <a:xfrm>
            <a:off x="1132873" y="2823144"/>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1" name="Group 2">
            <a:extLst>
              <a:ext uri="{FF2B5EF4-FFF2-40B4-BE49-F238E27FC236}">
                <a16:creationId xmlns:a16="http://schemas.microsoft.com/office/drawing/2014/main" id="{23143C8D-5CD9-4FF6-B447-76F71F470450}"/>
              </a:ext>
            </a:extLst>
          </p:cNvPr>
          <p:cNvGrpSpPr/>
          <p:nvPr/>
        </p:nvGrpSpPr>
        <p:grpSpPr>
          <a:xfrm>
            <a:off x="738933" y="3549998"/>
            <a:ext cx="1550267" cy="1455804"/>
            <a:chOff x="470970" y="3346955"/>
            <a:chExt cx="1550267" cy="1455804"/>
          </a:xfrm>
        </p:grpSpPr>
        <p:sp>
          <p:nvSpPr>
            <p:cNvPr id="62" name="TextBox 61">
              <a:extLst>
                <a:ext uri="{FF2B5EF4-FFF2-40B4-BE49-F238E27FC236}">
                  <a16:creationId xmlns:a16="http://schemas.microsoft.com/office/drawing/2014/main" id="{7CEB7531-3B7B-4DB1-9950-219389657EC3}"/>
                </a:ext>
              </a:extLst>
            </p:cNvPr>
            <p:cNvSpPr txBox="1"/>
            <p:nvPr/>
          </p:nvSpPr>
          <p:spPr>
            <a:xfrm>
              <a:off x="470970" y="3346955"/>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Define the Goal</a:t>
              </a:r>
              <a:endParaRPr lang="ko-KR" altLang="en-US" sz="1400" b="1"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31AE6147-23CA-4F18-A7A9-0C9FB2AB2136}"/>
                </a:ext>
              </a:extLst>
            </p:cNvPr>
            <p:cNvSpPr txBox="1"/>
            <p:nvPr/>
          </p:nvSpPr>
          <p:spPr>
            <a:xfrm>
              <a:off x="470970" y="3602430"/>
              <a:ext cx="1550267" cy="1200329"/>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Right now the goal is to create a better model but we will need to define smaller goals for each step</a:t>
              </a:r>
              <a:endParaRPr lang="ko-KR" altLang="en-US" sz="1200" dirty="0">
                <a:solidFill>
                  <a:schemeClr val="tx1">
                    <a:lumMod val="75000"/>
                    <a:lumOff val="25000"/>
                  </a:schemeClr>
                </a:solidFill>
                <a:cs typeface="Arial" pitchFamily="34" charset="0"/>
              </a:endParaRPr>
            </a:p>
          </p:txBody>
        </p:sp>
      </p:grpSp>
      <p:cxnSp>
        <p:nvCxnSpPr>
          <p:cNvPr id="64" name="Straight Arrow Connector 34">
            <a:extLst>
              <a:ext uri="{FF2B5EF4-FFF2-40B4-BE49-F238E27FC236}">
                <a16:creationId xmlns:a16="http://schemas.microsoft.com/office/drawing/2014/main" id="{32A010F3-3FDD-4B7A-9E53-387BAEF2C38D}"/>
              </a:ext>
            </a:extLst>
          </p:cNvPr>
          <p:cNvCxnSpPr/>
          <p:nvPr/>
        </p:nvCxnSpPr>
        <p:spPr>
          <a:xfrm flipV="1">
            <a:off x="1474819" y="2538558"/>
            <a:ext cx="108" cy="284586"/>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5" name="Oval 113">
            <a:extLst>
              <a:ext uri="{FF2B5EF4-FFF2-40B4-BE49-F238E27FC236}">
                <a16:creationId xmlns:a16="http://schemas.microsoft.com/office/drawing/2014/main" id="{0CA678A0-6AD8-462E-B27A-412BA928EA8E}"/>
              </a:ext>
            </a:extLst>
          </p:cNvPr>
          <p:cNvSpPr/>
          <p:nvPr/>
        </p:nvSpPr>
        <p:spPr>
          <a:xfrm>
            <a:off x="4804668" y="2824303"/>
            <a:ext cx="684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6" name="Group 5">
            <a:extLst>
              <a:ext uri="{FF2B5EF4-FFF2-40B4-BE49-F238E27FC236}">
                <a16:creationId xmlns:a16="http://schemas.microsoft.com/office/drawing/2014/main" id="{7BACD6FB-3FFA-4619-B911-F09645951D7A}"/>
              </a:ext>
            </a:extLst>
          </p:cNvPr>
          <p:cNvGrpSpPr/>
          <p:nvPr/>
        </p:nvGrpSpPr>
        <p:grpSpPr>
          <a:xfrm>
            <a:off x="4371535" y="3551157"/>
            <a:ext cx="1550267" cy="1455804"/>
            <a:chOff x="2676933" y="3348114"/>
            <a:chExt cx="1550267" cy="1455804"/>
          </a:xfrm>
        </p:grpSpPr>
        <p:sp>
          <p:nvSpPr>
            <p:cNvPr id="67" name="TextBox 66">
              <a:extLst>
                <a:ext uri="{FF2B5EF4-FFF2-40B4-BE49-F238E27FC236}">
                  <a16:creationId xmlns:a16="http://schemas.microsoft.com/office/drawing/2014/main" id="{BD61CDDD-9C92-48D8-8747-BD627D4C1414}"/>
                </a:ext>
              </a:extLst>
            </p:cNvPr>
            <p:cNvSpPr txBox="1"/>
            <p:nvPr/>
          </p:nvSpPr>
          <p:spPr>
            <a:xfrm>
              <a:off x="2676933" y="3348114"/>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Build the model</a:t>
              </a:r>
              <a:endParaRPr lang="ko-KR" altLang="en-US" sz="1400" b="1"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8CEC36C1-EEFC-40B6-A8C7-4018ADD8CC01}"/>
                </a:ext>
              </a:extLst>
            </p:cNvPr>
            <p:cNvSpPr txBox="1"/>
            <p:nvPr/>
          </p:nvSpPr>
          <p:spPr>
            <a:xfrm>
              <a:off x="2676933" y="3603589"/>
              <a:ext cx="1550267" cy="1200329"/>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Create a models for feature selection and the try distinct models alone or combined to compare all results</a:t>
              </a:r>
              <a:endParaRPr lang="ko-KR" altLang="en-US" sz="1200" dirty="0">
                <a:solidFill>
                  <a:schemeClr val="tx1">
                    <a:lumMod val="75000"/>
                    <a:lumOff val="25000"/>
                  </a:schemeClr>
                </a:solidFill>
                <a:cs typeface="Arial" pitchFamily="34" charset="0"/>
              </a:endParaRPr>
            </a:p>
          </p:txBody>
        </p:sp>
      </p:grpSp>
      <p:cxnSp>
        <p:nvCxnSpPr>
          <p:cNvPr id="69" name="Straight Arrow Connector 115">
            <a:extLst>
              <a:ext uri="{FF2B5EF4-FFF2-40B4-BE49-F238E27FC236}">
                <a16:creationId xmlns:a16="http://schemas.microsoft.com/office/drawing/2014/main" id="{A649DD1D-ABD5-495A-BB49-2E7493FE6E96}"/>
              </a:ext>
            </a:extLst>
          </p:cNvPr>
          <p:cNvCxnSpPr>
            <a:cxnSpLocks/>
            <a:stCxn id="65" idx="0"/>
          </p:cNvCxnSpPr>
          <p:nvPr/>
        </p:nvCxnSpPr>
        <p:spPr>
          <a:xfrm flipV="1">
            <a:off x="5146668" y="2530405"/>
            <a:ext cx="0" cy="293898"/>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70" name="Oval 119">
            <a:extLst>
              <a:ext uri="{FF2B5EF4-FFF2-40B4-BE49-F238E27FC236}">
                <a16:creationId xmlns:a16="http://schemas.microsoft.com/office/drawing/2014/main" id="{00120D47-4F17-4301-9C53-037AEC277A96}"/>
              </a:ext>
            </a:extLst>
          </p:cNvPr>
          <p:cNvSpPr/>
          <p:nvPr/>
        </p:nvSpPr>
        <p:spPr>
          <a:xfrm>
            <a:off x="8646264" y="2825462"/>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1" name="Group 15">
            <a:extLst>
              <a:ext uri="{FF2B5EF4-FFF2-40B4-BE49-F238E27FC236}">
                <a16:creationId xmlns:a16="http://schemas.microsoft.com/office/drawing/2014/main" id="{1D2DF875-4515-49B8-8310-CB0F168B4935}"/>
              </a:ext>
            </a:extLst>
          </p:cNvPr>
          <p:cNvGrpSpPr/>
          <p:nvPr/>
        </p:nvGrpSpPr>
        <p:grpSpPr>
          <a:xfrm>
            <a:off x="8213130" y="3444595"/>
            <a:ext cx="1550268" cy="2348947"/>
            <a:chOff x="4898135" y="3241552"/>
            <a:chExt cx="1550268" cy="2348947"/>
          </a:xfrm>
        </p:grpSpPr>
        <p:sp>
          <p:nvSpPr>
            <p:cNvPr id="72" name="TextBox 71">
              <a:extLst>
                <a:ext uri="{FF2B5EF4-FFF2-40B4-BE49-F238E27FC236}">
                  <a16:creationId xmlns:a16="http://schemas.microsoft.com/office/drawing/2014/main" id="{973EDEEF-2FA1-40A2-994B-EB4B3F6A1893}"/>
                </a:ext>
              </a:extLst>
            </p:cNvPr>
            <p:cNvSpPr txBox="1"/>
            <p:nvPr/>
          </p:nvSpPr>
          <p:spPr>
            <a:xfrm>
              <a:off x="4898136" y="3241552"/>
              <a:ext cx="1550267" cy="523220"/>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Present Results and document</a:t>
              </a:r>
              <a:endParaRPr lang="ko-KR" altLang="en-US" sz="1400" b="1" dirty="0">
                <a:solidFill>
                  <a:schemeClr val="tx1">
                    <a:lumMod val="75000"/>
                    <a:lumOff val="25000"/>
                  </a:schemeClr>
                </a:solidFill>
                <a:cs typeface="Arial" pitchFamily="34" charset="0"/>
              </a:endParaRPr>
            </a:p>
          </p:txBody>
        </p:sp>
        <p:sp>
          <p:nvSpPr>
            <p:cNvPr id="73" name="TextBox 72">
              <a:extLst>
                <a:ext uri="{FF2B5EF4-FFF2-40B4-BE49-F238E27FC236}">
                  <a16:creationId xmlns:a16="http://schemas.microsoft.com/office/drawing/2014/main" id="{A7BF9694-B90A-4DED-BC61-408EBACE0889}"/>
                </a:ext>
              </a:extLst>
            </p:cNvPr>
            <p:cNvSpPr txBox="1"/>
            <p:nvPr/>
          </p:nvSpPr>
          <p:spPr>
            <a:xfrm>
              <a:off x="4898135" y="3651507"/>
              <a:ext cx="1550267" cy="1938992"/>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Document the modeling process, how the features were obtained and how was the model tuned until find the final results. </a:t>
              </a:r>
            </a:p>
            <a:p>
              <a:pPr algn="ctr"/>
              <a:r>
                <a:rPr lang="en-US" altLang="ko-KR" sz="1200" dirty="0" smtClean="0">
                  <a:solidFill>
                    <a:schemeClr val="tx1">
                      <a:lumMod val="75000"/>
                      <a:lumOff val="25000"/>
                    </a:schemeClr>
                  </a:solidFill>
                  <a:cs typeface="Arial" pitchFamily="34" charset="0"/>
                </a:rPr>
                <a:t>Share results with the whole team to find gaps or insights</a:t>
              </a:r>
              <a:endParaRPr lang="ko-KR" altLang="en-US" sz="1200" dirty="0">
                <a:solidFill>
                  <a:schemeClr val="tx1">
                    <a:lumMod val="75000"/>
                    <a:lumOff val="25000"/>
                  </a:schemeClr>
                </a:solidFill>
                <a:cs typeface="Arial" pitchFamily="34" charset="0"/>
              </a:endParaRPr>
            </a:p>
          </p:txBody>
        </p:sp>
      </p:grpSp>
      <p:cxnSp>
        <p:nvCxnSpPr>
          <p:cNvPr id="74" name="Straight Arrow Connector 121">
            <a:extLst>
              <a:ext uri="{FF2B5EF4-FFF2-40B4-BE49-F238E27FC236}">
                <a16:creationId xmlns:a16="http://schemas.microsoft.com/office/drawing/2014/main" id="{363C255F-D4E3-47A2-88F2-6294D36A03BA}"/>
              </a:ext>
            </a:extLst>
          </p:cNvPr>
          <p:cNvCxnSpPr>
            <a:cxnSpLocks/>
            <a:stCxn id="70" idx="0"/>
          </p:cNvCxnSpPr>
          <p:nvPr/>
        </p:nvCxnSpPr>
        <p:spPr>
          <a:xfrm flipV="1">
            <a:off x="8988264" y="2527508"/>
            <a:ext cx="8215" cy="297954"/>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0" name="Oval 131">
            <a:extLst>
              <a:ext uri="{FF2B5EF4-FFF2-40B4-BE49-F238E27FC236}">
                <a16:creationId xmlns:a16="http://schemas.microsoft.com/office/drawing/2014/main" id="{481B6900-A33F-4DC2-A4E1-2B1C40FF7295}"/>
              </a:ext>
            </a:extLst>
          </p:cNvPr>
          <p:cNvSpPr/>
          <p:nvPr/>
        </p:nvSpPr>
        <p:spPr>
          <a:xfrm>
            <a:off x="2929271" y="4332042"/>
            <a:ext cx="684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1" name="Group 4">
            <a:extLst>
              <a:ext uri="{FF2B5EF4-FFF2-40B4-BE49-F238E27FC236}">
                <a16:creationId xmlns:a16="http://schemas.microsoft.com/office/drawing/2014/main" id="{095148B6-CCF5-45D4-B642-B2B7A135CA03}"/>
              </a:ext>
            </a:extLst>
          </p:cNvPr>
          <p:cNvGrpSpPr/>
          <p:nvPr/>
        </p:nvGrpSpPr>
        <p:grpSpPr>
          <a:xfrm>
            <a:off x="2257301" y="4951177"/>
            <a:ext cx="1977836" cy="1455683"/>
            <a:chOff x="1338164" y="4755086"/>
            <a:chExt cx="1977836" cy="1455683"/>
          </a:xfrm>
        </p:grpSpPr>
        <p:sp>
          <p:nvSpPr>
            <p:cNvPr id="82" name="TextBox 81">
              <a:extLst>
                <a:ext uri="{FF2B5EF4-FFF2-40B4-BE49-F238E27FC236}">
                  <a16:creationId xmlns:a16="http://schemas.microsoft.com/office/drawing/2014/main" id="{2CA5E1C0-06AC-40A9-A357-04AB6D80C2C1}"/>
                </a:ext>
              </a:extLst>
            </p:cNvPr>
            <p:cNvSpPr txBox="1"/>
            <p:nvPr/>
          </p:nvSpPr>
          <p:spPr>
            <a:xfrm>
              <a:off x="1570525" y="4755086"/>
              <a:ext cx="1550267" cy="523220"/>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Collect and Manage data</a:t>
              </a:r>
              <a:endParaRPr lang="ko-KR" altLang="en-US" sz="1400" b="1" dirty="0">
                <a:solidFill>
                  <a:schemeClr val="tx1">
                    <a:lumMod val="75000"/>
                    <a:lumOff val="25000"/>
                  </a:schemeClr>
                </a:solidFill>
                <a:cs typeface="Arial" pitchFamily="34" charset="0"/>
              </a:endParaRPr>
            </a:p>
          </p:txBody>
        </p:sp>
        <p:sp>
          <p:nvSpPr>
            <p:cNvPr id="83" name="TextBox 82">
              <a:extLst>
                <a:ext uri="{FF2B5EF4-FFF2-40B4-BE49-F238E27FC236}">
                  <a16:creationId xmlns:a16="http://schemas.microsoft.com/office/drawing/2014/main" id="{A8F289AE-1892-4EB3-A1D6-F428CB464838}"/>
                </a:ext>
              </a:extLst>
            </p:cNvPr>
            <p:cNvSpPr txBox="1"/>
            <p:nvPr/>
          </p:nvSpPr>
          <p:spPr>
            <a:xfrm>
              <a:off x="1338164" y="5195106"/>
              <a:ext cx="1977836" cy="1015663"/>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Test the data the company has been using, look for more options and create a better solution for storing and managing</a:t>
              </a:r>
              <a:endParaRPr lang="ko-KR" altLang="en-US" sz="1200" dirty="0">
                <a:solidFill>
                  <a:schemeClr val="tx1">
                    <a:lumMod val="75000"/>
                    <a:lumOff val="25000"/>
                  </a:schemeClr>
                </a:solidFill>
                <a:cs typeface="Arial" pitchFamily="34" charset="0"/>
              </a:endParaRPr>
            </a:p>
          </p:txBody>
        </p:sp>
      </p:grpSp>
      <p:cxnSp>
        <p:nvCxnSpPr>
          <p:cNvPr id="84" name="Straight Arrow Connector 133">
            <a:extLst>
              <a:ext uri="{FF2B5EF4-FFF2-40B4-BE49-F238E27FC236}">
                <a16:creationId xmlns:a16="http://schemas.microsoft.com/office/drawing/2014/main" id="{AC3E5D8A-98F0-4C23-9CE5-21552F1BAC74}"/>
              </a:ext>
            </a:extLst>
          </p:cNvPr>
          <p:cNvCxnSpPr>
            <a:cxnSpLocks/>
            <a:stCxn id="80" idx="0"/>
          </p:cNvCxnSpPr>
          <p:nvPr/>
        </p:nvCxnSpPr>
        <p:spPr>
          <a:xfrm flipV="1">
            <a:off x="3271271" y="2508861"/>
            <a:ext cx="0" cy="1823181"/>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5" name="Oval 150">
            <a:extLst>
              <a:ext uri="{FF2B5EF4-FFF2-40B4-BE49-F238E27FC236}">
                <a16:creationId xmlns:a16="http://schemas.microsoft.com/office/drawing/2014/main" id="{5D416D02-8DC5-4466-8D01-428CA854D88C}"/>
              </a:ext>
            </a:extLst>
          </p:cNvPr>
          <p:cNvSpPr/>
          <p:nvPr/>
        </p:nvSpPr>
        <p:spPr>
          <a:xfrm>
            <a:off x="6843027" y="4335518"/>
            <a:ext cx="684000" cy="68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6" name="Group 14">
            <a:extLst>
              <a:ext uri="{FF2B5EF4-FFF2-40B4-BE49-F238E27FC236}">
                <a16:creationId xmlns:a16="http://schemas.microsoft.com/office/drawing/2014/main" id="{97929841-1122-4967-A070-8300BCA71B40}"/>
              </a:ext>
            </a:extLst>
          </p:cNvPr>
          <p:cNvGrpSpPr/>
          <p:nvPr/>
        </p:nvGrpSpPr>
        <p:grpSpPr>
          <a:xfrm>
            <a:off x="6409893" y="4951177"/>
            <a:ext cx="1551979" cy="1497647"/>
            <a:chOff x="3789250" y="4751610"/>
            <a:chExt cx="1551979" cy="1497647"/>
          </a:xfrm>
        </p:grpSpPr>
        <p:sp>
          <p:nvSpPr>
            <p:cNvPr id="87" name="TextBox 86">
              <a:extLst>
                <a:ext uri="{FF2B5EF4-FFF2-40B4-BE49-F238E27FC236}">
                  <a16:creationId xmlns:a16="http://schemas.microsoft.com/office/drawing/2014/main" id="{BEAF6380-5E88-46A3-B29B-D395C9C262C4}"/>
                </a:ext>
              </a:extLst>
            </p:cNvPr>
            <p:cNvSpPr txBox="1"/>
            <p:nvPr/>
          </p:nvSpPr>
          <p:spPr>
            <a:xfrm>
              <a:off x="3790962" y="4751610"/>
              <a:ext cx="1550267" cy="523220"/>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Evaluate the model</a:t>
              </a:r>
              <a:endParaRPr lang="ko-KR" altLang="en-US" sz="1400" b="1" dirty="0">
                <a:solidFill>
                  <a:schemeClr val="tx1">
                    <a:lumMod val="75000"/>
                    <a:lumOff val="25000"/>
                  </a:schemeClr>
                </a:solidFill>
                <a:cs typeface="Arial" pitchFamily="34" charset="0"/>
              </a:endParaRPr>
            </a:p>
          </p:txBody>
        </p:sp>
        <p:sp>
          <p:nvSpPr>
            <p:cNvPr id="88" name="TextBox 87">
              <a:extLst>
                <a:ext uri="{FF2B5EF4-FFF2-40B4-BE49-F238E27FC236}">
                  <a16:creationId xmlns:a16="http://schemas.microsoft.com/office/drawing/2014/main" id="{2F77758F-9C9D-42AC-A1B3-77FD6D5C95EC}"/>
                </a:ext>
              </a:extLst>
            </p:cNvPr>
            <p:cNvSpPr txBox="1"/>
            <p:nvPr/>
          </p:nvSpPr>
          <p:spPr>
            <a:xfrm>
              <a:off x="3789250" y="5233594"/>
              <a:ext cx="1550267" cy="1015663"/>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Evaluate the best preforming models against the data was wrong in the past</a:t>
              </a:r>
              <a:endParaRPr lang="ko-KR" altLang="en-US" sz="1200" dirty="0">
                <a:solidFill>
                  <a:schemeClr val="tx1">
                    <a:lumMod val="75000"/>
                    <a:lumOff val="25000"/>
                  </a:schemeClr>
                </a:solidFill>
                <a:cs typeface="Arial" pitchFamily="34" charset="0"/>
              </a:endParaRPr>
            </a:p>
          </p:txBody>
        </p:sp>
      </p:grpSp>
      <p:cxnSp>
        <p:nvCxnSpPr>
          <p:cNvPr id="89" name="Straight Arrow Connector 152">
            <a:extLst>
              <a:ext uri="{FF2B5EF4-FFF2-40B4-BE49-F238E27FC236}">
                <a16:creationId xmlns:a16="http://schemas.microsoft.com/office/drawing/2014/main" id="{E0BAEDF2-88B1-4DC4-9F16-0D7F5DA0FDA1}"/>
              </a:ext>
            </a:extLst>
          </p:cNvPr>
          <p:cNvCxnSpPr>
            <a:stCxn id="85" idx="0"/>
          </p:cNvCxnSpPr>
          <p:nvPr/>
        </p:nvCxnSpPr>
        <p:spPr>
          <a:xfrm flipV="1">
            <a:off x="7185027" y="2545510"/>
            <a:ext cx="10503" cy="1790008"/>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0" name="Oval 156">
            <a:extLst>
              <a:ext uri="{FF2B5EF4-FFF2-40B4-BE49-F238E27FC236}">
                <a16:creationId xmlns:a16="http://schemas.microsoft.com/office/drawing/2014/main" id="{86FB77BE-1D30-41E5-BFCC-3ECB11ECD924}"/>
              </a:ext>
            </a:extLst>
          </p:cNvPr>
          <p:cNvSpPr/>
          <p:nvPr/>
        </p:nvSpPr>
        <p:spPr>
          <a:xfrm>
            <a:off x="10501748" y="4332042"/>
            <a:ext cx="684000" cy="6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1" name="Group 16">
            <a:extLst>
              <a:ext uri="{FF2B5EF4-FFF2-40B4-BE49-F238E27FC236}">
                <a16:creationId xmlns:a16="http://schemas.microsoft.com/office/drawing/2014/main" id="{E95B07D6-7DC8-49B7-B396-48BE184B5416}"/>
              </a:ext>
            </a:extLst>
          </p:cNvPr>
          <p:cNvGrpSpPr/>
          <p:nvPr/>
        </p:nvGrpSpPr>
        <p:grpSpPr>
          <a:xfrm>
            <a:off x="9908177" y="4951178"/>
            <a:ext cx="1950811" cy="1372495"/>
            <a:chOff x="5838144" y="4748134"/>
            <a:chExt cx="1950811" cy="1058900"/>
          </a:xfrm>
        </p:grpSpPr>
        <p:sp>
          <p:nvSpPr>
            <p:cNvPr id="92" name="TextBox 91">
              <a:extLst>
                <a:ext uri="{FF2B5EF4-FFF2-40B4-BE49-F238E27FC236}">
                  <a16:creationId xmlns:a16="http://schemas.microsoft.com/office/drawing/2014/main" id="{35452EDD-D1CB-45CF-9921-34CE41981AEF}"/>
                </a:ext>
              </a:extLst>
            </p:cNvPr>
            <p:cNvSpPr txBox="1"/>
            <p:nvPr/>
          </p:nvSpPr>
          <p:spPr>
            <a:xfrm>
              <a:off x="5955695" y="4748134"/>
              <a:ext cx="1809206" cy="523220"/>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Deploy and maintain the model</a:t>
              </a:r>
              <a:endParaRPr lang="ko-KR" altLang="en-US" sz="1400" b="1" dirty="0">
                <a:solidFill>
                  <a:schemeClr val="tx1">
                    <a:lumMod val="75000"/>
                    <a:lumOff val="25000"/>
                  </a:schemeClr>
                </a:solidFill>
                <a:cs typeface="Arial" pitchFamily="34" charset="0"/>
              </a:endParaRPr>
            </a:p>
          </p:txBody>
        </p:sp>
        <p:sp>
          <p:nvSpPr>
            <p:cNvPr id="93" name="TextBox 92">
              <a:extLst>
                <a:ext uri="{FF2B5EF4-FFF2-40B4-BE49-F238E27FC236}">
                  <a16:creationId xmlns:a16="http://schemas.microsoft.com/office/drawing/2014/main" id="{8EF2E10D-B04E-4C63-A8A1-55B4C9A5245E}"/>
                </a:ext>
              </a:extLst>
            </p:cNvPr>
            <p:cNvSpPr txBox="1"/>
            <p:nvPr/>
          </p:nvSpPr>
          <p:spPr>
            <a:xfrm>
              <a:off x="5838144" y="5165907"/>
              <a:ext cx="1950811" cy="641127"/>
            </a:xfrm>
            <a:prstGeom prst="rect">
              <a:avLst/>
            </a:prstGeom>
            <a:noFill/>
          </p:spPr>
          <p:txBody>
            <a:bodyPr wrap="square" rtlCol="0">
              <a:spAutoFit/>
            </a:bodyPr>
            <a:lstStyle/>
            <a:p>
              <a:pPr algn="ctr"/>
              <a:r>
                <a:rPr lang="en-US" altLang="ko-KR" sz="1200" dirty="0" smtClean="0">
                  <a:solidFill>
                    <a:schemeClr val="tx1">
                      <a:lumMod val="75000"/>
                      <a:lumOff val="25000"/>
                    </a:schemeClr>
                  </a:solidFill>
                  <a:cs typeface="Arial" pitchFamily="34" charset="0"/>
                </a:rPr>
                <a:t>Continue improvement the model, testing the new data periodically, returning to step 4</a:t>
              </a:r>
              <a:endParaRPr lang="ko-KR" altLang="en-US" sz="1200" dirty="0">
                <a:solidFill>
                  <a:schemeClr val="tx1">
                    <a:lumMod val="75000"/>
                    <a:lumOff val="25000"/>
                  </a:schemeClr>
                </a:solidFill>
                <a:cs typeface="Arial" pitchFamily="34" charset="0"/>
              </a:endParaRPr>
            </a:p>
          </p:txBody>
        </p:sp>
      </p:grpSp>
      <p:cxnSp>
        <p:nvCxnSpPr>
          <p:cNvPr id="94" name="Straight Arrow Connector 158">
            <a:extLst>
              <a:ext uri="{FF2B5EF4-FFF2-40B4-BE49-F238E27FC236}">
                <a16:creationId xmlns:a16="http://schemas.microsoft.com/office/drawing/2014/main" id="{2DC455CB-53FA-4C58-850D-96B1579964AA}"/>
              </a:ext>
            </a:extLst>
          </p:cNvPr>
          <p:cNvCxnSpPr>
            <a:cxnSpLocks/>
            <a:stCxn id="90" idx="0"/>
          </p:cNvCxnSpPr>
          <p:nvPr/>
        </p:nvCxnSpPr>
        <p:spPr>
          <a:xfrm flipH="1" flipV="1">
            <a:off x="10841460" y="2545510"/>
            <a:ext cx="2288" cy="1786532"/>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A84252A-852C-4A01-9936-3A17A963B33B}"/>
              </a:ext>
            </a:extLst>
          </p:cNvPr>
          <p:cNvSpPr txBox="1"/>
          <p:nvPr/>
        </p:nvSpPr>
        <p:spPr>
          <a:xfrm>
            <a:off x="10377409" y="1650049"/>
            <a:ext cx="932678" cy="461665"/>
          </a:xfrm>
          <a:prstGeom prst="rect">
            <a:avLst/>
          </a:prstGeom>
          <a:noFill/>
        </p:spPr>
        <p:txBody>
          <a:bodyPr wrap="square" rtlCol="0" anchor="ctr">
            <a:spAutoFit/>
          </a:bodyPr>
          <a:lstStyle/>
          <a:p>
            <a:pPr algn="ctr"/>
            <a:r>
              <a:rPr lang="en-US" altLang="ko-KR" sz="2400" b="1" dirty="0" smtClean="0">
                <a:solidFill>
                  <a:schemeClr val="tx1">
                    <a:lumMod val="65000"/>
                    <a:lumOff val="35000"/>
                  </a:schemeClr>
                </a:solidFill>
                <a:cs typeface="Arial" pitchFamily="34" charset="0"/>
              </a:rPr>
              <a:t>6</a:t>
            </a:r>
            <a:endParaRPr lang="ko-KR" altLang="en-US" sz="2400" b="1" dirty="0">
              <a:solidFill>
                <a:schemeClr val="tx1">
                  <a:lumMod val="65000"/>
                  <a:lumOff val="35000"/>
                </a:schemeClr>
              </a:solidFill>
              <a:cs typeface="Arial" pitchFamily="34" charset="0"/>
            </a:endParaRPr>
          </a:p>
        </p:txBody>
      </p:sp>
      <p:sp>
        <p:nvSpPr>
          <p:cNvPr id="97" name="TextBox 96">
            <a:extLst>
              <a:ext uri="{FF2B5EF4-FFF2-40B4-BE49-F238E27FC236}">
                <a16:creationId xmlns:a16="http://schemas.microsoft.com/office/drawing/2014/main" id="{B5DA9690-6FF7-410D-ACDA-49414E4DC680}"/>
              </a:ext>
            </a:extLst>
          </p:cNvPr>
          <p:cNvSpPr txBox="1"/>
          <p:nvPr/>
        </p:nvSpPr>
        <p:spPr>
          <a:xfrm>
            <a:off x="8521925" y="1650049"/>
            <a:ext cx="932678" cy="461665"/>
          </a:xfrm>
          <a:prstGeom prst="rect">
            <a:avLst/>
          </a:prstGeom>
          <a:noFill/>
        </p:spPr>
        <p:txBody>
          <a:bodyPr wrap="square" rtlCol="0" anchor="ctr">
            <a:spAutoFit/>
          </a:bodyPr>
          <a:lstStyle/>
          <a:p>
            <a:pPr algn="ctr"/>
            <a:r>
              <a:rPr lang="en-US" altLang="ko-KR" sz="2400" b="1" dirty="0" smtClean="0">
                <a:solidFill>
                  <a:schemeClr val="tx1">
                    <a:lumMod val="65000"/>
                    <a:lumOff val="35000"/>
                  </a:schemeClr>
                </a:solidFill>
                <a:cs typeface="Arial" pitchFamily="34" charset="0"/>
              </a:rPr>
              <a:t>5</a:t>
            </a:r>
            <a:endParaRPr lang="ko-KR" altLang="en-US" sz="2400" b="1" dirty="0">
              <a:solidFill>
                <a:schemeClr val="tx1">
                  <a:lumMod val="65000"/>
                  <a:lumOff val="35000"/>
                </a:schemeClr>
              </a:solidFill>
              <a:cs typeface="Arial" pitchFamily="34" charset="0"/>
            </a:endParaRPr>
          </a:p>
        </p:txBody>
      </p:sp>
      <p:sp>
        <p:nvSpPr>
          <p:cNvPr id="98" name="TextBox 97">
            <a:extLst>
              <a:ext uri="{FF2B5EF4-FFF2-40B4-BE49-F238E27FC236}">
                <a16:creationId xmlns:a16="http://schemas.microsoft.com/office/drawing/2014/main" id="{B4D203BF-A9CD-4725-997E-67921DC0FB6E}"/>
              </a:ext>
            </a:extLst>
          </p:cNvPr>
          <p:cNvSpPr txBox="1"/>
          <p:nvPr/>
        </p:nvSpPr>
        <p:spPr>
          <a:xfrm>
            <a:off x="6718688" y="1650049"/>
            <a:ext cx="932678" cy="461665"/>
          </a:xfrm>
          <a:prstGeom prst="rect">
            <a:avLst/>
          </a:prstGeom>
          <a:noFill/>
        </p:spPr>
        <p:txBody>
          <a:bodyPr wrap="square" rtlCol="0" anchor="ctr">
            <a:spAutoFit/>
          </a:bodyPr>
          <a:lstStyle/>
          <a:p>
            <a:pPr algn="ctr"/>
            <a:r>
              <a:rPr lang="en-US" altLang="ko-KR" sz="2400" b="1" dirty="0" smtClean="0">
                <a:solidFill>
                  <a:schemeClr val="tx1">
                    <a:lumMod val="65000"/>
                    <a:lumOff val="35000"/>
                  </a:schemeClr>
                </a:solidFill>
                <a:cs typeface="Arial" pitchFamily="34" charset="0"/>
              </a:rPr>
              <a:t>4</a:t>
            </a:r>
            <a:endParaRPr lang="ko-KR" altLang="en-US" sz="2400" b="1"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D1A52AD9-A7B2-4C70-9E6A-FDC2CD21CED5}"/>
              </a:ext>
            </a:extLst>
          </p:cNvPr>
          <p:cNvSpPr txBox="1"/>
          <p:nvPr/>
        </p:nvSpPr>
        <p:spPr>
          <a:xfrm>
            <a:off x="4680329" y="1650049"/>
            <a:ext cx="932678" cy="461665"/>
          </a:xfrm>
          <a:prstGeom prst="rect">
            <a:avLst/>
          </a:prstGeom>
          <a:noFill/>
        </p:spPr>
        <p:txBody>
          <a:bodyPr wrap="square" rtlCol="0" anchor="ctr">
            <a:spAutoFit/>
          </a:bodyPr>
          <a:lstStyle/>
          <a:p>
            <a:pPr algn="ctr"/>
            <a:r>
              <a:rPr lang="en-US" altLang="ko-KR" sz="2400" b="1" dirty="0" smtClean="0">
                <a:solidFill>
                  <a:schemeClr val="tx1">
                    <a:lumMod val="65000"/>
                    <a:lumOff val="35000"/>
                  </a:schemeClr>
                </a:solidFill>
                <a:cs typeface="Arial" pitchFamily="34" charset="0"/>
              </a:rPr>
              <a:t>3</a:t>
            </a:r>
            <a:endParaRPr lang="ko-KR" altLang="en-US" sz="2400" b="1" dirty="0">
              <a:solidFill>
                <a:schemeClr val="tx1">
                  <a:lumMod val="65000"/>
                  <a:lumOff val="35000"/>
                </a:schemeClr>
              </a:solidFill>
              <a:cs typeface="Arial" pitchFamily="34" charset="0"/>
            </a:endParaRPr>
          </a:p>
        </p:txBody>
      </p:sp>
      <p:sp>
        <p:nvSpPr>
          <p:cNvPr id="100" name="TextBox 99">
            <a:extLst>
              <a:ext uri="{FF2B5EF4-FFF2-40B4-BE49-F238E27FC236}">
                <a16:creationId xmlns:a16="http://schemas.microsoft.com/office/drawing/2014/main" id="{C815CEFC-FDED-4C25-B0FC-CAEA794B1247}"/>
              </a:ext>
            </a:extLst>
          </p:cNvPr>
          <p:cNvSpPr txBox="1"/>
          <p:nvPr/>
        </p:nvSpPr>
        <p:spPr>
          <a:xfrm>
            <a:off x="2824832" y="1650049"/>
            <a:ext cx="932678" cy="461665"/>
          </a:xfrm>
          <a:prstGeom prst="rect">
            <a:avLst/>
          </a:prstGeom>
          <a:noFill/>
        </p:spPr>
        <p:txBody>
          <a:bodyPr wrap="square" rtlCol="0" anchor="ctr">
            <a:spAutoFit/>
          </a:bodyPr>
          <a:lstStyle/>
          <a:p>
            <a:pPr algn="ctr"/>
            <a:r>
              <a:rPr lang="en-US" altLang="ko-KR" sz="2400" b="1" dirty="0" smtClean="0">
                <a:solidFill>
                  <a:schemeClr val="tx1">
                    <a:lumMod val="65000"/>
                    <a:lumOff val="35000"/>
                  </a:schemeClr>
                </a:solidFill>
                <a:cs typeface="Arial" pitchFamily="34" charset="0"/>
              </a:rPr>
              <a:t>2</a:t>
            </a:r>
            <a:endParaRPr lang="ko-KR" altLang="en-US" sz="2400" b="1" dirty="0">
              <a:solidFill>
                <a:schemeClr val="tx1">
                  <a:lumMod val="65000"/>
                  <a:lumOff val="35000"/>
                </a:schemeClr>
              </a:solidFill>
              <a:cs typeface="Arial" pitchFamily="34" charset="0"/>
            </a:endParaRPr>
          </a:p>
        </p:txBody>
      </p:sp>
      <p:sp>
        <p:nvSpPr>
          <p:cNvPr id="101" name="TextBox 100">
            <a:extLst>
              <a:ext uri="{FF2B5EF4-FFF2-40B4-BE49-F238E27FC236}">
                <a16:creationId xmlns:a16="http://schemas.microsoft.com/office/drawing/2014/main" id="{3990768B-E431-40E6-8CCB-79F487E428F3}"/>
              </a:ext>
            </a:extLst>
          </p:cNvPr>
          <p:cNvSpPr txBox="1"/>
          <p:nvPr/>
        </p:nvSpPr>
        <p:spPr>
          <a:xfrm>
            <a:off x="1008534" y="1650049"/>
            <a:ext cx="932678" cy="461665"/>
          </a:xfrm>
          <a:prstGeom prst="rect">
            <a:avLst/>
          </a:prstGeom>
          <a:noFill/>
        </p:spPr>
        <p:txBody>
          <a:bodyPr wrap="square" rtlCol="0" anchor="ctr">
            <a:spAutoFit/>
          </a:bodyPr>
          <a:lstStyle/>
          <a:p>
            <a:pPr algn="ctr"/>
            <a:r>
              <a:rPr lang="en-US" altLang="ko-KR" sz="2400" b="1" dirty="0" smtClean="0">
                <a:solidFill>
                  <a:schemeClr val="tx1">
                    <a:lumMod val="65000"/>
                    <a:lumOff val="35000"/>
                  </a:schemeClr>
                </a:solidFill>
                <a:cs typeface="Arial" pitchFamily="34" charset="0"/>
              </a:rPr>
              <a:t>1</a:t>
            </a:r>
            <a:endParaRPr lang="ko-KR" altLang="en-US" sz="2400" b="1" dirty="0">
              <a:solidFill>
                <a:schemeClr val="tx1">
                  <a:lumMod val="65000"/>
                  <a:lumOff val="35000"/>
                </a:schemeClr>
              </a:solidFill>
              <a:cs typeface="Arial" pitchFamily="34" charset="0"/>
            </a:endParaRPr>
          </a:p>
        </p:txBody>
      </p:sp>
      <p:sp>
        <p:nvSpPr>
          <p:cNvPr id="104" name="Oval 7">
            <a:extLst>
              <a:ext uri="{FF2B5EF4-FFF2-40B4-BE49-F238E27FC236}">
                <a16:creationId xmlns:a16="http://schemas.microsoft.com/office/drawing/2014/main" id="{1D00FD20-8DE3-4574-9485-0175454302CE}"/>
              </a:ext>
            </a:extLst>
          </p:cNvPr>
          <p:cNvSpPr/>
          <p:nvPr/>
        </p:nvSpPr>
        <p:spPr>
          <a:xfrm>
            <a:off x="10360822" y="2987955"/>
            <a:ext cx="345121" cy="34512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6" name="Rounded Rectangle 7">
            <a:extLst>
              <a:ext uri="{FF2B5EF4-FFF2-40B4-BE49-F238E27FC236}">
                <a16:creationId xmlns:a16="http://schemas.microsoft.com/office/drawing/2014/main" id="{8FB21834-EAD4-4E7A-802F-337327FB69AA}"/>
              </a:ext>
            </a:extLst>
          </p:cNvPr>
          <p:cNvSpPr/>
          <p:nvPr/>
        </p:nvSpPr>
        <p:spPr>
          <a:xfrm>
            <a:off x="8817891" y="2993791"/>
            <a:ext cx="373459" cy="322291"/>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9" name="Rectangle 16">
            <a:extLst>
              <a:ext uri="{FF2B5EF4-FFF2-40B4-BE49-F238E27FC236}">
                <a16:creationId xmlns:a16="http://schemas.microsoft.com/office/drawing/2014/main" id="{EE8124F3-717D-48CF-A47F-1E6B4110895D}"/>
              </a:ext>
            </a:extLst>
          </p:cNvPr>
          <p:cNvSpPr/>
          <p:nvPr/>
        </p:nvSpPr>
        <p:spPr>
          <a:xfrm rot="2700000">
            <a:off x="1316126" y="2873589"/>
            <a:ext cx="317385" cy="58310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Rectangle 7">
            <a:extLst>
              <a:ext uri="{FF2B5EF4-FFF2-40B4-BE49-F238E27FC236}">
                <a16:creationId xmlns:a16="http://schemas.microsoft.com/office/drawing/2014/main" id="{84693C49-05C6-4CD0-A900-4B843CF3016D}"/>
              </a:ext>
            </a:extLst>
          </p:cNvPr>
          <p:cNvSpPr/>
          <p:nvPr/>
        </p:nvSpPr>
        <p:spPr>
          <a:xfrm rot="18900000">
            <a:off x="3192159" y="443813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ounded Rectangle 10">
            <a:extLst>
              <a:ext uri="{FF2B5EF4-FFF2-40B4-BE49-F238E27FC236}">
                <a16:creationId xmlns:a16="http://schemas.microsoft.com/office/drawing/2014/main" id="{B55467B8-5BFB-46FE-82D2-AA896BC192F1}"/>
              </a:ext>
            </a:extLst>
          </p:cNvPr>
          <p:cNvSpPr/>
          <p:nvPr/>
        </p:nvSpPr>
        <p:spPr>
          <a:xfrm>
            <a:off x="4978102" y="2937253"/>
            <a:ext cx="337132" cy="434723"/>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2" name="Rectangle 7">
            <a:extLst>
              <a:ext uri="{FF2B5EF4-FFF2-40B4-BE49-F238E27FC236}">
                <a16:creationId xmlns:a16="http://schemas.microsoft.com/office/drawing/2014/main" id="{A2454068-D6A0-42C7-BCE1-D03833DCF2E4}"/>
              </a:ext>
            </a:extLst>
          </p:cNvPr>
          <p:cNvSpPr/>
          <p:nvPr/>
        </p:nvSpPr>
        <p:spPr>
          <a:xfrm>
            <a:off x="7005639" y="4493649"/>
            <a:ext cx="379782" cy="38379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3" name="Donut 24">
            <a:extLst>
              <a:ext uri="{FF2B5EF4-FFF2-40B4-BE49-F238E27FC236}">
                <a16:creationId xmlns:a16="http://schemas.microsoft.com/office/drawing/2014/main" id="{2358F6B7-5407-478C-BBCE-24DB33354B70}"/>
              </a:ext>
            </a:extLst>
          </p:cNvPr>
          <p:cNvSpPr/>
          <p:nvPr/>
        </p:nvSpPr>
        <p:spPr>
          <a:xfrm>
            <a:off x="10606804" y="4439197"/>
            <a:ext cx="469311" cy="469689"/>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9" name="Curved Connector 8"/>
          <p:cNvCxnSpPr>
            <a:stCxn id="53" idx="1"/>
            <a:endCxn id="58" idx="0"/>
          </p:cNvCxnSpPr>
          <p:nvPr/>
        </p:nvCxnSpPr>
        <p:spPr>
          <a:xfrm rot="16200000" flipV="1">
            <a:off x="5166098" y="309999"/>
            <a:ext cx="42181" cy="3792033"/>
          </a:xfrm>
          <a:prstGeom prst="curvedConnector3">
            <a:avLst>
              <a:gd name="adj1" fmla="val 1617460"/>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5" name="TextBox 114">
            <a:extLst>
              <a:ext uri="{FF2B5EF4-FFF2-40B4-BE49-F238E27FC236}">
                <a16:creationId xmlns:a16="http://schemas.microsoft.com/office/drawing/2014/main" id="{BD61CDDD-9C92-48D8-8747-BD627D4C1414}"/>
              </a:ext>
            </a:extLst>
          </p:cNvPr>
          <p:cNvSpPr txBox="1"/>
          <p:nvPr/>
        </p:nvSpPr>
        <p:spPr>
          <a:xfrm>
            <a:off x="4371535" y="1225948"/>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Iteration</a:t>
            </a:r>
            <a:endParaRPr lang="ko-KR" altLang="en-US" sz="1400" b="1" dirty="0">
              <a:solidFill>
                <a:schemeClr val="tx1">
                  <a:lumMod val="75000"/>
                  <a:lumOff val="25000"/>
                </a:schemeClr>
              </a:solidFill>
              <a:cs typeface="Arial" pitchFamily="34" charset="0"/>
            </a:endParaRPr>
          </a:p>
        </p:txBody>
      </p:sp>
      <p:cxnSp>
        <p:nvCxnSpPr>
          <p:cNvPr id="116" name="Curved Connector 115"/>
          <p:cNvCxnSpPr>
            <a:stCxn id="55" idx="1"/>
            <a:endCxn id="53" idx="0"/>
          </p:cNvCxnSpPr>
          <p:nvPr/>
        </p:nvCxnSpPr>
        <p:spPr>
          <a:xfrm rot="16200000" flipV="1">
            <a:off x="8942386" y="427567"/>
            <a:ext cx="42181" cy="3556898"/>
          </a:xfrm>
          <a:prstGeom prst="curvedConnector3">
            <a:avLst>
              <a:gd name="adj1" fmla="val 1710367"/>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7" name="TextBox 116">
            <a:extLst>
              <a:ext uri="{FF2B5EF4-FFF2-40B4-BE49-F238E27FC236}">
                <a16:creationId xmlns:a16="http://schemas.microsoft.com/office/drawing/2014/main" id="{BD61CDDD-9C92-48D8-8747-BD627D4C1414}"/>
              </a:ext>
            </a:extLst>
          </p:cNvPr>
          <p:cNvSpPr txBox="1"/>
          <p:nvPr/>
        </p:nvSpPr>
        <p:spPr>
          <a:xfrm>
            <a:off x="8188342" y="1183179"/>
            <a:ext cx="1550267" cy="307777"/>
          </a:xfrm>
          <a:prstGeom prst="rect">
            <a:avLst/>
          </a:prstGeom>
          <a:noFill/>
        </p:spPr>
        <p:txBody>
          <a:bodyPr wrap="square" rtlCol="0" anchor="ctr">
            <a:spAutoFit/>
          </a:bodyPr>
          <a:lstStyle/>
          <a:p>
            <a:pPr algn="ctr"/>
            <a:r>
              <a:rPr lang="en-US" altLang="ko-KR" sz="1400" b="1" dirty="0" smtClean="0">
                <a:solidFill>
                  <a:schemeClr val="tx1">
                    <a:lumMod val="75000"/>
                    <a:lumOff val="25000"/>
                  </a:schemeClr>
                </a:solidFill>
                <a:cs typeface="Arial" pitchFamily="34" charset="0"/>
              </a:rPr>
              <a:t>Iteration</a:t>
            </a:r>
            <a:endParaRPr lang="ko-KR" altLang="en-US" sz="14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80557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0292" y="174111"/>
            <a:ext cx="3888323" cy="1611778"/>
          </a:xfrm>
        </p:spPr>
        <p:txBody>
          <a:bodyPr/>
          <a:lstStyle/>
          <a:p>
            <a:r>
              <a:rPr lang="en-US" dirty="0" smtClean="0"/>
              <a:t>Insights</a:t>
            </a:r>
            <a:endParaRPr lang="en-US" dirty="0"/>
          </a:p>
        </p:txBody>
      </p:sp>
      <p:sp>
        <p:nvSpPr>
          <p:cNvPr id="29" name="TextBox 28">
            <a:extLst>
              <a:ext uri="{FF2B5EF4-FFF2-40B4-BE49-F238E27FC236}">
                <a16:creationId xmlns:a16="http://schemas.microsoft.com/office/drawing/2014/main" id="{97EF70E5-7320-49DA-9D5C-F7CD1635BD86}"/>
              </a:ext>
            </a:extLst>
          </p:cNvPr>
          <p:cNvSpPr txBox="1"/>
          <p:nvPr/>
        </p:nvSpPr>
        <p:spPr>
          <a:xfrm>
            <a:off x="5170754" y="748837"/>
            <a:ext cx="2612812" cy="1169551"/>
          </a:xfrm>
          <a:prstGeom prst="rect">
            <a:avLst/>
          </a:prstGeom>
          <a:noFill/>
        </p:spPr>
        <p:txBody>
          <a:bodyPr wrap="square" rtlCol="0">
            <a:spAutoFit/>
          </a:bodyPr>
          <a:lstStyle/>
          <a:p>
            <a:r>
              <a:rPr lang="en-US" altLang="ko-KR" sz="1400" dirty="0" smtClean="0">
                <a:solidFill>
                  <a:schemeClr val="bg1"/>
                </a:solidFill>
                <a:cs typeface="Arial" pitchFamily="34" charset="0"/>
              </a:rPr>
              <a:t>Study cases for defaulted clients will help to understand the patterns of the clients that were approved once and at some point failed.</a:t>
            </a:r>
            <a:endParaRPr lang="ko-KR" altLang="en-US" sz="1400" dirty="0">
              <a:solidFill>
                <a:schemeClr val="bg1"/>
              </a:solidFill>
              <a:cs typeface="Arial" pitchFamily="34" charset="0"/>
            </a:endParaRPr>
          </a:p>
        </p:txBody>
      </p:sp>
      <p:sp>
        <p:nvSpPr>
          <p:cNvPr id="32" name="TextBox 31">
            <a:extLst>
              <a:ext uri="{FF2B5EF4-FFF2-40B4-BE49-F238E27FC236}">
                <a16:creationId xmlns:a16="http://schemas.microsoft.com/office/drawing/2014/main" id="{C182D136-3EDA-4E4D-9FAB-6BAC14E8C8E3}"/>
              </a:ext>
            </a:extLst>
          </p:cNvPr>
          <p:cNvSpPr txBox="1"/>
          <p:nvPr/>
        </p:nvSpPr>
        <p:spPr>
          <a:xfrm>
            <a:off x="8825705" y="748835"/>
            <a:ext cx="2612812" cy="1169551"/>
          </a:xfrm>
          <a:prstGeom prst="rect">
            <a:avLst/>
          </a:prstGeom>
          <a:noFill/>
        </p:spPr>
        <p:txBody>
          <a:bodyPr wrap="square" rtlCol="0">
            <a:spAutoFit/>
          </a:bodyPr>
          <a:lstStyle/>
          <a:p>
            <a:r>
              <a:rPr lang="en-US" altLang="ko-KR" sz="1400" dirty="0" smtClean="0">
                <a:solidFill>
                  <a:schemeClr val="bg1"/>
                </a:solidFill>
                <a:cs typeface="Arial" pitchFamily="34" charset="0"/>
              </a:rPr>
              <a:t>Investigate the last recommendations and algorithms to obtain the best card scores among the data science </a:t>
            </a:r>
            <a:r>
              <a:rPr lang="en-US" altLang="ko-KR" sz="1400" dirty="0" err="1" smtClean="0">
                <a:solidFill>
                  <a:schemeClr val="bg1"/>
                </a:solidFill>
                <a:cs typeface="Arial" pitchFamily="34" charset="0"/>
              </a:rPr>
              <a:t>comunity</a:t>
            </a:r>
            <a:endParaRPr lang="ko-KR" altLang="en-US" sz="1400" dirty="0">
              <a:solidFill>
                <a:schemeClr val="bg1"/>
              </a:solidFill>
              <a:cs typeface="Arial" pitchFamily="34" charset="0"/>
            </a:endParaRPr>
          </a:p>
        </p:txBody>
      </p:sp>
      <p:sp>
        <p:nvSpPr>
          <p:cNvPr id="35" name="TextBox 34">
            <a:extLst>
              <a:ext uri="{FF2B5EF4-FFF2-40B4-BE49-F238E27FC236}">
                <a16:creationId xmlns:a16="http://schemas.microsoft.com/office/drawing/2014/main" id="{F7FA4864-3658-41DE-9B6A-EE14F918C33A}"/>
              </a:ext>
            </a:extLst>
          </p:cNvPr>
          <p:cNvSpPr txBox="1"/>
          <p:nvPr/>
        </p:nvSpPr>
        <p:spPr>
          <a:xfrm>
            <a:off x="5187126" y="2863703"/>
            <a:ext cx="2612812" cy="1169551"/>
          </a:xfrm>
          <a:prstGeom prst="rect">
            <a:avLst/>
          </a:prstGeom>
          <a:noFill/>
        </p:spPr>
        <p:txBody>
          <a:bodyPr wrap="square" rtlCol="0">
            <a:spAutoFit/>
          </a:bodyPr>
          <a:lstStyle/>
          <a:p>
            <a:r>
              <a:rPr lang="en-US" altLang="ko-KR" sz="1400" dirty="0" smtClean="0">
                <a:solidFill>
                  <a:schemeClr val="bg1"/>
                </a:solidFill>
                <a:cs typeface="Arial" pitchFamily="34" charset="0"/>
              </a:rPr>
              <a:t>Evaluate the way partners want to classify their costumers, maybe they can improve their offers to minimize risks.</a:t>
            </a:r>
            <a:endParaRPr lang="ko-KR" altLang="en-US" sz="1400" dirty="0">
              <a:solidFill>
                <a:schemeClr val="bg1"/>
              </a:solidFill>
              <a:cs typeface="Arial" pitchFamily="34" charset="0"/>
            </a:endParaRPr>
          </a:p>
        </p:txBody>
      </p:sp>
      <p:sp>
        <p:nvSpPr>
          <p:cNvPr id="38" name="TextBox 37">
            <a:extLst>
              <a:ext uri="{FF2B5EF4-FFF2-40B4-BE49-F238E27FC236}">
                <a16:creationId xmlns:a16="http://schemas.microsoft.com/office/drawing/2014/main" id="{DF6F1617-5BD0-4780-93C3-B0B95CFA1979}"/>
              </a:ext>
            </a:extLst>
          </p:cNvPr>
          <p:cNvSpPr txBox="1"/>
          <p:nvPr/>
        </p:nvSpPr>
        <p:spPr>
          <a:xfrm>
            <a:off x="5187127" y="4978571"/>
            <a:ext cx="2612812" cy="1169551"/>
          </a:xfrm>
          <a:prstGeom prst="rect">
            <a:avLst/>
          </a:prstGeom>
          <a:noFill/>
        </p:spPr>
        <p:txBody>
          <a:bodyPr wrap="square" rtlCol="0">
            <a:spAutoFit/>
          </a:bodyPr>
          <a:lstStyle/>
          <a:p>
            <a:r>
              <a:rPr lang="en-US" altLang="ko-KR" sz="1400" dirty="0" smtClean="0">
                <a:solidFill>
                  <a:schemeClr val="bg1"/>
                </a:solidFill>
                <a:cs typeface="Arial" pitchFamily="34" charset="0"/>
              </a:rPr>
              <a:t>Check another financial patterns of the costumers, not only if they have defaulted to other financial companies, but also their consumer patterns.</a:t>
            </a:r>
            <a:endParaRPr lang="ko-KR" altLang="en-US" sz="1400" dirty="0">
              <a:solidFill>
                <a:schemeClr val="bg1"/>
              </a:solidFill>
              <a:cs typeface="Arial" pitchFamily="34" charset="0"/>
            </a:endParaRPr>
          </a:p>
        </p:txBody>
      </p:sp>
      <p:sp>
        <p:nvSpPr>
          <p:cNvPr id="41" name="TextBox 40">
            <a:extLst>
              <a:ext uri="{FF2B5EF4-FFF2-40B4-BE49-F238E27FC236}">
                <a16:creationId xmlns:a16="http://schemas.microsoft.com/office/drawing/2014/main" id="{B33663C6-91F7-4018-969B-45C016B46E38}"/>
              </a:ext>
            </a:extLst>
          </p:cNvPr>
          <p:cNvSpPr txBox="1"/>
          <p:nvPr/>
        </p:nvSpPr>
        <p:spPr>
          <a:xfrm>
            <a:off x="8825705" y="2863703"/>
            <a:ext cx="2612812" cy="954107"/>
          </a:xfrm>
          <a:prstGeom prst="rect">
            <a:avLst/>
          </a:prstGeom>
          <a:noFill/>
        </p:spPr>
        <p:txBody>
          <a:bodyPr wrap="square" rtlCol="0">
            <a:spAutoFit/>
          </a:bodyPr>
          <a:lstStyle/>
          <a:p>
            <a:r>
              <a:rPr lang="en-US" altLang="ko-KR" sz="1400" dirty="0" smtClean="0">
                <a:solidFill>
                  <a:schemeClr val="bg1"/>
                </a:solidFill>
                <a:cs typeface="Arial" pitchFamily="34" charset="0"/>
              </a:rPr>
              <a:t>Ask to the partners for more data from their clients, from website and behaviors with other bank products.</a:t>
            </a:r>
            <a:endParaRPr lang="ko-KR" altLang="en-US" sz="1400" dirty="0">
              <a:solidFill>
                <a:schemeClr val="bg1"/>
              </a:solidFill>
              <a:cs typeface="Arial" pitchFamily="34" charset="0"/>
            </a:endParaRPr>
          </a:p>
        </p:txBody>
      </p:sp>
      <p:sp>
        <p:nvSpPr>
          <p:cNvPr id="44" name="TextBox 43">
            <a:extLst>
              <a:ext uri="{FF2B5EF4-FFF2-40B4-BE49-F238E27FC236}">
                <a16:creationId xmlns:a16="http://schemas.microsoft.com/office/drawing/2014/main" id="{B144C5F5-9DDC-44CE-ACCC-3CF55975ACA2}"/>
              </a:ext>
            </a:extLst>
          </p:cNvPr>
          <p:cNvSpPr txBox="1"/>
          <p:nvPr/>
        </p:nvSpPr>
        <p:spPr>
          <a:xfrm>
            <a:off x="8825705" y="4978571"/>
            <a:ext cx="2612812" cy="954107"/>
          </a:xfrm>
          <a:prstGeom prst="rect">
            <a:avLst/>
          </a:prstGeom>
          <a:noFill/>
        </p:spPr>
        <p:txBody>
          <a:bodyPr wrap="square" rtlCol="0">
            <a:spAutoFit/>
          </a:bodyPr>
          <a:lstStyle/>
          <a:p>
            <a:r>
              <a:rPr lang="en-US" altLang="ko-KR" sz="1400" dirty="0" smtClean="0">
                <a:solidFill>
                  <a:schemeClr val="bg1"/>
                </a:solidFill>
                <a:cs typeface="Arial" pitchFamily="34" charset="0"/>
              </a:rPr>
              <a:t>Understand if the issue is only affecting our partners or if it is a common trend among the market.</a:t>
            </a:r>
            <a:endParaRPr lang="ko-KR" altLang="en-US" sz="1400" dirty="0">
              <a:solidFill>
                <a:schemeClr val="bg1"/>
              </a:solidFill>
              <a:cs typeface="Arial" pitchFamily="34" charset="0"/>
            </a:endParaRPr>
          </a:p>
        </p:txBody>
      </p:sp>
      <p:sp>
        <p:nvSpPr>
          <p:cNvPr id="45" name="Isosceles Triangle 51">
            <a:extLst>
              <a:ext uri="{FF2B5EF4-FFF2-40B4-BE49-F238E27FC236}">
                <a16:creationId xmlns:a16="http://schemas.microsoft.com/office/drawing/2014/main" id="{8EDC9E84-AAD6-4C47-A331-10E086E53130}"/>
              </a:ext>
            </a:extLst>
          </p:cNvPr>
          <p:cNvSpPr/>
          <p:nvPr/>
        </p:nvSpPr>
        <p:spPr>
          <a:xfrm>
            <a:off x="7975591" y="2893579"/>
            <a:ext cx="594448" cy="43591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ectangle 15">
            <a:extLst>
              <a:ext uri="{FF2B5EF4-FFF2-40B4-BE49-F238E27FC236}">
                <a16:creationId xmlns:a16="http://schemas.microsoft.com/office/drawing/2014/main" id="{FED24BFB-1AAB-450B-984A-F57FE818AC29}"/>
              </a:ext>
            </a:extLst>
          </p:cNvPr>
          <p:cNvSpPr/>
          <p:nvPr/>
        </p:nvSpPr>
        <p:spPr>
          <a:xfrm rot="5400000">
            <a:off x="4436278" y="2864087"/>
            <a:ext cx="575577" cy="574813"/>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Rounded Rectangle 32">
            <a:extLst>
              <a:ext uri="{FF2B5EF4-FFF2-40B4-BE49-F238E27FC236}">
                <a16:creationId xmlns:a16="http://schemas.microsoft.com/office/drawing/2014/main" id="{440282ED-6CF5-441B-A07C-A0DF284EFB40}"/>
              </a:ext>
            </a:extLst>
          </p:cNvPr>
          <p:cNvSpPr/>
          <p:nvPr/>
        </p:nvSpPr>
        <p:spPr>
          <a:xfrm>
            <a:off x="8094834" y="4978573"/>
            <a:ext cx="575876" cy="575876"/>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Rounded Rectangle 5">
            <a:extLst>
              <a:ext uri="{FF2B5EF4-FFF2-40B4-BE49-F238E27FC236}">
                <a16:creationId xmlns:a16="http://schemas.microsoft.com/office/drawing/2014/main" id="{9794BF47-45DB-4C86-B2C6-C21331FD85F5}"/>
              </a:ext>
            </a:extLst>
          </p:cNvPr>
          <p:cNvSpPr/>
          <p:nvPr/>
        </p:nvSpPr>
        <p:spPr>
          <a:xfrm flipH="1">
            <a:off x="4341483" y="4915800"/>
            <a:ext cx="699115" cy="57672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9" name="Oval 21">
            <a:extLst>
              <a:ext uri="{FF2B5EF4-FFF2-40B4-BE49-F238E27FC236}">
                <a16:creationId xmlns:a16="http://schemas.microsoft.com/office/drawing/2014/main" id="{4EED4A1F-9622-4B3C-8CA2-638EFDFABA1E}"/>
              </a:ext>
            </a:extLst>
          </p:cNvPr>
          <p:cNvSpPr>
            <a:spLocks noChangeAspect="1"/>
          </p:cNvSpPr>
          <p:nvPr/>
        </p:nvSpPr>
        <p:spPr>
          <a:xfrm>
            <a:off x="4407535" y="748837"/>
            <a:ext cx="633063" cy="63835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Rectangle 16">
            <a:extLst>
              <a:ext uri="{FF2B5EF4-FFF2-40B4-BE49-F238E27FC236}">
                <a16:creationId xmlns:a16="http://schemas.microsoft.com/office/drawing/2014/main" id="{8B26EC9E-FD96-4689-A6DD-1521CFB32559}"/>
              </a:ext>
            </a:extLst>
          </p:cNvPr>
          <p:cNvSpPr/>
          <p:nvPr/>
        </p:nvSpPr>
        <p:spPr>
          <a:xfrm>
            <a:off x="8031041" y="748837"/>
            <a:ext cx="703463" cy="46232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0474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148" y="3145113"/>
            <a:ext cx="6095852" cy="576063"/>
          </a:xfrm>
        </p:spPr>
        <p:txBody>
          <a:bodyPr/>
          <a:lstStyle/>
          <a:p>
            <a:r>
              <a:rPr lang="en-US" dirty="0"/>
              <a:t>Thank you</a:t>
            </a:r>
          </a:p>
        </p:txBody>
      </p:sp>
    </p:spTree>
    <p:extLst>
      <p:ext uri="{BB962C8B-B14F-4D97-AF65-F5344CB8AC3E}">
        <p14:creationId xmlns:p14="http://schemas.microsoft.com/office/powerpoint/2010/main" val="2582224218"/>
      </p:ext>
    </p:extLst>
  </p:cSld>
  <p:clrMapOvr>
    <a:masterClrMapping/>
  </p:clrMapOvr>
</p:sld>
</file>

<file path=ppt/theme/theme1.xml><?xml version="1.0" encoding="utf-8"?>
<a:theme xmlns:a="http://schemas.openxmlformats.org/drawingml/2006/main" name="Cover and End Slide Master">
  <a:themeElements>
    <a:clrScheme name="ALLPPT-DOLLAR KEY">
      <a:dk1>
        <a:sysClr val="windowText" lastClr="000000"/>
      </a:dk1>
      <a:lt1>
        <a:sysClr val="window" lastClr="FFFFFF"/>
      </a:lt1>
      <a:dk2>
        <a:srgbClr val="44546A"/>
      </a:dk2>
      <a:lt2>
        <a:srgbClr val="E7E6E6"/>
      </a:lt2>
      <a:accent1>
        <a:srgbClr val="262626"/>
      </a:accent1>
      <a:accent2>
        <a:srgbClr val="929292"/>
      </a:accent2>
      <a:accent3>
        <a:srgbClr val="262626"/>
      </a:accent3>
      <a:accent4>
        <a:srgbClr val="929292"/>
      </a:accent4>
      <a:accent5>
        <a:srgbClr val="262626"/>
      </a:accent5>
      <a:accent6>
        <a:srgbClr val="929292"/>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DOLLAR KEY">
      <a:dk1>
        <a:sysClr val="windowText" lastClr="000000"/>
      </a:dk1>
      <a:lt1>
        <a:sysClr val="window" lastClr="FFFFFF"/>
      </a:lt1>
      <a:dk2>
        <a:srgbClr val="44546A"/>
      </a:dk2>
      <a:lt2>
        <a:srgbClr val="E7E6E6"/>
      </a:lt2>
      <a:accent1>
        <a:srgbClr val="262626"/>
      </a:accent1>
      <a:accent2>
        <a:srgbClr val="929292"/>
      </a:accent2>
      <a:accent3>
        <a:srgbClr val="262626"/>
      </a:accent3>
      <a:accent4>
        <a:srgbClr val="929292"/>
      </a:accent4>
      <a:accent5>
        <a:srgbClr val="262626"/>
      </a:accent5>
      <a:accent6>
        <a:srgbClr val="929292"/>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DOLLAR KEY">
      <a:dk1>
        <a:sysClr val="windowText" lastClr="000000"/>
      </a:dk1>
      <a:lt1>
        <a:sysClr val="window" lastClr="FFFFFF"/>
      </a:lt1>
      <a:dk2>
        <a:srgbClr val="44546A"/>
      </a:dk2>
      <a:lt2>
        <a:srgbClr val="E7E6E6"/>
      </a:lt2>
      <a:accent1>
        <a:srgbClr val="262626"/>
      </a:accent1>
      <a:accent2>
        <a:srgbClr val="929292"/>
      </a:accent2>
      <a:accent3>
        <a:srgbClr val="262626"/>
      </a:accent3>
      <a:accent4>
        <a:srgbClr val="929292"/>
      </a:accent4>
      <a:accent5>
        <a:srgbClr val="262626"/>
      </a:accent5>
      <a:accent6>
        <a:srgbClr val="929292"/>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1063</Words>
  <Application>Microsoft Office PowerPoint</Application>
  <PresentationFormat>Widescreen</PresentationFormat>
  <Paragraphs>112</Paragraphs>
  <Slides>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 Unicode MS</vt:lpstr>
      <vt:lpstr>맑은 고딕</vt:lpstr>
      <vt:lpstr>Arial</vt:lpstr>
      <vt:lpstr>Elephant</vt:lpstr>
      <vt:lpstr>Cover and End Slide Master</vt:lpstr>
      <vt:lpstr>Contents Slide Master</vt:lpstr>
      <vt:lpstr>Section Break Slide Master</vt:lpstr>
      <vt:lpstr>Framework for Credit 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Roslyn Badilla</cp:lastModifiedBy>
  <cp:revision>121</cp:revision>
  <dcterms:created xsi:type="dcterms:W3CDTF">2018-04-24T17:14:44Z</dcterms:created>
  <dcterms:modified xsi:type="dcterms:W3CDTF">2020-02-22T18:26:01Z</dcterms:modified>
</cp:coreProperties>
</file>