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1680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8842-9F56-4B48-86A1-BFCD65012D93}" type="datetimeFigureOut">
              <a:rPr lang="de-DE" smtClean="0"/>
              <a:t>19.10.2019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6045-B537-4631-A207-D10C71DB2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1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8842-9F56-4B48-86A1-BFCD65012D93}" type="datetimeFigureOut">
              <a:rPr lang="de-DE" smtClean="0"/>
              <a:t>19.10.2019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6045-B537-4631-A207-D10C71DB2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2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8842-9F56-4B48-86A1-BFCD65012D93}" type="datetimeFigureOut">
              <a:rPr lang="de-DE" smtClean="0"/>
              <a:t>19.10.2019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6045-B537-4631-A207-D10C71DB2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06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8842-9F56-4B48-86A1-BFCD65012D93}" type="datetimeFigureOut">
              <a:rPr lang="de-DE" smtClean="0"/>
              <a:t>19.10.2019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6045-B537-4631-A207-D10C71DB2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39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8842-9F56-4B48-86A1-BFCD65012D93}" type="datetimeFigureOut">
              <a:rPr lang="de-DE" smtClean="0"/>
              <a:t>19.10.2019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6045-B537-4631-A207-D10C71DB2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73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8842-9F56-4B48-86A1-BFCD65012D93}" type="datetimeFigureOut">
              <a:rPr lang="de-DE" smtClean="0"/>
              <a:t>19.10.2019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6045-B537-4631-A207-D10C71DB2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2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8842-9F56-4B48-86A1-BFCD65012D93}" type="datetimeFigureOut">
              <a:rPr lang="de-DE" smtClean="0"/>
              <a:t>19.10.2019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6045-B537-4631-A207-D10C71DB2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30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8842-9F56-4B48-86A1-BFCD65012D93}" type="datetimeFigureOut">
              <a:rPr lang="de-DE" smtClean="0"/>
              <a:t>19.10.2019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6045-B537-4631-A207-D10C71DB2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21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8842-9F56-4B48-86A1-BFCD65012D93}" type="datetimeFigureOut">
              <a:rPr lang="de-DE" smtClean="0"/>
              <a:t>19.10.2019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6045-B537-4631-A207-D10C71DB2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14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8842-9F56-4B48-86A1-BFCD65012D93}" type="datetimeFigureOut">
              <a:rPr lang="de-DE" smtClean="0"/>
              <a:t>19.10.2019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6045-B537-4631-A207-D10C71DB2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94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8842-9F56-4B48-86A1-BFCD65012D93}" type="datetimeFigureOut">
              <a:rPr lang="de-DE" smtClean="0"/>
              <a:t>19.10.2019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26045-B537-4631-A207-D10C71DB2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23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48842-9F56-4B48-86A1-BFCD65012D93}" type="datetimeFigureOut">
              <a:rPr lang="de-DE" smtClean="0"/>
              <a:t>19.10.2019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26045-B537-4631-A207-D10C71DB2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95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8DC073C-C167-44C7-A6EB-7FE034E9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44" y="0"/>
            <a:ext cx="436674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4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07A7A03-0992-46A9-9AC9-F362C06FE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83" y="0"/>
            <a:ext cx="3850493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7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D661573-8C6F-4145-8BA5-D223138DF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37" y="0"/>
            <a:ext cx="4856126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8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3FF1A6E-A781-4F1B-9102-2B565AD26FBC}"/>
              </a:ext>
            </a:extLst>
          </p:cNvPr>
          <p:cNvSpPr>
            <a:spLocks noChangeAspect="1"/>
          </p:cNvSpPr>
          <p:nvPr/>
        </p:nvSpPr>
        <p:spPr>
          <a:xfrm>
            <a:off x="1267558" y="66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021EAB5-A098-4BC0-946A-9AB6461814C1}"/>
              </a:ext>
            </a:extLst>
          </p:cNvPr>
          <p:cNvSpPr>
            <a:spLocks noChangeAspect="1"/>
          </p:cNvSpPr>
          <p:nvPr/>
        </p:nvSpPr>
        <p:spPr>
          <a:xfrm>
            <a:off x="1865158" y="66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7231930-2798-4DA8-9BAD-F9214D2B0A2A}"/>
              </a:ext>
            </a:extLst>
          </p:cNvPr>
          <p:cNvSpPr>
            <a:spLocks noChangeAspect="1"/>
          </p:cNvSpPr>
          <p:nvPr/>
        </p:nvSpPr>
        <p:spPr>
          <a:xfrm>
            <a:off x="2163958" y="66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DA66D10-9420-4A4B-92F0-99A87457969F}"/>
              </a:ext>
            </a:extLst>
          </p:cNvPr>
          <p:cNvSpPr>
            <a:spLocks noChangeAspect="1"/>
          </p:cNvSpPr>
          <p:nvPr/>
        </p:nvSpPr>
        <p:spPr>
          <a:xfrm>
            <a:off x="968758" y="66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BC4AE75-6D69-49FA-86A6-DC728AF0D3C6}"/>
              </a:ext>
            </a:extLst>
          </p:cNvPr>
          <p:cNvSpPr>
            <a:spLocks noChangeAspect="1"/>
          </p:cNvSpPr>
          <p:nvPr/>
        </p:nvSpPr>
        <p:spPr>
          <a:xfrm>
            <a:off x="2462758" y="66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EA5DB0D-7A21-45AB-ACF8-B73F8C4AE909}"/>
              </a:ext>
            </a:extLst>
          </p:cNvPr>
          <p:cNvSpPr>
            <a:spLocks noChangeAspect="1"/>
          </p:cNvSpPr>
          <p:nvPr/>
        </p:nvSpPr>
        <p:spPr>
          <a:xfrm>
            <a:off x="2761558" y="66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23EFB0B-421A-4CFF-8465-DC4A0084C658}"/>
              </a:ext>
            </a:extLst>
          </p:cNvPr>
          <p:cNvSpPr>
            <a:spLocks noChangeAspect="1"/>
          </p:cNvSpPr>
          <p:nvPr/>
        </p:nvSpPr>
        <p:spPr>
          <a:xfrm>
            <a:off x="3060358" y="66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E115FF2-46B3-4314-BA08-C9DAE9BEB515}"/>
              </a:ext>
            </a:extLst>
          </p:cNvPr>
          <p:cNvSpPr>
            <a:spLocks noChangeAspect="1"/>
          </p:cNvSpPr>
          <p:nvPr/>
        </p:nvSpPr>
        <p:spPr>
          <a:xfrm>
            <a:off x="3359158" y="66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6FFC519-21D4-45FF-AC1A-DE054A873AF9}"/>
              </a:ext>
            </a:extLst>
          </p:cNvPr>
          <p:cNvSpPr>
            <a:spLocks noChangeAspect="1"/>
          </p:cNvSpPr>
          <p:nvPr/>
        </p:nvSpPr>
        <p:spPr>
          <a:xfrm>
            <a:off x="3657958" y="66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08875FD-8B83-4249-BD5F-78823B9C98EB}"/>
              </a:ext>
            </a:extLst>
          </p:cNvPr>
          <p:cNvSpPr>
            <a:spLocks noChangeAspect="1"/>
          </p:cNvSpPr>
          <p:nvPr/>
        </p:nvSpPr>
        <p:spPr>
          <a:xfrm>
            <a:off x="3956758" y="66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C16FAE6-CF5F-4E64-A2EA-377FBE25457F}"/>
              </a:ext>
            </a:extLst>
          </p:cNvPr>
          <p:cNvSpPr>
            <a:spLocks noChangeAspect="1"/>
          </p:cNvSpPr>
          <p:nvPr/>
        </p:nvSpPr>
        <p:spPr>
          <a:xfrm>
            <a:off x="4255558" y="66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7777B6D-43A9-4423-9E67-C78A973656BB}"/>
              </a:ext>
            </a:extLst>
          </p:cNvPr>
          <p:cNvSpPr>
            <a:spLocks noChangeAspect="1"/>
          </p:cNvSpPr>
          <p:nvPr/>
        </p:nvSpPr>
        <p:spPr>
          <a:xfrm>
            <a:off x="4554358" y="66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AAFE7AF-029E-494A-A5B9-F17B2C662F98}"/>
              </a:ext>
            </a:extLst>
          </p:cNvPr>
          <p:cNvSpPr>
            <a:spLocks noChangeAspect="1"/>
          </p:cNvSpPr>
          <p:nvPr/>
        </p:nvSpPr>
        <p:spPr>
          <a:xfrm>
            <a:off x="4853158" y="66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EDB1EBF-0FBC-4BFE-9DE7-F5D717324B58}"/>
              </a:ext>
            </a:extLst>
          </p:cNvPr>
          <p:cNvSpPr>
            <a:spLocks noChangeAspect="1"/>
          </p:cNvSpPr>
          <p:nvPr/>
        </p:nvSpPr>
        <p:spPr>
          <a:xfrm>
            <a:off x="1566358" y="66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C235938-CFC2-4862-97D4-1798D679B05D}"/>
              </a:ext>
            </a:extLst>
          </p:cNvPr>
          <p:cNvSpPr>
            <a:spLocks noChangeAspect="1"/>
          </p:cNvSpPr>
          <p:nvPr/>
        </p:nvSpPr>
        <p:spPr>
          <a:xfrm>
            <a:off x="5151958" y="66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3602BA6-C379-47A8-8B95-5F44FFCE0A3A}"/>
              </a:ext>
            </a:extLst>
          </p:cNvPr>
          <p:cNvSpPr>
            <a:spLocks noChangeAspect="1"/>
          </p:cNvSpPr>
          <p:nvPr/>
        </p:nvSpPr>
        <p:spPr>
          <a:xfrm>
            <a:off x="5450758" y="66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4B4729B-AF49-45E0-BFAB-EC4EF2A323C9}"/>
              </a:ext>
            </a:extLst>
          </p:cNvPr>
          <p:cNvSpPr>
            <a:spLocks noChangeAspect="1"/>
          </p:cNvSpPr>
          <p:nvPr/>
        </p:nvSpPr>
        <p:spPr>
          <a:xfrm>
            <a:off x="1267558" y="96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FD94F26B-78D0-4632-B8BD-65AC0A1421D1}"/>
              </a:ext>
            </a:extLst>
          </p:cNvPr>
          <p:cNvSpPr>
            <a:spLocks noChangeAspect="1"/>
          </p:cNvSpPr>
          <p:nvPr/>
        </p:nvSpPr>
        <p:spPr>
          <a:xfrm>
            <a:off x="1865158" y="96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0CAE262-4511-4944-BCC7-F6106C8E78C3}"/>
              </a:ext>
            </a:extLst>
          </p:cNvPr>
          <p:cNvSpPr>
            <a:spLocks noChangeAspect="1"/>
          </p:cNvSpPr>
          <p:nvPr/>
        </p:nvSpPr>
        <p:spPr>
          <a:xfrm>
            <a:off x="2163958" y="96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9ABDDCD-20A2-4CB7-ACC0-7D278A0055CB}"/>
              </a:ext>
            </a:extLst>
          </p:cNvPr>
          <p:cNvSpPr>
            <a:spLocks noChangeAspect="1"/>
          </p:cNvSpPr>
          <p:nvPr/>
        </p:nvSpPr>
        <p:spPr>
          <a:xfrm>
            <a:off x="968758" y="96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A8484E9-0129-47C7-A630-A13FE5E4B845}"/>
              </a:ext>
            </a:extLst>
          </p:cNvPr>
          <p:cNvSpPr>
            <a:spLocks noChangeAspect="1"/>
          </p:cNvSpPr>
          <p:nvPr/>
        </p:nvSpPr>
        <p:spPr>
          <a:xfrm>
            <a:off x="2462758" y="96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29B62A4-58D1-400D-A197-6E4F2E0F0C58}"/>
              </a:ext>
            </a:extLst>
          </p:cNvPr>
          <p:cNvSpPr>
            <a:spLocks noChangeAspect="1"/>
          </p:cNvSpPr>
          <p:nvPr/>
        </p:nvSpPr>
        <p:spPr>
          <a:xfrm>
            <a:off x="2761558" y="96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4759C6D-3544-4FAC-A768-E7A37C2D64A9}"/>
              </a:ext>
            </a:extLst>
          </p:cNvPr>
          <p:cNvSpPr>
            <a:spLocks noChangeAspect="1"/>
          </p:cNvSpPr>
          <p:nvPr/>
        </p:nvSpPr>
        <p:spPr>
          <a:xfrm>
            <a:off x="3060358" y="96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2CF7034-29FC-442D-BF1E-147B8EA9EC99}"/>
              </a:ext>
            </a:extLst>
          </p:cNvPr>
          <p:cNvSpPr>
            <a:spLocks noChangeAspect="1"/>
          </p:cNvSpPr>
          <p:nvPr/>
        </p:nvSpPr>
        <p:spPr>
          <a:xfrm>
            <a:off x="3359158" y="96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FC002BA-6202-4D96-9AF8-BE5BAB52BAA5}"/>
              </a:ext>
            </a:extLst>
          </p:cNvPr>
          <p:cNvSpPr>
            <a:spLocks noChangeAspect="1"/>
          </p:cNvSpPr>
          <p:nvPr/>
        </p:nvSpPr>
        <p:spPr>
          <a:xfrm>
            <a:off x="3657958" y="96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75839C2-7B14-4664-8C88-5EE4C14A6D04}"/>
              </a:ext>
            </a:extLst>
          </p:cNvPr>
          <p:cNvSpPr>
            <a:spLocks noChangeAspect="1"/>
          </p:cNvSpPr>
          <p:nvPr/>
        </p:nvSpPr>
        <p:spPr>
          <a:xfrm>
            <a:off x="3956758" y="96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174366C-9A65-4B95-8CA8-3F8E9DFED114}"/>
              </a:ext>
            </a:extLst>
          </p:cNvPr>
          <p:cNvSpPr>
            <a:spLocks noChangeAspect="1"/>
          </p:cNvSpPr>
          <p:nvPr/>
        </p:nvSpPr>
        <p:spPr>
          <a:xfrm>
            <a:off x="4255558" y="96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12C8F37-C4B5-4F6C-8CCC-D4AA4A9B5FC6}"/>
              </a:ext>
            </a:extLst>
          </p:cNvPr>
          <p:cNvSpPr>
            <a:spLocks noChangeAspect="1"/>
          </p:cNvSpPr>
          <p:nvPr/>
        </p:nvSpPr>
        <p:spPr>
          <a:xfrm>
            <a:off x="4554358" y="96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E21F9D0-E40C-49D2-A5BB-00D23265B1A5}"/>
              </a:ext>
            </a:extLst>
          </p:cNvPr>
          <p:cNvSpPr>
            <a:spLocks noChangeAspect="1"/>
          </p:cNvSpPr>
          <p:nvPr/>
        </p:nvSpPr>
        <p:spPr>
          <a:xfrm>
            <a:off x="4853158" y="96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1E92E63-6E42-4D1E-AF50-766A8C5A604B}"/>
              </a:ext>
            </a:extLst>
          </p:cNvPr>
          <p:cNvSpPr>
            <a:spLocks noChangeAspect="1"/>
          </p:cNvSpPr>
          <p:nvPr/>
        </p:nvSpPr>
        <p:spPr>
          <a:xfrm>
            <a:off x="1566358" y="96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D366543-25B5-4DE0-8D42-CC2015C591D1}"/>
              </a:ext>
            </a:extLst>
          </p:cNvPr>
          <p:cNvSpPr>
            <a:spLocks noChangeAspect="1"/>
          </p:cNvSpPr>
          <p:nvPr/>
        </p:nvSpPr>
        <p:spPr>
          <a:xfrm>
            <a:off x="5151958" y="96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1A157909-26B4-4E02-AD9C-D230CB75923C}"/>
              </a:ext>
            </a:extLst>
          </p:cNvPr>
          <p:cNvSpPr>
            <a:spLocks noChangeAspect="1"/>
          </p:cNvSpPr>
          <p:nvPr/>
        </p:nvSpPr>
        <p:spPr>
          <a:xfrm>
            <a:off x="5450758" y="96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5D0AFDFB-B1CC-442A-AD57-0753E1A950AB}"/>
              </a:ext>
            </a:extLst>
          </p:cNvPr>
          <p:cNvSpPr>
            <a:spLocks noChangeAspect="1"/>
          </p:cNvSpPr>
          <p:nvPr/>
        </p:nvSpPr>
        <p:spPr>
          <a:xfrm>
            <a:off x="1267558" y="126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6A309E6-F2AF-4A4D-B05D-2C65F64C8643}"/>
              </a:ext>
            </a:extLst>
          </p:cNvPr>
          <p:cNvSpPr>
            <a:spLocks noChangeAspect="1"/>
          </p:cNvSpPr>
          <p:nvPr/>
        </p:nvSpPr>
        <p:spPr>
          <a:xfrm>
            <a:off x="1865158" y="126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169F18F-6537-4220-9B6E-67A3B4128B77}"/>
              </a:ext>
            </a:extLst>
          </p:cNvPr>
          <p:cNvSpPr>
            <a:spLocks noChangeAspect="1"/>
          </p:cNvSpPr>
          <p:nvPr/>
        </p:nvSpPr>
        <p:spPr>
          <a:xfrm>
            <a:off x="2163958" y="126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926FCB2-E18A-4448-89D3-91D2B19F4823}"/>
              </a:ext>
            </a:extLst>
          </p:cNvPr>
          <p:cNvSpPr>
            <a:spLocks noChangeAspect="1"/>
          </p:cNvSpPr>
          <p:nvPr/>
        </p:nvSpPr>
        <p:spPr>
          <a:xfrm>
            <a:off x="968758" y="126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3E737DD-742F-456D-8C37-D3741AF15CA8}"/>
              </a:ext>
            </a:extLst>
          </p:cNvPr>
          <p:cNvSpPr>
            <a:spLocks noChangeAspect="1"/>
          </p:cNvSpPr>
          <p:nvPr/>
        </p:nvSpPr>
        <p:spPr>
          <a:xfrm>
            <a:off x="2462758" y="126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DF20BC6-3C30-4C7D-A98B-9917A37A6A52}"/>
              </a:ext>
            </a:extLst>
          </p:cNvPr>
          <p:cNvSpPr>
            <a:spLocks noChangeAspect="1"/>
          </p:cNvSpPr>
          <p:nvPr/>
        </p:nvSpPr>
        <p:spPr>
          <a:xfrm>
            <a:off x="2761558" y="126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0DD69CD-7060-4EF4-9D03-9DDA6B238B8E}"/>
              </a:ext>
            </a:extLst>
          </p:cNvPr>
          <p:cNvSpPr>
            <a:spLocks noChangeAspect="1"/>
          </p:cNvSpPr>
          <p:nvPr/>
        </p:nvSpPr>
        <p:spPr>
          <a:xfrm>
            <a:off x="3060358" y="126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3B32453-8C89-499B-B3FB-A91301E9D509}"/>
              </a:ext>
            </a:extLst>
          </p:cNvPr>
          <p:cNvSpPr>
            <a:spLocks noChangeAspect="1"/>
          </p:cNvSpPr>
          <p:nvPr/>
        </p:nvSpPr>
        <p:spPr>
          <a:xfrm>
            <a:off x="3359158" y="126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E12296F-A65C-43BC-97DE-89F91F74964A}"/>
              </a:ext>
            </a:extLst>
          </p:cNvPr>
          <p:cNvSpPr>
            <a:spLocks noChangeAspect="1"/>
          </p:cNvSpPr>
          <p:nvPr/>
        </p:nvSpPr>
        <p:spPr>
          <a:xfrm>
            <a:off x="3657958" y="126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B168DC45-B6DB-4CFD-AE16-47603C5E66EE}"/>
              </a:ext>
            </a:extLst>
          </p:cNvPr>
          <p:cNvSpPr>
            <a:spLocks noChangeAspect="1"/>
          </p:cNvSpPr>
          <p:nvPr/>
        </p:nvSpPr>
        <p:spPr>
          <a:xfrm>
            <a:off x="3956758" y="126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9FDE8CCE-4097-475F-BFEA-1CF5F4CBB74F}"/>
              </a:ext>
            </a:extLst>
          </p:cNvPr>
          <p:cNvSpPr>
            <a:spLocks noChangeAspect="1"/>
          </p:cNvSpPr>
          <p:nvPr/>
        </p:nvSpPr>
        <p:spPr>
          <a:xfrm>
            <a:off x="4255558" y="126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8AB2E128-1A35-4EC5-B49B-CCA4066BD44B}"/>
              </a:ext>
            </a:extLst>
          </p:cNvPr>
          <p:cNvSpPr>
            <a:spLocks noChangeAspect="1"/>
          </p:cNvSpPr>
          <p:nvPr/>
        </p:nvSpPr>
        <p:spPr>
          <a:xfrm>
            <a:off x="4554358" y="126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FCCE3F7-FB94-4867-826A-A4B5E99C7676}"/>
              </a:ext>
            </a:extLst>
          </p:cNvPr>
          <p:cNvSpPr>
            <a:spLocks noChangeAspect="1"/>
          </p:cNvSpPr>
          <p:nvPr/>
        </p:nvSpPr>
        <p:spPr>
          <a:xfrm>
            <a:off x="4853158" y="126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52797957-BB77-4A85-980B-164D908844A2}"/>
              </a:ext>
            </a:extLst>
          </p:cNvPr>
          <p:cNvSpPr>
            <a:spLocks noChangeAspect="1"/>
          </p:cNvSpPr>
          <p:nvPr/>
        </p:nvSpPr>
        <p:spPr>
          <a:xfrm>
            <a:off x="1566358" y="126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953816E-3334-42EF-AEDD-7915A89E4734}"/>
              </a:ext>
            </a:extLst>
          </p:cNvPr>
          <p:cNvSpPr>
            <a:spLocks noChangeAspect="1"/>
          </p:cNvSpPr>
          <p:nvPr/>
        </p:nvSpPr>
        <p:spPr>
          <a:xfrm>
            <a:off x="5151958" y="126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3AF9034-F74E-4694-A22B-CCE2EAB87E6D}"/>
              </a:ext>
            </a:extLst>
          </p:cNvPr>
          <p:cNvSpPr>
            <a:spLocks noChangeAspect="1"/>
          </p:cNvSpPr>
          <p:nvPr/>
        </p:nvSpPr>
        <p:spPr>
          <a:xfrm>
            <a:off x="5450758" y="126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240A7CF-F9DA-450B-BF5D-9F0D9869C350}"/>
              </a:ext>
            </a:extLst>
          </p:cNvPr>
          <p:cNvSpPr>
            <a:spLocks noChangeAspect="1"/>
          </p:cNvSpPr>
          <p:nvPr/>
        </p:nvSpPr>
        <p:spPr>
          <a:xfrm>
            <a:off x="1267558" y="156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281F1FEC-F9CA-4B17-ABFD-EE6CC9244186}"/>
              </a:ext>
            </a:extLst>
          </p:cNvPr>
          <p:cNvSpPr>
            <a:spLocks noChangeAspect="1"/>
          </p:cNvSpPr>
          <p:nvPr/>
        </p:nvSpPr>
        <p:spPr>
          <a:xfrm>
            <a:off x="1865158" y="156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068B2B5-8B38-4B75-AA2A-A6DA3581D02F}"/>
              </a:ext>
            </a:extLst>
          </p:cNvPr>
          <p:cNvSpPr>
            <a:spLocks noChangeAspect="1"/>
          </p:cNvSpPr>
          <p:nvPr/>
        </p:nvSpPr>
        <p:spPr>
          <a:xfrm>
            <a:off x="2163958" y="156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05B4F051-AF4C-4D1D-BB1A-0652E0F3D443}"/>
              </a:ext>
            </a:extLst>
          </p:cNvPr>
          <p:cNvSpPr>
            <a:spLocks noChangeAspect="1"/>
          </p:cNvSpPr>
          <p:nvPr/>
        </p:nvSpPr>
        <p:spPr>
          <a:xfrm>
            <a:off x="968758" y="156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9FE71F3D-2C4C-4127-9425-169B25497F84}"/>
              </a:ext>
            </a:extLst>
          </p:cNvPr>
          <p:cNvSpPr>
            <a:spLocks noChangeAspect="1"/>
          </p:cNvSpPr>
          <p:nvPr/>
        </p:nvSpPr>
        <p:spPr>
          <a:xfrm>
            <a:off x="2462758" y="156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BEF7630C-5203-46D7-AE2E-D9D9EA7687B2}"/>
              </a:ext>
            </a:extLst>
          </p:cNvPr>
          <p:cNvSpPr>
            <a:spLocks noChangeAspect="1"/>
          </p:cNvSpPr>
          <p:nvPr/>
        </p:nvSpPr>
        <p:spPr>
          <a:xfrm>
            <a:off x="2761558" y="156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DC2A13CC-FFF2-401E-BDF4-EF1617F0F287}"/>
              </a:ext>
            </a:extLst>
          </p:cNvPr>
          <p:cNvSpPr>
            <a:spLocks noChangeAspect="1"/>
          </p:cNvSpPr>
          <p:nvPr/>
        </p:nvSpPr>
        <p:spPr>
          <a:xfrm>
            <a:off x="3060358" y="156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E65C85D0-DDDC-42E2-A8AF-C75A5508B3D9}"/>
              </a:ext>
            </a:extLst>
          </p:cNvPr>
          <p:cNvSpPr>
            <a:spLocks noChangeAspect="1"/>
          </p:cNvSpPr>
          <p:nvPr/>
        </p:nvSpPr>
        <p:spPr>
          <a:xfrm>
            <a:off x="3359158" y="156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68890E0-9206-494D-AB4F-9332AAD41CC9}"/>
              </a:ext>
            </a:extLst>
          </p:cNvPr>
          <p:cNvSpPr>
            <a:spLocks noChangeAspect="1"/>
          </p:cNvSpPr>
          <p:nvPr/>
        </p:nvSpPr>
        <p:spPr>
          <a:xfrm>
            <a:off x="3657958" y="156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C3053725-C964-4C7D-9460-DFC392174217}"/>
              </a:ext>
            </a:extLst>
          </p:cNvPr>
          <p:cNvSpPr>
            <a:spLocks noChangeAspect="1"/>
          </p:cNvSpPr>
          <p:nvPr/>
        </p:nvSpPr>
        <p:spPr>
          <a:xfrm>
            <a:off x="3956758" y="156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B27EE12E-B1E0-4A5A-824A-415890055055}"/>
              </a:ext>
            </a:extLst>
          </p:cNvPr>
          <p:cNvSpPr>
            <a:spLocks noChangeAspect="1"/>
          </p:cNvSpPr>
          <p:nvPr/>
        </p:nvSpPr>
        <p:spPr>
          <a:xfrm>
            <a:off x="4255558" y="156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8F439FF-2280-40DC-B70D-67FA4F59FBC6}"/>
              </a:ext>
            </a:extLst>
          </p:cNvPr>
          <p:cNvSpPr>
            <a:spLocks noChangeAspect="1"/>
          </p:cNvSpPr>
          <p:nvPr/>
        </p:nvSpPr>
        <p:spPr>
          <a:xfrm>
            <a:off x="4554358" y="156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82552D5-C9AB-40AE-AE8B-C8C5611D990D}"/>
              </a:ext>
            </a:extLst>
          </p:cNvPr>
          <p:cNvSpPr>
            <a:spLocks noChangeAspect="1"/>
          </p:cNvSpPr>
          <p:nvPr/>
        </p:nvSpPr>
        <p:spPr>
          <a:xfrm>
            <a:off x="4853158" y="156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751C80C6-D8A8-4427-ADFD-8D91BC1FED89}"/>
              </a:ext>
            </a:extLst>
          </p:cNvPr>
          <p:cNvSpPr>
            <a:spLocks noChangeAspect="1"/>
          </p:cNvSpPr>
          <p:nvPr/>
        </p:nvSpPr>
        <p:spPr>
          <a:xfrm>
            <a:off x="1566358" y="156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87FA847-2486-4F6F-97CE-00C117CE5F2D}"/>
              </a:ext>
            </a:extLst>
          </p:cNvPr>
          <p:cNvSpPr>
            <a:spLocks noChangeAspect="1"/>
          </p:cNvSpPr>
          <p:nvPr/>
        </p:nvSpPr>
        <p:spPr>
          <a:xfrm>
            <a:off x="5151958" y="156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CC08F255-96B2-4218-B371-67C416A837E3}"/>
              </a:ext>
            </a:extLst>
          </p:cNvPr>
          <p:cNvSpPr>
            <a:spLocks noChangeAspect="1"/>
          </p:cNvSpPr>
          <p:nvPr/>
        </p:nvSpPr>
        <p:spPr>
          <a:xfrm>
            <a:off x="5450758" y="156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C1B23D5D-5289-4CA4-A800-7F3CD03F3DA0}"/>
              </a:ext>
            </a:extLst>
          </p:cNvPr>
          <p:cNvSpPr>
            <a:spLocks noChangeAspect="1"/>
          </p:cNvSpPr>
          <p:nvPr/>
        </p:nvSpPr>
        <p:spPr>
          <a:xfrm>
            <a:off x="1267558" y="186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26292018-385B-4520-807A-C4B7F6F71645}"/>
              </a:ext>
            </a:extLst>
          </p:cNvPr>
          <p:cNvSpPr>
            <a:spLocks noChangeAspect="1"/>
          </p:cNvSpPr>
          <p:nvPr/>
        </p:nvSpPr>
        <p:spPr>
          <a:xfrm>
            <a:off x="1865158" y="186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2D8D112C-033A-4520-8565-62748736EF5B}"/>
              </a:ext>
            </a:extLst>
          </p:cNvPr>
          <p:cNvSpPr>
            <a:spLocks noChangeAspect="1"/>
          </p:cNvSpPr>
          <p:nvPr/>
        </p:nvSpPr>
        <p:spPr>
          <a:xfrm>
            <a:off x="2163958" y="186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B9209BF-5B81-4EA0-AC3A-31BA7A59CA27}"/>
              </a:ext>
            </a:extLst>
          </p:cNvPr>
          <p:cNvSpPr>
            <a:spLocks noChangeAspect="1"/>
          </p:cNvSpPr>
          <p:nvPr/>
        </p:nvSpPr>
        <p:spPr>
          <a:xfrm>
            <a:off x="968758" y="186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020FD86-B61A-4951-A23D-155045EBD3EC}"/>
              </a:ext>
            </a:extLst>
          </p:cNvPr>
          <p:cNvSpPr>
            <a:spLocks noChangeAspect="1"/>
          </p:cNvSpPr>
          <p:nvPr/>
        </p:nvSpPr>
        <p:spPr>
          <a:xfrm>
            <a:off x="2462758" y="186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32E652DF-0E92-4B61-81D9-4EBD688A419E}"/>
              </a:ext>
            </a:extLst>
          </p:cNvPr>
          <p:cNvSpPr>
            <a:spLocks noChangeAspect="1"/>
          </p:cNvSpPr>
          <p:nvPr/>
        </p:nvSpPr>
        <p:spPr>
          <a:xfrm>
            <a:off x="2761558" y="186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C1F485B0-1D27-4215-9739-6F7ECB617F11}"/>
              </a:ext>
            </a:extLst>
          </p:cNvPr>
          <p:cNvSpPr>
            <a:spLocks noChangeAspect="1"/>
          </p:cNvSpPr>
          <p:nvPr/>
        </p:nvSpPr>
        <p:spPr>
          <a:xfrm>
            <a:off x="3060358" y="186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A7412260-6520-4158-8E92-2B0A003AD145}"/>
              </a:ext>
            </a:extLst>
          </p:cNvPr>
          <p:cNvSpPr>
            <a:spLocks noChangeAspect="1"/>
          </p:cNvSpPr>
          <p:nvPr/>
        </p:nvSpPr>
        <p:spPr>
          <a:xfrm>
            <a:off x="3359158" y="186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952F3DA-1597-4963-BECD-F2A87A1EE2A7}"/>
              </a:ext>
            </a:extLst>
          </p:cNvPr>
          <p:cNvSpPr>
            <a:spLocks noChangeAspect="1"/>
          </p:cNvSpPr>
          <p:nvPr/>
        </p:nvSpPr>
        <p:spPr>
          <a:xfrm>
            <a:off x="3657958" y="186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E7D8FAB2-39AE-4238-813C-458BDFC9882E}"/>
              </a:ext>
            </a:extLst>
          </p:cNvPr>
          <p:cNvSpPr>
            <a:spLocks noChangeAspect="1"/>
          </p:cNvSpPr>
          <p:nvPr/>
        </p:nvSpPr>
        <p:spPr>
          <a:xfrm>
            <a:off x="3956758" y="186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5532C858-F80B-43BE-AEC8-CC858D852326}"/>
              </a:ext>
            </a:extLst>
          </p:cNvPr>
          <p:cNvSpPr>
            <a:spLocks noChangeAspect="1"/>
          </p:cNvSpPr>
          <p:nvPr/>
        </p:nvSpPr>
        <p:spPr>
          <a:xfrm>
            <a:off x="4255558" y="186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B546B58-6AA8-4B93-9B38-A7B1E31C13AE}"/>
              </a:ext>
            </a:extLst>
          </p:cNvPr>
          <p:cNvSpPr>
            <a:spLocks noChangeAspect="1"/>
          </p:cNvSpPr>
          <p:nvPr/>
        </p:nvSpPr>
        <p:spPr>
          <a:xfrm>
            <a:off x="4554358" y="186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D43DF968-FC0F-45FB-937E-923BA61AD123}"/>
              </a:ext>
            </a:extLst>
          </p:cNvPr>
          <p:cNvSpPr>
            <a:spLocks noChangeAspect="1"/>
          </p:cNvSpPr>
          <p:nvPr/>
        </p:nvSpPr>
        <p:spPr>
          <a:xfrm>
            <a:off x="4853158" y="186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2F2232C3-F5AB-438A-B4E3-8968AF42D2DA}"/>
              </a:ext>
            </a:extLst>
          </p:cNvPr>
          <p:cNvSpPr>
            <a:spLocks noChangeAspect="1"/>
          </p:cNvSpPr>
          <p:nvPr/>
        </p:nvSpPr>
        <p:spPr>
          <a:xfrm>
            <a:off x="1566358" y="186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C1C4F91B-3A02-4FFA-986B-604AC98A29DF}"/>
              </a:ext>
            </a:extLst>
          </p:cNvPr>
          <p:cNvSpPr>
            <a:spLocks noChangeAspect="1"/>
          </p:cNvSpPr>
          <p:nvPr/>
        </p:nvSpPr>
        <p:spPr>
          <a:xfrm>
            <a:off x="5151958" y="186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E662D02-3FD3-4B48-81C6-83F5155D4E27}"/>
              </a:ext>
            </a:extLst>
          </p:cNvPr>
          <p:cNvSpPr>
            <a:spLocks noChangeAspect="1"/>
          </p:cNvSpPr>
          <p:nvPr/>
        </p:nvSpPr>
        <p:spPr>
          <a:xfrm>
            <a:off x="5450758" y="186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592FE3D-94CF-46A4-876C-8ADA389A879D}"/>
              </a:ext>
            </a:extLst>
          </p:cNvPr>
          <p:cNvSpPr>
            <a:spLocks noChangeAspect="1"/>
          </p:cNvSpPr>
          <p:nvPr/>
        </p:nvSpPr>
        <p:spPr>
          <a:xfrm>
            <a:off x="1267558" y="2163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2FAC2E83-3A30-4C8E-A326-4547BC9E5064}"/>
              </a:ext>
            </a:extLst>
          </p:cNvPr>
          <p:cNvSpPr>
            <a:spLocks noChangeAspect="1"/>
          </p:cNvSpPr>
          <p:nvPr/>
        </p:nvSpPr>
        <p:spPr>
          <a:xfrm>
            <a:off x="1865158" y="2163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BDE1DD2-3D3C-46FC-8F95-C4701CFE044B}"/>
              </a:ext>
            </a:extLst>
          </p:cNvPr>
          <p:cNvSpPr>
            <a:spLocks noChangeAspect="1"/>
          </p:cNvSpPr>
          <p:nvPr/>
        </p:nvSpPr>
        <p:spPr>
          <a:xfrm>
            <a:off x="2163958" y="2163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949C5C7B-744E-49C1-9658-B5B4758F4C08}"/>
              </a:ext>
            </a:extLst>
          </p:cNvPr>
          <p:cNvSpPr>
            <a:spLocks noChangeAspect="1"/>
          </p:cNvSpPr>
          <p:nvPr/>
        </p:nvSpPr>
        <p:spPr>
          <a:xfrm>
            <a:off x="968758" y="2163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90EB9AAE-1AF4-4160-AC69-EC587E602DD3}"/>
              </a:ext>
            </a:extLst>
          </p:cNvPr>
          <p:cNvSpPr>
            <a:spLocks noChangeAspect="1"/>
          </p:cNvSpPr>
          <p:nvPr/>
        </p:nvSpPr>
        <p:spPr>
          <a:xfrm>
            <a:off x="2462758" y="2163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D8473313-8E35-48FF-A8CC-B4F39E20CB92}"/>
              </a:ext>
            </a:extLst>
          </p:cNvPr>
          <p:cNvSpPr>
            <a:spLocks noChangeAspect="1"/>
          </p:cNvSpPr>
          <p:nvPr/>
        </p:nvSpPr>
        <p:spPr>
          <a:xfrm>
            <a:off x="2761558" y="2163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5EF08EDF-E4EF-4955-A6FD-AAEE4D26B6F6}"/>
              </a:ext>
            </a:extLst>
          </p:cNvPr>
          <p:cNvSpPr>
            <a:spLocks noChangeAspect="1"/>
          </p:cNvSpPr>
          <p:nvPr/>
        </p:nvSpPr>
        <p:spPr>
          <a:xfrm>
            <a:off x="3060358" y="2163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D55F64F7-0F2D-43AE-88D1-7490A064CA8A}"/>
              </a:ext>
            </a:extLst>
          </p:cNvPr>
          <p:cNvSpPr>
            <a:spLocks noChangeAspect="1"/>
          </p:cNvSpPr>
          <p:nvPr/>
        </p:nvSpPr>
        <p:spPr>
          <a:xfrm>
            <a:off x="3359158" y="2163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34591072-A15E-4D19-8086-6EF16DC05957}"/>
              </a:ext>
            </a:extLst>
          </p:cNvPr>
          <p:cNvSpPr>
            <a:spLocks noChangeAspect="1"/>
          </p:cNvSpPr>
          <p:nvPr/>
        </p:nvSpPr>
        <p:spPr>
          <a:xfrm>
            <a:off x="3657958" y="2163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FD4A2457-414B-4BFF-B32A-83F320C71395}"/>
              </a:ext>
            </a:extLst>
          </p:cNvPr>
          <p:cNvSpPr>
            <a:spLocks noChangeAspect="1"/>
          </p:cNvSpPr>
          <p:nvPr/>
        </p:nvSpPr>
        <p:spPr>
          <a:xfrm>
            <a:off x="3956758" y="2163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E8EDEF52-E55D-4655-BE34-AE7D4111CE66}"/>
              </a:ext>
            </a:extLst>
          </p:cNvPr>
          <p:cNvSpPr>
            <a:spLocks noChangeAspect="1"/>
          </p:cNvSpPr>
          <p:nvPr/>
        </p:nvSpPr>
        <p:spPr>
          <a:xfrm>
            <a:off x="4255558" y="2163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9CCB0843-459F-4EE8-876E-ACD7F987AC9F}"/>
              </a:ext>
            </a:extLst>
          </p:cNvPr>
          <p:cNvSpPr>
            <a:spLocks noChangeAspect="1"/>
          </p:cNvSpPr>
          <p:nvPr/>
        </p:nvSpPr>
        <p:spPr>
          <a:xfrm>
            <a:off x="4554358" y="2163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4588F68D-0891-46AC-93E1-72D03C4C448D}"/>
              </a:ext>
            </a:extLst>
          </p:cNvPr>
          <p:cNvSpPr>
            <a:spLocks noChangeAspect="1"/>
          </p:cNvSpPr>
          <p:nvPr/>
        </p:nvSpPr>
        <p:spPr>
          <a:xfrm>
            <a:off x="4853158" y="2163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1D2EDD2F-CB27-425B-A583-2E04DD200F4A}"/>
              </a:ext>
            </a:extLst>
          </p:cNvPr>
          <p:cNvSpPr>
            <a:spLocks noChangeAspect="1"/>
          </p:cNvSpPr>
          <p:nvPr/>
        </p:nvSpPr>
        <p:spPr>
          <a:xfrm>
            <a:off x="1566358" y="2163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1160BE2F-0931-4F47-B4F3-E375F359D260}"/>
              </a:ext>
            </a:extLst>
          </p:cNvPr>
          <p:cNvSpPr>
            <a:spLocks noChangeAspect="1"/>
          </p:cNvSpPr>
          <p:nvPr/>
        </p:nvSpPr>
        <p:spPr>
          <a:xfrm>
            <a:off x="5151958" y="2163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5C0325B2-06E7-4EA1-AB2A-FDF396BF96A1}"/>
              </a:ext>
            </a:extLst>
          </p:cNvPr>
          <p:cNvSpPr>
            <a:spLocks noChangeAspect="1"/>
          </p:cNvSpPr>
          <p:nvPr/>
        </p:nvSpPr>
        <p:spPr>
          <a:xfrm>
            <a:off x="5450758" y="2163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6EA8984B-E97C-40B3-A274-C9A44639651A}"/>
              </a:ext>
            </a:extLst>
          </p:cNvPr>
          <p:cNvSpPr>
            <a:spLocks noChangeAspect="1"/>
          </p:cNvSpPr>
          <p:nvPr/>
        </p:nvSpPr>
        <p:spPr>
          <a:xfrm>
            <a:off x="1267558" y="2462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5BA65544-8ED3-486B-B9D9-1FF283FB1452}"/>
              </a:ext>
            </a:extLst>
          </p:cNvPr>
          <p:cNvSpPr>
            <a:spLocks noChangeAspect="1"/>
          </p:cNvSpPr>
          <p:nvPr/>
        </p:nvSpPr>
        <p:spPr>
          <a:xfrm>
            <a:off x="1865158" y="2462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2F16A12B-B3FF-4386-9D97-20846504F3B3}"/>
              </a:ext>
            </a:extLst>
          </p:cNvPr>
          <p:cNvSpPr>
            <a:spLocks noChangeAspect="1"/>
          </p:cNvSpPr>
          <p:nvPr/>
        </p:nvSpPr>
        <p:spPr>
          <a:xfrm>
            <a:off x="2163958" y="2462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033F8F7B-2448-4758-95A7-8F7A24ADC999}"/>
              </a:ext>
            </a:extLst>
          </p:cNvPr>
          <p:cNvSpPr>
            <a:spLocks noChangeAspect="1"/>
          </p:cNvSpPr>
          <p:nvPr/>
        </p:nvSpPr>
        <p:spPr>
          <a:xfrm>
            <a:off x="968758" y="2462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4B484032-B185-4D5C-8292-A07D998A3DCF}"/>
              </a:ext>
            </a:extLst>
          </p:cNvPr>
          <p:cNvSpPr>
            <a:spLocks noChangeAspect="1"/>
          </p:cNvSpPr>
          <p:nvPr/>
        </p:nvSpPr>
        <p:spPr>
          <a:xfrm>
            <a:off x="2462758" y="2462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E7C91C3A-5EC2-4B0C-9423-54B164065273}"/>
              </a:ext>
            </a:extLst>
          </p:cNvPr>
          <p:cNvSpPr>
            <a:spLocks noChangeAspect="1"/>
          </p:cNvSpPr>
          <p:nvPr/>
        </p:nvSpPr>
        <p:spPr>
          <a:xfrm>
            <a:off x="2761558" y="2462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1DFC8EC-56DE-4DAC-BAB8-04675AF159E2}"/>
              </a:ext>
            </a:extLst>
          </p:cNvPr>
          <p:cNvSpPr>
            <a:spLocks noChangeAspect="1"/>
          </p:cNvSpPr>
          <p:nvPr/>
        </p:nvSpPr>
        <p:spPr>
          <a:xfrm>
            <a:off x="3060358" y="2462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484FA35F-F8E8-42A5-8381-6BA4FF193C4C}"/>
              </a:ext>
            </a:extLst>
          </p:cNvPr>
          <p:cNvSpPr>
            <a:spLocks noChangeAspect="1"/>
          </p:cNvSpPr>
          <p:nvPr/>
        </p:nvSpPr>
        <p:spPr>
          <a:xfrm>
            <a:off x="3359158" y="2462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42F05E1-3007-4A6B-88C5-3E5BD9C8A916}"/>
              </a:ext>
            </a:extLst>
          </p:cNvPr>
          <p:cNvSpPr>
            <a:spLocks noChangeAspect="1"/>
          </p:cNvSpPr>
          <p:nvPr/>
        </p:nvSpPr>
        <p:spPr>
          <a:xfrm>
            <a:off x="3657958" y="2462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31AAB247-773A-45BA-942E-7DDDA1D29D35}"/>
              </a:ext>
            </a:extLst>
          </p:cNvPr>
          <p:cNvSpPr>
            <a:spLocks noChangeAspect="1"/>
          </p:cNvSpPr>
          <p:nvPr/>
        </p:nvSpPr>
        <p:spPr>
          <a:xfrm>
            <a:off x="3956758" y="2462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EE21246B-C318-4539-8FC7-BF7969386764}"/>
              </a:ext>
            </a:extLst>
          </p:cNvPr>
          <p:cNvSpPr>
            <a:spLocks noChangeAspect="1"/>
          </p:cNvSpPr>
          <p:nvPr/>
        </p:nvSpPr>
        <p:spPr>
          <a:xfrm>
            <a:off x="4255558" y="2462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03D782C-C0B9-4FB3-9D10-016C43C1C489}"/>
              </a:ext>
            </a:extLst>
          </p:cNvPr>
          <p:cNvSpPr>
            <a:spLocks noChangeAspect="1"/>
          </p:cNvSpPr>
          <p:nvPr/>
        </p:nvSpPr>
        <p:spPr>
          <a:xfrm>
            <a:off x="4554358" y="2462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691A2083-E9F6-46BA-B8D7-07228F801A9D}"/>
              </a:ext>
            </a:extLst>
          </p:cNvPr>
          <p:cNvSpPr>
            <a:spLocks noChangeAspect="1"/>
          </p:cNvSpPr>
          <p:nvPr/>
        </p:nvSpPr>
        <p:spPr>
          <a:xfrm>
            <a:off x="4853158" y="2462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7876555D-7C35-4ECA-84F4-943040DB262F}"/>
              </a:ext>
            </a:extLst>
          </p:cNvPr>
          <p:cNvSpPr>
            <a:spLocks noChangeAspect="1"/>
          </p:cNvSpPr>
          <p:nvPr/>
        </p:nvSpPr>
        <p:spPr>
          <a:xfrm>
            <a:off x="1566358" y="2462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904CBBA5-A57F-4A27-BE06-41B66F83E7F5}"/>
              </a:ext>
            </a:extLst>
          </p:cNvPr>
          <p:cNvSpPr>
            <a:spLocks noChangeAspect="1"/>
          </p:cNvSpPr>
          <p:nvPr/>
        </p:nvSpPr>
        <p:spPr>
          <a:xfrm>
            <a:off x="5151958" y="2462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6F5FD1E3-3F34-4AB0-B293-155F61D73546}"/>
              </a:ext>
            </a:extLst>
          </p:cNvPr>
          <p:cNvSpPr>
            <a:spLocks noChangeAspect="1"/>
          </p:cNvSpPr>
          <p:nvPr/>
        </p:nvSpPr>
        <p:spPr>
          <a:xfrm>
            <a:off x="5450758" y="2462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1BA149AA-8CD0-438F-BDAD-ADADE781C65C}"/>
              </a:ext>
            </a:extLst>
          </p:cNvPr>
          <p:cNvSpPr>
            <a:spLocks noChangeAspect="1"/>
          </p:cNvSpPr>
          <p:nvPr/>
        </p:nvSpPr>
        <p:spPr>
          <a:xfrm>
            <a:off x="1267558" y="2761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E1965CC7-5F88-4802-95FA-B0F18D77D356}"/>
              </a:ext>
            </a:extLst>
          </p:cNvPr>
          <p:cNvSpPr>
            <a:spLocks noChangeAspect="1"/>
          </p:cNvSpPr>
          <p:nvPr/>
        </p:nvSpPr>
        <p:spPr>
          <a:xfrm>
            <a:off x="1865158" y="2761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ED8ACF0-DAB9-4515-8210-B119C776194C}"/>
              </a:ext>
            </a:extLst>
          </p:cNvPr>
          <p:cNvSpPr>
            <a:spLocks noChangeAspect="1"/>
          </p:cNvSpPr>
          <p:nvPr/>
        </p:nvSpPr>
        <p:spPr>
          <a:xfrm>
            <a:off x="2163958" y="2761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87A458CF-135A-42B9-9491-7FA16D59F6BD}"/>
              </a:ext>
            </a:extLst>
          </p:cNvPr>
          <p:cNvSpPr>
            <a:spLocks noChangeAspect="1"/>
          </p:cNvSpPr>
          <p:nvPr/>
        </p:nvSpPr>
        <p:spPr>
          <a:xfrm>
            <a:off x="968758" y="2761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D907676-68A9-415D-AC2F-75E96DF95A09}"/>
              </a:ext>
            </a:extLst>
          </p:cNvPr>
          <p:cNvSpPr>
            <a:spLocks noChangeAspect="1"/>
          </p:cNvSpPr>
          <p:nvPr/>
        </p:nvSpPr>
        <p:spPr>
          <a:xfrm>
            <a:off x="2462758" y="2761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7A69C2F2-BF73-4403-8D77-5BBF2C0F9F2A}"/>
              </a:ext>
            </a:extLst>
          </p:cNvPr>
          <p:cNvSpPr>
            <a:spLocks noChangeAspect="1"/>
          </p:cNvSpPr>
          <p:nvPr/>
        </p:nvSpPr>
        <p:spPr>
          <a:xfrm>
            <a:off x="2761558" y="2761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2E059EE-F06F-4765-8A08-DCD9AC9B5517}"/>
              </a:ext>
            </a:extLst>
          </p:cNvPr>
          <p:cNvSpPr>
            <a:spLocks noChangeAspect="1"/>
          </p:cNvSpPr>
          <p:nvPr/>
        </p:nvSpPr>
        <p:spPr>
          <a:xfrm>
            <a:off x="3060358" y="2761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36E5E2FC-7E41-4A4A-92F7-60605D2E70B2}"/>
              </a:ext>
            </a:extLst>
          </p:cNvPr>
          <p:cNvSpPr>
            <a:spLocks noChangeAspect="1"/>
          </p:cNvSpPr>
          <p:nvPr/>
        </p:nvSpPr>
        <p:spPr>
          <a:xfrm>
            <a:off x="3359158" y="2761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E860D104-37AC-42DE-BF25-D903F1E7788B}"/>
              </a:ext>
            </a:extLst>
          </p:cNvPr>
          <p:cNvSpPr>
            <a:spLocks noChangeAspect="1"/>
          </p:cNvSpPr>
          <p:nvPr/>
        </p:nvSpPr>
        <p:spPr>
          <a:xfrm>
            <a:off x="3657958" y="2761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92EF9A3-A119-49A3-9FEF-FED18AE0F450}"/>
              </a:ext>
            </a:extLst>
          </p:cNvPr>
          <p:cNvSpPr>
            <a:spLocks noChangeAspect="1"/>
          </p:cNvSpPr>
          <p:nvPr/>
        </p:nvSpPr>
        <p:spPr>
          <a:xfrm>
            <a:off x="3956758" y="2761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170EA22-DE49-4E85-BB33-A6A06E17F9C6}"/>
              </a:ext>
            </a:extLst>
          </p:cNvPr>
          <p:cNvSpPr>
            <a:spLocks noChangeAspect="1"/>
          </p:cNvSpPr>
          <p:nvPr/>
        </p:nvSpPr>
        <p:spPr>
          <a:xfrm>
            <a:off x="4255558" y="2761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185CDCE2-DAF3-4D96-93F6-C70C906D2B10}"/>
              </a:ext>
            </a:extLst>
          </p:cNvPr>
          <p:cNvSpPr>
            <a:spLocks noChangeAspect="1"/>
          </p:cNvSpPr>
          <p:nvPr/>
        </p:nvSpPr>
        <p:spPr>
          <a:xfrm>
            <a:off x="4554358" y="2761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0B537E85-833B-466D-8FA1-012A625D981B}"/>
              </a:ext>
            </a:extLst>
          </p:cNvPr>
          <p:cNvSpPr>
            <a:spLocks noChangeAspect="1"/>
          </p:cNvSpPr>
          <p:nvPr/>
        </p:nvSpPr>
        <p:spPr>
          <a:xfrm>
            <a:off x="4853158" y="2761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0889E4EF-7FEB-48B4-8B96-3F2681F20A53}"/>
              </a:ext>
            </a:extLst>
          </p:cNvPr>
          <p:cNvSpPr>
            <a:spLocks noChangeAspect="1"/>
          </p:cNvSpPr>
          <p:nvPr/>
        </p:nvSpPr>
        <p:spPr>
          <a:xfrm>
            <a:off x="1566358" y="2761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DFFFF7B1-8A98-49D5-8284-FD24C77EAB6B}"/>
              </a:ext>
            </a:extLst>
          </p:cNvPr>
          <p:cNvSpPr>
            <a:spLocks noChangeAspect="1"/>
          </p:cNvSpPr>
          <p:nvPr/>
        </p:nvSpPr>
        <p:spPr>
          <a:xfrm>
            <a:off x="5151958" y="2761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4417326F-212F-4AF8-BB06-9FE57C18502D}"/>
              </a:ext>
            </a:extLst>
          </p:cNvPr>
          <p:cNvSpPr>
            <a:spLocks noChangeAspect="1"/>
          </p:cNvSpPr>
          <p:nvPr/>
        </p:nvSpPr>
        <p:spPr>
          <a:xfrm>
            <a:off x="5450758" y="2761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37D5BCD0-0D9A-41A5-B9BB-AFB1F9ED7902}"/>
              </a:ext>
            </a:extLst>
          </p:cNvPr>
          <p:cNvSpPr>
            <a:spLocks noChangeAspect="1"/>
          </p:cNvSpPr>
          <p:nvPr/>
        </p:nvSpPr>
        <p:spPr>
          <a:xfrm>
            <a:off x="1267558" y="3060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EF7D5743-A444-4A8D-9069-7E74515B9428}"/>
              </a:ext>
            </a:extLst>
          </p:cNvPr>
          <p:cNvSpPr>
            <a:spLocks noChangeAspect="1"/>
          </p:cNvSpPr>
          <p:nvPr/>
        </p:nvSpPr>
        <p:spPr>
          <a:xfrm>
            <a:off x="1865158" y="3060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322142BC-6059-49FF-86E9-D46CC721F75B}"/>
              </a:ext>
            </a:extLst>
          </p:cNvPr>
          <p:cNvSpPr>
            <a:spLocks noChangeAspect="1"/>
          </p:cNvSpPr>
          <p:nvPr/>
        </p:nvSpPr>
        <p:spPr>
          <a:xfrm>
            <a:off x="2163958" y="3060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A0A2921B-5D0E-4485-87E9-50A32797A979}"/>
              </a:ext>
            </a:extLst>
          </p:cNvPr>
          <p:cNvSpPr>
            <a:spLocks noChangeAspect="1"/>
          </p:cNvSpPr>
          <p:nvPr/>
        </p:nvSpPr>
        <p:spPr>
          <a:xfrm>
            <a:off x="968758" y="3060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28A68189-C323-43B0-BD79-DAB45A9B9095}"/>
              </a:ext>
            </a:extLst>
          </p:cNvPr>
          <p:cNvSpPr>
            <a:spLocks noChangeAspect="1"/>
          </p:cNvSpPr>
          <p:nvPr/>
        </p:nvSpPr>
        <p:spPr>
          <a:xfrm>
            <a:off x="2462758" y="3060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39D47B8B-D526-4728-9B0F-63F38BEC801C}"/>
              </a:ext>
            </a:extLst>
          </p:cNvPr>
          <p:cNvSpPr>
            <a:spLocks noChangeAspect="1"/>
          </p:cNvSpPr>
          <p:nvPr/>
        </p:nvSpPr>
        <p:spPr>
          <a:xfrm>
            <a:off x="2761558" y="3060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35599C72-9300-4846-8A43-C382DBFA7B45}"/>
              </a:ext>
            </a:extLst>
          </p:cNvPr>
          <p:cNvSpPr>
            <a:spLocks noChangeAspect="1"/>
          </p:cNvSpPr>
          <p:nvPr/>
        </p:nvSpPr>
        <p:spPr>
          <a:xfrm>
            <a:off x="3060358" y="3060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1810F6BD-B1EB-4425-B693-DCADC2177516}"/>
              </a:ext>
            </a:extLst>
          </p:cNvPr>
          <p:cNvSpPr>
            <a:spLocks noChangeAspect="1"/>
          </p:cNvSpPr>
          <p:nvPr/>
        </p:nvSpPr>
        <p:spPr>
          <a:xfrm>
            <a:off x="3359158" y="3060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834B5F40-AA20-4E80-821E-1430F2662BD9}"/>
              </a:ext>
            </a:extLst>
          </p:cNvPr>
          <p:cNvSpPr>
            <a:spLocks noChangeAspect="1"/>
          </p:cNvSpPr>
          <p:nvPr/>
        </p:nvSpPr>
        <p:spPr>
          <a:xfrm>
            <a:off x="3657958" y="3060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A969F1B1-FC3E-4AD9-95C6-716843D4F87F}"/>
              </a:ext>
            </a:extLst>
          </p:cNvPr>
          <p:cNvSpPr>
            <a:spLocks noChangeAspect="1"/>
          </p:cNvSpPr>
          <p:nvPr/>
        </p:nvSpPr>
        <p:spPr>
          <a:xfrm>
            <a:off x="3956758" y="3060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D4EF867E-698F-48E0-ADD6-52E63A8154E8}"/>
              </a:ext>
            </a:extLst>
          </p:cNvPr>
          <p:cNvSpPr>
            <a:spLocks noChangeAspect="1"/>
          </p:cNvSpPr>
          <p:nvPr/>
        </p:nvSpPr>
        <p:spPr>
          <a:xfrm>
            <a:off x="4255558" y="3060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16100DC9-BB45-489B-A969-2D3D6928936D}"/>
              </a:ext>
            </a:extLst>
          </p:cNvPr>
          <p:cNvSpPr>
            <a:spLocks noChangeAspect="1"/>
          </p:cNvSpPr>
          <p:nvPr/>
        </p:nvSpPr>
        <p:spPr>
          <a:xfrm>
            <a:off x="4554358" y="3060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2C8C0EC3-BC2F-467A-B57F-6F05548773F7}"/>
              </a:ext>
            </a:extLst>
          </p:cNvPr>
          <p:cNvSpPr>
            <a:spLocks noChangeAspect="1"/>
          </p:cNvSpPr>
          <p:nvPr/>
        </p:nvSpPr>
        <p:spPr>
          <a:xfrm>
            <a:off x="4853158" y="3060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9582C4D0-4BD6-4DCA-B6DC-235474F41978}"/>
              </a:ext>
            </a:extLst>
          </p:cNvPr>
          <p:cNvSpPr>
            <a:spLocks noChangeAspect="1"/>
          </p:cNvSpPr>
          <p:nvPr/>
        </p:nvSpPr>
        <p:spPr>
          <a:xfrm>
            <a:off x="1566358" y="3060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D3CDBC5D-153B-4FDB-9B04-1699D53782CF}"/>
              </a:ext>
            </a:extLst>
          </p:cNvPr>
          <p:cNvSpPr>
            <a:spLocks noChangeAspect="1"/>
          </p:cNvSpPr>
          <p:nvPr/>
        </p:nvSpPr>
        <p:spPr>
          <a:xfrm>
            <a:off x="5151958" y="3060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CD92690E-9AD3-4975-A687-A2D4ADA99376}"/>
              </a:ext>
            </a:extLst>
          </p:cNvPr>
          <p:cNvSpPr>
            <a:spLocks noChangeAspect="1"/>
          </p:cNvSpPr>
          <p:nvPr/>
        </p:nvSpPr>
        <p:spPr>
          <a:xfrm>
            <a:off x="5450758" y="3060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07FED0FA-DDCE-4566-A6BB-88CF99F57576}"/>
              </a:ext>
            </a:extLst>
          </p:cNvPr>
          <p:cNvSpPr>
            <a:spLocks noChangeAspect="1"/>
          </p:cNvSpPr>
          <p:nvPr/>
        </p:nvSpPr>
        <p:spPr>
          <a:xfrm>
            <a:off x="1267558" y="3359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DAE05A9C-AE8A-4E69-833E-83DC3169D148}"/>
              </a:ext>
            </a:extLst>
          </p:cNvPr>
          <p:cNvSpPr>
            <a:spLocks noChangeAspect="1"/>
          </p:cNvSpPr>
          <p:nvPr/>
        </p:nvSpPr>
        <p:spPr>
          <a:xfrm>
            <a:off x="1865158" y="3359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06C57DD9-755F-4382-A4CA-42B6624635D9}"/>
              </a:ext>
            </a:extLst>
          </p:cNvPr>
          <p:cNvSpPr>
            <a:spLocks noChangeAspect="1"/>
          </p:cNvSpPr>
          <p:nvPr/>
        </p:nvSpPr>
        <p:spPr>
          <a:xfrm>
            <a:off x="2163958" y="3359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379050AF-DA9D-46E0-BC10-45E9C1326C2C}"/>
              </a:ext>
            </a:extLst>
          </p:cNvPr>
          <p:cNvSpPr>
            <a:spLocks noChangeAspect="1"/>
          </p:cNvSpPr>
          <p:nvPr/>
        </p:nvSpPr>
        <p:spPr>
          <a:xfrm>
            <a:off x="968758" y="3359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2AD8A5FA-B250-4842-B774-F21BA051D1C1}"/>
              </a:ext>
            </a:extLst>
          </p:cNvPr>
          <p:cNvSpPr>
            <a:spLocks noChangeAspect="1"/>
          </p:cNvSpPr>
          <p:nvPr/>
        </p:nvSpPr>
        <p:spPr>
          <a:xfrm>
            <a:off x="2462758" y="3359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2DC01751-089C-4E13-BD0D-4F2FEB82BA8A}"/>
              </a:ext>
            </a:extLst>
          </p:cNvPr>
          <p:cNvSpPr>
            <a:spLocks noChangeAspect="1"/>
          </p:cNvSpPr>
          <p:nvPr/>
        </p:nvSpPr>
        <p:spPr>
          <a:xfrm>
            <a:off x="2761558" y="3359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C5E2E8FD-8170-401D-985A-AF530AF80B08}"/>
              </a:ext>
            </a:extLst>
          </p:cNvPr>
          <p:cNvSpPr>
            <a:spLocks noChangeAspect="1"/>
          </p:cNvSpPr>
          <p:nvPr/>
        </p:nvSpPr>
        <p:spPr>
          <a:xfrm>
            <a:off x="3060358" y="3359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BD20F51D-F6EA-4D2E-83AA-6C3CC46C292E}"/>
              </a:ext>
            </a:extLst>
          </p:cNvPr>
          <p:cNvSpPr>
            <a:spLocks noChangeAspect="1"/>
          </p:cNvSpPr>
          <p:nvPr/>
        </p:nvSpPr>
        <p:spPr>
          <a:xfrm>
            <a:off x="3359158" y="3359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B9104BA0-8087-4947-B8B8-376231A014E8}"/>
              </a:ext>
            </a:extLst>
          </p:cNvPr>
          <p:cNvSpPr>
            <a:spLocks noChangeAspect="1"/>
          </p:cNvSpPr>
          <p:nvPr/>
        </p:nvSpPr>
        <p:spPr>
          <a:xfrm>
            <a:off x="3657958" y="3359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88C905A-3257-4444-ADF4-F37776A0D064}"/>
              </a:ext>
            </a:extLst>
          </p:cNvPr>
          <p:cNvSpPr>
            <a:spLocks noChangeAspect="1"/>
          </p:cNvSpPr>
          <p:nvPr/>
        </p:nvSpPr>
        <p:spPr>
          <a:xfrm>
            <a:off x="3956758" y="3359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59CA8A29-0E06-4391-90E6-F3C6B60B8202}"/>
              </a:ext>
            </a:extLst>
          </p:cNvPr>
          <p:cNvSpPr>
            <a:spLocks noChangeAspect="1"/>
          </p:cNvSpPr>
          <p:nvPr/>
        </p:nvSpPr>
        <p:spPr>
          <a:xfrm>
            <a:off x="4255558" y="3359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30B81C44-2C82-40A6-B1A1-FEEC414BE9FA}"/>
              </a:ext>
            </a:extLst>
          </p:cNvPr>
          <p:cNvSpPr>
            <a:spLocks noChangeAspect="1"/>
          </p:cNvSpPr>
          <p:nvPr/>
        </p:nvSpPr>
        <p:spPr>
          <a:xfrm>
            <a:off x="4554358" y="3359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A8639C08-E6BF-452A-89F2-09DF8ACE85A0}"/>
              </a:ext>
            </a:extLst>
          </p:cNvPr>
          <p:cNvSpPr>
            <a:spLocks noChangeAspect="1"/>
          </p:cNvSpPr>
          <p:nvPr/>
        </p:nvSpPr>
        <p:spPr>
          <a:xfrm>
            <a:off x="4853158" y="3359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F66F9041-A00A-4896-92E8-DC7FD5E254E4}"/>
              </a:ext>
            </a:extLst>
          </p:cNvPr>
          <p:cNvSpPr>
            <a:spLocks noChangeAspect="1"/>
          </p:cNvSpPr>
          <p:nvPr/>
        </p:nvSpPr>
        <p:spPr>
          <a:xfrm>
            <a:off x="1566358" y="3359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327CF96D-B9AD-4305-9B62-2B37A0FA2B84}"/>
              </a:ext>
            </a:extLst>
          </p:cNvPr>
          <p:cNvSpPr>
            <a:spLocks noChangeAspect="1"/>
          </p:cNvSpPr>
          <p:nvPr/>
        </p:nvSpPr>
        <p:spPr>
          <a:xfrm>
            <a:off x="5151958" y="3359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E8A112BD-D8F8-4724-B7E6-5CCC57D44F65}"/>
              </a:ext>
            </a:extLst>
          </p:cNvPr>
          <p:cNvSpPr>
            <a:spLocks noChangeAspect="1"/>
          </p:cNvSpPr>
          <p:nvPr/>
        </p:nvSpPr>
        <p:spPr>
          <a:xfrm>
            <a:off x="5450758" y="3359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177CC944-9F9A-4113-BE9A-B244E5601234}"/>
              </a:ext>
            </a:extLst>
          </p:cNvPr>
          <p:cNvSpPr>
            <a:spLocks noChangeAspect="1"/>
          </p:cNvSpPr>
          <p:nvPr/>
        </p:nvSpPr>
        <p:spPr>
          <a:xfrm>
            <a:off x="1267558" y="3657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B69EF9AB-7438-463F-B524-B1B32D596C89}"/>
              </a:ext>
            </a:extLst>
          </p:cNvPr>
          <p:cNvSpPr>
            <a:spLocks noChangeAspect="1"/>
          </p:cNvSpPr>
          <p:nvPr/>
        </p:nvSpPr>
        <p:spPr>
          <a:xfrm>
            <a:off x="1865158" y="3657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D8C7D28-8651-4AB5-B067-9701574BEC68}"/>
              </a:ext>
            </a:extLst>
          </p:cNvPr>
          <p:cNvSpPr>
            <a:spLocks noChangeAspect="1"/>
          </p:cNvSpPr>
          <p:nvPr/>
        </p:nvSpPr>
        <p:spPr>
          <a:xfrm>
            <a:off x="2163958" y="3657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19F9FDF0-9B8F-4CA2-B026-B06526881DB0}"/>
              </a:ext>
            </a:extLst>
          </p:cNvPr>
          <p:cNvSpPr>
            <a:spLocks noChangeAspect="1"/>
          </p:cNvSpPr>
          <p:nvPr/>
        </p:nvSpPr>
        <p:spPr>
          <a:xfrm>
            <a:off x="968758" y="3657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F1ED2D4C-BBBA-48B2-A452-0D93438E9D24}"/>
              </a:ext>
            </a:extLst>
          </p:cNvPr>
          <p:cNvSpPr>
            <a:spLocks noChangeAspect="1"/>
          </p:cNvSpPr>
          <p:nvPr/>
        </p:nvSpPr>
        <p:spPr>
          <a:xfrm>
            <a:off x="2462758" y="3657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CA6FB7BE-8545-4A67-9351-B03ECBBE018B}"/>
              </a:ext>
            </a:extLst>
          </p:cNvPr>
          <p:cNvSpPr>
            <a:spLocks noChangeAspect="1"/>
          </p:cNvSpPr>
          <p:nvPr/>
        </p:nvSpPr>
        <p:spPr>
          <a:xfrm>
            <a:off x="2761558" y="3657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BFD20866-26F9-42EF-BB4A-0F6EDB568573}"/>
              </a:ext>
            </a:extLst>
          </p:cNvPr>
          <p:cNvSpPr>
            <a:spLocks noChangeAspect="1"/>
          </p:cNvSpPr>
          <p:nvPr/>
        </p:nvSpPr>
        <p:spPr>
          <a:xfrm>
            <a:off x="3060358" y="3657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7136C589-C61A-48E9-B035-21CAF114D65C}"/>
              </a:ext>
            </a:extLst>
          </p:cNvPr>
          <p:cNvSpPr>
            <a:spLocks noChangeAspect="1"/>
          </p:cNvSpPr>
          <p:nvPr/>
        </p:nvSpPr>
        <p:spPr>
          <a:xfrm>
            <a:off x="3359158" y="3657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A0A59FE8-B106-468C-9BCC-3B6ED2487F65}"/>
              </a:ext>
            </a:extLst>
          </p:cNvPr>
          <p:cNvSpPr>
            <a:spLocks noChangeAspect="1"/>
          </p:cNvSpPr>
          <p:nvPr/>
        </p:nvSpPr>
        <p:spPr>
          <a:xfrm>
            <a:off x="3657958" y="3657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24B6108-7692-4AA3-AA30-5F69CE0DE8E1}"/>
              </a:ext>
            </a:extLst>
          </p:cNvPr>
          <p:cNvSpPr>
            <a:spLocks noChangeAspect="1"/>
          </p:cNvSpPr>
          <p:nvPr/>
        </p:nvSpPr>
        <p:spPr>
          <a:xfrm>
            <a:off x="3956758" y="3657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8FFD9407-4516-4EF1-A2BD-45F2C9CCA669}"/>
              </a:ext>
            </a:extLst>
          </p:cNvPr>
          <p:cNvSpPr>
            <a:spLocks noChangeAspect="1"/>
          </p:cNvSpPr>
          <p:nvPr/>
        </p:nvSpPr>
        <p:spPr>
          <a:xfrm>
            <a:off x="4255558" y="3657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B6F0C84A-0135-4057-83B2-B5485233F961}"/>
              </a:ext>
            </a:extLst>
          </p:cNvPr>
          <p:cNvSpPr>
            <a:spLocks noChangeAspect="1"/>
          </p:cNvSpPr>
          <p:nvPr/>
        </p:nvSpPr>
        <p:spPr>
          <a:xfrm>
            <a:off x="4554358" y="3657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B813D63B-4160-4846-9C96-06F4F70305FD}"/>
              </a:ext>
            </a:extLst>
          </p:cNvPr>
          <p:cNvSpPr>
            <a:spLocks noChangeAspect="1"/>
          </p:cNvSpPr>
          <p:nvPr/>
        </p:nvSpPr>
        <p:spPr>
          <a:xfrm>
            <a:off x="4853158" y="3657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4C7100C2-8F9E-4A42-98C3-8D852EEF5B95}"/>
              </a:ext>
            </a:extLst>
          </p:cNvPr>
          <p:cNvSpPr>
            <a:spLocks noChangeAspect="1"/>
          </p:cNvSpPr>
          <p:nvPr/>
        </p:nvSpPr>
        <p:spPr>
          <a:xfrm>
            <a:off x="1566358" y="3657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BF8E58DE-770F-49D7-93C7-90F4CA337250}"/>
              </a:ext>
            </a:extLst>
          </p:cNvPr>
          <p:cNvSpPr>
            <a:spLocks noChangeAspect="1"/>
          </p:cNvSpPr>
          <p:nvPr/>
        </p:nvSpPr>
        <p:spPr>
          <a:xfrm>
            <a:off x="5151958" y="3657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F1A348C5-B324-4339-B13B-1EDEE93E3380}"/>
              </a:ext>
            </a:extLst>
          </p:cNvPr>
          <p:cNvSpPr>
            <a:spLocks noChangeAspect="1"/>
          </p:cNvSpPr>
          <p:nvPr/>
        </p:nvSpPr>
        <p:spPr>
          <a:xfrm>
            <a:off x="5450758" y="3657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66348D9D-FCE3-4D5A-B7A2-F409D93C88C2}"/>
              </a:ext>
            </a:extLst>
          </p:cNvPr>
          <p:cNvSpPr>
            <a:spLocks noChangeAspect="1"/>
          </p:cNvSpPr>
          <p:nvPr/>
        </p:nvSpPr>
        <p:spPr>
          <a:xfrm>
            <a:off x="1267558" y="3956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B9FF1CF9-C326-4164-82CE-AB5880D0562C}"/>
              </a:ext>
            </a:extLst>
          </p:cNvPr>
          <p:cNvSpPr>
            <a:spLocks noChangeAspect="1"/>
          </p:cNvSpPr>
          <p:nvPr/>
        </p:nvSpPr>
        <p:spPr>
          <a:xfrm>
            <a:off x="1865158" y="3956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B9ADC4B1-42AA-4998-9AA5-CE115394B6F0}"/>
              </a:ext>
            </a:extLst>
          </p:cNvPr>
          <p:cNvSpPr>
            <a:spLocks noChangeAspect="1"/>
          </p:cNvSpPr>
          <p:nvPr/>
        </p:nvSpPr>
        <p:spPr>
          <a:xfrm>
            <a:off x="2163958" y="3956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76F1B5DC-BAF3-4BD2-91B0-03E34379D6B1}"/>
              </a:ext>
            </a:extLst>
          </p:cNvPr>
          <p:cNvSpPr>
            <a:spLocks noChangeAspect="1"/>
          </p:cNvSpPr>
          <p:nvPr/>
        </p:nvSpPr>
        <p:spPr>
          <a:xfrm>
            <a:off x="968758" y="3956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2EFA34C4-8633-4136-A37B-ED4FEA5FE275}"/>
              </a:ext>
            </a:extLst>
          </p:cNvPr>
          <p:cNvSpPr>
            <a:spLocks noChangeAspect="1"/>
          </p:cNvSpPr>
          <p:nvPr/>
        </p:nvSpPr>
        <p:spPr>
          <a:xfrm>
            <a:off x="2462758" y="3956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DAC9B63E-BB87-4547-B3FF-D2F94C08B59E}"/>
              </a:ext>
            </a:extLst>
          </p:cNvPr>
          <p:cNvSpPr>
            <a:spLocks noChangeAspect="1"/>
          </p:cNvSpPr>
          <p:nvPr/>
        </p:nvSpPr>
        <p:spPr>
          <a:xfrm>
            <a:off x="2761558" y="3956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395690F7-96C6-4273-9769-12524E28A81A}"/>
              </a:ext>
            </a:extLst>
          </p:cNvPr>
          <p:cNvSpPr>
            <a:spLocks noChangeAspect="1"/>
          </p:cNvSpPr>
          <p:nvPr/>
        </p:nvSpPr>
        <p:spPr>
          <a:xfrm>
            <a:off x="3060358" y="3956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F95C83CF-27E6-4C45-95B7-F3EBBDE05767}"/>
              </a:ext>
            </a:extLst>
          </p:cNvPr>
          <p:cNvSpPr>
            <a:spLocks noChangeAspect="1"/>
          </p:cNvSpPr>
          <p:nvPr/>
        </p:nvSpPr>
        <p:spPr>
          <a:xfrm>
            <a:off x="3359158" y="3956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4CDDFC40-B7BA-48E0-92DA-133D2D2AEA07}"/>
              </a:ext>
            </a:extLst>
          </p:cNvPr>
          <p:cNvSpPr>
            <a:spLocks noChangeAspect="1"/>
          </p:cNvSpPr>
          <p:nvPr/>
        </p:nvSpPr>
        <p:spPr>
          <a:xfrm>
            <a:off x="3657958" y="3956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4679BD04-04AA-44E6-888E-3DB8649E8A86}"/>
              </a:ext>
            </a:extLst>
          </p:cNvPr>
          <p:cNvSpPr>
            <a:spLocks noChangeAspect="1"/>
          </p:cNvSpPr>
          <p:nvPr/>
        </p:nvSpPr>
        <p:spPr>
          <a:xfrm>
            <a:off x="3956758" y="3956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9C7FDF7B-79F3-4C23-9A29-4EC862AE4003}"/>
              </a:ext>
            </a:extLst>
          </p:cNvPr>
          <p:cNvSpPr>
            <a:spLocks noChangeAspect="1"/>
          </p:cNvSpPr>
          <p:nvPr/>
        </p:nvSpPr>
        <p:spPr>
          <a:xfrm>
            <a:off x="4255558" y="3956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1DB2819A-9776-47B7-ABDF-2099385A0E42}"/>
              </a:ext>
            </a:extLst>
          </p:cNvPr>
          <p:cNvSpPr>
            <a:spLocks noChangeAspect="1"/>
          </p:cNvSpPr>
          <p:nvPr/>
        </p:nvSpPr>
        <p:spPr>
          <a:xfrm>
            <a:off x="4554358" y="3956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D4F4B0A2-B650-4393-9687-78C0B36D50CD}"/>
              </a:ext>
            </a:extLst>
          </p:cNvPr>
          <p:cNvSpPr>
            <a:spLocks noChangeAspect="1"/>
          </p:cNvSpPr>
          <p:nvPr/>
        </p:nvSpPr>
        <p:spPr>
          <a:xfrm>
            <a:off x="4853158" y="3956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64FD4B3A-2F9B-4C47-BFC6-3BFD22423632}"/>
              </a:ext>
            </a:extLst>
          </p:cNvPr>
          <p:cNvSpPr>
            <a:spLocks noChangeAspect="1"/>
          </p:cNvSpPr>
          <p:nvPr/>
        </p:nvSpPr>
        <p:spPr>
          <a:xfrm>
            <a:off x="1566358" y="3956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80DBAFBE-46CF-4E9C-8478-318926D8B3FB}"/>
              </a:ext>
            </a:extLst>
          </p:cNvPr>
          <p:cNvSpPr>
            <a:spLocks noChangeAspect="1"/>
          </p:cNvSpPr>
          <p:nvPr/>
        </p:nvSpPr>
        <p:spPr>
          <a:xfrm>
            <a:off x="5151958" y="3956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612F662D-AC48-44BB-A393-C1A84382249A}"/>
              </a:ext>
            </a:extLst>
          </p:cNvPr>
          <p:cNvSpPr>
            <a:spLocks noChangeAspect="1"/>
          </p:cNvSpPr>
          <p:nvPr/>
        </p:nvSpPr>
        <p:spPr>
          <a:xfrm>
            <a:off x="5450758" y="3956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2589EAA9-3096-4145-9154-C53B854F9C27}"/>
              </a:ext>
            </a:extLst>
          </p:cNvPr>
          <p:cNvSpPr>
            <a:spLocks noChangeAspect="1"/>
          </p:cNvSpPr>
          <p:nvPr/>
        </p:nvSpPr>
        <p:spPr>
          <a:xfrm>
            <a:off x="1267558" y="4255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35E6C570-C92E-47AE-81D9-EE91FD72343F}"/>
              </a:ext>
            </a:extLst>
          </p:cNvPr>
          <p:cNvSpPr>
            <a:spLocks noChangeAspect="1"/>
          </p:cNvSpPr>
          <p:nvPr/>
        </p:nvSpPr>
        <p:spPr>
          <a:xfrm>
            <a:off x="1865158" y="4255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AA230088-1D21-4383-807C-83A2C358D96A}"/>
              </a:ext>
            </a:extLst>
          </p:cNvPr>
          <p:cNvSpPr>
            <a:spLocks noChangeAspect="1"/>
          </p:cNvSpPr>
          <p:nvPr/>
        </p:nvSpPr>
        <p:spPr>
          <a:xfrm>
            <a:off x="2163958" y="4255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B164F5FD-2DEA-430F-8FD9-F58BE1B059FF}"/>
              </a:ext>
            </a:extLst>
          </p:cNvPr>
          <p:cNvSpPr>
            <a:spLocks noChangeAspect="1"/>
          </p:cNvSpPr>
          <p:nvPr/>
        </p:nvSpPr>
        <p:spPr>
          <a:xfrm>
            <a:off x="968758" y="4255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F7C9F807-0390-454C-BA3C-CA2CB4492CDC}"/>
              </a:ext>
            </a:extLst>
          </p:cNvPr>
          <p:cNvSpPr>
            <a:spLocks noChangeAspect="1"/>
          </p:cNvSpPr>
          <p:nvPr/>
        </p:nvSpPr>
        <p:spPr>
          <a:xfrm>
            <a:off x="2462758" y="4255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39EE2C6F-7755-41BB-BD98-EAA6563D23DD}"/>
              </a:ext>
            </a:extLst>
          </p:cNvPr>
          <p:cNvSpPr>
            <a:spLocks noChangeAspect="1"/>
          </p:cNvSpPr>
          <p:nvPr/>
        </p:nvSpPr>
        <p:spPr>
          <a:xfrm>
            <a:off x="2761558" y="4255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0A874CD9-4866-4A20-AFCB-6E941B947DB4}"/>
              </a:ext>
            </a:extLst>
          </p:cNvPr>
          <p:cNvSpPr>
            <a:spLocks noChangeAspect="1"/>
          </p:cNvSpPr>
          <p:nvPr/>
        </p:nvSpPr>
        <p:spPr>
          <a:xfrm>
            <a:off x="3060358" y="4255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C6B28138-89B6-474E-B602-E4ED2FCD5356}"/>
              </a:ext>
            </a:extLst>
          </p:cNvPr>
          <p:cNvSpPr>
            <a:spLocks noChangeAspect="1"/>
          </p:cNvSpPr>
          <p:nvPr/>
        </p:nvSpPr>
        <p:spPr>
          <a:xfrm>
            <a:off x="3359158" y="4255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AF29558F-18FF-4588-95A9-96EB4B9DEA79}"/>
              </a:ext>
            </a:extLst>
          </p:cNvPr>
          <p:cNvSpPr>
            <a:spLocks noChangeAspect="1"/>
          </p:cNvSpPr>
          <p:nvPr/>
        </p:nvSpPr>
        <p:spPr>
          <a:xfrm>
            <a:off x="3657958" y="4255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DF55034A-836A-4D83-9A21-972FDB5A4A3A}"/>
              </a:ext>
            </a:extLst>
          </p:cNvPr>
          <p:cNvSpPr>
            <a:spLocks noChangeAspect="1"/>
          </p:cNvSpPr>
          <p:nvPr/>
        </p:nvSpPr>
        <p:spPr>
          <a:xfrm>
            <a:off x="3956758" y="4255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27AE6A72-00BB-4EFD-B350-A5ACD052E133}"/>
              </a:ext>
            </a:extLst>
          </p:cNvPr>
          <p:cNvSpPr>
            <a:spLocks noChangeAspect="1"/>
          </p:cNvSpPr>
          <p:nvPr/>
        </p:nvSpPr>
        <p:spPr>
          <a:xfrm>
            <a:off x="4255558" y="4255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7D5D5BF1-93F6-4F9F-B9DB-F4A7A1184D81}"/>
              </a:ext>
            </a:extLst>
          </p:cNvPr>
          <p:cNvSpPr>
            <a:spLocks noChangeAspect="1"/>
          </p:cNvSpPr>
          <p:nvPr/>
        </p:nvSpPr>
        <p:spPr>
          <a:xfrm>
            <a:off x="4554358" y="4255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Rechteck 207">
            <a:extLst>
              <a:ext uri="{FF2B5EF4-FFF2-40B4-BE49-F238E27FC236}">
                <a16:creationId xmlns:a16="http://schemas.microsoft.com/office/drawing/2014/main" id="{8AE11CFE-3C74-4867-AFE3-2DF3CA925112}"/>
              </a:ext>
            </a:extLst>
          </p:cNvPr>
          <p:cNvSpPr>
            <a:spLocks noChangeAspect="1"/>
          </p:cNvSpPr>
          <p:nvPr/>
        </p:nvSpPr>
        <p:spPr>
          <a:xfrm>
            <a:off x="4853158" y="4255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7BB0CDD0-5D5F-492F-B077-E5336D4F29C0}"/>
              </a:ext>
            </a:extLst>
          </p:cNvPr>
          <p:cNvSpPr>
            <a:spLocks noChangeAspect="1"/>
          </p:cNvSpPr>
          <p:nvPr/>
        </p:nvSpPr>
        <p:spPr>
          <a:xfrm>
            <a:off x="1566358" y="4255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6A10FB81-6772-4F49-9684-EA0F1D09AF91}"/>
              </a:ext>
            </a:extLst>
          </p:cNvPr>
          <p:cNvSpPr>
            <a:spLocks noChangeAspect="1"/>
          </p:cNvSpPr>
          <p:nvPr/>
        </p:nvSpPr>
        <p:spPr>
          <a:xfrm>
            <a:off x="5151958" y="4255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Rechteck 210">
            <a:extLst>
              <a:ext uri="{FF2B5EF4-FFF2-40B4-BE49-F238E27FC236}">
                <a16:creationId xmlns:a16="http://schemas.microsoft.com/office/drawing/2014/main" id="{D0D7D833-0F19-49B6-B188-423C35C951C9}"/>
              </a:ext>
            </a:extLst>
          </p:cNvPr>
          <p:cNvSpPr>
            <a:spLocks noChangeAspect="1"/>
          </p:cNvSpPr>
          <p:nvPr/>
        </p:nvSpPr>
        <p:spPr>
          <a:xfrm>
            <a:off x="5450758" y="4255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2" name="Rechteck 211">
            <a:extLst>
              <a:ext uri="{FF2B5EF4-FFF2-40B4-BE49-F238E27FC236}">
                <a16:creationId xmlns:a16="http://schemas.microsoft.com/office/drawing/2014/main" id="{46EC10B4-9D6C-4FB1-9F81-3E0421187E24}"/>
              </a:ext>
            </a:extLst>
          </p:cNvPr>
          <p:cNvSpPr>
            <a:spLocks noChangeAspect="1"/>
          </p:cNvSpPr>
          <p:nvPr/>
        </p:nvSpPr>
        <p:spPr>
          <a:xfrm>
            <a:off x="1267558" y="4554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hteck 212">
            <a:extLst>
              <a:ext uri="{FF2B5EF4-FFF2-40B4-BE49-F238E27FC236}">
                <a16:creationId xmlns:a16="http://schemas.microsoft.com/office/drawing/2014/main" id="{8E6882BF-EFFE-4D78-8E5A-616226DB2A6F}"/>
              </a:ext>
            </a:extLst>
          </p:cNvPr>
          <p:cNvSpPr>
            <a:spLocks noChangeAspect="1"/>
          </p:cNvSpPr>
          <p:nvPr/>
        </p:nvSpPr>
        <p:spPr>
          <a:xfrm>
            <a:off x="1865158" y="4554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DD563AE2-5E23-4327-80C4-A1FC3C902B72}"/>
              </a:ext>
            </a:extLst>
          </p:cNvPr>
          <p:cNvSpPr>
            <a:spLocks noChangeAspect="1"/>
          </p:cNvSpPr>
          <p:nvPr/>
        </p:nvSpPr>
        <p:spPr>
          <a:xfrm>
            <a:off x="2163958" y="4554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17664F97-85E3-4658-8F7F-6855DC3155D5}"/>
              </a:ext>
            </a:extLst>
          </p:cNvPr>
          <p:cNvSpPr>
            <a:spLocks noChangeAspect="1"/>
          </p:cNvSpPr>
          <p:nvPr/>
        </p:nvSpPr>
        <p:spPr>
          <a:xfrm>
            <a:off x="968758" y="4554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2DFE0942-9D78-47A8-944C-0993B9868D23}"/>
              </a:ext>
            </a:extLst>
          </p:cNvPr>
          <p:cNvSpPr>
            <a:spLocks noChangeAspect="1"/>
          </p:cNvSpPr>
          <p:nvPr/>
        </p:nvSpPr>
        <p:spPr>
          <a:xfrm>
            <a:off x="2462758" y="4554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02A99514-4E20-4252-A920-252225927E39}"/>
              </a:ext>
            </a:extLst>
          </p:cNvPr>
          <p:cNvSpPr>
            <a:spLocks noChangeAspect="1"/>
          </p:cNvSpPr>
          <p:nvPr/>
        </p:nvSpPr>
        <p:spPr>
          <a:xfrm>
            <a:off x="2761558" y="4554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3E070CB5-D760-4595-BCC4-CB5DCA53EB66}"/>
              </a:ext>
            </a:extLst>
          </p:cNvPr>
          <p:cNvSpPr>
            <a:spLocks noChangeAspect="1"/>
          </p:cNvSpPr>
          <p:nvPr/>
        </p:nvSpPr>
        <p:spPr>
          <a:xfrm>
            <a:off x="3060358" y="4554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66D2F7CB-3FDD-4170-AE0F-16FA4A4E1E19}"/>
              </a:ext>
            </a:extLst>
          </p:cNvPr>
          <p:cNvSpPr>
            <a:spLocks noChangeAspect="1"/>
          </p:cNvSpPr>
          <p:nvPr/>
        </p:nvSpPr>
        <p:spPr>
          <a:xfrm>
            <a:off x="3359158" y="4554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0525F4AA-B74B-430C-8B29-8DC8228E3DF5}"/>
              </a:ext>
            </a:extLst>
          </p:cNvPr>
          <p:cNvSpPr>
            <a:spLocks noChangeAspect="1"/>
          </p:cNvSpPr>
          <p:nvPr/>
        </p:nvSpPr>
        <p:spPr>
          <a:xfrm>
            <a:off x="3657958" y="4554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A0B79478-8E47-4C83-8379-5C7D21C9C7D0}"/>
              </a:ext>
            </a:extLst>
          </p:cNvPr>
          <p:cNvSpPr>
            <a:spLocks noChangeAspect="1"/>
          </p:cNvSpPr>
          <p:nvPr/>
        </p:nvSpPr>
        <p:spPr>
          <a:xfrm>
            <a:off x="3956758" y="4554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B2589C7B-2276-425C-BC4F-05DEE87559B5}"/>
              </a:ext>
            </a:extLst>
          </p:cNvPr>
          <p:cNvSpPr>
            <a:spLocks noChangeAspect="1"/>
          </p:cNvSpPr>
          <p:nvPr/>
        </p:nvSpPr>
        <p:spPr>
          <a:xfrm>
            <a:off x="4255558" y="4554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2B739E3C-FA8D-49B3-B68B-5C53E1138165}"/>
              </a:ext>
            </a:extLst>
          </p:cNvPr>
          <p:cNvSpPr>
            <a:spLocks noChangeAspect="1"/>
          </p:cNvSpPr>
          <p:nvPr/>
        </p:nvSpPr>
        <p:spPr>
          <a:xfrm>
            <a:off x="4554358" y="4554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0EBBF752-D255-4C1B-A2AB-036499B9DA3C}"/>
              </a:ext>
            </a:extLst>
          </p:cNvPr>
          <p:cNvSpPr>
            <a:spLocks noChangeAspect="1"/>
          </p:cNvSpPr>
          <p:nvPr/>
        </p:nvSpPr>
        <p:spPr>
          <a:xfrm>
            <a:off x="4853158" y="4554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8E8D4B3A-1016-46CF-B2DC-22E545C6585E}"/>
              </a:ext>
            </a:extLst>
          </p:cNvPr>
          <p:cNvSpPr>
            <a:spLocks noChangeAspect="1"/>
          </p:cNvSpPr>
          <p:nvPr/>
        </p:nvSpPr>
        <p:spPr>
          <a:xfrm>
            <a:off x="1566358" y="4554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70355FE9-F74D-4BB6-8B82-9C334EBFD995}"/>
              </a:ext>
            </a:extLst>
          </p:cNvPr>
          <p:cNvSpPr>
            <a:spLocks noChangeAspect="1"/>
          </p:cNvSpPr>
          <p:nvPr/>
        </p:nvSpPr>
        <p:spPr>
          <a:xfrm>
            <a:off x="5151958" y="4554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9C5CE0E2-8A18-4860-B29E-EB2FDB6133AD}"/>
              </a:ext>
            </a:extLst>
          </p:cNvPr>
          <p:cNvSpPr>
            <a:spLocks noChangeAspect="1"/>
          </p:cNvSpPr>
          <p:nvPr/>
        </p:nvSpPr>
        <p:spPr>
          <a:xfrm>
            <a:off x="5450758" y="4554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D8E124D0-2855-442D-99DF-6F516D40E018}"/>
              </a:ext>
            </a:extLst>
          </p:cNvPr>
          <p:cNvSpPr>
            <a:spLocks noChangeAspect="1"/>
          </p:cNvSpPr>
          <p:nvPr/>
        </p:nvSpPr>
        <p:spPr>
          <a:xfrm>
            <a:off x="1267558" y="4853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62798B0C-4F15-410E-8AAA-B78B0AAC43DC}"/>
              </a:ext>
            </a:extLst>
          </p:cNvPr>
          <p:cNvSpPr>
            <a:spLocks noChangeAspect="1"/>
          </p:cNvSpPr>
          <p:nvPr/>
        </p:nvSpPr>
        <p:spPr>
          <a:xfrm>
            <a:off x="1865158" y="4853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34E51978-BA59-4BCD-AAEA-6F1CD691D9D9}"/>
              </a:ext>
            </a:extLst>
          </p:cNvPr>
          <p:cNvSpPr>
            <a:spLocks noChangeAspect="1"/>
          </p:cNvSpPr>
          <p:nvPr/>
        </p:nvSpPr>
        <p:spPr>
          <a:xfrm>
            <a:off x="2163958" y="4853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55F9CC1-0713-4030-BB11-C8CDC4711AF6}"/>
              </a:ext>
            </a:extLst>
          </p:cNvPr>
          <p:cNvSpPr>
            <a:spLocks noChangeAspect="1"/>
          </p:cNvSpPr>
          <p:nvPr/>
        </p:nvSpPr>
        <p:spPr>
          <a:xfrm>
            <a:off x="968758" y="4853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C7E14FE4-A0FE-436F-ACEB-953EF8128EA7}"/>
              </a:ext>
            </a:extLst>
          </p:cNvPr>
          <p:cNvSpPr>
            <a:spLocks noChangeAspect="1"/>
          </p:cNvSpPr>
          <p:nvPr/>
        </p:nvSpPr>
        <p:spPr>
          <a:xfrm>
            <a:off x="2462758" y="4853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EB5E5ED1-5B82-4208-9542-034074A9783F}"/>
              </a:ext>
            </a:extLst>
          </p:cNvPr>
          <p:cNvSpPr>
            <a:spLocks noChangeAspect="1"/>
          </p:cNvSpPr>
          <p:nvPr/>
        </p:nvSpPr>
        <p:spPr>
          <a:xfrm>
            <a:off x="2761558" y="4853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9184827C-3E15-48A1-9002-D4510A470494}"/>
              </a:ext>
            </a:extLst>
          </p:cNvPr>
          <p:cNvSpPr>
            <a:spLocks noChangeAspect="1"/>
          </p:cNvSpPr>
          <p:nvPr/>
        </p:nvSpPr>
        <p:spPr>
          <a:xfrm>
            <a:off x="3060358" y="4853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8DDF7C25-31B0-40E6-A770-AC68F7483838}"/>
              </a:ext>
            </a:extLst>
          </p:cNvPr>
          <p:cNvSpPr>
            <a:spLocks noChangeAspect="1"/>
          </p:cNvSpPr>
          <p:nvPr/>
        </p:nvSpPr>
        <p:spPr>
          <a:xfrm>
            <a:off x="3359158" y="4853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FBDFF538-CDD6-4003-9EF7-C5E8AC803655}"/>
              </a:ext>
            </a:extLst>
          </p:cNvPr>
          <p:cNvSpPr>
            <a:spLocks noChangeAspect="1"/>
          </p:cNvSpPr>
          <p:nvPr/>
        </p:nvSpPr>
        <p:spPr>
          <a:xfrm>
            <a:off x="3657958" y="4853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DC9597BC-EDA1-4FA9-AE70-ADC8C902967F}"/>
              </a:ext>
            </a:extLst>
          </p:cNvPr>
          <p:cNvSpPr>
            <a:spLocks noChangeAspect="1"/>
          </p:cNvSpPr>
          <p:nvPr/>
        </p:nvSpPr>
        <p:spPr>
          <a:xfrm>
            <a:off x="3956758" y="4853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4A8387D1-B12D-42C8-AD36-188D72569638}"/>
              </a:ext>
            </a:extLst>
          </p:cNvPr>
          <p:cNvSpPr>
            <a:spLocks noChangeAspect="1"/>
          </p:cNvSpPr>
          <p:nvPr/>
        </p:nvSpPr>
        <p:spPr>
          <a:xfrm>
            <a:off x="4255558" y="4853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5EF45582-5FA6-4F13-ABB9-3045CE426D4B}"/>
              </a:ext>
            </a:extLst>
          </p:cNvPr>
          <p:cNvSpPr>
            <a:spLocks noChangeAspect="1"/>
          </p:cNvSpPr>
          <p:nvPr/>
        </p:nvSpPr>
        <p:spPr>
          <a:xfrm>
            <a:off x="4554358" y="4853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6BEFB162-F87D-4BEB-B471-134AD5C911B7}"/>
              </a:ext>
            </a:extLst>
          </p:cNvPr>
          <p:cNvSpPr>
            <a:spLocks noChangeAspect="1"/>
          </p:cNvSpPr>
          <p:nvPr/>
        </p:nvSpPr>
        <p:spPr>
          <a:xfrm>
            <a:off x="4853158" y="4853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CE22327-823F-4294-9CD0-2BAEB800D190}"/>
              </a:ext>
            </a:extLst>
          </p:cNvPr>
          <p:cNvSpPr>
            <a:spLocks noChangeAspect="1"/>
          </p:cNvSpPr>
          <p:nvPr/>
        </p:nvSpPr>
        <p:spPr>
          <a:xfrm>
            <a:off x="1566358" y="4853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0E6DE222-8EED-4A9D-A957-839543197B8A}"/>
              </a:ext>
            </a:extLst>
          </p:cNvPr>
          <p:cNvSpPr>
            <a:spLocks noChangeAspect="1"/>
          </p:cNvSpPr>
          <p:nvPr/>
        </p:nvSpPr>
        <p:spPr>
          <a:xfrm>
            <a:off x="5151958" y="4853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4FF4A973-540C-413C-98FB-A26AB3DBF0EA}"/>
              </a:ext>
            </a:extLst>
          </p:cNvPr>
          <p:cNvSpPr>
            <a:spLocks noChangeAspect="1"/>
          </p:cNvSpPr>
          <p:nvPr/>
        </p:nvSpPr>
        <p:spPr>
          <a:xfrm>
            <a:off x="5450758" y="4853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E22A07C7-2496-43F5-8319-4D4C4C28C601}"/>
              </a:ext>
            </a:extLst>
          </p:cNvPr>
          <p:cNvSpPr>
            <a:spLocks noChangeAspect="1"/>
          </p:cNvSpPr>
          <p:nvPr/>
        </p:nvSpPr>
        <p:spPr>
          <a:xfrm>
            <a:off x="1267558" y="5151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76510D1A-6A0F-4A86-BA19-D9023112BC7F}"/>
              </a:ext>
            </a:extLst>
          </p:cNvPr>
          <p:cNvSpPr>
            <a:spLocks noChangeAspect="1"/>
          </p:cNvSpPr>
          <p:nvPr/>
        </p:nvSpPr>
        <p:spPr>
          <a:xfrm>
            <a:off x="1865158" y="5151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BD90DF4-D17C-4A8A-8C63-5011E06F55D5}"/>
              </a:ext>
            </a:extLst>
          </p:cNvPr>
          <p:cNvSpPr>
            <a:spLocks noChangeAspect="1"/>
          </p:cNvSpPr>
          <p:nvPr/>
        </p:nvSpPr>
        <p:spPr>
          <a:xfrm>
            <a:off x="2163958" y="5151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0053C7C7-ADFE-4187-8FC7-A79A839B28BB}"/>
              </a:ext>
            </a:extLst>
          </p:cNvPr>
          <p:cNvSpPr>
            <a:spLocks noChangeAspect="1"/>
          </p:cNvSpPr>
          <p:nvPr/>
        </p:nvSpPr>
        <p:spPr>
          <a:xfrm>
            <a:off x="968758" y="5151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57F1A05A-0709-468E-A6A4-2E12219178EE}"/>
              </a:ext>
            </a:extLst>
          </p:cNvPr>
          <p:cNvSpPr>
            <a:spLocks noChangeAspect="1"/>
          </p:cNvSpPr>
          <p:nvPr/>
        </p:nvSpPr>
        <p:spPr>
          <a:xfrm>
            <a:off x="2462758" y="5151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D65C68F1-B6A5-45A8-B7FB-6BDA39593FDB}"/>
              </a:ext>
            </a:extLst>
          </p:cNvPr>
          <p:cNvSpPr>
            <a:spLocks noChangeAspect="1"/>
          </p:cNvSpPr>
          <p:nvPr/>
        </p:nvSpPr>
        <p:spPr>
          <a:xfrm>
            <a:off x="2761558" y="5151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F398E25F-8223-43DC-91F3-1B3D0EF3BC5B}"/>
              </a:ext>
            </a:extLst>
          </p:cNvPr>
          <p:cNvSpPr>
            <a:spLocks noChangeAspect="1"/>
          </p:cNvSpPr>
          <p:nvPr/>
        </p:nvSpPr>
        <p:spPr>
          <a:xfrm>
            <a:off x="3060358" y="5151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BB48EC9F-1CD0-4317-9906-275A3863A896}"/>
              </a:ext>
            </a:extLst>
          </p:cNvPr>
          <p:cNvSpPr>
            <a:spLocks noChangeAspect="1"/>
          </p:cNvSpPr>
          <p:nvPr/>
        </p:nvSpPr>
        <p:spPr>
          <a:xfrm>
            <a:off x="3359158" y="5151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A2648A51-F5A9-4884-9C30-7F358B2AB5E0}"/>
              </a:ext>
            </a:extLst>
          </p:cNvPr>
          <p:cNvSpPr>
            <a:spLocks noChangeAspect="1"/>
          </p:cNvSpPr>
          <p:nvPr/>
        </p:nvSpPr>
        <p:spPr>
          <a:xfrm>
            <a:off x="3657958" y="5151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32D8D535-B60A-4225-85DD-7E7005314220}"/>
              </a:ext>
            </a:extLst>
          </p:cNvPr>
          <p:cNvSpPr>
            <a:spLocks noChangeAspect="1"/>
          </p:cNvSpPr>
          <p:nvPr/>
        </p:nvSpPr>
        <p:spPr>
          <a:xfrm>
            <a:off x="3956758" y="5151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524AFBEC-72E1-4166-9B8D-2197C5E0A356}"/>
              </a:ext>
            </a:extLst>
          </p:cNvPr>
          <p:cNvSpPr>
            <a:spLocks noChangeAspect="1"/>
          </p:cNvSpPr>
          <p:nvPr/>
        </p:nvSpPr>
        <p:spPr>
          <a:xfrm>
            <a:off x="4255558" y="5151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263BF856-3ADB-4E48-87F1-6C06E332F6AF}"/>
              </a:ext>
            </a:extLst>
          </p:cNvPr>
          <p:cNvSpPr>
            <a:spLocks noChangeAspect="1"/>
          </p:cNvSpPr>
          <p:nvPr/>
        </p:nvSpPr>
        <p:spPr>
          <a:xfrm>
            <a:off x="4554358" y="5151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AC512C67-5F5F-4415-9C66-75ADBDC5913F}"/>
              </a:ext>
            </a:extLst>
          </p:cNvPr>
          <p:cNvSpPr>
            <a:spLocks noChangeAspect="1"/>
          </p:cNvSpPr>
          <p:nvPr/>
        </p:nvSpPr>
        <p:spPr>
          <a:xfrm>
            <a:off x="4853158" y="5151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33090896-29BA-4B69-856B-8AD0FE004258}"/>
              </a:ext>
            </a:extLst>
          </p:cNvPr>
          <p:cNvSpPr>
            <a:spLocks noChangeAspect="1"/>
          </p:cNvSpPr>
          <p:nvPr/>
        </p:nvSpPr>
        <p:spPr>
          <a:xfrm>
            <a:off x="1566358" y="5151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3A00AD19-572B-4F05-85CF-D6E33503795A}"/>
              </a:ext>
            </a:extLst>
          </p:cNvPr>
          <p:cNvSpPr>
            <a:spLocks noChangeAspect="1"/>
          </p:cNvSpPr>
          <p:nvPr/>
        </p:nvSpPr>
        <p:spPr>
          <a:xfrm>
            <a:off x="5151958" y="5151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D3F4FFB9-617A-444B-BF87-808F956CC222}"/>
              </a:ext>
            </a:extLst>
          </p:cNvPr>
          <p:cNvSpPr>
            <a:spLocks noChangeAspect="1"/>
          </p:cNvSpPr>
          <p:nvPr/>
        </p:nvSpPr>
        <p:spPr>
          <a:xfrm>
            <a:off x="5450758" y="5151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id="{29583435-C027-4A34-8F74-6AFC772F6CEF}"/>
              </a:ext>
            </a:extLst>
          </p:cNvPr>
          <p:cNvSpPr>
            <a:spLocks noChangeAspect="1"/>
          </p:cNvSpPr>
          <p:nvPr/>
        </p:nvSpPr>
        <p:spPr>
          <a:xfrm>
            <a:off x="1267558" y="5450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5FF7BD81-3FED-40EE-A536-E3D67253895D}"/>
              </a:ext>
            </a:extLst>
          </p:cNvPr>
          <p:cNvSpPr>
            <a:spLocks noChangeAspect="1"/>
          </p:cNvSpPr>
          <p:nvPr/>
        </p:nvSpPr>
        <p:spPr>
          <a:xfrm>
            <a:off x="1865158" y="5450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Rechteck 261">
            <a:extLst>
              <a:ext uri="{FF2B5EF4-FFF2-40B4-BE49-F238E27FC236}">
                <a16:creationId xmlns:a16="http://schemas.microsoft.com/office/drawing/2014/main" id="{8C4076F8-B742-46A7-A8D1-42ED632E559E}"/>
              </a:ext>
            </a:extLst>
          </p:cNvPr>
          <p:cNvSpPr>
            <a:spLocks noChangeAspect="1"/>
          </p:cNvSpPr>
          <p:nvPr/>
        </p:nvSpPr>
        <p:spPr>
          <a:xfrm>
            <a:off x="2163958" y="5450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CB51FAB3-EDB0-4108-9184-DD05A2CB539A}"/>
              </a:ext>
            </a:extLst>
          </p:cNvPr>
          <p:cNvSpPr>
            <a:spLocks noChangeAspect="1"/>
          </p:cNvSpPr>
          <p:nvPr/>
        </p:nvSpPr>
        <p:spPr>
          <a:xfrm>
            <a:off x="968758" y="5450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Rechteck 263">
            <a:extLst>
              <a:ext uri="{FF2B5EF4-FFF2-40B4-BE49-F238E27FC236}">
                <a16:creationId xmlns:a16="http://schemas.microsoft.com/office/drawing/2014/main" id="{4716C4DB-B9D3-4580-A887-54624F13E97D}"/>
              </a:ext>
            </a:extLst>
          </p:cNvPr>
          <p:cNvSpPr>
            <a:spLocks noChangeAspect="1"/>
          </p:cNvSpPr>
          <p:nvPr/>
        </p:nvSpPr>
        <p:spPr>
          <a:xfrm>
            <a:off x="2462758" y="5450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F3D43D2C-08AA-4AF2-919B-38D1A0B5A3E7}"/>
              </a:ext>
            </a:extLst>
          </p:cNvPr>
          <p:cNvSpPr>
            <a:spLocks noChangeAspect="1"/>
          </p:cNvSpPr>
          <p:nvPr/>
        </p:nvSpPr>
        <p:spPr>
          <a:xfrm>
            <a:off x="2761558" y="5450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5F3AB5AC-9769-412B-89D4-2B813856919C}"/>
              </a:ext>
            </a:extLst>
          </p:cNvPr>
          <p:cNvSpPr>
            <a:spLocks noChangeAspect="1"/>
          </p:cNvSpPr>
          <p:nvPr/>
        </p:nvSpPr>
        <p:spPr>
          <a:xfrm>
            <a:off x="3060358" y="5450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F7CF6F22-0092-4FEA-AF7F-B81A605C5312}"/>
              </a:ext>
            </a:extLst>
          </p:cNvPr>
          <p:cNvSpPr>
            <a:spLocks noChangeAspect="1"/>
          </p:cNvSpPr>
          <p:nvPr/>
        </p:nvSpPr>
        <p:spPr>
          <a:xfrm>
            <a:off x="3359158" y="5450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BC5AA9E6-F062-4E0F-9808-BE38F903230A}"/>
              </a:ext>
            </a:extLst>
          </p:cNvPr>
          <p:cNvSpPr>
            <a:spLocks noChangeAspect="1"/>
          </p:cNvSpPr>
          <p:nvPr/>
        </p:nvSpPr>
        <p:spPr>
          <a:xfrm>
            <a:off x="3657958" y="5450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EE0681BC-3D45-4740-883C-5BD09048B49F}"/>
              </a:ext>
            </a:extLst>
          </p:cNvPr>
          <p:cNvSpPr>
            <a:spLocks noChangeAspect="1"/>
          </p:cNvSpPr>
          <p:nvPr/>
        </p:nvSpPr>
        <p:spPr>
          <a:xfrm>
            <a:off x="3956758" y="5450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Rechteck 269">
            <a:extLst>
              <a:ext uri="{FF2B5EF4-FFF2-40B4-BE49-F238E27FC236}">
                <a16:creationId xmlns:a16="http://schemas.microsoft.com/office/drawing/2014/main" id="{725CF567-86BF-460C-A403-B5CAC92B4BF2}"/>
              </a:ext>
            </a:extLst>
          </p:cNvPr>
          <p:cNvSpPr>
            <a:spLocks noChangeAspect="1"/>
          </p:cNvSpPr>
          <p:nvPr/>
        </p:nvSpPr>
        <p:spPr>
          <a:xfrm>
            <a:off x="4255558" y="5450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8C450824-CBCF-4746-93F2-2EE8E632F79D}"/>
              </a:ext>
            </a:extLst>
          </p:cNvPr>
          <p:cNvSpPr>
            <a:spLocks noChangeAspect="1"/>
          </p:cNvSpPr>
          <p:nvPr/>
        </p:nvSpPr>
        <p:spPr>
          <a:xfrm>
            <a:off x="4554358" y="5450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868CFC0D-66BA-4EB1-B724-032BAC1FC132}"/>
              </a:ext>
            </a:extLst>
          </p:cNvPr>
          <p:cNvSpPr>
            <a:spLocks noChangeAspect="1"/>
          </p:cNvSpPr>
          <p:nvPr/>
        </p:nvSpPr>
        <p:spPr>
          <a:xfrm>
            <a:off x="4853158" y="5450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FE4DD667-E05D-45B4-8A73-914B2BB36657}"/>
              </a:ext>
            </a:extLst>
          </p:cNvPr>
          <p:cNvSpPr>
            <a:spLocks noChangeAspect="1"/>
          </p:cNvSpPr>
          <p:nvPr/>
        </p:nvSpPr>
        <p:spPr>
          <a:xfrm>
            <a:off x="1566358" y="5450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60616C11-3CAC-446F-A4C2-388BAC3413B8}"/>
              </a:ext>
            </a:extLst>
          </p:cNvPr>
          <p:cNvSpPr>
            <a:spLocks noChangeAspect="1"/>
          </p:cNvSpPr>
          <p:nvPr/>
        </p:nvSpPr>
        <p:spPr>
          <a:xfrm>
            <a:off x="5151958" y="5450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97ED524B-AB43-4B50-8549-D60AD166EEEC}"/>
              </a:ext>
            </a:extLst>
          </p:cNvPr>
          <p:cNvSpPr>
            <a:spLocks noChangeAspect="1"/>
          </p:cNvSpPr>
          <p:nvPr/>
        </p:nvSpPr>
        <p:spPr>
          <a:xfrm>
            <a:off x="5450758" y="5450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496A1102-AAF4-469C-8920-ABE28B82C29F}"/>
              </a:ext>
            </a:extLst>
          </p:cNvPr>
          <p:cNvSpPr>
            <a:spLocks noChangeAspect="1"/>
          </p:cNvSpPr>
          <p:nvPr/>
        </p:nvSpPr>
        <p:spPr>
          <a:xfrm>
            <a:off x="1267558" y="5749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03183E05-B857-483B-99C9-DA0A21297954}"/>
              </a:ext>
            </a:extLst>
          </p:cNvPr>
          <p:cNvSpPr>
            <a:spLocks noChangeAspect="1"/>
          </p:cNvSpPr>
          <p:nvPr/>
        </p:nvSpPr>
        <p:spPr>
          <a:xfrm>
            <a:off x="1865158" y="5749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81736EC6-763A-47E3-A248-EA5FDAA79BDC}"/>
              </a:ext>
            </a:extLst>
          </p:cNvPr>
          <p:cNvSpPr>
            <a:spLocks noChangeAspect="1"/>
          </p:cNvSpPr>
          <p:nvPr/>
        </p:nvSpPr>
        <p:spPr>
          <a:xfrm>
            <a:off x="2163958" y="5749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37FFD6BF-17D4-4D32-9D1D-44DD8D84D1EB}"/>
              </a:ext>
            </a:extLst>
          </p:cNvPr>
          <p:cNvSpPr>
            <a:spLocks noChangeAspect="1"/>
          </p:cNvSpPr>
          <p:nvPr/>
        </p:nvSpPr>
        <p:spPr>
          <a:xfrm>
            <a:off x="968758" y="5749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A2DA4CAA-1CB5-46D9-86DC-F78DA7D62A98}"/>
              </a:ext>
            </a:extLst>
          </p:cNvPr>
          <p:cNvSpPr>
            <a:spLocks noChangeAspect="1"/>
          </p:cNvSpPr>
          <p:nvPr/>
        </p:nvSpPr>
        <p:spPr>
          <a:xfrm>
            <a:off x="2462758" y="5749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889AA03F-514B-406D-BC99-50D21FCB5B49}"/>
              </a:ext>
            </a:extLst>
          </p:cNvPr>
          <p:cNvSpPr>
            <a:spLocks noChangeAspect="1"/>
          </p:cNvSpPr>
          <p:nvPr/>
        </p:nvSpPr>
        <p:spPr>
          <a:xfrm>
            <a:off x="2761558" y="5749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42771B3C-5C1D-4C85-82F1-568A47312ED9}"/>
              </a:ext>
            </a:extLst>
          </p:cNvPr>
          <p:cNvSpPr>
            <a:spLocks noChangeAspect="1"/>
          </p:cNvSpPr>
          <p:nvPr/>
        </p:nvSpPr>
        <p:spPr>
          <a:xfrm>
            <a:off x="3060358" y="5749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B411845D-65F3-4F27-BF2C-784F6621EA37}"/>
              </a:ext>
            </a:extLst>
          </p:cNvPr>
          <p:cNvSpPr>
            <a:spLocks noChangeAspect="1"/>
          </p:cNvSpPr>
          <p:nvPr/>
        </p:nvSpPr>
        <p:spPr>
          <a:xfrm>
            <a:off x="3359158" y="5749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34EF3D9A-FF76-479C-8CDB-3D44D748A575}"/>
              </a:ext>
            </a:extLst>
          </p:cNvPr>
          <p:cNvSpPr>
            <a:spLocks noChangeAspect="1"/>
          </p:cNvSpPr>
          <p:nvPr/>
        </p:nvSpPr>
        <p:spPr>
          <a:xfrm>
            <a:off x="3657958" y="5749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Rechteck 284">
            <a:extLst>
              <a:ext uri="{FF2B5EF4-FFF2-40B4-BE49-F238E27FC236}">
                <a16:creationId xmlns:a16="http://schemas.microsoft.com/office/drawing/2014/main" id="{30D652CB-D9D0-4D8A-885D-E3CC9E43644D}"/>
              </a:ext>
            </a:extLst>
          </p:cNvPr>
          <p:cNvSpPr>
            <a:spLocks noChangeAspect="1"/>
          </p:cNvSpPr>
          <p:nvPr/>
        </p:nvSpPr>
        <p:spPr>
          <a:xfrm>
            <a:off x="3956758" y="5749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376C30ED-C636-4524-B428-3B832D8A57B5}"/>
              </a:ext>
            </a:extLst>
          </p:cNvPr>
          <p:cNvSpPr>
            <a:spLocks noChangeAspect="1"/>
          </p:cNvSpPr>
          <p:nvPr/>
        </p:nvSpPr>
        <p:spPr>
          <a:xfrm>
            <a:off x="4255558" y="5749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B252EE-7DCA-425D-967E-83B8424D7D9D}"/>
              </a:ext>
            </a:extLst>
          </p:cNvPr>
          <p:cNvSpPr>
            <a:spLocks noChangeAspect="1"/>
          </p:cNvSpPr>
          <p:nvPr/>
        </p:nvSpPr>
        <p:spPr>
          <a:xfrm>
            <a:off x="4554358" y="5749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Rechteck 287">
            <a:extLst>
              <a:ext uri="{FF2B5EF4-FFF2-40B4-BE49-F238E27FC236}">
                <a16:creationId xmlns:a16="http://schemas.microsoft.com/office/drawing/2014/main" id="{636BEC57-A08D-470E-80D6-5E7892540553}"/>
              </a:ext>
            </a:extLst>
          </p:cNvPr>
          <p:cNvSpPr>
            <a:spLocks noChangeAspect="1"/>
          </p:cNvSpPr>
          <p:nvPr/>
        </p:nvSpPr>
        <p:spPr>
          <a:xfrm>
            <a:off x="4853158" y="5749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A5D7BEDE-5AAC-4F64-AD27-D31DCEF1249B}"/>
              </a:ext>
            </a:extLst>
          </p:cNvPr>
          <p:cNvSpPr>
            <a:spLocks noChangeAspect="1"/>
          </p:cNvSpPr>
          <p:nvPr/>
        </p:nvSpPr>
        <p:spPr>
          <a:xfrm>
            <a:off x="1566358" y="5749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17663489-9CBD-46E1-A4C9-07E4127CDAF4}"/>
              </a:ext>
            </a:extLst>
          </p:cNvPr>
          <p:cNvSpPr>
            <a:spLocks noChangeAspect="1"/>
          </p:cNvSpPr>
          <p:nvPr/>
        </p:nvSpPr>
        <p:spPr>
          <a:xfrm>
            <a:off x="5151958" y="5749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Rechteck 290">
            <a:extLst>
              <a:ext uri="{FF2B5EF4-FFF2-40B4-BE49-F238E27FC236}">
                <a16:creationId xmlns:a16="http://schemas.microsoft.com/office/drawing/2014/main" id="{400572EF-17F2-417D-99E4-21D672E088DD}"/>
              </a:ext>
            </a:extLst>
          </p:cNvPr>
          <p:cNvSpPr>
            <a:spLocks noChangeAspect="1"/>
          </p:cNvSpPr>
          <p:nvPr/>
        </p:nvSpPr>
        <p:spPr>
          <a:xfrm>
            <a:off x="5450758" y="5749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41C4BAD9-B2C4-4EA0-8391-6AC3581B804A}"/>
              </a:ext>
            </a:extLst>
          </p:cNvPr>
          <p:cNvSpPr>
            <a:spLocks noChangeAspect="1"/>
          </p:cNvSpPr>
          <p:nvPr/>
        </p:nvSpPr>
        <p:spPr>
          <a:xfrm>
            <a:off x="1267558" y="6048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DFF88E7A-E35D-40D5-A945-778BFAA31B5E}"/>
              </a:ext>
            </a:extLst>
          </p:cNvPr>
          <p:cNvSpPr>
            <a:spLocks noChangeAspect="1"/>
          </p:cNvSpPr>
          <p:nvPr/>
        </p:nvSpPr>
        <p:spPr>
          <a:xfrm>
            <a:off x="1865158" y="6048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B7A21FD6-F263-4E36-B3EA-B36B1F9ABA84}"/>
              </a:ext>
            </a:extLst>
          </p:cNvPr>
          <p:cNvSpPr>
            <a:spLocks noChangeAspect="1"/>
          </p:cNvSpPr>
          <p:nvPr/>
        </p:nvSpPr>
        <p:spPr>
          <a:xfrm>
            <a:off x="2163958" y="6048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90D9B6F-56DA-453E-9A14-C085CB6888C1}"/>
              </a:ext>
            </a:extLst>
          </p:cNvPr>
          <p:cNvSpPr>
            <a:spLocks noChangeAspect="1"/>
          </p:cNvSpPr>
          <p:nvPr/>
        </p:nvSpPr>
        <p:spPr>
          <a:xfrm>
            <a:off x="968758" y="6048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Rechteck 295">
            <a:extLst>
              <a:ext uri="{FF2B5EF4-FFF2-40B4-BE49-F238E27FC236}">
                <a16:creationId xmlns:a16="http://schemas.microsoft.com/office/drawing/2014/main" id="{66BB1DA9-477D-401E-BC66-A0DE20C66821}"/>
              </a:ext>
            </a:extLst>
          </p:cNvPr>
          <p:cNvSpPr>
            <a:spLocks noChangeAspect="1"/>
          </p:cNvSpPr>
          <p:nvPr/>
        </p:nvSpPr>
        <p:spPr>
          <a:xfrm>
            <a:off x="2462758" y="6048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E2BECEF6-09C5-464E-94D2-72F0449381D4}"/>
              </a:ext>
            </a:extLst>
          </p:cNvPr>
          <p:cNvSpPr>
            <a:spLocks noChangeAspect="1"/>
          </p:cNvSpPr>
          <p:nvPr/>
        </p:nvSpPr>
        <p:spPr>
          <a:xfrm>
            <a:off x="2761558" y="6048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52B65C96-0696-4FEA-87C1-1F551DB35368}"/>
              </a:ext>
            </a:extLst>
          </p:cNvPr>
          <p:cNvSpPr>
            <a:spLocks noChangeAspect="1"/>
          </p:cNvSpPr>
          <p:nvPr/>
        </p:nvSpPr>
        <p:spPr>
          <a:xfrm>
            <a:off x="3060358" y="6048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74455AFD-8419-4B78-ABB0-39A502566787}"/>
              </a:ext>
            </a:extLst>
          </p:cNvPr>
          <p:cNvSpPr>
            <a:spLocks noChangeAspect="1"/>
          </p:cNvSpPr>
          <p:nvPr/>
        </p:nvSpPr>
        <p:spPr>
          <a:xfrm>
            <a:off x="3359158" y="6048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42FDB0BA-3C06-40D3-AB61-29BCCED261EA}"/>
              </a:ext>
            </a:extLst>
          </p:cNvPr>
          <p:cNvSpPr>
            <a:spLocks noChangeAspect="1"/>
          </p:cNvSpPr>
          <p:nvPr/>
        </p:nvSpPr>
        <p:spPr>
          <a:xfrm>
            <a:off x="3657958" y="6048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Rechteck 300">
            <a:extLst>
              <a:ext uri="{FF2B5EF4-FFF2-40B4-BE49-F238E27FC236}">
                <a16:creationId xmlns:a16="http://schemas.microsoft.com/office/drawing/2014/main" id="{A5F761C2-DD01-429C-994D-E590D4707134}"/>
              </a:ext>
            </a:extLst>
          </p:cNvPr>
          <p:cNvSpPr>
            <a:spLocks noChangeAspect="1"/>
          </p:cNvSpPr>
          <p:nvPr/>
        </p:nvSpPr>
        <p:spPr>
          <a:xfrm>
            <a:off x="3956758" y="6048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Rechteck 301">
            <a:extLst>
              <a:ext uri="{FF2B5EF4-FFF2-40B4-BE49-F238E27FC236}">
                <a16:creationId xmlns:a16="http://schemas.microsoft.com/office/drawing/2014/main" id="{73ECBE27-F1EC-4C88-B008-FD51279371F4}"/>
              </a:ext>
            </a:extLst>
          </p:cNvPr>
          <p:cNvSpPr>
            <a:spLocks noChangeAspect="1"/>
          </p:cNvSpPr>
          <p:nvPr/>
        </p:nvSpPr>
        <p:spPr>
          <a:xfrm>
            <a:off x="4255558" y="6048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BA055EB6-931A-46E5-B305-738327AAA49A}"/>
              </a:ext>
            </a:extLst>
          </p:cNvPr>
          <p:cNvSpPr>
            <a:spLocks noChangeAspect="1"/>
          </p:cNvSpPr>
          <p:nvPr/>
        </p:nvSpPr>
        <p:spPr>
          <a:xfrm>
            <a:off x="4554358" y="6048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392E809D-7BC8-4BF4-A4A9-42E468A1B2F9}"/>
              </a:ext>
            </a:extLst>
          </p:cNvPr>
          <p:cNvSpPr>
            <a:spLocks noChangeAspect="1"/>
          </p:cNvSpPr>
          <p:nvPr/>
        </p:nvSpPr>
        <p:spPr>
          <a:xfrm>
            <a:off x="4853158" y="6048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27D5046F-4687-4AD4-8D47-4127B6874F73}"/>
              </a:ext>
            </a:extLst>
          </p:cNvPr>
          <p:cNvSpPr>
            <a:spLocks noChangeAspect="1"/>
          </p:cNvSpPr>
          <p:nvPr/>
        </p:nvSpPr>
        <p:spPr>
          <a:xfrm>
            <a:off x="1566358" y="6048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DF7559AD-A0B8-4AE3-9100-98A86596E29B}"/>
              </a:ext>
            </a:extLst>
          </p:cNvPr>
          <p:cNvSpPr>
            <a:spLocks noChangeAspect="1"/>
          </p:cNvSpPr>
          <p:nvPr/>
        </p:nvSpPr>
        <p:spPr>
          <a:xfrm>
            <a:off x="5151958" y="6048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551284F3-FF02-4FE0-9D3C-9ED140AE14CB}"/>
              </a:ext>
            </a:extLst>
          </p:cNvPr>
          <p:cNvSpPr>
            <a:spLocks noChangeAspect="1"/>
          </p:cNvSpPr>
          <p:nvPr/>
        </p:nvSpPr>
        <p:spPr>
          <a:xfrm>
            <a:off x="5450758" y="6048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8" name="Rechteck 307">
            <a:extLst>
              <a:ext uri="{FF2B5EF4-FFF2-40B4-BE49-F238E27FC236}">
                <a16:creationId xmlns:a16="http://schemas.microsoft.com/office/drawing/2014/main" id="{BE035A1D-E5D8-43D1-83D8-B06C126FA3C6}"/>
              </a:ext>
            </a:extLst>
          </p:cNvPr>
          <p:cNvSpPr>
            <a:spLocks noChangeAspect="1"/>
          </p:cNvSpPr>
          <p:nvPr/>
        </p:nvSpPr>
        <p:spPr>
          <a:xfrm>
            <a:off x="1267558" y="6347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" name="Rechteck 308">
            <a:extLst>
              <a:ext uri="{FF2B5EF4-FFF2-40B4-BE49-F238E27FC236}">
                <a16:creationId xmlns:a16="http://schemas.microsoft.com/office/drawing/2014/main" id="{6BEF6B91-0711-4D75-A22A-49744FE8FFB1}"/>
              </a:ext>
            </a:extLst>
          </p:cNvPr>
          <p:cNvSpPr>
            <a:spLocks noChangeAspect="1"/>
          </p:cNvSpPr>
          <p:nvPr/>
        </p:nvSpPr>
        <p:spPr>
          <a:xfrm>
            <a:off x="1865158" y="6347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0" name="Rechteck 309">
            <a:extLst>
              <a:ext uri="{FF2B5EF4-FFF2-40B4-BE49-F238E27FC236}">
                <a16:creationId xmlns:a16="http://schemas.microsoft.com/office/drawing/2014/main" id="{848CEF6A-9A2B-423E-AFEF-EC203FD69FFA}"/>
              </a:ext>
            </a:extLst>
          </p:cNvPr>
          <p:cNvSpPr>
            <a:spLocks noChangeAspect="1"/>
          </p:cNvSpPr>
          <p:nvPr/>
        </p:nvSpPr>
        <p:spPr>
          <a:xfrm>
            <a:off x="2163958" y="6347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Rechteck 310">
            <a:extLst>
              <a:ext uri="{FF2B5EF4-FFF2-40B4-BE49-F238E27FC236}">
                <a16:creationId xmlns:a16="http://schemas.microsoft.com/office/drawing/2014/main" id="{CD3FDEF7-CE46-41D9-96AA-5AB5392F0DF7}"/>
              </a:ext>
            </a:extLst>
          </p:cNvPr>
          <p:cNvSpPr>
            <a:spLocks noChangeAspect="1"/>
          </p:cNvSpPr>
          <p:nvPr/>
        </p:nvSpPr>
        <p:spPr>
          <a:xfrm>
            <a:off x="968758" y="6347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2" name="Rechteck 311">
            <a:extLst>
              <a:ext uri="{FF2B5EF4-FFF2-40B4-BE49-F238E27FC236}">
                <a16:creationId xmlns:a16="http://schemas.microsoft.com/office/drawing/2014/main" id="{F5B925E6-99D1-489F-A6EB-600DD78AED44}"/>
              </a:ext>
            </a:extLst>
          </p:cNvPr>
          <p:cNvSpPr>
            <a:spLocks noChangeAspect="1"/>
          </p:cNvSpPr>
          <p:nvPr/>
        </p:nvSpPr>
        <p:spPr>
          <a:xfrm>
            <a:off x="2462758" y="6347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FE1F540A-333E-4B8A-9439-71DF0E638681}"/>
              </a:ext>
            </a:extLst>
          </p:cNvPr>
          <p:cNvSpPr>
            <a:spLocks noChangeAspect="1"/>
          </p:cNvSpPr>
          <p:nvPr/>
        </p:nvSpPr>
        <p:spPr>
          <a:xfrm>
            <a:off x="2761558" y="6347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4" name="Rechteck 313">
            <a:extLst>
              <a:ext uri="{FF2B5EF4-FFF2-40B4-BE49-F238E27FC236}">
                <a16:creationId xmlns:a16="http://schemas.microsoft.com/office/drawing/2014/main" id="{F8A023C9-67B7-49AF-8C45-742C02084D8D}"/>
              </a:ext>
            </a:extLst>
          </p:cNvPr>
          <p:cNvSpPr>
            <a:spLocks noChangeAspect="1"/>
          </p:cNvSpPr>
          <p:nvPr/>
        </p:nvSpPr>
        <p:spPr>
          <a:xfrm>
            <a:off x="3060358" y="6347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Rechteck 314">
            <a:extLst>
              <a:ext uri="{FF2B5EF4-FFF2-40B4-BE49-F238E27FC236}">
                <a16:creationId xmlns:a16="http://schemas.microsoft.com/office/drawing/2014/main" id="{5FE1E300-12E0-41BA-92BA-717DFD28E5B4}"/>
              </a:ext>
            </a:extLst>
          </p:cNvPr>
          <p:cNvSpPr>
            <a:spLocks noChangeAspect="1"/>
          </p:cNvSpPr>
          <p:nvPr/>
        </p:nvSpPr>
        <p:spPr>
          <a:xfrm>
            <a:off x="3359158" y="6347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Rechteck 315">
            <a:extLst>
              <a:ext uri="{FF2B5EF4-FFF2-40B4-BE49-F238E27FC236}">
                <a16:creationId xmlns:a16="http://schemas.microsoft.com/office/drawing/2014/main" id="{0DB27448-FEA9-462A-9A6C-62D0829C4870}"/>
              </a:ext>
            </a:extLst>
          </p:cNvPr>
          <p:cNvSpPr>
            <a:spLocks noChangeAspect="1"/>
          </p:cNvSpPr>
          <p:nvPr/>
        </p:nvSpPr>
        <p:spPr>
          <a:xfrm>
            <a:off x="3657958" y="6347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7" name="Rechteck 316">
            <a:extLst>
              <a:ext uri="{FF2B5EF4-FFF2-40B4-BE49-F238E27FC236}">
                <a16:creationId xmlns:a16="http://schemas.microsoft.com/office/drawing/2014/main" id="{6C5C07B3-5369-440D-8033-52DFAFE7C9BC}"/>
              </a:ext>
            </a:extLst>
          </p:cNvPr>
          <p:cNvSpPr>
            <a:spLocks noChangeAspect="1"/>
          </p:cNvSpPr>
          <p:nvPr/>
        </p:nvSpPr>
        <p:spPr>
          <a:xfrm>
            <a:off x="3956758" y="6347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8" name="Rechteck 317">
            <a:extLst>
              <a:ext uri="{FF2B5EF4-FFF2-40B4-BE49-F238E27FC236}">
                <a16:creationId xmlns:a16="http://schemas.microsoft.com/office/drawing/2014/main" id="{25175FCD-9E6A-4786-AF7F-287BD3F34EF3}"/>
              </a:ext>
            </a:extLst>
          </p:cNvPr>
          <p:cNvSpPr>
            <a:spLocks noChangeAspect="1"/>
          </p:cNvSpPr>
          <p:nvPr/>
        </p:nvSpPr>
        <p:spPr>
          <a:xfrm>
            <a:off x="4255558" y="6347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9" name="Rechteck 318">
            <a:extLst>
              <a:ext uri="{FF2B5EF4-FFF2-40B4-BE49-F238E27FC236}">
                <a16:creationId xmlns:a16="http://schemas.microsoft.com/office/drawing/2014/main" id="{B9CA514B-E0BC-4B88-83DC-C78A04537202}"/>
              </a:ext>
            </a:extLst>
          </p:cNvPr>
          <p:cNvSpPr>
            <a:spLocks noChangeAspect="1"/>
          </p:cNvSpPr>
          <p:nvPr/>
        </p:nvSpPr>
        <p:spPr>
          <a:xfrm>
            <a:off x="4554358" y="6347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0" name="Rechteck 319">
            <a:extLst>
              <a:ext uri="{FF2B5EF4-FFF2-40B4-BE49-F238E27FC236}">
                <a16:creationId xmlns:a16="http://schemas.microsoft.com/office/drawing/2014/main" id="{CD15B916-8B12-4C15-9B29-8EC3C89B4382}"/>
              </a:ext>
            </a:extLst>
          </p:cNvPr>
          <p:cNvSpPr>
            <a:spLocks noChangeAspect="1"/>
          </p:cNvSpPr>
          <p:nvPr/>
        </p:nvSpPr>
        <p:spPr>
          <a:xfrm>
            <a:off x="4853158" y="6347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8CF431B4-6041-4986-8837-1DB51F35ED6C}"/>
              </a:ext>
            </a:extLst>
          </p:cNvPr>
          <p:cNvSpPr>
            <a:spLocks noChangeAspect="1"/>
          </p:cNvSpPr>
          <p:nvPr/>
        </p:nvSpPr>
        <p:spPr>
          <a:xfrm>
            <a:off x="1566358" y="6347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CB9FF6CE-56FA-4CEE-A416-AC15F058D0E6}"/>
              </a:ext>
            </a:extLst>
          </p:cNvPr>
          <p:cNvSpPr>
            <a:spLocks noChangeAspect="1"/>
          </p:cNvSpPr>
          <p:nvPr/>
        </p:nvSpPr>
        <p:spPr>
          <a:xfrm>
            <a:off x="5151958" y="6347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4C3D957E-14FD-4F82-B471-5EC6EE61D465}"/>
              </a:ext>
            </a:extLst>
          </p:cNvPr>
          <p:cNvSpPr>
            <a:spLocks noChangeAspect="1"/>
          </p:cNvSpPr>
          <p:nvPr/>
        </p:nvSpPr>
        <p:spPr>
          <a:xfrm>
            <a:off x="5450758" y="6347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A33A0C10-3081-40AF-A36E-04DDF5A62351}"/>
              </a:ext>
            </a:extLst>
          </p:cNvPr>
          <p:cNvSpPr>
            <a:spLocks noChangeAspect="1"/>
          </p:cNvSpPr>
          <p:nvPr/>
        </p:nvSpPr>
        <p:spPr>
          <a:xfrm>
            <a:off x="1267558" y="6645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5" name="Rechteck 324">
            <a:extLst>
              <a:ext uri="{FF2B5EF4-FFF2-40B4-BE49-F238E27FC236}">
                <a16:creationId xmlns:a16="http://schemas.microsoft.com/office/drawing/2014/main" id="{D7DB2527-3578-4838-A81E-E8A8B10F36DC}"/>
              </a:ext>
            </a:extLst>
          </p:cNvPr>
          <p:cNvSpPr>
            <a:spLocks noChangeAspect="1"/>
          </p:cNvSpPr>
          <p:nvPr/>
        </p:nvSpPr>
        <p:spPr>
          <a:xfrm>
            <a:off x="1865158" y="6645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7E017CF9-FCC1-4547-A94C-A924C0BC46DC}"/>
              </a:ext>
            </a:extLst>
          </p:cNvPr>
          <p:cNvSpPr>
            <a:spLocks noChangeAspect="1"/>
          </p:cNvSpPr>
          <p:nvPr/>
        </p:nvSpPr>
        <p:spPr>
          <a:xfrm>
            <a:off x="2163958" y="6645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08A31428-92BE-4D94-91BD-DA9C8FB4750A}"/>
              </a:ext>
            </a:extLst>
          </p:cNvPr>
          <p:cNvSpPr>
            <a:spLocks noChangeAspect="1"/>
          </p:cNvSpPr>
          <p:nvPr/>
        </p:nvSpPr>
        <p:spPr>
          <a:xfrm>
            <a:off x="968758" y="6645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B2C4157A-BF7D-41D4-B715-0414FD9F5177}"/>
              </a:ext>
            </a:extLst>
          </p:cNvPr>
          <p:cNvSpPr>
            <a:spLocks noChangeAspect="1"/>
          </p:cNvSpPr>
          <p:nvPr/>
        </p:nvSpPr>
        <p:spPr>
          <a:xfrm>
            <a:off x="2462758" y="6645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F3740EE2-B1A5-4B67-97ED-822B56330084}"/>
              </a:ext>
            </a:extLst>
          </p:cNvPr>
          <p:cNvSpPr>
            <a:spLocks noChangeAspect="1"/>
          </p:cNvSpPr>
          <p:nvPr/>
        </p:nvSpPr>
        <p:spPr>
          <a:xfrm>
            <a:off x="2761558" y="6645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D0B520E4-2445-4AB7-AFBF-B10BCA7229C8}"/>
              </a:ext>
            </a:extLst>
          </p:cNvPr>
          <p:cNvSpPr>
            <a:spLocks noChangeAspect="1"/>
          </p:cNvSpPr>
          <p:nvPr/>
        </p:nvSpPr>
        <p:spPr>
          <a:xfrm>
            <a:off x="3060358" y="6645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F80070E6-2E13-423A-8A39-1D93337EE48E}"/>
              </a:ext>
            </a:extLst>
          </p:cNvPr>
          <p:cNvSpPr>
            <a:spLocks noChangeAspect="1"/>
          </p:cNvSpPr>
          <p:nvPr/>
        </p:nvSpPr>
        <p:spPr>
          <a:xfrm>
            <a:off x="3359158" y="6645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B10E69C4-02E9-4EC8-AC12-6A13A8458B7A}"/>
              </a:ext>
            </a:extLst>
          </p:cNvPr>
          <p:cNvSpPr>
            <a:spLocks noChangeAspect="1"/>
          </p:cNvSpPr>
          <p:nvPr/>
        </p:nvSpPr>
        <p:spPr>
          <a:xfrm>
            <a:off x="3657958" y="6645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0FCF0279-D4C1-4D7F-B236-FB685A6964D3}"/>
              </a:ext>
            </a:extLst>
          </p:cNvPr>
          <p:cNvSpPr>
            <a:spLocks noChangeAspect="1"/>
          </p:cNvSpPr>
          <p:nvPr/>
        </p:nvSpPr>
        <p:spPr>
          <a:xfrm>
            <a:off x="3956758" y="6645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34A95625-E549-4F02-8787-95D05A04AA03}"/>
              </a:ext>
            </a:extLst>
          </p:cNvPr>
          <p:cNvSpPr>
            <a:spLocks noChangeAspect="1"/>
          </p:cNvSpPr>
          <p:nvPr/>
        </p:nvSpPr>
        <p:spPr>
          <a:xfrm>
            <a:off x="4255558" y="6645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DC083C25-EA06-4512-8235-DA1D4F2902A7}"/>
              </a:ext>
            </a:extLst>
          </p:cNvPr>
          <p:cNvSpPr>
            <a:spLocks noChangeAspect="1"/>
          </p:cNvSpPr>
          <p:nvPr/>
        </p:nvSpPr>
        <p:spPr>
          <a:xfrm>
            <a:off x="4554358" y="6645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6" name="Rechteck 335">
            <a:extLst>
              <a:ext uri="{FF2B5EF4-FFF2-40B4-BE49-F238E27FC236}">
                <a16:creationId xmlns:a16="http://schemas.microsoft.com/office/drawing/2014/main" id="{D734FB53-A83E-4223-B9FA-5E6BCFB7372B}"/>
              </a:ext>
            </a:extLst>
          </p:cNvPr>
          <p:cNvSpPr>
            <a:spLocks noChangeAspect="1"/>
          </p:cNvSpPr>
          <p:nvPr/>
        </p:nvSpPr>
        <p:spPr>
          <a:xfrm>
            <a:off x="4853158" y="6645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7" name="Rechteck 336">
            <a:extLst>
              <a:ext uri="{FF2B5EF4-FFF2-40B4-BE49-F238E27FC236}">
                <a16:creationId xmlns:a16="http://schemas.microsoft.com/office/drawing/2014/main" id="{EE094868-1001-4CCE-90E0-9357ED539ACA}"/>
              </a:ext>
            </a:extLst>
          </p:cNvPr>
          <p:cNvSpPr>
            <a:spLocks noChangeAspect="1"/>
          </p:cNvSpPr>
          <p:nvPr/>
        </p:nvSpPr>
        <p:spPr>
          <a:xfrm>
            <a:off x="1566358" y="6645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7318F43D-8233-4138-AC0F-0A6A9B478D89}"/>
              </a:ext>
            </a:extLst>
          </p:cNvPr>
          <p:cNvSpPr>
            <a:spLocks noChangeAspect="1"/>
          </p:cNvSpPr>
          <p:nvPr/>
        </p:nvSpPr>
        <p:spPr>
          <a:xfrm>
            <a:off x="5151958" y="6645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7854993D-12E7-4C18-ADB4-AE2EFADB489A}"/>
              </a:ext>
            </a:extLst>
          </p:cNvPr>
          <p:cNvSpPr>
            <a:spLocks noChangeAspect="1"/>
          </p:cNvSpPr>
          <p:nvPr/>
        </p:nvSpPr>
        <p:spPr>
          <a:xfrm>
            <a:off x="5450758" y="6645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822832C0-DE9A-4BC6-815C-0D67CEB4B19C}"/>
              </a:ext>
            </a:extLst>
          </p:cNvPr>
          <p:cNvSpPr>
            <a:spLocks noChangeAspect="1"/>
          </p:cNvSpPr>
          <p:nvPr/>
        </p:nvSpPr>
        <p:spPr>
          <a:xfrm>
            <a:off x="1267558" y="6944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9A2E307A-C080-4AC8-BD2B-0EC5A341B8C8}"/>
              </a:ext>
            </a:extLst>
          </p:cNvPr>
          <p:cNvSpPr>
            <a:spLocks noChangeAspect="1"/>
          </p:cNvSpPr>
          <p:nvPr/>
        </p:nvSpPr>
        <p:spPr>
          <a:xfrm>
            <a:off x="1865158" y="6944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FFD51E12-B8D5-4705-A94E-A7DD3A635629}"/>
              </a:ext>
            </a:extLst>
          </p:cNvPr>
          <p:cNvSpPr>
            <a:spLocks noChangeAspect="1"/>
          </p:cNvSpPr>
          <p:nvPr/>
        </p:nvSpPr>
        <p:spPr>
          <a:xfrm>
            <a:off x="2163958" y="6944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9B1ED37E-77E4-4E4C-A490-2A7BFCEDFA39}"/>
              </a:ext>
            </a:extLst>
          </p:cNvPr>
          <p:cNvSpPr>
            <a:spLocks noChangeAspect="1"/>
          </p:cNvSpPr>
          <p:nvPr/>
        </p:nvSpPr>
        <p:spPr>
          <a:xfrm>
            <a:off x="968758" y="6944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BAF778F0-22E9-4A33-9DB8-1E9A61A87B73}"/>
              </a:ext>
            </a:extLst>
          </p:cNvPr>
          <p:cNvSpPr>
            <a:spLocks noChangeAspect="1"/>
          </p:cNvSpPr>
          <p:nvPr/>
        </p:nvSpPr>
        <p:spPr>
          <a:xfrm>
            <a:off x="2462758" y="6944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5" name="Rechteck 344">
            <a:extLst>
              <a:ext uri="{FF2B5EF4-FFF2-40B4-BE49-F238E27FC236}">
                <a16:creationId xmlns:a16="http://schemas.microsoft.com/office/drawing/2014/main" id="{17FA28B0-6CBC-4E32-8760-0DA44020338E}"/>
              </a:ext>
            </a:extLst>
          </p:cNvPr>
          <p:cNvSpPr>
            <a:spLocks noChangeAspect="1"/>
          </p:cNvSpPr>
          <p:nvPr/>
        </p:nvSpPr>
        <p:spPr>
          <a:xfrm>
            <a:off x="2761558" y="6944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6" name="Rechteck 345">
            <a:extLst>
              <a:ext uri="{FF2B5EF4-FFF2-40B4-BE49-F238E27FC236}">
                <a16:creationId xmlns:a16="http://schemas.microsoft.com/office/drawing/2014/main" id="{744B885A-3FFF-486C-A654-1F2AA0074E91}"/>
              </a:ext>
            </a:extLst>
          </p:cNvPr>
          <p:cNvSpPr>
            <a:spLocks noChangeAspect="1"/>
          </p:cNvSpPr>
          <p:nvPr/>
        </p:nvSpPr>
        <p:spPr>
          <a:xfrm>
            <a:off x="3060358" y="6944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7" name="Rechteck 346">
            <a:extLst>
              <a:ext uri="{FF2B5EF4-FFF2-40B4-BE49-F238E27FC236}">
                <a16:creationId xmlns:a16="http://schemas.microsoft.com/office/drawing/2014/main" id="{6EF9641F-0EFA-417E-ABDC-65E29DAD4630}"/>
              </a:ext>
            </a:extLst>
          </p:cNvPr>
          <p:cNvSpPr>
            <a:spLocks noChangeAspect="1"/>
          </p:cNvSpPr>
          <p:nvPr/>
        </p:nvSpPr>
        <p:spPr>
          <a:xfrm>
            <a:off x="3359158" y="6944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hteck 347">
            <a:extLst>
              <a:ext uri="{FF2B5EF4-FFF2-40B4-BE49-F238E27FC236}">
                <a16:creationId xmlns:a16="http://schemas.microsoft.com/office/drawing/2014/main" id="{A5DF5B98-7A90-41E7-91F5-8B9F223B1321}"/>
              </a:ext>
            </a:extLst>
          </p:cNvPr>
          <p:cNvSpPr>
            <a:spLocks noChangeAspect="1"/>
          </p:cNvSpPr>
          <p:nvPr/>
        </p:nvSpPr>
        <p:spPr>
          <a:xfrm>
            <a:off x="3657958" y="6944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BAB0909C-DEF9-45DF-9B45-DF016E62941D}"/>
              </a:ext>
            </a:extLst>
          </p:cNvPr>
          <p:cNvSpPr>
            <a:spLocks noChangeAspect="1"/>
          </p:cNvSpPr>
          <p:nvPr/>
        </p:nvSpPr>
        <p:spPr>
          <a:xfrm>
            <a:off x="3956758" y="6944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6A3AABF1-BE6A-40A5-82F3-2BE6165AEE84}"/>
              </a:ext>
            </a:extLst>
          </p:cNvPr>
          <p:cNvSpPr>
            <a:spLocks noChangeAspect="1"/>
          </p:cNvSpPr>
          <p:nvPr/>
        </p:nvSpPr>
        <p:spPr>
          <a:xfrm>
            <a:off x="4255558" y="6944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84F08C55-D0BE-41EF-96B5-8D3E1DA97B91}"/>
              </a:ext>
            </a:extLst>
          </p:cNvPr>
          <p:cNvSpPr>
            <a:spLocks noChangeAspect="1"/>
          </p:cNvSpPr>
          <p:nvPr/>
        </p:nvSpPr>
        <p:spPr>
          <a:xfrm>
            <a:off x="4554358" y="6944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EAA99B9C-C507-4089-820B-F31F44B6309D}"/>
              </a:ext>
            </a:extLst>
          </p:cNvPr>
          <p:cNvSpPr>
            <a:spLocks noChangeAspect="1"/>
          </p:cNvSpPr>
          <p:nvPr/>
        </p:nvSpPr>
        <p:spPr>
          <a:xfrm>
            <a:off x="4853158" y="6944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68AAC20D-BDAF-462D-8833-A72999454306}"/>
              </a:ext>
            </a:extLst>
          </p:cNvPr>
          <p:cNvSpPr>
            <a:spLocks noChangeAspect="1"/>
          </p:cNvSpPr>
          <p:nvPr/>
        </p:nvSpPr>
        <p:spPr>
          <a:xfrm>
            <a:off x="1566358" y="6944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hteck 353">
            <a:extLst>
              <a:ext uri="{FF2B5EF4-FFF2-40B4-BE49-F238E27FC236}">
                <a16:creationId xmlns:a16="http://schemas.microsoft.com/office/drawing/2014/main" id="{41181C94-ED27-4486-97C5-C9654AD384A6}"/>
              </a:ext>
            </a:extLst>
          </p:cNvPr>
          <p:cNvSpPr>
            <a:spLocks noChangeAspect="1"/>
          </p:cNvSpPr>
          <p:nvPr/>
        </p:nvSpPr>
        <p:spPr>
          <a:xfrm>
            <a:off x="5151958" y="6944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Rechteck 354">
            <a:extLst>
              <a:ext uri="{FF2B5EF4-FFF2-40B4-BE49-F238E27FC236}">
                <a16:creationId xmlns:a16="http://schemas.microsoft.com/office/drawing/2014/main" id="{C6FA777E-8623-4919-AC90-7C27556D56DC}"/>
              </a:ext>
            </a:extLst>
          </p:cNvPr>
          <p:cNvSpPr>
            <a:spLocks noChangeAspect="1"/>
          </p:cNvSpPr>
          <p:nvPr/>
        </p:nvSpPr>
        <p:spPr>
          <a:xfrm>
            <a:off x="5450758" y="6944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6" name="Rechteck 355">
            <a:extLst>
              <a:ext uri="{FF2B5EF4-FFF2-40B4-BE49-F238E27FC236}">
                <a16:creationId xmlns:a16="http://schemas.microsoft.com/office/drawing/2014/main" id="{731E951C-E40D-4A3B-826A-A2AE45166253}"/>
              </a:ext>
            </a:extLst>
          </p:cNvPr>
          <p:cNvSpPr>
            <a:spLocks noChangeAspect="1"/>
          </p:cNvSpPr>
          <p:nvPr/>
        </p:nvSpPr>
        <p:spPr>
          <a:xfrm>
            <a:off x="1267558" y="7243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8250D79A-F93B-4D4A-8C9C-16F2B0A0CCCD}"/>
              </a:ext>
            </a:extLst>
          </p:cNvPr>
          <p:cNvSpPr>
            <a:spLocks noChangeAspect="1"/>
          </p:cNvSpPr>
          <p:nvPr/>
        </p:nvSpPr>
        <p:spPr>
          <a:xfrm>
            <a:off x="1865158" y="7243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D1FE8830-6AB8-4A67-A0B4-AE54C6736029}"/>
              </a:ext>
            </a:extLst>
          </p:cNvPr>
          <p:cNvSpPr>
            <a:spLocks noChangeAspect="1"/>
          </p:cNvSpPr>
          <p:nvPr/>
        </p:nvSpPr>
        <p:spPr>
          <a:xfrm>
            <a:off x="2163958" y="7243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9" name="Rechteck 358">
            <a:extLst>
              <a:ext uri="{FF2B5EF4-FFF2-40B4-BE49-F238E27FC236}">
                <a16:creationId xmlns:a16="http://schemas.microsoft.com/office/drawing/2014/main" id="{34FEFBF8-DC2A-4345-B0BE-D1778C8D1ED7}"/>
              </a:ext>
            </a:extLst>
          </p:cNvPr>
          <p:cNvSpPr>
            <a:spLocks noChangeAspect="1"/>
          </p:cNvSpPr>
          <p:nvPr/>
        </p:nvSpPr>
        <p:spPr>
          <a:xfrm>
            <a:off x="968758" y="7243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0" name="Rechteck 359">
            <a:extLst>
              <a:ext uri="{FF2B5EF4-FFF2-40B4-BE49-F238E27FC236}">
                <a16:creationId xmlns:a16="http://schemas.microsoft.com/office/drawing/2014/main" id="{8C6B869D-DBA4-47A8-AE76-171C7748880F}"/>
              </a:ext>
            </a:extLst>
          </p:cNvPr>
          <p:cNvSpPr>
            <a:spLocks noChangeAspect="1"/>
          </p:cNvSpPr>
          <p:nvPr/>
        </p:nvSpPr>
        <p:spPr>
          <a:xfrm>
            <a:off x="2462758" y="7243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1" name="Rechteck 360">
            <a:extLst>
              <a:ext uri="{FF2B5EF4-FFF2-40B4-BE49-F238E27FC236}">
                <a16:creationId xmlns:a16="http://schemas.microsoft.com/office/drawing/2014/main" id="{C5364D6B-1448-4A57-8DDC-71D2F23F20E1}"/>
              </a:ext>
            </a:extLst>
          </p:cNvPr>
          <p:cNvSpPr>
            <a:spLocks noChangeAspect="1"/>
          </p:cNvSpPr>
          <p:nvPr/>
        </p:nvSpPr>
        <p:spPr>
          <a:xfrm>
            <a:off x="2761558" y="7243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Rechteck 361">
            <a:extLst>
              <a:ext uri="{FF2B5EF4-FFF2-40B4-BE49-F238E27FC236}">
                <a16:creationId xmlns:a16="http://schemas.microsoft.com/office/drawing/2014/main" id="{C28553AA-A85A-43E4-92DE-42E65A2C8770}"/>
              </a:ext>
            </a:extLst>
          </p:cNvPr>
          <p:cNvSpPr>
            <a:spLocks noChangeAspect="1"/>
          </p:cNvSpPr>
          <p:nvPr/>
        </p:nvSpPr>
        <p:spPr>
          <a:xfrm>
            <a:off x="3060358" y="7243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3" name="Rechteck 362">
            <a:extLst>
              <a:ext uri="{FF2B5EF4-FFF2-40B4-BE49-F238E27FC236}">
                <a16:creationId xmlns:a16="http://schemas.microsoft.com/office/drawing/2014/main" id="{5A73E94C-AE68-4DA1-9A29-F9894FB35051}"/>
              </a:ext>
            </a:extLst>
          </p:cNvPr>
          <p:cNvSpPr>
            <a:spLocks noChangeAspect="1"/>
          </p:cNvSpPr>
          <p:nvPr/>
        </p:nvSpPr>
        <p:spPr>
          <a:xfrm>
            <a:off x="3359158" y="7243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4" name="Rechteck 363">
            <a:extLst>
              <a:ext uri="{FF2B5EF4-FFF2-40B4-BE49-F238E27FC236}">
                <a16:creationId xmlns:a16="http://schemas.microsoft.com/office/drawing/2014/main" id="{47B9EB4A-3740-43F4-A106-9BDD7FFC9BCC}"/>
              </a:ext>
            </a:extLst>
          </p:cNvPr>
          <p:cNvSpPr>
            <a:spLocks noChangeAspect="1"/>
          </p:cNvSpPr>
          <p:nvPr/>
        </p:nvSpPr>
        <p:spPr>
          <a:xfrm>
            <a:off x="3657958" y="7243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5" name="Rechteck 364">
            <a:extLst>
              <a:ext uri="{FF2B5EF4-FFF2-40B4-BE49-F238E27FC236}">
                <a16:creationId xmlns:a16="http://schemas.microsoft.com/office/drawing/2014/main" id="{B85465BE-D24B-438A-9D5A-873875FFBB62}"/>
              </a:ext>
            </a:extLst>
          </p:cNvPr>
          <p:cNvSpPr>
            <a:spLocks noChangeAspect="1"/>
          </p:cNvSpPr>
          <p:nvPr/>
        </p:nvSpPr>
        <p:spPr>
          <a:xfrm>
            <a:off x="3956758" y="7243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6" name="Rechteck 365">
            <a:extLst>
              <a:ext uri="{FF2B5EF4-FFF2-40B4-BE49-F238E27FC236}">
                <a16:creationId xmlns:a16="http://schemas.microsoft.com/office/drawing/2014/main" id="{11EB99E3-6B5B-45BC-B657-11187BD91331}"/>
              </a:ext>
            </a:extLst>
          </p:cNvPr>
          <p:cNvSpPr>
            <a:spLocks noChangeAspect="1"/>
          </p:cNvSpPr>
          <p:nvPr/>
        </p:nvSpPr>
        <p:spPr>
          <a:xfrm>
            <a:off x="4255558" y="7243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7" name="Rechteck 366">
            <a:extLst>
              <a:ext uri="{FF2B5EF4-FFF2-40B4-BE49-F238E27FC236}">
                <a16:creationId xmlns:a16="http://schemas.microsoft.com/office/drawing/2014/main" id="{E7D62F46-349A-474F-8EDF-DB86156819A6}"/>
              </a:ext>
            </a:extLst>
          </p:cNvPr>
          <p:cNvSpPr>
            <a:spLocks noChangeAspect="1"/>
          </p:cNvSpPr>
          <p:nvPr/>
        </p:nvSpPr>
        <p:spPr>
          <a:xfrm>
            <a:off x="4554358" y="7243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8" name="Rechteck 367">
            <a:extLst>
              <a:ext uri="{FF2B5EF4-FFF2-40B4-BE49-F238E27FC236}">
                <a16:creationId xmlns:a16="http://schemas.microsoft.com/office/drawing/2014/main" id="{429C3030-E0D4-4BEC-B7F3-C5AC51EC158B}"/>
              </a:ext>
            </a:extLst>
          </p:cNvPr>
          <p:cNvSpPr>
            <a:spLocks noChangeAspect="1"/>
          </p:cNvSpPr>
          <p:nvPr/>
        </p:nvSpPr>
        <p:spPr>
          <a:xfrm>
            <a:off x="4853158" y="7243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9" name="Rechteck 368">
            <a:extLst>
              <a:ext uri="{FF2B5EF4-FFF2-40B4-BE49-F238E27FC236}">
                <a16:creationId xmlns:a16="http://schemas.microsoft.com/office/drawing/2014/main" id="{D22AFF2E-C898-48C1-A94C-7EB497DADCE7}"/>
              </a:ext>
            </a:extLst>
          </p:cNvPr>
          <p:cNvSpPr>
            <a:spLocks noChangeAspect="1"/>
          </p:cNvSpPr>
          <p:nvPr/>
        </p:nvSpPr>
        <p:spPr>
          <a:xfrm>
            <a:off x="1566358" y="7243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0" name="Rechteck 369">
            <a:extLst>
              <a:ext uri="{FF2B5EF4-FFF2-40B4-BE49-F238E27FC236}">
                <a16:creationId xmlns:a16="http://schemas.microsoft.com/office/drawing/2014/main" id="{0B8878E8-A418-4755-878F-18F11378E14F}"/>
              </a:ext>
            </a:extLst>
          </p:cNvPr>
          <p:cNvSpPr>
            <a:spLocks noChangeAspect="1"/>
          </p:cNvSpPr>
          <p:nvPr/>
        </p:nvSpPr>
        <p:spPr>
          <a:xfrm>
            <a:off x="5151958" y="7243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1" name="Rechteck 370">
            <a:extLst>
              <a:ext uri="{FF2B5EF4-FFF2-40B4-BE49-F238E27FC236}">
                <a16:creationId xmlns:a16="http://schemas.microsoft.com/office/drawing/2014/main" id="{0F24F748-2D7F-4D61-983D-E4769331F182}"/>
              </a:ext>
            </a:extLst>
          </p:cNvPr>
          <p:cNvSpPr>
            <a:spLocks noChangeAspect="1"/>
          </p:cNvSpPr>
          <p:nvPr/>
        </p:nvSpPr>
        <p:spPr>
          <a:xfrm>
            <a:off x="5450758" y="7243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2" name="Rechteck 371">
            <a:extLst>
              <a:ext uri="{FF2B5EF4-FFF2-40B4-BE49-F238E27FC236}">
                <a16:creationId xmlns:a16="http://schemas.microsoft.com/office/drawing/2014/main" id="{52280472-12F6-46B4-83CE-93959B881AA3}"/>
              </a:ext>
            </a:extLst>
          </p:cNvPr>
          <p:cNvSpPr>
            <a:spLocks noChangeAspect="1"/>
          </p:cNvSpPr>
          <p:nvPr/>
        </p:nvSpPr>
        <p:spPr>
          <a:xfrm>
            <a:off x="1267558" y="7542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3" name="Rechteck 372">
            <a:extLst>
              <a:ext uri="{FF2B5EF4-FFF2-40B4-BE49-F238E27FC236}">
                <a16:creationId xmlns:a16="http://schemas.microsoft.com/office/drawing/2014/main" id="{DA464231-7562-4D62-8B51-CECBCDA071A2}"/>
              </a:ext>
            </a:extLst>
          </p:cNvPr>
          <p:cNvSpPr>
            <a:spLocks noChangeAspect="1"/>
          </p:cNvSpPr>
          <p:nvPr/>
        </p:nvSpPr>
        <p:spPr>
          <a:xfrm>
            <a:off x="1865158" y="7542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4" name="Rechteck 373">
            <a:extLst>
              <a:ext uri="{FF2B5EF4-FFF2-40B4-BE49-F238E27FC236}">
                <a16:creationId xmlns:a16="http://schemas.microsoft.com/office/drawing/2014/main" id="{4E70408D-5200-461A-ABE5-A0C32ED59264}"/>
              </a:ext>
            </a:extLst>
          </p:cNvPr>
          <p:cNvSpPr>
            <a:spLocks noChangeAspect="1"/>
          </p:cNvSpPr>
          <p:nvPr/>
        </p:nvSpPr>
        <p:spPr>
          <a:xfrm>
            <a:off x="2163958" y="7542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5" name="Rechteck 374">
            <a:extLst>
              <a:ext uri="{FF2B5EF4-FFF2-40B4-BE49-F238E27FC236}">
                <a16:creationId xmlns:a16="http://schemas.microsoft.com/office/drawing/2014/main" id="{976A10ED-0112-4916-8805-5874062A8BF2}"/>
              </a:ext>
            </a:extLst>
          </p:cNvPr>
          <p:cNvSpPr>
            <a:spLocks noChangeAspect="1"/>
          </p:cNvSpPr>
          <p:nvPr/>
        </p:nvSpPr>
        <p:spPr>
          <a:xfrm>
            <a:off x="968758" y="7542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6" name="Rechteck 375">
            <a:extLst>
              <a:ext uri="{FF2B5EF4-FFF2-40B4-BE49-F238E27FC236}">
                <a16:creationId xmlns:a16="http://schemas.microsoft.com/office/drawing/2014/main" id="{390FB61A-E0BB-46A3-A305-1C81418CF9F0}"/>
              </a:ext>
            </a:extLst>
          </p:cNvPr>
          <p:cNvSpPr>
            <a:spLocks noChangeAspect="1"/>
          </p:cNvSpPr>
          <p:nvPr/>
        </p:nvSpPr>
        <p:spPr>
          <a:xfrm>
            <a:off x="2462758" y="7542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7" name="Rechteck 376">
            <a:extLst>
              <a:ext uri="{FF2B5EF4-FFF2-40B4-BE49-F238E27FC236}">
                <a16:creationId xmlns:a16="http://schemas.microsoft.com/office/drawing/2014/main" id="{326E4F37-8FA2-417A-844D-A6631F911BB7}"/>
              </a:ext>
            </a:extLst>
          </p:cNvPr>
          <p:cNvSpPr>
            <a:spLocks noChangeAspect="1"/>
          </p:cNvSpPr>
          <p:nvPr/>
        </p:nvSpPr>
        <p:spPr>
          <a:xfrm>
            <a:off x="2761558" y="7542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8" name="Rechteck 377">
            <a:extLst>
              <a:ext uri="{FF2B5EF4-FFF2-40B4-BE49-F238E27FC236}">
                <a16:creationId xmlns:a16="http://schemas.microsoft.com/office/drawing/2014/main" id="{B31BB9B1-BE1E-43C4-9353-1336B25E24E5}"/>
              </a:ext>
            </a:extLst>
          </p:cNvPr>
          <p:cNvSpPr>
            <a:spLocks noChangeAspect="1"/>
          </p:cNvSpPr>
          <p:nvPr/>
        </p:nvSpPr>
        <p:spPr>
          <a:xfrm>
            <a:off x="3060358" y="7542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9" name="Rechteck 378">
            <a:extLst>
              <a:ext uri="{FF2B5EF4-FFF2-40B4-BE49-F238E27FC236}">
                <a16:creationId xmlns:a16="http://schemas.microsoft.com/office/drawing/2014/main" id="{D5FE2939-27D2-49F5-A3F9-763A318CFA23}"/>
              </a:ext>
            </a:extLst>
          </p:cNvPr>
          <p:cNvSpPr>
            <a:spLocks noChangeAspect="1"/>
          </p:cNvSpPr>
          <p:nvPr/>
        </p:nvSpPr>
        <p:spPr>
          <a:xfrm>
            <a:off x="3359158" y="7542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0" name="Rechteck 379">
            <a:extLst>
              <a:ext uri="{FF2B5EF4-FFF2-40B4-BE49-F238E27FC236}">
                <a16:creationId xmlns:a16="http://schemas.microsoft.com/office/drawing/2014/main" id="{8C749ECE-D628-483E-9D26-4DDE34740B35}"/>
              </a:ext>
            </a:extLst>
          </p:cNvPr>
          <p:cNvSpPr>
            <a:spLocks noChangeAspect="1"/>
          </p:cNvSpPr>
          <p:nvPr/>
        </p:nvSpPr>
        <p:spPr>
          <a:xfrm>
            <a:off x="3657958" y="7542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1" name="Rechteck 380">
            <a:extLst>
              <a:ext uri="{FF2B5EF4-FFF2-40B4-BE49-F238E27FC236}">
                <a16:creationId xmlns:a16="http://schemas.microsoft.com/office/drawing/2014/main" id="{64971676-424D-41D9-80D4-30BD93B6B435}"/>
              </a:ext>
            </a:extLst>
          </p:cNvPr>
          <p:cNvSpPr>
            <a:spLocks noChangeAspect="1"/>
          </p:cNvSpPr>
          <p:nvPr/>
        </p:nvSpPr>
        <p:spPr>
          <a:xfrm>
            <a:off x="3956758" y="7542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2" name="Rechteck 381">
            <a:extLst>
              <a:ext uri="{FF2B5EF4-FFF2-40B4-BE49-F238E27FC236}">
                <a16:creationId xmlns:a16="http://schemas.microsoft.com/office/drawing/2014/main" id="{E8AFADA5-BE92-4DB2-B34D-BFC2B93BA11D}"/>
              </a:ext>
            </a:extLst>
          </p:cNvPr>
          <p:cNvSpPr>
            <a:spLocks noChangeAspect="1"/>
          </p:cNvSpPr>
          <p:nvPr/>
        </p:nvSpPr>
        <p:spPr>
          <a:xfrm>
            <a:off x="4255558" y="7542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2683A53A-8E0D-4D4B-8290-B48F595C34A6}"/>
              </a:ext>
            </a:extLst>
          </p:cNvPr>
          <p:cNvSpPr>
            <a:spLocks noChangeAspect="1"/>
          </p:cNvSpPr>
          <p:nvPr/>
        </p:nvSpPr>
        <p:spPr>
          <a:xfrm>
            <a:off x="4554358" y="7542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0BC286B5-88FC-4ABD-997F-F666B66CA8EC}"/>
              </a:ext>
            </a:extLst>
          </p:cNvPr>
          <p:cNvSpPr>
            <a:spLocks noChangeAspect="1"/>
          </p:cNvSpPr>
          <p:nvPr/>
        </p:nvSpPr>
        <p:spPr>
          <a:xfrm>
            <a:off x="4853158" y="7542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2733F5E-3843-4E2F-BFF0-937FF61B116B}"/>
              </a:ext>
            </a:extLst>
          </p:cNvPr>
          <p:cNvSpPr>
            <a:spLocks noChangeAspect="1"/>
          </p:cNvSpPr>
          <p:nvPr/>
        </p:nvSpPr>
        <p:spPr>
          <a:xfrm>
            <a:off x="1566358" y="7542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3C0007EC-0B5D-4CB3-9A4A-13CA5C2C7994}"/>
              </a:ext>
            </a:extLst>
          </p:cNvPr>
          <p:cNvSpPr>
            <a:spLocks noChangeAspect="1"/>
          </p:cNvSpPr>
          <p:nvPr/>
        </p:nvSpPr>
        <p:spPr>
          <a:xfrm>
            <a:off x="5151958" y="7542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4FF16082-4869-4DC2-AE5E-52D84F031695}"/>
              </a:ext>
            </a:extLst>
          </p:cNvPr>
          <p:cNvSpPr>
            <a:spLocks noChangeAspect="1"/>
          </p:cNvSpPr>
          <p:nvPr/>
        </p:nvSpPr>
        <p:spPr>
          <a:xfrm>
            <a:off x="5450758" y="7542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9AE1786F-C199-479A-9619-D415E1AB340D}"/>
              </a:ext>
            </a:extLst>
          </p:cNvPr>
          <p:cNvSpPr>
            <a:spLocks noChangeAspect="1"/>
          </p:cNvSpPr>
          <p:nvPr/>
        </p:nvSpPr>
        <p:spPr>
          <a:xfrm>
            <a:off x="1267558" y="7841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9" name="Rechteck 388">
            <a:extLst>
              <a:ext uri="{FF2B5EF4-FFF2-40B4-BE49-F238E27FC236}">
                <a16:creationId xmlns:a16="http://schemas.microsoft.com/office/drawing/2014/main" id="{E1CDBA61-8CE5-4BD3-A7F2-53F40BECBE8C}"/>
              </a:ext>
            </a:extLst>
          </p:cNvPr>
          <p:cNvSpPr>
            <a:spLocks noChangeAspect="1"/>
          </p:cNvSpPr>
          <p:nvPr/>
        </p:nvSpPr>
        <p:spPr>
          <a:xfrm>
            <a:off x="1865158" y="7841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0" name="Rechteck 389">
            <a:extLst>
              <a:ext uri="{FF2B5EF4-FFF2-40B4-BE49-F238E27FC236}">
                <a16:creationId xmlns:a16="http://schemas.microsoft.com/office/drawing/2014/main" id="{DF8B308F-68CF-4EFC-B916-C2F78C156700}"/>
              </a:ext>
            </a:extLst>
          </p:cNvPr>
          <p:cNvSpPr>
            <a:spLocks noChangeAspect="1"/>
          </p:cNvSpPr>
          <p:nvPr/>
        </p:nvSpPr>
        <p:spPr>
          <a:xfrm>
            <a:off x="2163958" y="7841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1" name="Rechteck 390">
            <a:extLst>
              <a:ext uri="{FF2B5EF4-FFF2-40B4-BE49-F238E27FC236}">
                <a16:creationId xmlns:a16="http://schemas.microsoft.com/office/drawing/2014/main" id="{29E6671E-D3F5-45A5-96F7-921D78307AC0}"/>
              </a:ext>
            </a:extLst>
          </p:cNvPr>
          <p:cNvSpPr>
            <a:spLocks noChangeAspect="1"/>
          </p:cNvSpPr>
          <p:nvPr/>
        </p:nvSpPr>
        <p:spPr>
          <a:xfrm>
            <a:off x="968758" y="7841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2" name="Rechteck 391">
            <a:extLst>
              <a:ext uri="{FF2B5EF4-FFF2-40B4-BE49-F238E27FC236}">
                <a16:creationId xmlns:a16="http://schemas.microsoft.com/office/drawing/2014/main" id="{787D182E-148C-460A-880F-C8D307BE4292}"/>
              </a:ext>
            </a:extLst>
          </p:cNvPr>
          <p:cNvSpPr>
            <a:spLocks noChangeAspect="1"/>
          </p:cNvSpPr>
          <p:nvPr/>
        </p:nvSpPr>
        <p:spPr>
          <a:xfrm>
            <a:off x="2462758" y="7841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3" name="Rechteck 392">
            <a:extLst>
              <a:ext uri="{FF2B5EF4-FFF2-40B4-BE49-F238E27FC236}">
                <a16:creationId xmlns:a16="http://schemas.microsoft.com/office/drawing/2014/main" id="{928AD5F0-B0F3-461F-829F-17DB694BC041}"/>
              </a:ext>
            </a:extLst>
          </p:cNvPr>
          <p:cNvSpPr>
            <a:spLocks noChangeAspect="1"/>
          </p:cNvSpPr>
          <p:nvPr/>
        </p:nvSpPr>
        <p:spPr>
          <a:xfrm>
            <a:off x="2761558" y="7841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4" name="Rechteck 393">
            <a:extLst>
              <a:ext uri="{FF2B5EF4-FFF2-40B4-BE49-F238E27FC236}">
                <a16:creationId xmlns:a16="http://schemas.microsoft.com/office/drawing/2014/main" id="{FBBA1352-7CFB-4D2F-A65F-868FC63816EF}"/>
              </a:ext>
            </a:extLst>
          </p:cNvPr>
          <p:cNvSpPr>
            <a:spLocks noChangeAspect="1"/>
          </p:cNvSpPr>
          <p:nvPr/>
        </p:nvSpPr>
        <p:spPr>
          <a:xfrm>
            <a:off x="3060358" y="7841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5" name="Rechteck 394">
            <a:extLst>
              <a:ext uri="{FF2B5EF4-FFF2-40B4-BE49-F238E27FC236}">
                <a16:creationId xmlns:a16="http://schemas.microsoft.com/office/drawing/2014/main" id="{1898FFA2-FA44-4512-8498-7600D0436DDA}"/>
              </a:ext>
            </a:extLst>
          </p:cNvPr>
          <p:cNvSpPr>
            <a:spLocks noChangeAspect="1"/>
          </p:cNvSpPr>
          <p:nvPr/>
        </p:nvSpPr>
        <p:spPr>
          <a:xfrm>
            <a:off x="3359158" y="7841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6" name="Rechteck 395">
            <a:extLst>
              <a:ext uri="{FF2B5EF4-FFF2-40B4-BE49-F238E27FC236}">
                <a16:creationId xmlns:a16="http://schemas.microsoft.com/office/drawing/2014/main" id="{C9327C1D-29BA-4D0F-8DD8-7524E7813CCE}"/>
              </a:ext>
            </a:extLst>
          </p:cNvPr>
          <p:cNvSpPr>
            <a:spLocks noChangeAspect="1"/>
          </p:cNvSpPr>
          <p:nvPr/>
        </p:nvSpPr>
        <p:spPr>
          <a:xfrm>
            <a:off x="3657958" y="7841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7" name="Rechteck 396">
            <a:extLst>
              <a:ext uri="{FF2B5EF4-FFF2-40B4-BE49-F238E27FC236}">
                <a16:creationId xmlns:a16="http://schemas.microsoft.com/office/drawing/2014/main" id="{C0B12938-A274-4490-8DB9-B80BB362CAF8}"/>
              </a:ext>
            </a:extLst>
          </p:cNvPr>
          <p:cNvSpPr>
            <a:spLocks noChangeAspect="1"/>
          </p:cNvSpPr>
          <p:nvPr/>
        </p:nvSpPr>
        <p:spPr>
          <a:xfrm>
            <a:off x="3956758" y="7841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8" name="Rechteck 397">
            <a:extLst>
              <a:ext uri="{FF2B5EF4-FFF2-40B4-BE49-F238E27FC236}">
                <a16:creationId xmlns:a16="http://schemas.microsoft.com/office/drawing/2014/main" id="{F5B6821E-0426-41C9-8A01-27D61423DB06}"/>
              </a:ext>
            </a:extLst>
          </p:cNvPr>
          <p:cNvSpPr>
            <a:spLocks noChangeAspect="1"/>
          </p:cNvSpPr>
          <p:nvPr/>
        </p:nvSpPr>
        <p:spPr>
          <a:xfrm>
            <a:off x="4255558" y="7841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9" name="Rechteck 398">
            <a:extLst>
              <a:ext uri="{FF2B5EF4-FFF2-40B4-BE49-F238E27FC236}">
                <a16:creationId xmlns:a16="http://schemas.microsoft.com/office/drawing/2014/main" id="{BC5022CC-4F24-4C0C-BD31-1547ACABEA92}"/>
              </a:ext>
            </a:extLst>
          </p:cNvPr>
          <p:cNvSpPr>
            <a:spLocks noChangeAspect="1"/>
          </p:cNvSpPr>
          <p:nvPr/>
        </p:nvSpPr>
        <p:spPr>
          <a:xfrm>
            <a:off x="4554358" y="7841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0" name="Rechteck 399">
            <a:extLst>
              <a:ext uri="{FF2B5EF4-FFF2-40B4-BE49-F238E27FC236}">
                <a16:creationId xmlns:a16="http://schemas.microsoft.com/office/drawing/2014/main" id="{2068EBD1-B595-4E8F-B4A1-127562A57FFB}"/>
              </a:ext>
            </a:extLst>
          </p:cNvPr>
          <p:cNvSpPr>
            <a:spLocks noChangeAspect="1"/>
          </p:cNvSpPr>
          <p:nvPr/>
        </p:nvSpPr>
        <p:spPr>
          <a:xfrm>
            <a:off x="4853158" y="7841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1" name="Rechteck 400">
            <a:extLst>
              <a:ext uri="{FF2B5EF4-FFF2-40B4-BE49-F238E27FC236}">
                <a16:creationId xmlns:a16="http://schemas.microsoft.com/office/drawing/2014/main" id="{2A867F2F-9828-496A-ADD8-8AA075C33A8C}"/>
              </a:ext>
            </a:extLst>
          </p:cNvPr>
          <p:cNvSpPr>
            <a:spLocks noChangeAspect="1"/>
          </p:cNvSpPr>
          <p:nvPr/>
        </p:nvSpPr>
        <p:spPr>
          <a:xfrm>
            <a:off x="1566358" y="7841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2" name="Rechteck 401">
            <a:extLst>
              <a:ext uri="{FF2B5EF4-FFF2-40B4-BE49-F238E27FC236}">
                <a16:creationId xmlns:a16="http://schemas.microsoft.com/office/drawing/2014/main" id="{76013D8D-EB9A-4746-8FCC-E8AB100DEC5C}"/>
              </a:ext>
            </a:extLst>
          </p:cNvPr>
          <p:cNvSpPr>
            <a:spLocks noChangeAspect="1"/>
          </p:cNvSpPr>
          <p:nvPr/>
        </p:nvSpPr>
        <p:spPr>
          <a:xfrm>
            <a:off x="5151958" y="7841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3" name="Rechteck 402">
            <a:extLst>
              <a:ext uri="{FF2B5EF4-FFF2-40B4-BE49-F238E27FC236}">
                <a16:creationId xmlns:a16="http://schemas.microsoft.com/office/drawing/2014/main" id="{EBF28E85-57C9-4DCF-AAE3-EF45ABAB7C2D}"/>
              </a:ext>
            </a:extLst>
          </p:cNvPr>
          <p:cNvSpPr>
            <a:spLocks noChangeAspect="1"/>
          </p:cNvSpPr>
          <p:nvPr/>
        </p:nvSpPr>
        <p:spPr>
          <a:xfrm>
            <a:off x="5450758" y="7841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BAC3D53F-98C0-4DFD-9362-D669C9AD92B8}"/>
              </a:ext>
            </a:extLst>
          </p:cNvPr>
          <p:cNvSpPr>
            <a:spLocks noChangeAspect="1"/>
          </p:cNvSpPr>
          <p:nvPr/>
        </p:nvSpPr>
        <p:spPr>
          <a:xfrm>
            <a:off x="1267558" y="813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BBFD0D94-3414-4365-824F-0CB7E534A4B2}"/>
              </a:ext>
            </a:extLst>
          </p:cNvPr>
          <p:cNvSpPr>
            <a:spLocks noChangeAspect="1"/>
          </p:cNvSpPr>
          <p:nvPr/>
        </p:nvSpPr>
        <p:spPr>
          <a:xfrm>
            <a:off x="1865158" y="813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6" name="Rechteck 405">
            <a:extLst>
              <a:ext uri="{FF2B5EF4-FFF2-40B4-BE49-F238E27FC236}">
                <a16:creationId xmlns:a16="http://schemas.microsoft.com/office/drawing/2014/main" id="{3CC6AC45-6CE8-4918-9704-0B5E0F7F6745}"/>
              </a:ext>
            </a:extLst>
          </p:cNvPr>
          <p:cNvSpPr>
            <a:spLocks noChangeAspect="1"/>
          </p:cNvSpPr>
          <p:nvPr/>
        </p:nvSpPr>
        <p:spPr>
          <a:xfrm>
            <a:off x="2163958" y="813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7" name="Rechteck 406">
            <a:extLst>
              <a:ext uri="{FF2B5EF4-FFF2-40B4-BE49-F238E27FC236}">
                <a16:creationId xmlns:a16="http://schemas.microsoft.com/office/drawing/2014/main" id="{74E9101B-D3C7-455F-ACB7-0CBE231CB277}"/>
              </a:ext>
            </a:extLst>
          </p:cNvPr>
          <p:cNvSpPr>
            <a:spLocks noChangeAspect="1"/>
          </p:cNvSpPr>
          <p:nvPr/>
        </p:nvSpPr>
        <p:spPr>
          <a:xfrm>
            <a:off x="968758" y="813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8" name="Rechteck 407">
            <a:extLst>
              <a:ext uri="{FF2B5EF4-FFF2-40B4-BE49-F238E27FC236}">
                <a16:creationId xmlns:a16="http://schemas.microsoft.com/office/drawing/2014/main" id="{0F056794-B6C1-4DE0-8C21-609064D4A2B8}"/>
              </a:ext>
            </a:extLst>
          </p:cNvPr>
          <p:cNvSpPr>
            <a:spLocks noChangeAspect="1"/>
          </p:cNvSpPr>
          <p:nvPr/>
        </p:nvSpPr>
        <p:spPr>
          <a:xfrm>
            <a:off x="2462758" y="813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9" name="Rechteck 408">
            <a:extLst>
              <a:ext uri="{FF2B5EF4-FFF2-40B4-BE49-F238E27FC236}">
                <a16:creationId xmlns:a16="http://schemas.microsoft.com/office/drawing/2014/main" id="{ACA18EA4-5B79-44D0-9553-8C9E90DB765C}"/>
              </a:ext>
            </a:extLst>
          </p:cNvPr>
          <p:cNvSpPr>
            <a:spLocks noChangeAspect="1"/>
          </p:cNvSpPr>
          <p:nvPr/>
        </p:nvSpPr>
        <p:spPr>
          <a:xfrm>
            <a:off x="2761558" y="813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0" name="Rechteck 409">
            <a:extLst>
              <a:ext uri="{FF2B5EF4-FFF2-40B4-BE49-F238E27FC236}">
                <a16:creationId xmlns:a16="http://schemas.microsoft.com/office/drawing/2014/main" id="{CE174553-A22C-47F4-B7D3-6B9CEED97253}"/>
              </a:ext>
            </a:extLst>
          </p:cNvPr>
          <p:cNvSpPr>
            <a:spLocks noChangeAspect="1"/>
          </p:cNvSpPr>
          <p:nvPr/>
        </p:nvSpPr>
        <p:spPr>
          <a:xfrm>
            <a:off x="3060358" y="813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1" name="Rechteck 410">
            <a:extLst>
              <a:ext uri="{FF2B5EF4-FFF2-40B4-BE49-F238E27FC236}">
                <a16:creationId xmlns:a16="http://schemas.microsoft.com/office/drawing/2014/main" id="{8FB0E005-89BD-4E7F-A343-4BFEFA097BB8}"/>
              </a:ext>
            </a:extLst>
          </p:cNvPr>
          <p:cNvSpPr>
            <a:spLocks noChangeAspect="1"/>
          </p:cNvSpPr>
          <p:nvPr/>
        </p:nvSpPr>
        <p:spPr>
          <a:xfrm>
            <a:off x="3359158" y="813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2" name="Rechteck 411">
            <a:extLst>
              <a:ext uri="{FF2B5EF4-FFF2-40B4-BE49-F238E27FC236}">
                <a16:creationId xmlns:a16="http://schemas.microsoft.com/office/drawing/2014/main" id="{60A908C0-20F3-4211-9664-DDC0A5DF664B}"/>
              </a:ext>
            </a:extLst>
          </p:cNvPr>
          <p:cNvSpPr>
            <a:spLocks noChangeAspect="1"/>
          </p:cNvSpPr>
          <p:nvPr/>
        </p:nvSpPr>
        <p:spPr>
          <a:xfrm>
            <a:off x="3657958" y="813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3" name="Rechteck 412">
            <a:extLst>
              <a:ext uri="{FF2B5EF4-FFF2-40B4-BE49-F238E27FC236}">
                <a16:creationId xmlns:a16="http://schemas.microsoft.com/office/drawing/2014/main" id="{73C2E689-19F3-4A9E-85FD-9D08A10AD513}"/>
              </a:ext>
            </a:extLst>
          </p:cNvPr>
          <p:cNvSpPr>
            <a:spLocks noChangeAspect="1"/>
          </p:cNvSpPr>
          <p:nvPr/>
        </p:nvSpPr>
        <p:spPr>
          <a:xfrm>
            <a:off x="3956758" y="813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4" name="Rechteck 413">
            <a:extLst>
              <a:ext uri="{FF2B5EF4-FFF2-40B4-BE49-F238E27FC236}">
                <a16:creationId xmlns:a16="http://schemas.microsoft.com/office/drawing/2014/main" id="{14FF8C08-B63A-418A-9D9A-5FB7D99A96C4}"/>
              </a:ext>
            </a:extLst>
          </p:cNvPr>
          <p:cNvSpPr>
            <a:spLocks noChangeAspect="1"/>
          </p:cNvSpPr>
          <p:nvPr/>
        </p:nvSpPr>
        <p:spPr>
          <a:xfrm>
            <a:off x="4255558" y="813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5" name="Rechteck 414">
            <a:extLst>
              <a:ext uri="{FF2B5EF4-FFF2-40B4-BE49-F238E27FC236}">
                <a16:creationId xmlns:a16="http://schemas.microsoft.com/office/drawing/2014/main" id="{12CA112A-A619-4C46-8AC6-01F38C1026C0}"/>
              </a:ext>
            </a:extLst>
          </p:cNvPr>
          <p:cNvSpPr>
            <a:spLocks noChangeAspect="1"/>
          </p:cNvSpPr>
          <p:nvPr/>
        </p:nvSpPr>
        <p:spPr>
          <a:xfrm>
            <a:off x="4554358" y="813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6" name="Rechteck 415">
            <a:extLst>
              <a:ext uri="{FF2B5EF4-FFF2-40B4-BE49-F238E27FC236}">
                <a16:creationId xmlns:a16="http://schemas.microsoft.com/office/drawing/2014/main" id="{2A4F2854-B381-43F6-9D97-93AEC78438F8}"/>
              </a:ext>
            </a:extLst>
          </p:cNvPr>
          <p:cNvSpPr>
            <a:spLocks noChangeAspect="1"/>
          </p:cNvSpPr>
          <p:nvPr/>
        </p:nvSpPr>
        <p:spPr>
          <a:xfrm>
            <a:off x="4853158" y="813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7" name="Rechteck 416">
            <a:extLst>
              <a:ext uri="{FF2B5EF4-FFF2-40B4-BE49-F238E27FC236}">
                <a16:creationId xmlns:a16="http://schemas.microsoft.com/office/drawing/2014/main" id="{12544B8F-2979-4825-A497-A95F8D6D1972}"/>
              </a:ext>
            </a:extLst>
          </p:cNvPr>
          <p:cNvSpPr>
            <a:spLocks noChangeAspect="1"/>
          </p:cNvSpPr>
          <p:nvPr/>
        </p:nvSpPr>
        <p:spPr>
          <a:xfrm>
            <a:off x="1566358" y="813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8" name="Rechteck 417">
            <a:extLst>
              <a:ext uri="{FF2B5EF4-FFF2-40B4-BE49-F238E27FC236}">
                <a16:creationId xmlns:a16="http://schemas.microsoft.com/office/drawing/2014/main" id="{17C776E1-72E5-4880-9FB8-B30AA36DA6F7}"/>
              </a:ext>
            </a:extLst>
          </p:cNvPr>
          <p:cNvSpPr>
            <a:spLocks noChangeAspect="1"/>
          </p:cNvSpPr>
          <p:nvPr/>
        </p:nvSpPr>
        <p:spPr>
          <a:xfrm>
            <a:off x="5151958" y="813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9" name="Rechteck 418">
            <a:extLst>
              <a:ext uri="{FF2B5EF4-FFF2-40B4-BE49-F238E27FC236}">
                <a16:creationId xmlns:a16="http://schemas.microsoft.com/office/drawing/2014/main" id="{B8366EDE-1DB1-43C1-9BCE-33B78B898E3E}"/>
              </a:ext>
            </a:extLst>
          </p:cNvPr>
          <p:cNvSpPr>
            <a:spLocks noChangeAspect="1"/>
          </p:cNvSpPr>
          <p:nvPr/>
        </p:nvSpPr>
        <p:spPr>
          <a:xfrm>
            <a:off x="5450758" y="813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0" name="Rechteck 419">
            <a:extLst>
              <a:ext uri="{FF2B5EF4-FFF2-40B4-BE49-F238E27FC236}">
                <a16:creationId xmlns:a16="http://schemas.microsoft.com/office/drawing/2014/main" id="{1E431BF3-B23C-48BD-BA81-C3AC52B0344A}"/>
              </a:ext>
            </a:extLst>
          </p:cNvPr>
          <p:cNvSpPr>
            <a:spLocks noChangeAspect="1"/>
          </p:cNvSpPr>
          <p:nvPr/>
        </p:nvSpPr>
        <p:spPr>
          <a:xfrm>
            <a:off x="1267558" y="843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1" name="Rechteck 420">
            <a:extLst>
              <a:ext uri="{FF2B5EF4-FFF2-40B4-BE49-F238E27FC236}">
                <a16:creationId xmlns:a16="http://schemas.microsoft.com/office/drawing/2014/main" id="{7E28F0CD-5DBE-4408-BFA9-7BDB6574333C}"/>
              </a:ext>
            </a:extLst>
          </p:cNvPr>
          <p:cNvSpPr>
            <a:spLocks noChangeAspect="1"/>
          </p:cNvSpPr>
          <p:nvPr/>
        </p:nvSpPr>
        <p:spPr>
          <a:xfrm>
            <a:off x="1865158" y="843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2" name="Rechteck 421">
            <a:extLst>
              <a:ext uri="{FF2B5EF4-FFF2-40B4-BE49-F238E27FC236}">
                <a16:creationId xmlns:a16="http://schemas.microsoft.com/office/drawing/2014/main" id="{AF3D5AD2-19DE-484C-8665-79BED93DC797}"/>
              </a:ext>
            </a:extLst>
          </p:cNvPr>
          <p:cNvSpPr>
            <a:spLocks noChangeAspect="1"/>
          </p:cNvSpPr>
          <p:nvPr/>
        </p:nvSpPr>
        <p:spPr>
          <a:xfrm>
            <a:off x="2163958" y="843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3" name="Rechteck 422">
            <a:extLst>
              <a:ext uri="{FF2B5EF4-FFF2-40B4-BE49-F238E27FC236}">
                <a16:creationId xmlns:a16="http://schemas.microsoft.com/office/drawing/2014/main" id="{B0CA5541-1841-40E0-BA1F-9E419DD339A5}"/>
              </a:ext>
            </a:extLst>
          </p:cNvPr>
          <p:cNvSpPr>
            <a:spLocks noChangeAspect="1"/>
          </p:cNvSpPr>
          <p:nvPr/>
        </p:nvSpPr>
        <p:spPr>
          <a:xfrm>
            <a:off x="968758" y="843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4" name="Rechteck 423">
            <a:extLst>
              <a:ext uri="{FF2B5EF4-FFF2-40B4-BE49-F238E27FC236}">
                <a16:creationId xmlns:a16="http://schemas.microsoft.com/office/drawing/2014/main" id="{D735B8BF-FDC5-4CDB-BD60-AAE4F3250EA4}"/>
              </a:ext>
            </a:extLst>
          </p:cNvPr>
          <p:cNvSpPr>
            <a:spLocks noChangeAspect="1"/>
          </p:cNvSpPr>
          <p:nvPr/>
        </p:nvSpPr>
        <p:spPr>
          <a:xfrm>
            <a:off x="2462758" y="843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5" name="Rechteck 424">
            <a:extLst>
              <a:ext uri="{FF2B5EF4-FFF2-40B4-BE49-F238E27FC236}">
                <a16:creationId xmlns:a16="http://schemas.microsoft.com/office/drawing/2014/main" id="{2A7F1036-6CAA-4834-A0EA-42C5EBD97117}"/>
              </a:ext>
            </a:extLst>
          </p:cNvPr>
          <p:cNvSpPr>
            <a:spLocks noChangeAspect="1"/>
          </p:cNvSpPr>
          <p:nvPr/>
        </p:nvSpPr>
        <p:spPr>
          <a:xfrm>
            <a:off x="2761558" y="843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6" name="Rechteck 425">
            <a:extLst>
              <a:ext uri="{FF2B5EF4-FFF2-40B4-BE49-F238E27FC236}">
                <a16:creationId xmlns:a16="http://schemas.microsoft.com/office/drawing/2014/main" id="{A127265F-B40C-4ABE-8C55-78759837A434}"/>
              </a:ext>
            </a:extLst>
          </p:cNvPr>
          <p:cNvSpPr>
            <a:spLocks noChangeAspect="1"/>
          </p:cNvSpPr>
          <p:nvPr/>
        </p:nvSpPr>
        <p:spPr>
          <a:xfrm>
            <a:off x="3060358" y="843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7" name="Rechteck 426">
            <a:extLst>
              <a:ext uri="{FF2B5EF4-FFF2-40B4-BE49-F238E27FC236}">
                <a16:creationId xmlns:a16="http://schemas.microsoft.com/office/drawing/2014/main" id="{1A860E5B-1607-43E9-9CD3-05D7DAF98E5E}"/>
              </a:ext>
            </a:extLst>
          </p:cNvPr>
          <p:cNvSpPr>
            <a:spLocks noChangeAspect="1"/>
          </p:cNvSpPr>
          <p:nvPr/>
        </p:nvSpPr>
        <p:spPr>
          <a:xfrm>
            <a:off x="3359158" y="843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8" name="Rechteck 427">
            <a:extLst>
              <a:ext uri="{FF2B5EF4-FFF2-40B4-BE49-F238E27FC236}">
                <a16:creationId xmlns:a16="http://schemas.microsoft.com/office/drawing/2014/main" id="{A63F8818-6ACA-4F5E-8586-CF9C2346E216}"/>
              </a:ext>
            </a:extLst>
          </p:cNvPr>
          <p:cNvSpPr>
            <a:spLocks noChangeAspect="1"/>
          </p:cNvSpPr>
          <p:nvPr/>
        </p:nvSpPr>
        <p:spPr>
          <a:xfrm>
            <a:off x="3657958" y="843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9" name="Rechteck 428">
            <a:extLst>
              <a:ext uri="{FF2B5EF4-FFF2-40B4-BE49-F238E27FC236}">
                <a16:creationId xmlns:a16="http://schemas.microsoft.com/office/drawing/2014/main" id="{D834FCEA-AFC2-4157-81F3-FF827D6CC204}"/>
              </a:ext>
            </a:extLst>
          </p:cNvPr>
          <p:cNvSpPr>
            <a:spLocks noChangeAspect="1"/>
          </p:cNvSpPr>
          <p:nvPr/>
        </p:nvSpPr>
        <p:spPr>
          <a:xfrm>
            <a:off x="3956758" y="843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0" name="Rechteck 429">
            <a:extLst>
              <a:ext uri="{FF2B5EF4-FFF2-40B4-BE49-F238E27FC236}">
                <a16:creationId xmlns:a16="http://schemas.microsoft.com/office/drawing/2014/main" id="{1A9C288B-0B66-44D8-B9EF-5DF854EDAC17}"/>
              </a:ext>
            </a:extLst>
          </p:cNvPr>
          <p:cNvSpPr>
            <a:spLocks noChangeAspect="1"/>
          </p:cNvSpPr>
          <p:nvPr/>
        </p:nvSpPr>
        <p:spPr>
          <a:xfrm>
            <a:off x="4255558" y="843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1" name="Rechteck 430">
            <a:extLst>
              <a:ext uri="{FF2B5EF4-FFF2-40B4-BE49-F238E27FC236}">
                <a16:creationId xmlns:a16="http://schemas.microsoft.com/office/drawing/2014/main" id="{E120C51D-3FB4-40E4-AFCC-4B90EFEAEF16}"/>
              </a:ext>
            </a:extLst>
          </p:cNvPr>
          <p:cNvSpPr>
            <a:spLocks noChangeAspect="1"/>
          </p:cNvSpPr>
          <p:nvPr/>
        </p:nvSpPr>
        <p:spPr>
          <a:xfrm>
            <a:off x="4554358" y="843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2" name="Rechteck 431">
            <a:extLst>
              <a:ext uri="{FF2B5EF4-FFF2-40B4-BE49-F238E27FC236}">
                <a16:creationId xmlns:a16="http://schemas.microsoft.com/office/drawing/2014/main" id="{D0E47494-F501-42A1-BD55-0FB7A8644AE0}"/>
              </a:ext>
            </a:extLst>
          </p:cNvPr>
          <p:cNvSpPr>
            <a:spLocks noChangeAspect="1"/>
          </p:cNvSpPr>
          <p:nvPr/>
        </p:nvSpPr>
        <p:spPr>
          <a:xfrm>
            <a:off x="4853158" y="843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3" name="Rechteck 432">
            <a:extLst>
              <a:ext uri="{FF2B5EF4-FFF2-40B4-BE49-F238E27FC236}">
                <a16:creationId xmlns:a16="http://schemas.microsoft.com/office/drawing/2014/main" id="{9AB6A4CC-5730-4A7B-86CC-9D0870664DE4}"/>
              </a:ext>
            </a:extLst>
          </p:cNvPr>
          <p:cNvSpPr>
            <a:spLocks noChangeAspect="1"/>
          </p:cNvSpPr>
          <p:nvPr/>
        </p:nvSpPr>
        <p:spPr>
          <a:xfrm>
            <a:off x="1566358" y="843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4" name="Rechteck 433">
            <a:extLst>
              <a:ext uri="{FF2B5EF4-FFF2-40B4-BE49-F238E27FC236}">
                <a16:creationId xmlns:a16="http://schemas.microsoft.com/office/drawing/2014/main" id="{EE570937-F959-4A8D-A3F9-30689DC90F22}"/>
              </a:ext>
            </a:extLst>
          </p:cNvPr>
          <p:cNvSpPr>
            <a:spLocks noChangeAspect="1"/>
          </p:cNvSpPr>
          <p:nvPr/>
        </p:nvSpPr>
        <p:spPr>
          <a:xfrm>
            <a:off x="5151958" y="843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5" name="Rechteck 434">
            <a:extLst>
              <a:ext uri="{FF2B5EF4-FFF2-40B4-BE49-F238E27FC236}">
                <a16:creationId xmlns:a16="http://schemas.microsoft.com/office/drawing/2014/main" id="{52EFF22C-34E8-4F04-A772-648A4B8F36A5}"/>
              </a:ext>
            </a:extLst>
          </p:cNvPr>
          <p:cNvSpPr>
            <a:spLocks noChangeAspect="1"/>
          </p:cNvSpPr>
          <p:nvPr/>
        </p:nvSpPr>
        <p:spPr>
          <a:xfrm>
            <a:off x="5450758" y="843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6" name="Rechteck 435">
            <a:extLst>
              <a:ext uri="{FF2B5EF4-FFF2-40B4-BE49-F238E27FC236}">
                <a16:creationId xmlns:a16="http://schemas.microsoft.com/office/drawing/2014/main" id="{59253995-CE3F-46C6-942F-218115D47428}"/>
              </a:ext>
            </a:extLst>
          </p:cNvPr>
          <p:cNvSpPr>
            <a:spLocks noChangeAspect="1"/>
          </p:cNvSpPr>
          <p:nvPr/>
        </p:nvSpPr>
        <p:spPr>
          <a:xfrm>
            <a:off x="1267558" y="873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7" name="Rechteck 436">
            <a:extLst>
              <a:ext uri="{FF2B5EF4-FFF2-40B4-BE49-F238E27FC236}">
                <a16:creationId xmlns:a16="http://schemas.microsoft.com/office/drawing/2014/main" id="{01F65AF8-B0EC-4018-8C1F-BE27F3D8377F}"/>
              </a:ext>
            </a:extLst>
          </p:cNvPr>
          <p:cNvSpPr>
            <a:spLocks noChangeAspect="1"/>
          </p:cNvSpPr>
          <p:nvPr/>
        </p:nvSpPr>
        <p:spPr>
          <a:xfrm>
            <a:off x="1865158" y="873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8" name="Rechteck 437">
            <a:extLst>
              <a:ext uri="{FF2B5EF4-FFF2-40B4-BE49-F238E27FC236}">
                <a16:creationId xmlns:a16="http://schemas.microsoft.com/office/drawing/2014/main" id="{73DE8159-5F55-42EE-885C-A31A2731394D}"/>
              </a:ext>
            </a:extLst>
          </p:cNvPr>
          <p:cNvSpPr>
            <a:spLocks noChangeAspect="1"/>
          </p:cNvSpPr>
          <p:nvPr/>
        </p:nvSpPr>
        <p:spPr>
          <a:xfrm>
            <a:off x="2163958" y="873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9" name="Rechteck 438">
            <a:extLst>
              <a:ext uri="{FF2B5EF4-FFF2-40B4-BE49-F238E27FC236}">
                <a16:creationId xmlns:a16="http://schemas.microsoft.com/office/drawing/2014/main" id="{1FFA8307-9275-4A93-8548-F3DF6E007224}"/>
              </a:ext>
            </a:extLst>
          </p:cNvPr>
          <p:cNvSpPr>
            <a:spLocks noChangeAspect="1"/>
          </p:cNvSpPr>
          <p:nvPr/>
        </p:nvSpPr>
        <p:spPr>
          <a:xfrm>
            <a:off x="968758" y="873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0" name="Rechteck 439">
            <a:extLst>
              <a:ext uri="{FF2B5EF4-FFF2-40B4-BE49-F238E27FC236}">
                <a16:creationId xmlns:a16="http://schemas.microsoft.com/office/drawing/2014/main" id="{BA08990F-848B-4C17-97C4-DD18C324CAEE}"/>
              </a:ext>
            </a:extLst>
          </p:cNvPr>
          <p:cNvSpPr>
            <a:spLocks noChangeAspect="1"/>
          </p:cNvSpPr>
          <p:nvPr/>
        </p:nvSpPr>
        <p:spPr>
          <a:xfrm>
            <a:off x="2462758" y="873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1" name="Rechteck 440">
            <a:extLst>
              <a:ext uri="{FF2B5EF4-FFF2-40B4-BE49-F238E27FC236}">
                <a16:creationId xmlns:a16="http://schemas.microsoft.com/office/drawing/2014/main" id="{CE4C7497-A3D8-470D-BD54-B97BB8E9AEA1}"/>
              </a:ext>
            </a:extLst>
          </p:cNvPr>
          <p:cNvSpPr>
            <a:spLocks noChangeAspect="1"/>
          </p:cNvSpPr>
          <p:nvPr/>
        </p:nvSpPr>
        <p:spPr>
          <a:xfrm>
            <a:off x="2761558" y="873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2" name="Rechteck 441">
            <a:extLst>
              <a:ext uri="{FF2B5EF4-FFF2-40B4-BE49-F238E27FC236}">
                <a16:creationId xmlns:a16="http://schemas.microsoft.com/office/drawing/2014/main" id="{8E93E12B-9E4B-45DD-AC50-444B17B18BF1}"/>
              </a:ext>
            </a:extLst>
          </p:cNvPr>
          <p:cNvSpPr>
            <a:spLocks noChangeAspect="1"/>
          </p:cNvSpPr>
          <p:nvPr/>
        </p:nvSpPr>
        <p:spPr>
          <a:xfrm>
            <a:off x="3060358" y="873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3" name="Rechteck 442">
            <a:extLst>
              <a:ext uri="{FF2B5EF4-FFF2-40B4-BE49-F238E27FC236}">
                <a16:creationId xmlns:a16="http://schemas.microsoft.com/office/drawing/2014/main" id="{11F097B0-49F5-4DA7-A604-4E9C61B00B05}"/>
              </a:ext>
            </a:extLst>
          </p:cNvPr>
          <p:cNvSpPr>
            <a:spLocks noChangeAspect="1"/>
          </p:cNvSpPr>
          <p:nvPr/>
        </p:nvSpPr>
        <p:spPr>
          <a:xfrm>
            <a:off x="3359158" y="873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4" name="Rechteck 443">
            <a:extLst>
              <a:ext uri="{FF2B5EF4-FFF2-40B4-BE49-F238E27FC236}">
                <a16:creationId xmlns:a16="http://schemas.microsoft.com/office/drawing/2014/main" id="{070FC6B2-02EF-46CD-A9F1-F8D4F2037BFA}"/>
              </a:ext>
            </a:extLst>
          </p:cNvPr>
          <p:cNvSpPr>
            <a:spLocks noChangeAspect="1"/>
          </p:cNvSpPr>
          <p:nvPr/>
        </p:nvSpPr>
        <p:spPr>
          <a:xfrm>
            <a:off x="3657958" y="873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5" name="Rechteck 444">
            <a:extLst>
              <a:ext uri="{FF2B5EF4-FFF2-40B4-BE49-F238E27FC236}">
                <a16:creationId xmlns:a16="http://schemas.microsoft.com/office/drawing/2014/main" id="{A9EC9A6E-BAA8-4D99-B8CA-4E93C08A2CCC}"/>
              </a:ext>
            </a:extLst>
          </p:cNvPr>
          <p:cNvSpPr>
            <a:spLocks noChangeAspect="1"/>
          </p:cNvSpPr>
          <p:nvPr/>
        </p:nvSpPr>
        <p:spPr>
          <a:xfrm>
            <a:off x="3956758" y="873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6" name="Rechteck 445">
            <a:extLst>
              <a:ext uri="{FF2B5EF4-FFF2-40B4-BE49-F238E27FC236}">
                <a16:creationId xmlns:a16="http://schemas.microsoft.com/office/drawing/2014/main" id="{44A2E7B3-1B10-41EE-BD81-E48ACFAB0DDD}"/>
              </a:ext>
            </a:extLst>
          </p:cNvPr>
          <p:cNvSpPr>
            <a:spLocks noChangeAspect="1"/>
          </p:cNvSpPr>
          <p:nvPr/>
        </p:nvSpPr>
        <p:spPr>
          <a:xfrm>
            <a:off x="4255558" y="873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7" name="Rechteck 446">
            <a:extLst>
              <a:ext uri="{FF2B5EF4-FFF2-40B4-BE49-F238E27FC236}">
                <a16:creationId xmlns:a16="http://schemas.microsoft.com/office/drawing/2014/main" id="{4D427FB0-9194-4326-8763-7D57479079CC}"/>
              </a:ext>
            </a:extLst>
          </p:cNvPr>
          <p:cNvSpPr>
            <a:spLocks noChangeAspect="1"/>
          </p:cNvSpPr>
          <p:nvPr/>
        </p:nvSpPr>
        <p:spPr>
          <a:xfrm>
            <a:off x="4554358" y="873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8" name="Rechteck 447">
            <a:extLst>
              <a:ext uri="{FF2B5EF4-FFF2-40B4-BE49-F238E27FC236}">
                <a16:creationId xmlns:a16="http://schemas.microsoft.com/office/drawing/2014/main" id="{886D0476-1A07-49F1-930C-9AC02F2A1028}"/>
              </a:ext>
            </a:extLst>
          </p:cNvPr>
          <p:cNvSpPr>
            <a:spLocks noChangeAspect="1"/>
          </p:cNvSpPr>
          <p:nvPr/>
        </p:nvSpPr>
        <p:spPr>
          <a:xfrm>
            <a:off x="4853158" y="873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9" name="Rechteck 448">
            <a:extLst>
              <a:ext uri="{FF2B5EF4-FFF2-40B4-BE49-F238E27FC236}">
                <a16:creationId xmlns:a16="http://schemas.microsoft.com/office/drawing/2014/main" id="{CFCD1A48-5060-42C0-B8BA-2E4323CC1FD6}"/>
              </a:ext>
            </a:extLst>
          </p:cNvPr>
          <p:cNvSpPr>
            <a:spLocks noChangeAspect="1"/>
          </p:cNvSpPr>
          <p:nvPr/>
        </p:nvSpPr>
        <p:spPr>
          <a:xfrm>
            <a:off x="1566358" y="873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0" name="Rechteck 449">
            <a:extLst>
              <a:ext uri="{FF2B5EF4-FFF2-40B4-BE49-F238E27FC236}">
                <a16:creationId xmlns:a16="http://schemas.microsoft.com/office/drawing/2014/main" id="{D2EB4432-377D-4949-9DB5-1F4C6ADABCD6}"/>
              </a:ext>
            </a:extLst>
          </p:cNvPr>
          <p:cNvSpPr>
            <a:spLocks noChangeAspect="1"/>
          </p:cNvSpPr>
          <p:nvPr/>
        </p:nvSpPr>
        <p:spPr>
          <a:xfrm>
            <a:off x="5151958" y="873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1" name="Rechteck 450">
            <a:extLst>
              <a:ext uri="{FF2B5EF4-FFF2-40B4-BE49-F238E27FC236}">
                <a16:creationId xmlns:a16="http://schemas.microsoft.com/office/drawing/2014/main" id="{86A17C19-D228-46F4-8053-63FA84F5B5B9}"/>
              </a:ext>
            </a:extLst>
          </p:cNvPr>
          <p:cNvSpPr>
            <a:spLocks noChangeAspect="1"/>
          </p:cNvSpPr>
          <p:nvPr/>
        </p:nvSpPr>
        <p:spPr>
          <a:xfrm>
            <a:off x="5450758" y="873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2" name="Rechteck 451">
            <a:extLst>
              <a:ext uri="{FF2B5EF4-FFF2-40B4-BE49-F238E27FC236}">
                <a16:creationId xmlns:a16="http://schemas.microsoft.com/office/drawing/2014/main" id="{5A22F526-E97D-436B-B8E7-F6303A727CED}"/>
              </a:ext>
            </a:extLst>
          </p:cNvPr>
          <p:cNvSpPr>
            <a:spLocks noChangeAspect="1"/>
          </p:cNvSpPr>
          <p:nvPr/>
        </p:nvSpPr>
        <p:spPr>
          <a:xfrm>
            <a:off x="1267558" y="903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3" name="Rechteck 452">
            <a:extLst>
              <a:ext uri="{FF2B5EF4-FFF2-40B4-BE49-F238E27FC236}">
                <a16:creationId xmlns:a16="http://schemas.microsoft.com/office/drawing/2014/main" id="{0D48B52D-3DC8-417A-8DA5-C20ED9EE4AAC}"/>
              </a:ext>
            </a:extLst>
          </p:cNvPr>
          <p:cNvSpPr>
            <a:spLocks noChangeAspect="1"/>
          </p:cNvSpPr>
          <p:nvPr/>
        </p:nvSpPr>
        <p:spPr>
          <a:xfrm>
            <a:off x="1865158" y="903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4" name="Rechteck 453">
            <a:extLst>
              <a:ext uri="{FF2B5EF4-FFF2-40B4-BE49-F238E27FC236}">
                <a16:creationId xmlns:a16="http://schemas.microsoft.com/office/drawing/2014/main" id="{29501076-B094-4FE8-9453-0985769433F4}"/>
              </a:ext>
            </a:extLst>
          </p:cNvPr>
          <p:cNvSpPr>
            <a:spLocks noChangeAspect="1"/>
          </p:cNvSpPr>
          <p:nvPr/>
        </p:nvSpPr>
        <p:spPr>
          <a:xfrm>
            <a:off x="2163958" y="903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5" name="Rechteck 454">
            <a:extLst>
              <a:ext uri="{FF2B5EF4-FFF2-40B4-BE49-F238E27FC236}">
                <a16:creationId xmlns:a16="http://schemas.microsoft.com/office/drawing/2014/main" id="{42703A90-A879-4A21-83F6-70861AC41759}"/>
              </a:ext>
            </a:extLst>
          </p:cNvPr>
          <p:cNvSpPr>
            <a:spLocks noChangeAspect="1"/>
          </p:cNvSpPr>
          <p:nvPr/>
        </p:nvSpPr>
        <p:spPr>
          <a:xfrm>
            <a:off x="968758" y="903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6" name="Rechteck 455">
            <a:extLst>
              <a:ext uri="{FF2B5EF4-FFF2-40B4-BE49-F238E27FC236}">
                <a16:creationId xmlns:a16="http://schemas.microsoft.com/office/drawing/2014/main" id="{46BDF24C-A711-466F-A5F8-58057F0A7CF5}"/>
              </a:ext>
            </a:extLst>
          </p:cNvPr>
          <p:cNvSpPr>
            <a:spLocks noChangeAspect="1"/>
          </p:cNvSpPr>
          <p:nvPr/>
        </p:nvSpPr>
        <p:spPr>
          <a:xfrm>
            <a:off x="2462758" y="903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7" name="Rechteck 456">
            <a:extLst>
              <a:ext uri="{FF2B5EF4-FFF2-40B4-BE49-F238E27FC236}">
                <a16:creationId xmlns:a16="http://schemas.microsoft.com/office/drawing/2014/main" id="{7CD0ED81-031E-4947-B8C2-592AED2F179D}"/>
              </a:ext>
            </a:extLst>
          </p:cNvPr>
          <p:cNvSpPr>
            <a:spLocks noChangeAspect="1"/>
          </p:cNvSpPr>
          <p:nvPr/>
        </p:nvSpPr>
        <p:spPr>
          <a:xfrm>
            <a:off x="2761558" y="903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8" name="Rechteck 457">
            <a:extLst>
              <a:ext uri="{FF2B5EF4-FFF2-40B4-BE49-F238E27FC236}">
                <a16:creationId xmlns:a16="http://schemas.microsoft.com/office/drawing/2014/main" id="{BFC9FF79-1BD9-4FCE-8B7F-BB99EDEB862E}"/>
              </a:ext>
            </a:extLst>
          </p:cNvPr>
          <p:cNvSpPr>
            <a:spLocks noChangeAspect="1"/>
          </p:cNvSpPr>
          <p:nvPr/>
        </p:nvSpPr>
        <p:spPr>
          <a:xfrm>
            <a:off x="3060358" y="903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9" name="Rechteck 458">
            <a:extLst>
              <a:ext uri="{FF2B5EF4-FFF2-40B4-BE49-F238E27FC236}">
                <a16:creationId xmlns:a16="http://schemas.microsoft.com/office/drawing/2014/main" id="{479DD49E-FBC3-4A12-99F8-C51A3C677CD0}"/>
              </a:ext>
            </a:extLst>
          </p:cNvPr>
          <p:cNvSpPr>
            <a:spLocks noChangeAspect="1"/>
          </p:cNvSpPr>
          <p:nvPr/>
        </p:nvSpPr>
        <p:spPr>
          <a:xfrm>
            <a:off x="3359158" y="903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0" name="Rechteck 459">
            <a:extLst>
              <a:ext uri="{FF2B5EF4-FFF2-40B4-BE49-F238E27FC236}">
                <a16:creationId xmlns:a16="http://schemas.microsoft.com/office/drawing/2014/main" id="{8B247F1D-103F-4529-BA66-2E89D45FC37A}"/>
              </a:ext>
            </a:extLst>
          </p:cNvPr>
          <p:cNvSpPr>
            <a:spLocks noChangeAspect="1"/>
          </p:cNvSpPr>
          <p:nvPr/>
        </p:nvSpPr>
        <p:spPr>
          <a:xfrm>
            <a:off x="3657958" y="903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1" name="Rechteck 460">
            <a:extLst>
              <a:ext uri="{FF2B5EF4-FFF2-40B4-BE49-F238E27FC236}">
                <a16:creationId xmlns:a16="http://schemas.microsoft.com/office/drawing/2014/main" id="{167BB072-7C92-4D2A-8A30-E5B5364D54AF}"/>
              </a:ext>
            </a:extLst>
          </p:cNvPr>
          <p:cNvSpPr>
            <a:spLocks noChangeAspect="1"/>
          </p:cNvSpPr>
          <p:nvPr/>
        </p:nvSpPr>
        <p:spPr>
          <a:xfrm>
            <a:off x="3956758" y="903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2" name="Rechteck 461">
            <a:extLst>
              <a:ext uri="{FF2B5EF4-FFF2-40B4-BE49-F238E27FC236}">
                <a16:creationId xmlns:a16="http://schemas.microsoft.com/office/drawing/2014/main" id="{D099CBC2-C9A8-46BA-999D-A74FECBDA187}"/>
              </a:ext>
            </a:extLst>
          </p:cNvPr>
          <p:cNvSpPr>
            <a:spLocks noChangeAspect="1"/>
          </p:cNvSpPr>
          <p:nvPr/>
        </p:nvSpPr>
        <p:spPr>
          <a:xfrm>
            <a:off x="4255558" y="903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3" name="Rechteck 462">
            <a:extLst>
              <a:ext uri="{FF2B5EF4-FFF2-40B4-BE49-F238E27FC236}">
                <a16:creationId xmlns:a16="http://schemas.microsoft.com/office/drawing/2014/main" id="{732ACF13-4FDA-4FDB-8935-39AACCA4AF03}"/>
              </a:ext>
            </a:extLst>
          </p:cNvPr>
          <p:cNvSpPr>
            <a:spLocks noChangeAspect="1"/>
          </p:cNvSpPr>
          <p:nvPr/>
        </p:nvSpPr>
        <p:spPr>
          <a:xfrm>
            <a:off x="4554358" y="903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4" name="Rechteck 463">
            <a:extLst>
              <a:ext uri="{FF2B5EF4-FFF2-40B4-BE49-F238E27FC236}">
                <a16:creationId xmlns:a16="http://schemas.microsoft.com/office/drawing/2014/main" id="{FD1CF464-7FF9-411B-A76C-D65C4020778D}"/>
              </a:ext>
            </a:extLst>
          </p:cNvPr>
          <p:cNvSpPr>
            <a:spLocks noChangeAspect="1"/>
          </p:cNvSpPr>
          <p:nvPr/>
        </p:nvSpPr>
        <p:spPr>
          <a:xfrm>
            <a:off x="4853158" y="903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5" name="Rechteck 464">
            <a:extLst>
              <a:ext uri="{FF2B5EF4-FFF2-40B4-BE49-F238E27FC236}">
                <a16:creationId xmlns:a16="http://schemas.microsoft.com/office/drawing/2014/main" id="{4A3C26B1-4693-496D-B473-5BC3C98C8B67}"/>
              </a:ext>
            </a:extLst>
          </p:cNvPr>
          <p:cNvSpPr>
            <a:spLocks noChangeAspect="1"/>
          </p:cNvSpPr>
          <p:nvPr/>
        </p:nvSpPr>
        <p:spPr>
          <a:xfrm>
            <a:off x="1566358" y="903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6" name="Rechteck 465">
            <a:extLst>
              <a:ext uri="{FF2B5EF4-FFF2-40B4-BE49-F238E27FC236}">
                <a16:creationId xmlns:a16="http://schemas.microsoft.com/office/drawing/2014/main" id="{A3169F7C-8BB7-4F23-9E0A-8EFAE031734E}"/>
              </a:ext>
            </a:extLst>
          </p:cNvPr>
          <p:cNvSpPr>
            <a:spLocks noChangeAspect="1"/>
          </p:cNvSpPr>
          <p:nvPr/>
        </p:nvSpPr>
        <p:spPr>
          <a:xfrm>
            <a:off x="5151958" y="903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7" name="Rechteck 466">
            <a:extLst>
              <a:ext uri="{FF2B5EF4-FFF2-40B4-BE49-F238E27FC236}">
                <a16:creationId xmlns:a16="http://schemas.microsoft.com/office/drawing/2014/main" id="{0533148D-FB16-456B-812C-C396125DB1DA}"/>
              </a:ext>
            </a:extLst>
          </p:cNvPr>
          <p:cNvSpPr>
            <a:spLocks noChangeAspect="1"/>
          </p:cNvSpPr>
          <p:nvPr/>
        </p:nvSpPr>
        <p:spPr>
          <a:xfrm>
            <a:off x="5450758" y="903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8" name="Rechteck 467">
            <a:extLst>
              <a:ext uri="{FF2B5EF4-FFF2-40B4-BE49-F238E27FC236}">
                <a16:creationId xmlns:a16="http://schemas.microsoft.com/office/drawing/2014/main" id="{1D3E4CE7-EA80-4541-AF4D-01CDA8161969}"/>
              </a:ext>
            </a:extLst>
          </p:cNvPr>
          <p:cNvSpPr>
            <a:spLocks noChangeAspect="1"/>
          </p:cNvSpPr>
          <p:nvPr/>
        </p:nvSpPr>
        <p:spPr>
          <a:xfrm>
            <a:off x="1267558" y="933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9" name="Rechteck 468">
            <a:extLst>
              <a:ext uri="{FF2B5EF4-FFF2-40B4-BE49-F238E27FC236}">
                <a16:creationId xmlns:a16="http://schemas.microsoft.com/office/drawing/2014/main" id="{DF0313A3-947B-49DA-B3B3-F55372B9C122}"/>
              </a:ext>
            </a:extLst>
          </p:cNvPr>
          <p:cNvSpPr>
            <a:spLocks noChangeAspect="1"/>
          </p:cNvSpPr>
          <p:nvPr/>
        </p:nvSpPr>
        <p:spPr>
          <a:xfrm>
            <a:off x="1865158" y="933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0" name="Rechteck 469">
            <a:extLst>
              <a:ext uri="{FF2B5EF4-FFF2-40B4-BE49-F238E27FC236}">
                <a16:creationId xmlns:a16="http://schemas.microsoft.com/office/drawing/2014/main" id="{36BAF9BF-F701-4000-A5A6-1D34DC222AE5}"/>
              </a:ext>
            </a:extLst>
          </p:cNvPr>
          <p:cNvSpPr>
            <a:spLocks noChangeAspect="1"/>
          </p:cNvSpPr>
          <p:nvPr/>
        </p:nvSpPr>
        <p:spPr>
          <a:xfrm>
            <a:off x="2163958" y="933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1" name="Rechteck 470">
            <a:extLst>
              <a:ext uri="{FF2B5EF4-FFF2-40B4-BE49-F238E27FC236}">
                <a16:creationId xmlns:a16="http://schemas.microsoft.com/office/drawing/2014/main" id="{6E4EA754-D0D9-4A4D-B22E-59E14EA583F1}"/>
              </a:ext>
            </a:extLst>
          </p:cNvPr>
          <p:cNvSpPr>
            <a:spLocks noChangeAspect="1"/>
          </p:cNvSpPr>
          <p:nvPr/>
        </p:nvSpPr>
        <p:spPr>
          <a:xfrm>
            <a:off x="968758" y="933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2" name="Rechteck 471">
            <a:extLst>
              <a:ext uri="{FF2B5EF4-FFF2-40B4-BE49-F238E27FC236}">
                <a16:creationId xmlns:a16="http://schemas.microsoft.com/office/drawing/2014/main" id="{9FD759C3-D2D1-4BD8-8EDD-1B1CCDCF2813}"/>
              </a:ext>
            </a:extLst>
          </p:cNvPr>
          <p:cNvSpPr>
            <a:spLocks noChangeAspect="1"/>
          </p:cNvSpPr>
          <p:nvPr/>
        </p:nvSpPr>
        <p:spPr>
          <a:xfrm>
            <a:off x="2462758" y="933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3" name="Rechteck 472">
            <a:extLst>
              <a:ext uri="{FF2B5EF4-FFF2-40B4-BE49-F238E27FC236}">
                <a16:creationId xmlns:a16="http://schemas.microsoft.com/office/drawing/2014/main" id="{B6176D92-AEF4-462D-B45F-A05D3DED0B63}"/>
              </a:ext>
            </a:extLst>
          </p:cNvPr>
          <p:cNvSpPr>
            <a:spLocks noChangeAspect="1"/>
          </p:cNvSpPr>
          <p:nvPr/>
        </p:nvSpPr>
        <p:spPr>
          <a:xfrm>
            <a:off x="2761558" y="933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4" name="Rechteck 473">
            <a:extLst>
              <a:ext uri="{FF2B5EF4-FFF2-40B4-BE49-F238E27FC236}">
                <a16:creationId xmlns:a16="http://schemas.microsoft.com/office/drawing/2014/main" id="{A3A8E6D3-219E-4C3F-82DB-B53BF2CF6108}"/>
              </a:ext>
            </a:extLst>
          </p:cNvPr>
          <p:cNvSpPr>
            <a:spLocks noChangeAspect="1"/>
          </p:cNvSpPr>
          <p:nvPr/>
        </p:nvSpPr>
        <p:spPr>
          <a:xfrm>
            <a:off x="3060358" y="933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5" name="Rechteck 474">
            <a:extLst>
              <a:ext uri="{FF2B5EF4-FFF2-40B4-BE49-F238E27FC236}">
                <a16:creationId xmlns:a16="http://schemas.microsoft.com/office/drawing/2014/main" id="{69482E49-529F-4E2D-9F1F-22E91D8912E8}"/>
              </a:ext>
            </a:extLst>
          </p:cNvPr>
          <p:cNvSpPr>
            <a:spLocks noChangeAspect="1"/>
          </p:cNvSpPr>
          <p:nvPr/>
        </p:nvSpPr>
        <p:spPr>
          <a:xfrm>
            <a:off x="3359158" y="933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6" name="Rechteck 475">
            <a:extLst>
              <a:ext uri="{FF2B5EF4-FFF2-40B4-BE49-F238E27FC236}">
                <a16:creationId xmlns:a16="http://schemas.microsoft.com/office/drawing/2014/main" id="{5881FCC8-0713-4718-9098-F12A97D362E2}"/>
              </a:ext>
            </a:extLst>
          </p:cNvPr>
          <p:cNvSpPr>
            <a:spLocks noChangeAspect="1"/>
          </p:cNvSpPr>
          <p:nvPr/>
        </p:nvSpPr>
        <p:spPr>
          <a:xfrm>
            <a:off x="3657958" y="933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7" name="Rechteck 476">
            <a:extLst>
              <a:ext uri="{FF2B5EF4-FFF2-40B4-BE49-F238E27FC236}">
                <a16:creationId xmlns:a16="http://schemas.microsoft.com/office/drawing/2014/main" id="{30F9C970-F3A7-4141-98AA-B576C3F9741A}"/>
              </a:ext>
            </a:extLst>
          </p:cNvPr>
          <p:cNvSpPr>
            <a:spLocks noChangeAspect="1"/>
          </p:cNvSpPr>
          <p:nvPr/>
        </p:nvSpPr>
        <p:spPr>
          <a:xfrm>
            <a:off x="3956758" y="933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8" name="Rechteck 477">
            <a:extLst>
              <a:ext uri="{FF2B5EF4-FFF2-40B4-BE49-F238E27FC236}">
                <a16:creationId xmlns:a16="http://schemas.microsoft.com/office/drawing/2014/main" id="{D19A3D71-FE81-4CC9-95EF-8E9F8FFFB765}"/>
              </a:ext>
            </a:extLst>
          </p:cNvPr>
          <p:cNvSpPr>
            <a:spLocks noChangeAspect="1"/>
          </p:cNvSpPr>
          <p:nvPr/>
        </p:nvSpPr>
        <p:spPr>
          <a:xfrm>
            <a:off x="4255558" y="933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9" name="Rechteck 478">
            <a:extLst>
              <a:ext uri="{FF2B5EF4-FFF2-40B4-BE49-F238E27FC236}">
                <a16:creationId xmlns:a16="http://schemas.microsoft.com/office/drawing/2014/main" id="{34552418-CE72-4249-8393-014316AE5330}"/>
              </a:ext>
            </a:extLst>
          </p:cNvPr>
          <p:cNvSpPr>
            <a:spLocks noChangeAspect="1"/>
          </p:cNvSpPr>
          <p:nvPr/>
        </p:nvSpPr>
        <p:spPr>
          <a:xfrm>
            <a:off x="4554358" y="933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0" name="Rechteck 479">
            <a:extLst>
              <a:ext uri="{FF2B5EF4-FFF2-40B4-BE49-F238E27FC236}">
                <a16:creationId xmlns:a16="http://schemas.microsoft.com/office/drawing/2014/main" id="{E234D358-4988-4015-9570-E3B33A4B0813}"/>
              </a:ext>
            </a:extLst>
          </p:cNvPr>
          <p:cNvSpPr>
            <a:spLocks noChangeAspect="1"/>
          </p:cNvSpPr>
          <p:nvPr/>
        </p:nvSpPr>
        <p:spPr>
          <a:xfrm>
            <a:off x="4853158" y="933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1" name="Rechteck 480">
            <a:extLst>
              <a:ext uri="{FF2B5EF4-FFF2-40B4-BE49-F238E27FC236}">
                <a16:creationId xmlns:a16="http://schemas.microsoft.com/office/drawing/2014/main" id="{F3A5BBB8-8D61-4038-BF1B-DF73269927E4}"/>
              </a:ext>
            </a:extLst>
          </p:cNvPr>
          <p:cNvSpPr>
            <a:spLocks noChangeAspect="1"/>
          </p:cNvSpPr>
          <p:nvPr/>
        </p:nvSpPr>
        <p:spPr>
          <a:xfrm>
            <a:off x="1566358" y="933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2" name="Rechteck 481">
            <a:extLst>
              <a:ext uri="{FF2B5EF4-FFF2-40B4-BE49-F238E27FC236}">
                <a16:creationId xmlns:a16="http://schemas.microsoft.com/office/drawing/2014/main" id="{1A67BDE1-2A02-4B20-8D50-4192524BDB44}"/>
              </a:ext>
            </a:extLst>
          </p:cNvPr>
          <p:cNvSpPr>
            <a:spLocks noChangeAspect="1"/>
          </p:cNvSpPr>
          <p:nvPr/>
        </p:nvSpPr>
        <p:spPr>
          <a:xfrm>
            <a:off x="5151958" y="933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3" name="Rechteck 482">
            <a:extLst>
              <a:ext uri="{FF2B5EF4-FFF2-40B4-BE49-F238E27FC236}">
                <a16:creationId xmlns:a16="http://schemas.microsoft.com/office/drawing/2014/main" id="{988EF266-F6BD-422B-B85D-F4533D8480D1}"/>
              </a:ext>
            </a:extLst>
          </p:cNvPr>
          <p:cNvSpPr>
            <a:spLocks noChangeAspect="1"/>
          </p:cNvSpPr>
          <p:nvPr/>
        </p:nvSpPr>
        <p:spPr>
          <a:xfrm>
            <a:off x="5450758" y="933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956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8DC073C-C167-44C7-A6EB-7FE034E9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86" y="790574"/>
            <a:ext cx="4366744" cy="720000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82C4CB9F-A3CE-4C27-A6F8-F2D3452F971E}"/>
              </a:ext>
            </a:extLst>
          </p:cNvPr>
          <p:cNvSpPr>
            <a:spLocks noChangeAspect="1"/>
          </p:cNvSpPr>
          <p:nvPr/>
        </p:nvSpPr>
        <p:spPr>
          <a:xfrm>
            <a:off x="1267558" y="66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50CE49D-B60D-42C0-9A00-42AD5D2A4418}"/>
              </a:ext>
            </a:extLst>
          </p:cNvPr>
          <p:cNvSpPr>
            <a:spLocks noChangeAspect="1"/>
          </p:cNvSpPr>
          <p:nvPr/>
        </p:nvSpPr>
        <p:spPr>
          <a:xfrm>
            <a:off x="1865158" y="66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743CA2D-6B3D-472B-AEBE-1919B063EB0A}"/>
              </a:ext>
            </a:extLst>
          </p:cNvPr>
          <p:cNvSpPr>
            <a:spLocks noChangeAspect="1"/>
          </p:cNvSpPr>
          <p:nvPr/>
        </p:nvSpPr>
        <p:spPr>
          <a:xfrm>
            <a:off x="2163958" y="66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409C09D-5FA0-4C2B-8F9F-B0B1BB5B6C7F}"/>
              </a:ext>
            </a:extLst>
          </p:cNvPr>
          <p:cNvSpPr>
            <a:spLocks noChangeAspect="1"/>
          </p:cNvSpPr>
          <p:nvPr/>
        </p:nvSpPr>
        <p:spPr>
          <a:xfrm>
            <a:off x="968758" y="66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2108FF8-C72D-47AB-BBDA-B295453F349D}"/>
              </a:ext>
            </a:extLst>
          </p:cNvPr>
          <p:cNvSpPr>
            <a:spLocks noChangeAspect="1"/>
          </p:cNvSpPr>
          <p:nvPr/>
        </p:nvSpPr>
        <p:spPr>
          <a:xfrm>
            <a:off x="2462758" y="66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79E8F9-A3F8-4683-8343-9C8D54543345}"/>
              </a:ext>
            </a:extLst>
          </p:cNvPr>
          <p:cNvSpPr>
            <a:spLocks noChangeAspect="1"/>
          </p:cNvSpPr>
          <p:nvPr/>
        </p:nvSpPr>
        <p:spPr>
          <a:xfrm>
            <a:off x="2761558" y="66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1BC9314-1177-4C0E-8BBE-ECEB0B0D7BFC}"/>
              </a:ext>
            </a:extLst>
          </p:cNvPr>
          <p:cNvSpPr>
            <a:spLocks noChangeAspect="1"/>
          </p:cNvSpPr>
          <p:nvPr/>
        </p:nvSpPr>
        <p:spPr>
          <a:xfrm>
            <a:off x="3060358" y="66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09C8A0E-ADFF-4DBE-99C8-92328909E9D9}"/>
              </a:ext>
            </a:extLst>
          </p:cNvPr>
          <p:cNvSpPr>
            <a:spLocks noChangeAspect="1"/>
          </p:cNvSpPr>
          <p:nvPr/>
        </p:nvSpPr>
        <p:spPr>
          <a:xfrm>
            <a:off x="3359158" y="66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ACF3C2A-8E24-4E2E-8017-9674CFF810AD}"/>
              </a:ext>
            </a:extLst>
          </p:cNvPr>
          <p:cNvSpPr>
            <a:spLocks noChangeAspect="1"/>
          </p:cNvSpPr>
          <p:nvPr/>
        </p:nvSpPr>
        <p:spPr>
          <a:xfrm>
            <a:off x="3657958" y="66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B7D0EBC-9505-440A-A05E-95C9E7C320DC}"/>
              </a:ext>
            </a:extLst>
          </p:cNvPr>
          <p:cNvSpPr>
            <a:spLocks noChangeAspect="1"/>
          </p:cNvSpPr>
          <p:nvPr/>
        </p:nvSpPr>
        <p:spPr>
          <a:xfrm>
            <a:off x="3956758" y="66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BBD91E9-28AE-4E61-A9DE-119C9C1C7AAF}"/>
              </a:ext>
            </a:extLst>
          </p:cNvPr>
          <p:cNvSpPr>
            <a:spLocks noChangeAspect="1"/>
          </p:cNvSpPr>
          <p:nvPr/>
        </p:nvSpPr>
        <p:spPr>
          <a:xfrm>
            <a:off x="4255558" y="66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EEFE6AF-254A-4909-A062-1275060E853A}"/>
              </a:ext>
            </a:extLst>
          </p:cNvPr>
          <p:cNvSpPr>
            <a:spLocks noChangeAspect="1"/>
          </p:cNvSpPr>
          <p:nvPr/>
        </p:nvSpPr>
        <p:spPr>
          <a:xfrm>
            <a:off x="4554358" y="66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9E2DBD9-5799-485C-98A5-4021FBF6EFC5}"/>
              </a:ext>
            </a:extLst>
          </p:cNvPr>
          <p:cNvSpPr>
            <a:spLocks noChangeAspect="1"/>
          </p:cNvSpPr>
          <p:nvPr/>
        </p:nvSpPr>
        <p:spPr>
          <a:xfrm>
            <a:off x="4853158" y="66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B259C9A-E799-4004-8C1C-5108BB2664CE}"/>
              </a:ext>
            </a:extLst>
          </p:cNvPr>
          <p:cNvSpPr>
            <a:spLocks noChangeAspect="1"/>
          </p:cNvSpPr>
          <p:nvPr/>
        </p:nvSpPr>
        <p:spPr>
          <a:xfrm>
            <a:off x="1566358" y="66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D964F0C-D7C8-4E1F-9314-0E32B8852A79}"/>
              </a:ext>
            </a:extLst>
          </p:cNvPr>
          <p:cNvSpPr>
            <a:spLocks noChangeAspect="1"/>
          </p:cNvSpPr>
          <p:nvPr/>
        </p:nvSpPr>
        <p:spPr>
          <a:xfrm>
            <a:off x="5151958" y="66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900305D-35AA-47CC-A476-7FCBE8BF9844}"/>
              </a:ext>
            </a:extLst>
          </p:cNvPr>
          <p:cNvSpPr>
            <a:spLocks noChangeAspect="1"/>
          </p:cNvSpPr>
          <p:nvPr/>
        </p:nvSpPr>
        <p:spPr>
          <a:xfrm>
            <a:off x="5450758" y="66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D343B6A-42AB-4A35-85AA-8536FCADBBBB}"/>
              </a:ext>
            </a:extLst>
          </p:cNvPr>
          <p:cNvSpPr>
            <a:spLocks noChangeAspect="1"/>
          </p:cNvSpPr>
          <p:nvPr/>
        </p:nvSpPr>
        <p:spPr>
          <a:xfrm>
            <a:off x="1267558" y="96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E93C73C-DB8E-447A-9BA4-A93813E61516}"/>
              </a:ext>
            </a:extLst>
          </p:cNvPr>
          <p:cNvSpPr>
            <a:spLocks noChangeAspect="1"/>
          </p:cNvSpPr>
          <p:nvPr/>
        </p:nvSpPr>
        <p:spPr>
          <a:xfrm>
            <a:off x="1865158" y="96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E6C6BC7-01DA-4CE3-8EAF-1D3B857D163A}"/>
              </a:ext>
            </a:extLst>
          </p:cNvPr>
          <p:cNvSpPr>
            <a:spLocks noChangeAspect="1"/>
          </p:cNvSpPr>
          <p:nvPr/>
        </p:nvSpPr>
        <p:spPr>
          <a:xfrm>
            <a:off x="2163958" y="96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E997A8C-7C6F-4321-B026-12C1B4B339B1}"/>
              </a:ext>
            </a:extLst>
          </p:cNvPr>
          <p:cNvSpPr>
            <a:spLocks noChangeAspect="1"/>
          </p:cNvSpPr>
          <p:nvPr/>
        </p:nvSpPr>
        <p:spPr>
          <a:xfrm>
            <a:off x="968758" y="96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8B2D879-5FFD-4050-BE70-7F4D0C898812}"/>
              </a:ext>
            </a:extLst>
          </p:cNvPr>
          <p:cNvSpPr>
            <a:spLocks noChangeAspect="1"/>
          </p:cNvSpPr>
          <p:nvPr/>
        </p:nvSpPr>
        <p:spPr>
          <a:xfrm>
            <a:off x="2462758" y="96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CBF7333-6078-4877-B5D7-74DF6D87C3D6}"/>
              </a:ext>
            </a:extLst>
          </p:cNvPr>
          <p:cNvSpPr>
            <a:spLocks noChangeAspect="1"/>
          </p:cNvSpPr>
          <p:nvPr/>
        </p:nvSpPr>
        <p:spPr>
          <a:xfrm>
            <a:off x="2761558" y="96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FEA2BA5-902A-4CFF-AD6B-AED6433657F4}"/>
              </a:ext>
            </a:extLst>
          </p:cNvPr>
          <p:cNvSpPr>
            <a:spLocks noChangeAspect="1"/>
          </p:cNvSpPr>
          <p:nvPr/>
        </p:nvSpPr>
        <p:spPr>
          <a:xfrm>
            <a:off x="3060358" y="96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117181A1-D0F8-441B-8DFA-12DBA619E447}"/>
              </a:ext>
            </a:extLst>
          </p:cNvPr>
          <p:cNvSpPr>
            <a:spLocks noChangeAspect="1"/>
          </p:cNvSpPr>
          <p:nvPr/>
        </p:nvSpPr>
        <p:spPr>
          <a:xfrm>
            <a:off x="3359158" y="96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0D19740-6E99-4FF5-833F-155692AB1BE6}"/>
              </a:ext>
            </a:extLst>
          </p:cNvPr>
          <p:cNvSpPr>
            <a:spLocks noChangeAspect="1"/>
          </p:cNvSpPr>
          <p:nvPr/>
        </p:nvSpPr>
        <p:spPr>
          <a:xfrm>
            <a:off x="3657958" y="96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9D7D699-AA03-4725-89C4-FDCBA6E17D4A}"/>
              </a:ext>
            </a:extLst>
          </p:cNvPr>
          <p:cNvSpPr>
            <a:spLocks noChangeAspect="1"/>
          </p:cNvSpPr>
          <p:nvPr/>
        </p:nvSpPr>
        <p:spPr>
          <a:xfrm>
            <a:off x="3956758" y="96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2000412-6165-4931-9502-4BF6F8511861}"/>
              </a:ext>
            </a:extLst>
          </p:cNvPr>
          <p:cNvSpPr>
            <a:spLocks noChangeAspect="1"/>
          </p:cNvSpPr>
          <p:nvPr/>
        </p:nvSpPr>
        <p:spPr>
          <a:xfrm>
            <a:off x="4255558" y="96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6A304EC-9967-4A0B-BAC3-0BC0DC1DFA5C}"/>
              </a:ext>
            </a:extLst>
          </p:cNvPr>
          <p:cNvSpPr>
            <a:spLocks noChangeAspect="1"/>
          </p:cNvSpPr>
          <p:nvPr/>
        </p:nvSpPr>
        <p:spPr>
          <a:xfrm>
            <a:off x="4554358" y="96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02EE3EA9-00D2-4003-839B-0E0B236F6A0D}"/>
              </a:ext>
            </a:extLst>
          </p:cNvPr>
          <p:cNvSpPr>
            <a:spLocks noChangeAspect="1"/>
          </p:cNvSpPr>
          <p:nvPr/>
        </p:nvSpPr>
        <p:spPr>
          <a:xfrm>
            <a:off x="4853158" y="96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C9EB9A1-4D90-42AD-AAF2-765953B0C1FA}"/>
              </a:ext>
            </a:extLst>
          </p:cNvPr>
          <p:cNvSpPr>
            <a:spLocks noChangeAspect="1"/>
          </p:cNvSpPr>
          <p:nvPr/>
        </p:nvSpPr>
        <p:spPr>
          <a:xfrm>
            <a:off x="1566358" y="96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E93D7B4-72A5-4F92-9D08-D973A20E7CF3}"/>
              </a:ext>
            </a:extLst>
          </p:cNvPr>
          <p:cNvSpPr>
            <a:spLocks noChangeAspect="1"/>
          </p:cNvSpPr>
          <p:nvPr/>
        </p:nvSpPr>
        <p:spPr>
          <a:xfrm>
            <a:off x="5151958" y="96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58DD8619-C447-4D11-858A-E9B0E41C2FC6}"/>
              </a:ext>
            </a:extLst>
          </p:cNvPr>
          <p:cNvSpPr>
            <a:spLocks noChangeAspect="1"/>
          </p:cNvSpPr>
          <p:nvPr/>
        </p:nvSpPr>
        <p:spPr>
          <a:xfrm>
            <a:off x="5450758" y="96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7893FF0-A2B2-4702-8ACD-2254FF781506}"/>
              </a:ext>
            </a:extLst>
          </p:cNvPr>
          <p:cNvSpPr>
            <a:spLocks noChangeAspect="1"/>
          </p:cNvSpPr>
          <p:nvPr/>
        </p:nvSpPr>
        <p:spPr>
          <a:xfrm>
            <a:off x="1267558" y="126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F5244B9-2DF4-4F23-9BA6-C554AD38DDB1}"/>
              </a:ext>
            </a:extLst>
          </p:cNvPr>
          <p:cNvSpPr>
            <a:spLocks noChangeAspect="1"/>
          </p:cNvSpPr>
          <p:nvPr/>
        </p:nvSpPr>
        <p:spPr>
          <a:xfrm>
            <a:off x="1865158" y="126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9AB0E7B-6F63-420A-BD00-023E3FCFC305}"/>
              </a:ext>
            </a:extLst>
          </p:cNvPr>
          <p:cNvSpPr>
            <a:spLocks noChangeAspect="1"/>
          </p:cNvSpPr>
          <p:nvPr/>
        </p:nvSpPr>
        <p:spPr>
          <a:xfrm>
            <a:off x="2163958" y="126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F7D8325-13FC-4E05-B504-BA2D5E380566}"/>
              </a:ext>
            </a:extLst>
          </p:cNvPr>
          <p:cNvSpPr>
            <a:spLocks noChangeAspect="1"/>
          </p:cNvSpPr>
          <p:nvPr/>
        </p:nvSpPr>
        <p:spPr>
          <a:xfrm>
            <a:off x="968758" y="126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1C20C7E-7AD1-4FF6-846E-1F93219F19F2}"/>
              </a:ext>
            </a:extLst>
          </p:cNvPr>
          <p:cNvSpPr>
            <a:spLocks noChangeAspect="1"/>
          </p:cNvSpPr>
          <p:nvPr/>
        </p:nvSpPr>
        <p:spPr>
          <a:xfrm>
            <a:off x="2462758" y="126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E4BF08FC-E34D-462D-9BF8-93A0E2E6B53F}"/>
              </a:ext>
            </a:extLst>
          </p:cNvPr>
          <p:cNvSpPr>
            <a:spLocks noChangeAspect="1"/>
          </p:cNvSpPr>
          <p:nvPr/>
        </p:nvSpPr>
        <p:spPr>
          <a:xfrm>
            <a:off x="2761558" y="126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42736412-5784-4BBE-AF9E-3DAE6915EEF9}"/>
              </a:ext>
            </a:extLst>
          </p:cNvPr>
          <p:cNvSpPr>
            <a:spLocks noChangeAspect="1"/>
          </p:cNvSpPr>
          <p:nvPr/>
        </p:nvSpPr>
        <p:spPr>
          <a:xfrm>
            <a:off x="3060358" y="126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7B15B05-455D-4591-AC0A-0A5665144CE5}"/>
              </a:ext>
            </a:extLst>
          </p:cNvPr>
          <p:cNvSpPr>
            <a:spLocks noChangeAspect="1"/>
          </p:cNvSpPr>
          <p:nvPr/>
        </p:nvSpPr>
        <p:spPr>
          <a:xfrm>
            <a:off x="3359158" y="126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D2F08A6-E446-4B55-B971-1C39633D404C}"/>
              </a:ext>
            </a:extLst>
          </p:cNvPr>
          <p:cNvSpPr>
            <a:spLocks noChangeAspect="1"/>
          </p:cNvSpPr>
          <p:nvPr/>
        </p:nvSpPr>
        <p:spPr>
          <a:xfrm>
            <a:off x="3657958" y="126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50D9154E-3DD1-427F-B748-63E2E767469F}"/>
              </a:ext>
            </a:extLst>
          </p:cNvPr>
          <p:cNvSpPr>
            <a:spLocks noChangeAspect="1"/>
          </p:cNvSpPr>
          <p:nvPr/>
        </p:nvSpPr>
        <p:spPr>
          <a:xfrm>
            <a:off x="3956758" y="126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6D1109A9-5128-45E7-BD15-87A8019072F7}"/>
              </a:ext>
            </a:extLst>
          </p:cNvPr>
          <p:cNvSpPr>
            <a:spLocks noChangeAspect="1"/>
          </p:cNvSpPr>
          <p:nvPr/>
        </p:nvSpPr>
        <p:spPr>
          <a:xfrm>
            <a:off x="4255558" y="126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7363C736-B8FE-4554-8414-D14C3F05B9F3}"/>
              </a:ext>
            </a:extLst>
          </p:cNvPr>
          <p:cNvSpPr>
            <a:spLocks noChangeAspect="1"/>
          </p:cNvSpPr>
          <p:nvPr/>
        </p:nvSpPr>
        <p:spPr>
          <a:xfrm>
            <a:off x="4554358" y="126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BB7373A2-90D2-4A45-BC6D-1FC954494342}"/>
              </a:ext>
            </a:extLst>
          </p:cNvPr>
          <p:cNvSpPr>
            <a:spLocks noChangeAspect="1"/>
          </p:cNvSpPr>
          <p:nvPr/>
        </p:nvSpPr>
        <p:spPr>
          <a:xfrm>
            <a:off x="4853158" y="126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14F0E7B-14D0-452B-99D0-7F4845781B56}"/>
              </a:ext>
            </a:extLst>
          </p:cNvPr>
          <p:cNvSpPr>
            <a:spLocks noChangeAspect="1"/>
          </p:cNvSpPr>
          <p:nvPr/>
        </p:nvSpPr>
        <p:spPr>
          <a:xfrm>
            <a:off x="1566358" y="126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AFBED6F-5236-4EFB-8B74-0A9B798B907D}"/>
              </a:ext>
            </a:extLst>
          </p:cNvPr>
          <p:cNvSpPr>
            <a:spLocks noChangeAspect="1"/>
          </p:cNvSpPr>
          <p:nvPr/>
        </p:nvSpPr>
        <p:spPr>
          <a:xfrm>
            <a:off x="5151958" y="126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40D1C03-9AD7-4A89-84BD-65162899CEA3}"/>
              </a:ext>
            </a:extLst>
          </p:cNvPr>
          <p:cNvSpPr>
            <a:spLocks noChangeAspect="1"/>
          </p:cNvSpPr>
          <p:nvPr/>
        </p:nvSpPr>
        <p:spPr>
          <a:xfrm>
            <a:off x="5450758" y="126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3B039CF-FB4A-4E96-925A-9FF055BDFCCC}"/>
              </a:ext>
            </a:extLst>
          </p:cNvPr>
          <p:cNvSpPr>
            <a:spLocks noChangeAspect="1"/>
          </p:cNvSpPr>
          <p:nvPr/>
        </p:nvSpPr>
        <p:spPr>
          <a:xfrm>
            <a:off x="1267558" y="156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883866C3-0291-46B2-825A-CFC6F2B5E423}"/>
              </a:ext>
            </a:extLst>
          </p:cNvPr>
          <p:cNvSpPr>
            <a:spLocks noChangeAspect="1"/>
          </p:cNvSpPr>
          <p:nvPr/>
        </p:nvSpPr>
        <p:spPr>
          <a:xfrm>
            <a:off x="1865158" y="156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4ED0A276-DB32-4B75-8EAE-5F09ACEF2BC3}"/>
              </a:ext>
            </a:extLst>
          </p:cNvPr>
          <p:cNvSpPr>
            <a:spLocks noChangeAspect="1"/>
          </p:cNvSpPr>
          <p:nvPr/>
        </p:nvSpPr>
        <p:spPr>
          <a:xfrm>
            <a:off x="2163958" y="156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D0B089D9-A10A-4DA6-8CC1-6AFA1C9FFC66}"/>
              </a:ext>
            </a:extLst>
          </p:cNvPr>
          <p:cNvSpPr>
            <a:spLocks noChangeAspect="1"/>
          </p:cNvSpPr>
          <p:nvPr/>
        </p:nvSpPr>
        <p:spPr>
          <a:xfrm>
            <a:off x="968758" y="156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63C21E3E-AEF2-4ED5-9876-11445E8C7195}"/>
              </a:ext>
            </a:extLst>
          </p:cNvPr>
          <p:cNvSpPr>
            <a:spLocks noChangeAspect="1"/>
          </p:cNvSpPr>
          <p:nvPr/>
        </p:nvSpPr>
        <p:spPr>
          <a:xfrm>
            <a:off x="2462758" y="156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E056D628-1B77-43B6-9FCC-163EC7805FE4}"/>
              </a:ext>
            </a:extLst>
          </p:cNvPr>
          <p:cNvSpPr>
            <a:spLocks noChangeAspect="1"/>
          </p:cNvSpPr>
          <p:nvPr/>
        </p:nvSpPr>
        <p:spPr>
          <a:xfrm>
            <a:off x="2761558" y="156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48C6BA87-7C10-4CA3-BBED-5AB8893A8CCE}"/>
              </a:ext>
            </a:extLst>
          </p:cNvPr>
          <p:cNvSpPr>
            <a:spLocks noChangeAspect="1"/>
          </p:cNvSpPr>
          <p:nvPr/>
        </p:nvSpPr>
        <p:spPr>
          <a:xfrm>
            <a:off x="3060358" y="156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9DDDEE0E-83A1-487E-B489-315B5A060187}"/>
              </a:ext>
            </a:extLst>
          </p:cNvPr>
          <p:cNvSpPr>
            <a:spLocks noChangeAspect="1"/>
          </p:cNvSpPr>
          <p:nvPr/>
        </p:nvSpPr>
        <p:spPr>
          <a:xfrm>
            <a:off x="3359158" y="156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927831A-5244-4E12-A69D-1F70E9705D6A}"/>
              </a:ext>
            </a:extLst>
          </p:cNvPr>
          <p:cNvSpPr>
            <a:spLocks noChangeAspect="1"/>
          </p:cNvSpPr>
          <p:nvPr/>
        </p:nvSpPr>
        <p:spPr>
          <a:xfrm>
            <a:off x="3657958" y="156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E0B8004-362E-4731-A6AE-A6E735FE1BCA}"/>
              </a:ext>
            </a:extLst>
          </p:cNvPr>
          <p:cNvSpPr>
            <a:spLocks noChangeAspect="1"/>
          </p:cNvSpPr>
          <p:nvPr/>
        </p:nvSpPr>
        <p:spPr>
          <a:xfrm>
            <a:off x="3956758" y="156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00DD183-16D4-4552-A3F1-298B73552FA6}"/>
              </a:ext>
            </a:extLst>
          </p:cNvPr>
          <p:cNvSpPr>
            <a:spLocks noChangeAspect="1"/>
          </p:cNvSpPr>
          <p:nvPr/>
        </p:nvSpPr>
        <p:spPr>
          <a:xfrm>
            <a:off x="4255558" y="156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B8EE648-C40F-4114-BDBF-7063AB2BB056}"/>
              </a:ext>
            </a:extLst>
          </p:cNvPr>
          <p:cNvSpPr>
            <a:spLocks noChangeAspect="1"/>
          </p:cNvSpPr>
          <p:nvPr/>
        </p:nvSpPr>
        <p:spPr>
          <a:xfrm>
            <a:off x="4554358" y="156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1FF6B3F-B85D-4084-A5F0-1924568D2A6C}"/>
              </a:ext>
            </a:extLst>
          </p:cNvPr>
          <p:cNvSpPr>
            <a:spLocks noChangeAspect="1"/>
          </p:cNvSpPr>
          <p:nvPr/>
        </p:nvSpPr>
        <p:spPr>
          <a:xfrm>
            <a:off x="4853158" y="156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0885F876-F266-44F3-8ADB-FD378AE7B434}"/>
              </a:ext>
            </a:extLst>
          </p:cNvPr>
          <p:cNvSpPr>
            <a:spLocks noChangeAspect="1"/>
          </p:cNvSpPr>
          <p:nvPr/>
        </p:nvSpPr>
        <p:spPr>
          <a:xfrm>
            <a:off x="1566358" y="156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FDFFF7F0-2D14-4E95-9CB9-8A9E13F0F9D5}"/>
              </a:ext>
            </a:extLst>
          </p:cNvPr>
          <p:cNvSpPr>
            <a:spLocks noChangeAspect="1"/>
          </p:cNvSpPr>
          <p:nvPr/>
        </p:nvSpPr>
        <p:spPr>
          <a:xfrm>
            <a:off x="5151958" y="156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DD4E6943-26E6-4DE8-9155-D43AC76E11E9}"/>
              </a:ext>
            </a:extLst>
          </p:cNvPr>
          <p:cNvSpPr>
            <a:spLocks noChangeAspect="1"/>
          </p:cNvSpPr>
          <p:nvPr/>
        </p:nvSpPr>
        <p:spPr>
          <a:xfrm>
            <a:off x="5450758" y="156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E8DB555C-59B9-4C8F-B3F0-3A89974B5167}"/>
              </a:ext>
            </a:extLst>
          </p:cNvPr>
          <p:cNvSpPr>
            <a:spLocks noChangeAspect="1"/>
          </p:cNvSpPr>
          <p:nvPr/>
        </p:nvSpPr>
        <p:spPr>
          <a:xfrm>
            <a:off x="1267558" y="186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A2B253FF-15F6-4C5B-BBC8-D1CAAEE8B79E}"/>
              </a:ext>
            </a:extLst>
          </p:cNvPr>
          <p:cNvSpPr>
            <a:spLocks noChangeAspect="1"/>
          </p:cNvSpPr>
          <p:nvPr/>
        </p:nvSpPr>
        <p:spPr>
          <a:xfrm>
            <a:off x="1865158" y="186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0FB0F5B-AC8C-4A28-BA08-E51BF9676BEB}"/>
              </a:ext>
            </a:extLst>
          </p:cNvPr>
          <p:cNvSpPr>
            <a:spLocks noChangeAspect="1"/>
          </p:cNvSpPr>
          <p:nvPr/>
        </p:nvSpPr>
        <p:spPr>
          <a:xfrm>
            <a:off x="2163958" y="186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1D8268DD-DFC4-46C7-8F26-CF49CBD01CA1}"/>
              </a:ext>
            </a:extLst>
          </p:cNvPr>
          <p:cNvSpPr>
            <a:spLocks noChangeAspect="1"/>
          </p:cNvSpPr>
          <p:nvPr/>
        </p:nvSpPr>
        <p:spPr>
          <a:xfrm>
            <a:off x="968758" y="186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1BCFAE34-74EA-4F16-9AD4-74673FD1FF80}"/>
              </a:ext>
            </a:extLst>
          </p:cNvPr>
          <p:cNvSpPr>
            <a:spLocks noChangeAspect="1"/>
          </p:cNvSpPr>
          <p:nvPr/>
        </p:nvSpPr>
        <p:spPr>
          <a:xfrm>
            <a:off x="2462758" y="186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2AAAF44F-71C3-4353-A3D0-DC135DC79EA6}"/>
              </a:ext>
            </a:extLst>
          </p:cNvPr>
          <p:cNvSpPr>
            <a:spLocks noChangeAspect="1"/>
          </p:cNvSpPr>
          <p:nvPr/>
        </p:nvSpPr>
        <p:spPr>
          <a:xfrm>
            <a:off x="2761558" y="186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859F1F53-1706-41F4-893A-9BC846725C7E}"/>
              </a:ext>
            </a:extLst>
          </p:cNvPr>
          <p:cNvSpPr>
            <a:spLocks noChangeAspect="1"/>
          </p:cNvSpPr>
          <p:nvPr/>
        </p:nvSpPr>
        <p:spPr>
          <a:xfrm>
            <a:off x="3060358" y="186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01D431D0-E193-4A6E-AE4B-588226ADD811}"/>
              </a:ext>
            </a:extLst>
          </p:cNvPr>
          <p:cNvSpPr>
            <a:spLocks noChangeAspect="1"/>
          </p:cNvSpPr>
          <p:nvPr/>
        </p:nvSpPr>
        <p:spPr>
          <a:xfrm>
            <a:off x="3359158" y="186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B24CA3F2-2137-4A14-A516-8DA819A96275}"/>
              </a:ext>
            </a:extLst>
          </p:cNvPr>
          <p:cNvSpPr>
            <a:spLocks noChangeAspect="1"/>
          </p:cNvSpPr>
          <p:nvPr/>
        </p:nvSpPr>
        <p:spPr>
          <a:xfrm>
            <a:off x="3657958" y="186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A2E18608-6E68-4B70-A730-AD139DF596D2}"/>
              </a:ext>
            </a:extLst>
          </p:cNvPr>
          <p:cNvSpPr>
            <a:spLocks noChangeAspect="1"/>
          </p:cNvSpPr>
          <p:nvPr/>
        </p:nvSpPr>
        <p:spPr>
          <a:xfrm>
            <a:off x="3956758" y="186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F033D313-FE9F-4727-B6D7-8155848E18F0}"/>
              </a:ext>
            </a:extLst>
          </p:cNvPr>
          <p:cNvSpPr>
            <a:spLocks noChangeAspect="1"/>
          </p:cNvSpPr>
          <p:nvPr/>
        </p:nvSpPr>
        <p:spPr>
          <a:xfrm>
            <a:off x="4255558" y="186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E701F7B4-E99F-43A1-9097-CCD5472FAF38}"/>
              </a:ext>
            </a:extLst>
          </p:cNvPr>
          <p:cNvSpPr>
            <a:spLocks noChangeAspect="1"/>
          </p:cNvSpPr>
          <p:nvPr/>
        </p:nvSpPr>
        <p:spPr>
          <a:xfrm>
            <a:off x="4554358" y="186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088B6861-F1FD-4AE4-A35F-31BDF9A0848F}"/>
              </a:ext>
            </a:extLst>
          </p:cNvPr>
          <p:cNvSpPr>
            <a:spLocks noChangeAspect="1"/>
          </p:cNvSpPr>
          <p:nvPr/>
        </p:nvSpPr>
        <p:spPr>
          <a:xfrm>
            <a:off x="4853158" y="186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225E56BA-E45B-4EDD-A654-BA99E48BFFAD}"/>
              </a:ext>
            </a:extLst>
          </p:cNvPr>
          <p:cNvSpPr>
            <a:spLocks noChangeAspect="1"/>
          </p:cNvSpPr>
          <p:nvPr/>
        </p:nvSpPr>
        <p:spPr>
          <a:xfrm>
            <a:off x="1566358" y="186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1F99617C-C3D1-4DC7-BFD1-025FC026791E}"/>
              </a:ext>
            </a:extLst>
          </p:cNvPr>
          <p:cNvSpPr>
            <a:spLocks noChangeAspect="1"/>
          </p:cNvSpPr>
          <p:nvPr/>
        </p:nvSpPr>
        <p:spPr>
          <a:xfrm>
            <a:off x="5151958" y="186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E600E5A7-F4B8-4F37-AA78-34CC553DD20C}"/>
              </a:ext>
            </a:extLst>
          </p:cNvPr>
          <p:cNvSpPr>
            <a:spLocks noChangeAspect="1"/>
          </p:cNvSpPr>
          <p:nvPr/>
        </p:nvSpPr>
        <p:spPr>
          <a:xfrm>
            <a:off x="5450758" y="186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0992DEE2-4288-45AC-AB5E-625D81C433C8}"/>
              </a:ext>
            </a:extLst>
          </p:cNvPr>
          <p:cNvSpPr>
            <a:spLocks noChangeAspect="1"/>
          </p:cNvSpPr>
          <p:nvPr/>
        </p:nvSpPr>
        <p:spPr>
          <a:xfrm>
            <a:off x="1267558" y="2163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8CE1E8E4-E9D7-49B7-AB14-683AC329C2C1}"/>
              </a:ext>
            </a:extLst>
          </p:cNvPr>
          <p:cNvSpPr>
            <a:spLocks noChangeAspect="1"/>
          </p:cNvSpPr>
          <p:nvPr/>
        </p:nvSpPr>
        <p:spPr>
          <a:xfrm>
            <a:off x="1865158" y="2163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C48EA7A6-CE9E-4E75-A216-E2E76663AB88}"/>
              </a:ext>
            </a:extLst>
          </p:cNvPr>
          <p:cNvSpPr>
            <a:spLocks noChangeAspect="1"/>
          </p:cNvSpPr>
          <p:nvPr/>
        </p:nvSpPr>
        <p:spPr>
          <a:xfrm>
            <a:off x="2163958" y="2163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F721727C-1444-4E92-A874-0632E3A17C86}"/>
              </a:ext>
            </a:extLst>
          </p:cNvPr>
          <p:cNvSpPr>
            <a:spLocks noChangeAspect="1"/>
          </p:cNvSpPr>
          <p:nvPr/>
        </p:nvSpPr>
        <p:spPr>
          <a:xfrm>
            <a:off x="968758" y="2163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90ABA00D-5DE1-4D7F-A7BF-9E32929ECEC7}"/>
              </a:ext>
            </a:extLst>
          </p:cNvPr>
          <p:cNvSpPr>
            <a:spLocks noChangeAspect="1"/>
          </p:cNvSpPr>
          <p:nvPr/>
        </p:nvSpPr>
        <p:spPr>
          <a:xfrm>
            <a:off x="2462758" y="2163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8F0EC6A4-8734-4C98-9125-DF01F50906B9}"/>
              </a:ext>
            </a:extLst>
          </p:cNvPr>
          <p:cNvSpPr>
            <a:spLocks noChangeAspect="1"/>
          </p:cNvSpPr>
          <p:nvPr/>
        </p:nvSpPr>
        <p:spPr>
          <a:xfrm>
            <a:off x="2761558" y="2163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33921843-F16D-40F8-831E-F8957DE35937}"/>
              </a:ext>
            </a:extLst>
          </p:cNvPr>
          <p:cNvSpPr>
            <a:spLocks noChangeAspect="1"/>
          </p:cNvSpPr>
          <p:nvPr/>
        </p:nvSpPr>
        <p:spPr>
          <a:xfrm>
            <a:off x="3060358" y="2163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C13865F0-B6FF-4061-BADA-18B22BD0D015}"/>
              </a:ext>
            </a:extLst>
          </p:cNvPr>
          <p:cNvSpPr>
            <a:spLocks noChangeAspect="1"/>
          </p:cNvSpPr>
          <p:nvPr/>
        </p:nvSpPr>
        <p:spPr>
          <a:xfrm>
            <a:off x="3359158" y="2163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E274FA6D-B21C-4FE9-96BA-B86ECA060C82}"/>
              </a:ext>
            </a:extLst>
          </p:cNvPr>
          <p:cNvSpPr>
            <a:spLocks noChangeAspect="1"/>
          </p:cNvSpPr>
          <p:nvPr/>
        </p:nvSpPr>
        <p:spPr>
          <a:xfrm>
            <a:off x="3657958" y="2163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242FB354-4174-475D-BD99-B5EC6131875B}"/>
              </a:ext>
            </a:extLst>
          </p:cNvPr>
          <p:cNvSpPr>
            <a:spLocks noChangeAspect="1"/>
          </p:cNvSpPr>
          <p:nvPr/>
        </p:nvSpPr>
        <p:spPr>
          <a:xfrm>
            <a:off x="3956758" y="2163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D82AFB33-6AED-4241-879E-6164D3EA1E63}"/>
              </a:ext>
            </a:extLst>
          </p:cNvPr>
          <p:cNvSpPr>
            <a:spLocks noChangeAspect="1"/>
          </p:cNvSpPr>
          <p:nvPr/>
        </p:nvSpPr>
        <p:spPr>
          <a:xfrm>
            <a:off x="4255558" y="2163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FFF04651-DC1D-4110-BE13-286808C710C9}"/>
              </a:ext>
            </a:extLst>
          </p:cNvPr>
          <p:cNvSpPr>
            <a:spLocks noChangeAspect="1"/>
          </p:cNvSpPr>
          <p:nvPr/>
        </p:nvSpPr>
        <p:spPr>
          <a:xfrm>
            <a:off x="4554358" y="2163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91777264-204F-476D-9BAA-10B71F0637DB}"/>
              </a:ext>
            </a:extLst>
          </p:cNvPr>
          <p:cNvSpPr>
            <a:spLocks noChangeAspect="1"/>
          </p:cNvSpPr>
          <p:nvPr/>
        </p:nvSpPr>
        <p:spPr>
          <a:xfrm>
            <a:off x="4853158" y="2163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7791666-3776-49F7-96AE-F580BBBC38DE}"/>
              </a:ext>
            </a:extLst>
          </p:cNvPr>
          <p:cNvSpPr>
            <a:spLocks noChangeAspect="1"/>
          </p:cNvSpPr>
          <p:nvPr/>
        </p:nvSpPr>
        <p:spPr>
          <a:xfrm>
            <a:off x="1566358" y="2163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E547F405-D2DE-4A6B-B9A6-62F2B2C9611C}"/>
              </a:ext>
            </a:extLst>
          </p:cNvPr>
          <p:cNvSpPr>
            <a:spLocks noChangeAspect="1"/>
          </p:cNvSpPr>
          <p:nvPr/>
        </p:nvSpPr>
        <p:spPr>
          <a:xfrm>
            <a:off x="5151958" y="2163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3F14610-52FE-4933-936C-7C9C3255C831}"/>
              </a:ext>
            </a:extLst>
          </p:cNvPr>
          <p:cNvSpPr>
            <a:spLocks noChangeAspect="1"/>
          </p:cNvSpPr>
          <p:nvPr/>
        </p:nvSpPr>
        <p:spPr>
          <a:xfrm>
            <a:off x="5450758" y="2163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1F7BFB38-8FEF-4033-961C-6C2E860D3595}"/>
              </a:ext>
            </a:extLst>
          </p:cNvPr>
          <p:cNvSpPr>
            <a:spLocks noChangeAspect="1"/>
          </p:cNvSpPr>
          <p:nvPr/>
        </p:nvSpPr>
        <p:spPr>
          <a:xfrm>
            <a:off x="1267558" y="2462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FC04BA8F-B255-4C0A-8438-432246B9C183}"/>
              </a:ext>
            </a:extLst>
          </p:cNvPr>
          <p:cNvSpPr>
            <a:spLocks noChangeAspect="1"/>
          </p:cNvSpPr>
          <p:nvPr/>
        </p:nvSpPr>
        <p:spPr>
          <a:xfrm>
            <a:off x="1865158" y="2462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9DBF26A8-C0F1-4168-9F8B-9B5E0E70468F}"/>
              </a:ext>
            </a:extLst>
          </p:cNvPr>
          <p:cNvSpPr>
            <a:spLocks noChangeAspect="1"/>
          </p:cNvSpPr>
          <p:nvPr/>
        </p:nvSpPr>
        <p:spPr>
          <a:xfrm>
            <a:off x="2163958" y="2462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D2FF4BD2-37F8-4532-92DF-F3E442BFC3E2}"/>
              </a:ext>
            </a:extLst>
          </p:cNvPr>
          <p:cNvSpPr>
            <a:spLocks noChangeAspect="1"/>
          </p:cNvSpPr>
          <p:nvPr/>
        </p:nvSpPr>
        <p:spPr>
          <a:xfrm>
            <a:off x="968758" y="2462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8B69637C-9837-42BC-9830-62792258DE1F}"/>
              </a:ext>
            </a:extLst>
          </p:cNvPr>
          <p:cNvSpPr>
            <a:spLocks noChangeAspect="1"/>
          </p:cNvSpPr>
          <p:nvPr/>
        </p:nvSpPr>
        <p:spPr>
          <a:xfrm>
            <a:off x="2462758" y="2462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0AF99C17-65AC-4273-82EF-50C247E3C407}"/>
              </a:ext>
            </a:extLst>
          </p:cNvPr>
          <p:cNvSpPr>
            <a:spLocks noChangeAspect="1"/>
          </p:cNvSpPr>
          <p:nvPr/>
        </p:nvSpPr>
        <p:spPr>
          <a:xfrm>
            <a:off x="2761558" y="2462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4876C41-D20E-47CC-8C32-DCB24F198EDA}"/>
              </a:ext>
            </a:extLst>
          </p:cNvPr>
          <p:cNvSpPr>
            <a:spLocks noChangeAspect="1"/>
          </p:cNvSpPr>
          <p:nvPr/>
        </p:nvSpPr>
        <p:spPr>
          <a:xfrm>
            <a:off x="3060358" y="2462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96D0FE55-BA1B-4382-BE01-0FFBDD357953}"/>
              </a:ext>
            </a:extLst>
          </p:cNvPr>
          <p:cNvSpPr>
            <a:spLocks noChangeAspect="1"/>
          </p:cNvSpPr>
          <p:nvPr/>
        </p:nvSpPr>
        <p:spPr>
          <a:xfrm>
            <a:off x="3359158" y="2462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B993B975-E0B0-420A-8CA4-EB0C9B2081D7}"/>
              </a:ext>
            </a:extLst>
          </p:cNvPr>
          <p:cNvSpPr>
            <a:spLocks noChangeAspect="1"/>
          </p:cNvSpPr>
          <p:nvPr/>
        </p:nvSpPr>
        <p:spPr>
          <a:xfrm>
            <a:off x="3657958" y="2462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574E53B7-2CE8-4F5E-9438-F45CC2240524}"/>
              </a:ext>
            </a:extLst>
          </p:cNvPr>
          <p:cNvSpPr>
            <a:spLocks noChangeAspect="1"/>
          </p:cNvSpPr>
          <p:nvPr/>
        </p:nvSpPr>
        <p:spPr>
          <a:xfrm>
            <a:off x="3956758" y="2462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1159CD65-DF85-43F5-9202-0F5FC7517718}"/>
              </a:ext>
            </a:extLst>
          </p:cNvPr>
          <p:cNvSpPr>
            <a:spLocks noChangeAspect="1"/>
          </p:cNvSpPr>
          <p:nvPr/>
        </p:nvSpPr>
        <p:spPr>
          <a:xfrm>
            <a:off x="4255558" y="2462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4C5A5EA-1738-409D-B789-17D0FE8600D1}"/>
              </a:ext>
            </a:extLst>
          </p:cNvPr>
          <p:cNvSpPr>
            <a:spLocks noChangeAspect="1"/>
          </p:cNvSpPr>
          <p:nvPr/>
        </p:nvSpPr>
        <p:spPr>
          <a:xfrm>
            <a:off x="4554358" y="2462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526B31F0-1991-45C2-9014-F071BED8957E}"/>
              </a:ext>
            </a:extLst>
          </p:cNvPr>
          <p:cNvSpPr>
            <a:spLocks noChangeAspect="1"/>
          </p:cNvSpPr>
          <p:nvPr/>
        </p:nvSpPr>
        <p:spPr>
          <a:xfrm>
            <a:off x="4853158" y="2462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AFF7594F-2629-45C9-ADFE-FD6CE10CFB40}"/>
              </a:ext>
            </a:extLst>
          </p:cNvPr>
          <p:cNvSpPr>
            <a:spLocks noChangeAspect="1"/>
          </p:cNvSpPr>
          <p:nvPr/>
        </p:nvSpPr>
        <p:spPr>
          <a:xfrm>
            <a:off x="1566358" y="2462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F6644189-EDAE-47F9-B648-68E39841C8CE}"/>
              </a:ext>
            </a:extLst>
          </p:cNvPr>
          <p:cNvSpPr>
            <a:spLocks noChangeAspect="1"/>
          </p:cNvSpPr>
          <p:nvPr/>
        </p:nvSpPr>
        <p:spPr>
          <a:xfrm>
            <a:off x="5151958" y="2462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8EF85823-1014-466D-8BF5-65E9B5D29977}"/>
              </a:ext>
            </a:extLst>
          </p:cNvPr>
          <p:cNvSpPr>
            <a:spLocks noChangeAspect="1"/>
          </p:cNvSpPr>
          <p:nvPr/>
        </p:nvSpPr>
        <p:spPr>
          <a:xfrm>
            <a:off x="5450758" y="2462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36D3A965-75F2-4720-AD55-88ABC3F21BEA}"/>
              </a:ext>
            </a:extLst>
          </p:cNvPr>
          <p:cNvSpPr>
            <a:spLocks noChangeAspect="1"/>
          </p:cNvSpPr>
          <p:nvPr/>
        </p:nvSpPr>
        <p:spPr>
          <a:xfrm>
            <a:off x="1267558" y="2761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6F5277C9-28B9-49C4-B45C-26FC615B3E63}"/>
              </a:ext>
            </a:extLst>
          </p:cNvPr>
          <p:cNvSpPr>
            <a:spLocks noChangeAspect="1"/>
          </p:cNvSpPr>
          <p:nvPr/>
        </p:nvSpPr>
        <p:spPr>
          <a:xfrm>
            <a:off x="1865158" y="2761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4C50A2CC-000D-43CA-AF1C-406A44A24B6A}"/>
              </a:ext>
            </a:extLst>
          </p:cNvPr>
          <p:cNvSpPr>
            <a:spLocks noChangeAspect="1"/>
          </p:cNvSpPr>
          <p:nvPr/>
        </p:nvSpPr>
        <p:spPr>
          <a:xfrm>
            <a:off x="2163958" y="2761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375249C4-1D0F-4A0B-B53E-5170EA078D49}"/>
              </a:ext>
            </a:extLst>
          </p:cNvPr>
          <p:cNvSpPr>
            <a:spLocks noChangeAspect="1"/>
          </p:cNvSpPr>
          <p:nvPr/>
        </p:nvSpPr>
        <p:spPr>
          <a:xfrm>
            <a:off x="968758" y="2761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FF1F7B74-F63A-4D4E-B201-AAFA9A7A4771}"/>
              </a:ext>
            </a:extLst>
          </p:cNvPr>
          <p:cNvSpPr>
            <a:spLocks noChangeAspect="1"/>
          </p:cNvSpPr>
          <p:nvPr/>
        </p:nvSpPr>
        <p:spPr>
          <a:xfrm>
            <a:off x="2462758" y="2761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1CF0B356-B30C-4362-92E5-413B6B3BA279}"/>
              </a:ext>
            </a:extLst>
          </p:cNvPr>
          <p:cNvSpPr>
            <a:spLocks noChangeAspect="1"/>
          </p:cNvSpPr>
          <p:nvPr/>
        </p:nvSpPr>
        <p:spPr>
          <a:xfrm>
            <a:off x="2761558" y="2761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2FFA1B7B-D683-488D-92A6-EB1CD02ED846}"/>
              </a:ext>
            </a:extLst>
          </p:cNvPr>
          <p:cNvSpPr>
            <a:spLocks noChangeAspect="1"/>
          </p:cNvSpPr>
          <p:nvPr/>
        </p:nvSpPr>
        <p:spPr>
          <a:xfrm>
            <a:off x="3060358" y="2761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9F1699EE-91C5-426E-87A7-5B73E0E441CF}"/>
              </a:ext>
            </a:extLst>
          </p:cNvPr>
          <p:cNvSpPr>
            <a:spLocks noChangeAspect="1"/>
          </p:cNvSpPr>
          <p:nvPr/>
        </p:nvSpPr>
        <p:spPr>
          <a:xfrm>
            <a:off x="3359158" y="2761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2821ECF3-8D91-44CA-9C45-1C730BDD2B44}"/>
              </a:ext>
            </a:extLst>
          </p:cNvPr>
          <p:cNvSpPr>
            <a:spLocks noChangeAspect="1"/>
          </p:cNvSpPr>
          <p:nvPr/>
        </p:nvSpPr>
        <p:spPr>
          <a:xfrm>
            <a:off x="3657958" y="2761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716F0158-8C5E-43F7-9EB3-1CC5D7D81BFA}"/>
              </a:ext>
            </a:extLst>
          </p:cNvPr>
          <p:cNvSpPr>
            <a:spLocks noChangeAspect="1"/>
          </p:cNvSpPr>
          <p:nvPr/>
        </p:nvSpPr>
        <p:spPr>
          <a:xfrm>
            <a:off x="3956758" y="2761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0368E555-D9E1-4CDD-AB62-D20A51257ED9}"/>
              </a:ext>
            </a:extLst>
          </p:cNvPr>
          <p:cNvSpPr>
            <a:spLocks noChangeAspect="1"/>
          </p:cNvSpPr>
          <p:nvPr/>
        </p:nvSpPr>
        <p:spPr>
          <a:xfrm>
            <a:off x="4255558" y="2761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A434DF3C-4DEF-4FD6-8E91-ADF5E2900F17}"/>
              </a:ext>
            </a:extLst>
          </p:cNvPr>
          <p:cNvSpPr>
            <a:spLocks noChangeAspect="1"/>
          </p:cNvSpPr>
          <p:nvPr/>
        </p:nvSpPr>
        <p:spPr>
          <a:xfrm>
            <a:off x="4554358" y="2761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24610F22-0710-4475-99F3-7C2EF6B5A125}"/>
              </a:ext>
            </a:extLst>
          </p:cNvPr>
          <p:cNvSpPr>
            <a:spLocks noChangeAspect="1"/>
          </p:cNvSpPr>
          <p:nvPr/>
        </p:nvSpPr>
        <p:spPr>
          <a:xfrm>
            <a:off x="4853158" y="2761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1D97C468-B827-4234-B2EB-1B44206F6B29}"/>
              </a:ext>
            </a:extLst>
          </p:cNvPr>
          <p:cNvSpPr>
            <a:spLocks noChangeAspect="1"/>
          </p:cNvSpPr>
          <p:nvPr/>
        </p:nvSpPr>
        <p:spPr>
          <a:xfrm>
            <a:off x="1566358" y="2761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9FD42F34-D014-451A-9FE9-1349A2C59754}"/>
              </a:ext>
            </a:extLst>
          </p:cNvPr>
          <p:cNvSpPr>
            <a:spLocks noChangeAspect="1"/>
          </p:cNvSpPr>
          <p:nvPr/>
        </p:nvSpPr>
        <p:spPr>
          <a:xfrm>
            <a:off x="5151958" y="2761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EA0C7835-85F5-42B7-8737-C92E3FF3E80F}"/>
              </a:ext>
            </a:extLst>
          </p:cNvPr>
          <p:cNvSpPr>
            <a:spLocks noChangeAspect="1"/>
          </p:cNvSpPr>
          <p:nvPr/>
        </p:nvSpPr>
        <p:spPr>
          <a:xfrm>
            <a:off x="5450758" y="2761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8E991F42-D658-4D8B-A542-BAE0DEEC269D}"/>
              </a:ext>
            </a:extLst>
          </p:cNvPr>
          <p:cNvSpPr>
            <a:spLocks noChangeAspect="1"/>
          </p:cNvSpPr>
          <p:nvPr/>
        </p:nvSpPr>
        <p:spPr>
          <a:xfrm>
            <a:off x="1267558" y="3060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F8D442CF-50BE-4EAD-8D15-8FBC6708DD2E}"/>
              </a:ext>
            </a:extLst>
          </p:cNvPr>
          <p:cNvSpPr>
            <a:spLocks noChangeAspect="1"/>
          </p:cNvSpPr>
          <p:nvPr/>
        </p:nvSpPr>
        <p:spPr>
          <a:xfrm>
            <a:off x="1865158" y="3060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DD841010-0ADE-4704-8B14-4452F8124735}"/>
              </a:ext>
            </a:extLst>
          </p:cNvPr>
          <p:cNvSpPr>
            <a:spLocks noChangeAspect="1"/>
          </p:cNvSpPr>
          <p:nvPr/>
        </p:nvSpPr>
        <p:spPr>
          <a:xfrm>
            <a:off x="2163958" y="3060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A33BA499-3C10-4E31-97C5-F0ECDF07A056}"/>
              </a:ext>
            </a:extLst>
          </p:cNvPr>
          <p:cNvSpPr>
            <a:spLocks noChangeAspect="1"/>
          </p:cNvSpPr>
          <p:nvPr/>
        </p:nvSpPr>
        <p:spPr>
          <a:xfrm>
            <a:off x="968758" y="3060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7BAB1E22-B665-4B49-8288-27EC83E7A35A}"/>
              </a:ext>
            </a:extLst>
          </p:cNvPr>
          <p:cNvSpPr>
            <a:spLocks noChangeAspect="1"/>
          </p:cNvSpPr>
          <p:nvPr/>
        </p:nvSpPr>
        <p:spPr>
          <a:xfrm>
            <a:off x="2462758" y="3060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232FBD39-C1E8-4280-97B6-59F417072870}"/>
              </a:ext>
            </a:extLst>
          </p:cNvPr>
          <p:cNvSpPr>
            <a:spLocks noChangeAspect="1"/>
          </p:cNvSpPr>
          <p:nvPr/>
        </p:nvSpPr>
        <p:spPr>
          <a:xfrm>
            <a:off x="2761558" y="3060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1205C5D1-7071-4084-BBE5-577766DAC658}"/>
              </a:ext>
            </a:extLst>
          </p:cNvPr>
          <p:cNvSpPr>
            <a:spLocks noChangeAspect="1"/>
          </p:cNvSpPr>
          <p:nvPr/>
        </p:nvSpPr>
        <p:spPr>
          <a:xfrm>
            <a:off x="3060358" y="3060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71B22307-6296-4D14-9795-1A7230D3A6BA}"/>
              </a:ext>
            </a:extLst>
          </p:cNvPr>
          <p:cNvSpPr>
            <a:spLocks noChangeAspect="1"/>
          </p:cNvSpPr>
          <p:nvPr/>
        </p:nvSpPr>
        <p:spPr>
          <a:xfrm>
            <a:off x="3359158" y="3060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D1C8D3B-59C6-438F-AD9C-14C0AD3DDEEE}"/>
              </a:ext>
            </a:extLst>
          </p:cNvPr>
          <p:cNvSpPr>
            <a:spLocks noChangeAspect="1"/>
          </p:cNvSpPr>
          <p:nvPr/>
        </p:nvSpPr>
        <p:spPr>
          <a:xfrm>
            <a:off x="3657958" y="3060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19F02A71-5868-4F42-967F-5D6884794D0F}"/>
              </a:ext>
            </a:extLst>
          </p:cNvPr>
          <p:cNvSpPr>
            <a:spLocks noChangeAspect="1"/>
          </p:cNvSpPr>
          <p:nvPr/>
        </p:nvSpPr>
        <p:spPr>
          <a:xfrm>
            <a:off x="3956758" y="3060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5726EA8F-19A0-43DB-9256-CD2350EC0EA3}"/>
              </a:ext>
            </a:extLst>
          </p:cNvPr>
          <p:cNvSpPr>
            <a:spLocks noChangeAspect="1"/>
          </p:cNvSpPr>
          <p:nvPr/>
        </p:nvSpPr>
        <p:spPr>
          <a:xfrm>
            <a:off x="4255558" y="3060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16055818-416E-46C8-9E61-80D6DF9810E8}"/>
              </a:ext>
            </a:extLst>
          </p:cNvPr>
          <p:cNvSpPr>
            <a:spLocks noChangeAspect="1"/>
          </p:cNvSpPr>
          <p:nvPr/>
        </p:nvSpPr>
        <p:spPr>
          <a:xfrm>
            <a:off x="4554358" y="3060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256ED4B-F0B2-4316-AED4-53233BE48A82}"/>
              </a:ext>
            </a:extLst>
          </p:cNvPr>
          <p:cNvSpPr>
            <a:spLocks noChangeAspect="1"/>
          </p:cNvSpPr>
          <p:nvPr/>
        </p:nvSpPr>
        <p:spPr>
          <a:xfrm>
            <a:off x="4853158" y="3060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1CDE07A9-24BA-4661-B359-D28C482C8611}"/>
              </a:ext>
            </a:extLst>
          </p:cNvPr>
          <p:cNvSpPr>
            <a:spLocks noChangeAspect="1"/>
          </p:cNvSpPr>
          <p:nvPr/>
        </p:nvSpPr>
        <p:spPr>
          <a:xfrm>
            <a:off x="1566358" y="3060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6F942AE3-25A2-4BDE-8CFA-69802DB12D81}"/>
              </a:ext>
            </a:extLst>
          </p:cNvPr>
          <p:cNvSpPr>
            <a:spLocks noChangeAspect="1"/>
          </p:cNvSpPr>
          <p:nvPr/>
        </p:nvSpPr>
        <p:spPr>
          <a:xfrm>
            <a:off x="5151958" y="3060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D34A53E-4B3F-46F3-86DF-12CC1F5BEBCA}"/>
              </a:ext>
            </a:extLst>
          </p:cNvPr>
          <p:cNvSpPr>
            <a:spLocks noChangeAspect="1"/>
          </p:cNvSpPr>
          <p:nvPr/>
        </p:nvSpPr>
        <p:spPr>
          <a:xfrm>
            <a:off x="5450758" y="3060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1B98F11-7F8A-41E3-8831-0843B2A1569C}"/>
              </a:ext>
            </a:extLst>
          </p:cNvPr>
          <p:cNvSpPr>
            <a:spLocks noChangeAspect="1"/>
          </p:cNvSpPr>
          <p:nvPr/>
        </p:nvSpPr>
        <p:spPr>
          <a:xfrm>
            <a:off x="1267558" y="3359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D15733AE-9890-4E30-9C5B-FCF45B29B2E8}"/>
              </a:ext>
            </a:extLst>
          </p:cNvPr>
          <p:cNvSpPr>
            <a:spLocks noChangeAspect="1"/>
          </p:cNvSpPr>
          <p:nvPr/>
        </p:nvSpPr>
        <p:spPr>
          <a:xfrm>
            <a:off x="1865158" y="3359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F7A282E7-6154-47BC-9F40-50DC4795FD0C}"/>
              </a:ext>
            </a:extLst>
          </p:cNvPr>
          <p:cNvSpPr>
            <a:spLocks noChangeAspect="1"/>
          </p:cNvSpPr>
          <p:nvPr/>
        </p:nvSpPr>
        <p:spPr>
          <a:xfrm>
            <a:off x="2163958" y="3359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B6F1EEE9-2E37-457C-BDD9-B35B39235250}"/>
              </a:ext>
            </a:extLst>
          </p:cNvPr>
          <p:cNvSpPr>
            <a:spLocks noChangeAspect="1"/>
          </p:cNvSpPr>
          <p:nvPr/>
        </p:nvSpPr>
        <p:spPr>
          <a:xfrm>
            <a:off x="968758" y="3359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5608C07C-F815-43A9-AD14-B1BB0CCFC7A5}"/>
              </a:ext>
            </a:extLst>
          </p:cNvPr>
          <p:cNvSpPr>
            <a:spLocks noChangeAspect="1"/>
          </p:cNvSpPr>
          <p:nvPr/>
        </p:nvSpPr>
        <p:spPr>
          <a:xfrm>
            <a:off x="2462758" y="3359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FD06E896-D9DC-4BA3-9E1D-44C584376FC3}"/>
              </a:ext>
            </a:extLst>
          </p:cNvPr>
          <p:cNvSpPr>
            <a:spLocks noChangeAspect="1"/>
          </p:cNvSpPr>
          <p:nvPr/>
        </p:nvSpPr>
        <p:spPr>
          <a:xfrm>
            <a:off x="2761558" y="3359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AB576CA9-8DC1-4460-9880-519E7C685448}"/>
              </a:ext>
            </a:extLst>
          </p:cNvPr>
          <p:cNvSpPr>
            <a:spLocks noChangeAspect="1"/>
          </p:cNvSpPr>
          <p:nvPr/>
        </p:nvSpPr>
        <p:spPr>
          <a:xfrm>
            <a:off x="3060358" y="3359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D00D454B-D038-4897-AA7D-F0A384FCDA3E}"/>
              </a:ext>
            </a:extLst>
          </p:cNvPr>
          <p:cNvSpPr>
            <a:spLocks noChangeAspect="1"/>
          </p:cNvSpPr>
          <p:nvPr/>
        </p:nvSpPr>
        <p:spPr>
          <a:xfrm>
            <a:off x="3359158" y="3359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1B33244E-FCFF-4AD9-9F4A-66E773A2DE0B}"/>
              </a:ext>
            </a:extLst>
          </p:cNvPr>
          <p:cNvSpPr>
            <a:spLocks noChangeAspect="1"/>
          </p:cNvSpPr>
          <p:nvPr/>
        </p:nvSpPr>
        <p:spPr>
          <a:xfrm>
            <a:off x="3657958" y="3359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A5BCB3E9-A14F-4BBF-A8D8-CCFDE4F9B192}"/>
              </a:ext>
            </a:extLst>
          </p:cNvPr>
          <p:cNvSpPr>
            <a:spLocks noChangeAspect="1"/>
          </p:cNvSpPr>
          <p:nvPr/>
        </p:nvSpPr>
        <p:spPr>
          <a:xfrm>
            <a:off x="3956758" y="3359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35A66DAA-C49B-4B98-8BE8-394F29B308DE}"/>
              </a:ext>
            </a:extLst>
          </p:cNvPr>
          <p:cNvSpPr>
            <a:spLocks noChangeAspect="1"/>
          </p:cNvSpPr>
          <p:nvPr/>
        </p:nvSpPr>
        <p:spPr>
          <a:xfrm>
            <a:off x="4255558" y="3359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26921F50-83D8-4D0E-A6BD-1B0FEE9D32DC}"/>
              </a:ext>
            </a:extLst>
          </p:cNvPr>
          <p:cNvSpPr>
            <a:spLocks noChangeAspect="1"/>
          </p:cNvSpPr>
          <p:nvPr/>
        </p:nvSpPr>
        <p:spPr>
          <a:xfrm>
            <a:off x="4554358" y="3359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F7783717-554B-4C07-BD8E-7531501C1F32}"/>
              </a:ext>
            </a:extLst>
          </p:cNvPr>
          <p:cNvSpPr>
            <a:spLocks noChangeAspect="1"/>
          </p:cNvSpPr>
          <p:nvPr/>
        </p:nvSpPr>
        <p:spPr>
          <a:xfrm>
            <a:off x="4853158" y="3359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A47E2879-8524-4CF3-A199-D69C2DCC86BB}"/>
              </a:ext>
            </a:extLst>
          </p:cNvPr>
          <p:cNvSpPr>
            <a:spLocks noChangeAspect="1"/>
          </p:cNvSpPr>
          <p:nvPr/>
        </p:nvSpPr>
        <p:spPr>
          <a:xfrm>
            <a:off x="1566358" y="3359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7500C09-EF39-4F72-B024-FCFF439895C8}"/>
              </a:ext>
            </a:extLst>
          </p:cNvPr>
          <p:cNvSpPr>
            <a:spLocks noChangeAspect="1"/>
          </p:cNvSpPr>
          <p:nvPr/>
        </p:nvSpPr>
        <p:spPr>
          <a:xfrm>
            <a:off x="5151958" y="3359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37DBC669-6ED8-46FC-A4FA-F0B5E66AAB2E}"/>
              </a:ext>
            </a:extLst>
          </p:cNvPr>
          <p:cNvSpPr>
            <a:spLocks noChangeAspect="1"/>
          </p:cNvSpPr>
          <p:nvPr/>
        </p:nvSpPr>
        <p:spPr>
          <a:xfrm>
            <a:off x="5450758" y="3359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47D4C311-A5FA-4ECD-88E4-D98338C94E30}"/>
              </a:ext>
            </a:extLst>
          </p:cNvPr>
          <p:cNvSpPr>
            <a:spLocks noChangeAspect="1"/>
          </p:cNvSpPr>
          <p:nvPr/>
        </p:nvSpPr>
        <p:spPr>
          <a:xfrm>
            <a:off x="1267558" y="3657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BC3EBD80-D470-49EC-AA1B-E15A595494D0}"/>
              </a:ext>
            </a:extLst>
          </p:cNvPr>
          <p:cNvSpPr>
            <a:spLocks noChangeAspect="1"/>
          </p:cNvSpPr>
          <p:nvPr/>
        </p:nvSpPr>
        <p:spPr>
          <a:xfrm>
            <a:off x="1865158" y="3657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8707D606-25F0-4799-82B3-3387507534EA}"/>
              </a:ext>
            </a:extLst>
          </p:cNvPr>
          <p:cNvSpPr>
            <a:spLocks noChangeAspect="1"/>
          </p:cNvSpPr>
          <p:nvPr/>
        </p:nvSpPr>
        <p:spPr>
          <a:xfrm>
            <a:off x="2163958" y="3657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99733FAA-B300-4DB7-A1DD-2F969F291D00}"/>
              </a:ext>
            </a:extLst>
          </p:cNvPr>
          <p:cNvSpPr>
            <a:spLocks noChangeAspect="1"/>
          </p:cNvSpPr>
          <p:nvPr/>
        </p:nvSpPr>
        <p:spPr>
          <a:xfrm>
            <a:off x="968758" y="3657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43EC8E5E-5E30-40D0-B0AC-6BA35B07EC07}"/>
              </a:ext>
            </a:extLst>
          </p:cNvPr>
          <p:cNvSpPr>
            <a:spLocks noChangeAspect="1"/>
          </p:cNvSpPr>
          <p:nvPr/>
        </p:nvSpPr>
        <p:spPr>
          <a:xfrm>
            <a:off x="2462758" y="3657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F0000CC8-15FF-4F35-998B-00B9E53EFE87}"/>
              </a:ext>
            </a:extLst>
          </p:cNvPr>
          <p:cNvSpPr>
            <a:spLocks noChangeAspect="1"/>
          </p:cNvSpPr>
          <p:nvPr/>
        </p:nvSpPr>
        <p:spPr>
          <a:xfrm>
            <a:off x="2761558" y="3657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4D4DB67-F1B8-4ACD-B465-C0F644950CF5}"/>
              </a:ext>
            </a:extLst>
          </p:cNvPr>
          <p:cNvSpPr>
            <a:spLocks noChangeAspect="1"/>
          </p:cNvSpPr>
          <p:nvPr/>
        </p:nvSpPr>
        <p:spPr>
          <a:xfrm>
            <a:off x="3060358" y="3657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76A2669C-C3C1-4659-9988-1F91A25008AC}"/>
              </a:ext>
            </a:extLst>
          </p:cNvPr>
          <p:cNvSpPr>
            <a:spLocks noChangeAspect="1"/>
          </p:cNvSpPr>
          <p:nvPr/>
        </p:nvSpPr>
        <p:spPr>
          <a:xfrm>
            <a:off x="3359158" y="3657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588956C3-E7AD-44BC-8F22-09715758F862}"/>
              </a:ext>
            </a:extLst>
          </p:cNvPr>
          <p:cNvSpPr>
            <a:spLocks noChangeAspect="1"/>
          </p:cNvSpPr>
          <p:nvPr/>
        </p:nvSpPr>
        <p:spPr>
          <a:xfrm>
            <a:off x="3657958" y="3657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3CE543E-BE48-4DF4-A9B1-239DB59EC2BB}"/>
              </a:ext>
            </a:extLst>
          </p:cNvPr>
          <p:cNvSpPr>
            <a:spLocks noChangeAspect="1"/>
          </p:cNvSpPr>
          <p:nvPr/>
        </p:nvSpPr>
        <p:spPr>
          <a:xfrm>
            <a:off x="3956758" y="3657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D3727A9B-C48E-45BE-9C9D-6D289ABBBFA3}"/>
              </a:ext>
            </a:extLst>
          </p:cNvPr>
          <p:cNvSpPr>
            <a:spLocks noChangeAspect="1"/>
          </p:cNvSpPr>
          <p:nvPr/>
        </p:nvSpPr>
        <p:spPr>
          <a:xfrm>
            <a:off x="4255558" y="3657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8A7564D4-EA4D-4C03-9DE8-3BE932A05FE0}"/>
              </a:ext>
            </a:extLst>
          </p:cNvPr>
          <p:cNvSpPr>
            <a:spLocks noChangeAspect="1"/>
          </p:cNvSpPr>
          <p:nvPr/>
        </p:nvSpPr>
        <p:spPr>
          <a:xfrm>
            <a:off x="4554358" y="3657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40C11FE8-5CE6-4ADE-AF46-968E5FB80AD0}"/>
              </a:ext>
            </a:extLst>
          </p:cNvPr>
          <p:cNvSpPr>
            <a:spLocks noChangeAspect="1"/>
          </p:cNvSpPr>
          <p:nvPr/>
        </p:nvSpPr>
        <p:spPr>
          <a:xfrm>
            <a:off x="4853158" y="3657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646375A8-E8F0-4428-9F61-27F67829706C}"/>
              </a:ext>
            </a:extLst>
          </p:cNvPr>
          <p:cNvSpPr>
            <a:spLocks noChangeAspect="1"/>
          </p:cNvSpPr>
          <p:nvPr/>
        </p:nvSpPr>
        <p:spPr>
          <a:xfrm>
            <a:off x="1566358" y="3657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367E25FF-D1C8-4888-B6AF-F0B9235244FB}"/>
              </a:ext>
            </a:extLst>
          </p:cNvPr>
          <p:cNvSpPr>
            <a:spLocks noChangeAspect="1"/>
          </p:cNvSpPr>
          <p:nvPr/>
        </p:nvSpPr>
        <p:spPr>
          <a:xfrm>
            <a:off x="5151958" y="3657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ECEED2DF-A9D1-486F-B687-B371F98B57A7}"/>
              </a:ext>
            </a:extLst>
          </p:cNvPr>
          <p:cNvSpPr>
            <a:spLocks noChangeAspect="1"/>
          </p:cNvSpPr>
          <p:nvPr/>
        </p:nvSpPr>
        <p:spPr>
          <a:xfrm>
            <a:off x="5450758" y="3657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10A4B46F-3405-45F9-A422-E71D258A8383}"/>
              </a:ext>
            </a:extLst>
          </p:cNvPr>
          <p:cNvSpPr>
            <a:spLocks noChangeAspect="1"/>
          </p:cNvSpPr>
          <p:nvPr/>
        </p:nvSpPr>
        <p:spPr>
          <a:xfrm>
            <a:off x="1267558" y="3956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68C60E53-934D-4933-8EA9-8271F23F4C49}"/>
              </a:ext>
            </a:extLst>
          </p:cNvPr>
          <p:cNvSpPr>
            <a:spLocks noChangeAspect="1"/>
          </p:cNvSpPr>
          <p:nvPr/>
        </p:nvSpPr>
        <p:spPr>
          <a:xfrm>
            <a:off x="1865158" y="3956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C21EF4E7-1902-45D3-BB62-446EE65762DF}"/>
              </a:ext>
            </a:extLst>
          </p:cNvPr>
          <p:cNvSpPr>
            <a:spLocks noChangeAspect="1"/>
          </p:cNvSpPr>
          <p:nvPr/>
        </p:nvSpPr>
        <p:spPr>
          <a:xfrm>
            <a:off x="2163958" y="3956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66A53CBD-5AE8-4DFE-9D01-22A68595C35D}"/>
              </a:ext>
            </a:extLst>
          </p:cNvPr>
          <p:cNvSpPr>
            <a:spLocks noChangeAspect="1"/>
          </p:cNvSpPr>
          <p:nvPr/>
        </p:nvSpPr>
        <p:spPr>
          <a:xfrm>
            <a:off x="968758" y="3956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5F708616-983C-4BBD-B7AA-37837BE73A21}"/>
              </a:ext>
            </a:extLst>
          </p:cNvPr>
          <p:cNvSpPr>
            <a:spLocks noChangeAspect="1"/>
          </p:cNvSpPr>
          <p:nvPr/>
        </p:nvSpPr>
        <p:spPr>
          <a:xfrm>
            <a:off x="2462758" y="3956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D79C416F-2D01-419D-84A6-4CAC8401C44C}"/>
              </a:ext>
            </a:extLst>
          </p:cNvPr>
          <p:cNvSpPr>
            <a:spLocks noChangeAspect="1"/>
          </p:cNvSpPr>
          <p:nvPr/>
        </p:nvSpPr>
        <p:spPr>
          <a:xfrm>
            <a:off x="2761558" y="3956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67D3E9F9-7717-4B03-8DCD-B3E3D2AAD80B}"/>
              </a:ext>
            </a:extLst>
          </p:cNvPr>
          <p:cNvSpPr>
            <a:spLocks noChangeAspect="1"/>
          </p:cNvSpPr>
          <p:nvPr/>
        </p:nvSpPr>
        <p:spPr>
          <a:xfrm>
            <a:off x="3060358" y="3956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648981DE-7B56-488F-AC6E-354E8589D355}"/>
              </a:ext>
            </a:extLst>
          </p:cNvPr>
          <p:cNvSpPr>
            <a:spLocks noChangeAspect="1"/>
          </p:cNvSpPr>
          <p:nvPr/>
        </p:nvSpPr>
        <p:spPr>
          <a:xfrm>
            <a:off x="3359158" y="3956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18E7031B-4638-4FE6-BBFE-C3E8BC981FC1}"/>
              </a:ext>
            </a:extLst>
          </p:cNvPr>
          <p:cNvSpPr>
            <a:spLocks noChangeAspect="1"/>
          </p:cNvSpPr>
          <p:nvPr/>
        </p:nvSpPr>
        <p:spPr>
          <a:xfrm>
            <a:off x="3657958" y="3956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11D263A1-349B-4852-AB90-BE53A60834F0}"/>
              </a:ext>
            </a:extLst>
          </p:cNvPr>
          <p:cNvSpPr>
            <a:spLocks noChangeAspect="1"/>
          </p:cNvSpPr>
          <p:nvPr/>
        </p:nvSpPr>
        <p:spPr>
          <a:xfrm>
            <a:off x="3956758" y="3956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85AFD0E3-6CDD-47CC-90D4-2C1EE97C5DCE}"/>
              </a:ext>
            </a:extLst>
          </p:cNvPr>
          <p:cNvSpPr>
            <a:spLocks noChangeAspect="1"/>
          </p:cNvSpPr>
          <p:nvPr/>
        </p:nvSpPr>
        <p:spPr>
          <a:xfrm>
            <a:off x="4255558" y="3956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2FC6E6F5-8FCE-4CE5-A22B-D72F6E58CD1F}"/>
              </a:ext>
            </a:extLst>
          </p:cNvPr>
          <p:cNvSpPr>
            <a:spLocks noChangeAspect="1"/>
          </p:cNvSpPr>
          <p:nvPr/>
        </p:nvSpPr>
        <p:spPr>
          <a:xfrm>
            <a:off x="4554358" y="3956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0A7CA05D-CF04-45E9-B071-8DC963BD31A0}"/>
              </a:ext>
            </a:extLst>
          </p:cNvPr>
          <p:cNvSpPr>
            <a:spLocks noChangeAspect="1"/>
          </p:cNvSpPr>
          <p:nvPr/>
        </p:nvSpPr>
        <p:spPr>
          <a:xfrm>
            <a:off x="4853158" y="3956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7059D9CF-F343-4C1F-86B5-B1D87DA5E365}"/>
              </a:ext>
            </a:extLst>
          </p:cNvPr>
          <p:cNvSpPr>
            <a:spLocks noChangeAspect="1"/>
          </p:cNvSpPr>
          <p:nvPr/>
        </p:nvSpPr>
        <p:spPr>
          <a:xfrm>
            <a:off x="1566358" y="3956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BF67FF4B-301E-4332-8760-2138D657ABB5}"/>
              </a:ext>
            </a:extLst>
          </p:cNvPr>
          <p:cNvSpPr>
            <a:spLocks noChangeAspect="1"/>
          </p:cNvSpPr>
          <p:nvPr/>
        </p:nvSpPr>
        <p:spPr>
          <a:xfrm>
            <a:off x="5151958" y="3956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422783B4-0162-4469-B290-532F124EC5EA}"/>
              </a:ext>
            </a:extLst>
          </p:cNvPr>
          <p:cNvSpPr>
            <a:spLocks noChangeAspect="1"/>
          </p:cNvSpPr>
          <p:nvPr/>
        </p:nvSpPr>
        <p:spPr>
          <a:xfrm>
            <a:off x="5450758" y="3956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B1F8E851-B1CB-45ED-AD86-13585A58AAD6}"/>
              </a:ext>
            </a:extLst>
          </p:cNvPr>
          <p:cNvSpPr>
            <a:spLocks noChangeAspect="1"/>
          </p:cNvSpPr>
          <p:nvPr/>
        </p:nvSpPr>
        <p:spPr>
          <a:xfrm>
            <a:off x="1267558" y="4255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00F91EF3-A64D-4221-AA14-E671E83FFE8C}"/>
              </a:ext>
            </a:extLst>
          </p:cNvPr>
          <p:cNvSpPr>
            <a:spLocks noChangeAspect="1"/>
          </p:cNvSpPr>
          <p:nvPr/>
        </p:nvSpPr>
        <p:spPr>
          <a:xfrm>
            <a:off x="1865158" y="4255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A2A9AD18-1BAD-454B-80FA-09293E721F9B}"/>
              </a:ext>
            </a:extLst>
          </p:cNvPr>
          <p:cNvSpPr>
            <a:spLocks noChangeAspect="1"/>
          </p:cNvSpPr>
          <p:nvPr/>
        </p:nvSpPr>
        <p:spPr>
          <a:xfrm>
            <a:off x="2163958" y="4255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2C328E49-FAA2-4928-A996-F415A0F9B82D}"/>
              </a:ext>
            </a:extLst>
          </p:cNvPr>
          <p:cNvSpPr>
            <a:spLocks noChangeAspect="1"/>
          </p:cNvSpPr>
          <p:nvPr/>
        </p:nvSpPr>
        <p:spPr>
          <a:xfrm>
            <a:off x="968758" y="4255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4588ED00-C4A6-48B5-88D6-DFAEFCDBFE7E}"/>
              </a:ext>
            </a:extLst>
          </p:cNvPr>
          <p:cNvSpPr>
            <a:spLocks noChangeAspect="1"/>
          </p:cNvSpPr>
          <p:nvPr/>
        </p:nvSpPr>
        <p:spPr>
          <a:xfrm>
            <a:off x="2462758" y="4255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CB30997B-3458-4ED4-A9A8-48F80B18DA10}"/>
              </a:ext>
            </a:extLst>
          </p:cNvPr>
          <p:cNvSpPr>
            <a:spLocks noChangeAspect="1"/>
          </p:cNvSpPr>
          <p:nvPr/>
        </p:nvSpPr>
        <p:spPr>
          <a:xfrm>
            <a:off x="2761558" y="4255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269D19C3-E32D-49C8-B92A-EBD1E83E8349}"/>
              </a:ext>
            </a:extLst>
          </p:cNvPr>
          <p:cNvSpPr>
            <a:spLocks noChangeAspect="1"/>
          </p:cNvSpPr>
          <p:nvPr/>
        </p:nvSpPr>
        <p:spPr>
          <a:xfrm>
            <a:off x="3060358" y="4255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72BC75A-A53A-4E6B-B789-15D1D87B185A}"/>
              </a:ext>
            </a:extLst>
          </p:cNvPr>
          <p:cNvSpPr>
            <a:spLocks noChangeAspect="1"/>
          </p:cNvSpPr>
          <p:nvPr/>
        </p:nvSpPr>
        <p:spPr>
          <a:xfrm>
            <a:off x="3359158" y="4255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2B31370C-1612-4712-B8C0-F17A4F774EE6}"/>
              </a:ext>
            </a:extLst>
          </p:cNvPr>
          <p:cNvSpPr>
            <a:spLocks noChangeAspect="1"/>
          </p:cNvSpPr>
          <p:nvPr/>
        </p:nvSpPr>
        <p:spPr>
          <a:xfrm>
            <a:off x="3657958" y="4255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67AB27EF-50FF-4730-8B99-5DBD958E35D6}"/>
              </a:ext>
            </a:extLst>
          </p:cNvPr>
          <p:cNvSpPr>
            <a:spLocks noChangeAspect="1"/>
          </p:cNvSpPr>
          <p:nvPr/>
        </p:nvSpPr>
        <p:spPr>
          <a:xfrm>
            <a:off x="3956758" y="4255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B81BECD0-4B20-4A42-B9CD-5889D52B5D46}"/>
              </a:ext>
            </a:extLst>
          </p:cNvPr>
          <p:cNvSpPr>
            <a:spLocks noChangeAspect="1"/>
          </p:cNvSpPr>
          <p:nvPr/>
        </p:nvSpPr>
        <p:spPr>
          <a:xfrm>
            <a:off x="4255558" y="4255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51459C09-1BF3-4C74-862C-8A8179CA3D63}"/>
              </a:ext>
            </a:extLst>
          </p:cNvPr>
          <p:cNvSpPr>
            <a:spLocks noChangeAspect="1"/>
          </p:cNvSpPr>
          <p:nvPr/>
        </p:nvSpPr>
        <p:spPr>
          <a:xfrm>
            <a:off x="4554358" y="4255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Rechteck 207">
            <a:extLst>
              <a:ext uri="{FF2B5EF4-FFF2-40B4-BE49-F238E27FC236}">
                <a16:creationId xmlns:a16="http://schemas.microsoft.com/office/drawing/2014/main" id="{3CFB9DA7-A8B9-415A-B07D-1CAEF7630E3A}"/>
              </a:ext>
            </a:extLst>
          </p:cNvPr>
          <p:cNvSpPr>
            <a:spLocks noChangeAspect="1"/>
          </p:cNvSpPr>
          <p:nvPr/>
        </p:nvSpPr>
        <p:spPr>
          <a:xfrm>
            <a:off x="4853158" y="4255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4C404C3C-CCFF-4F9A-9C85-4B7AA7C958EF}"/>
              </a:ext>
            </a:extLst>
          </p:cNvPr>
          <p:cNvSpPr>
            <a:spLocks noChangeAspect="1"/>
          </p:cNvSpPr>
          <p:nvPr/>
        </p:nvSpPr>
        <p:spPr>
          <a:xfrm>
            <a:off x="1566358" y="4255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C70414B2-6C9C-49F7-8613-9B5576333774}"/>
              </a:ext>
            </a:extLst>
          </p:cNvPr>
          <p:cNvSpPr>
            <a:spLocks noChangeAspect="1"/>
          </p:cNvSpPr>
          <p:nvPr/>
        </p:nvSpPr>
        <p:spPr>
          <a:xfrm>
            <a:off x="5151958" y="4255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Rechteck 210">
            <a:extLst>
              <a:ext uri="{FF2B5EF4-FFF2-40B4-BE49-F238E27FC236}">
                <a16:creationId xmlns:a16="http://schemas.microsoft.com/office/drawing/2014/main" id="{610A14EA-A999-4C9C-B0F0-D08F556F40FF}"/>
              </a:ext>
            </a:extLst>
          </p:cNvPr>
          <p:cNvSpPr>
            <a:spLocks noChangeAspect="1"/>
          </p:cNvSpPr>
          <p:nvPr/>
        </p:nvSpPr>
        <p:spPr>
          <a:xfrm>
            <a:off x="5450758" y="4255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2" name="Rechteck 211">
            <a:extLst>
              <a:ext uri="{FF2B5EF4-FFF2-40B4-BE49-F238E27FC236}">
                <a16:creationId xmlns:a16="http://schemas.microsoft.com/office/drawing/2014/main" id="{302403A8-772D-465A-BA68-84EC41410190}"/>
              </a:ext>
            </a:extLst>
          </p:cNvPr>
          <p:cNvSpPr>
            <a:spLocks noChangeAspect="1"/>
          </p:cNvSpPr>
          <p:nvPr/>
        </p:nvSpPr>
        <p:spPr>
          <a:xfrm>
            <a:off x="1267558" y="4554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hteck 212">
            <a:extLst>
              <a:ext uri="{FF2B5EF4-FFF2-40B4-BE49-F238E27FC236}">
                <a16:creationId xmlns:a16="http://schemas.microsoft.com/office/drawing/2014/main" id="{E740F234-2C7A-42F7-9EF8-A4711F69193C}"/>
              </a:ext>
            </a:extLst>
          </p:cNvPr>
          <p:cNvSpPr>
            <a:spLocks noChangeAspect="1"/>
          </p:cNvSpPr>
          <p:nvPr/>
        </p:nvSpPr>
        <p:spPr>
          <a:xfrm>
            <a:off x="1865158" y="4554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E1345A1D-DB2C-4138-AB19-1F27433FFF67}"/>
              </a:ext>
            </a:extLst>
          </p:cNvPr>
          <p:cNvSpPr>
            <a:spLocks noChangeAspect="1"/>
          </p:cNvSpPr>
          <p:nvPr/>
        </p:nvSpPr>
        <p:spPr>
          <a:xfrm>
            <a:off x="2163958" y="4554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BDE48F7B-ECD1-486A-932F-AF0A5ABD974F}"/>
              </a:ext>
            </a:extLst>
          </p:cNvPr>
          <p:cNvSpPr>
            <a:spLocks noChangeAspect="1"/>
          </p:cNvSpPr>
          <p:nvPr/>
        </p:nvSpPr>
        <p:spPr>
          <a:xfrm>
            <a:off x="968758" y="4554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C0009289-981A-438E-B8FD-379C38EA8E0E}"/>
              </a:ext>
            </a:extLst>
          </p:cNvPr>
          <p:cNvSpPr>
            <a:spLocks noChangeAspect="1"/>
          </p:cNvSpPr>
          <p:nvPr/>
        </p:nvSpPr>
        <p:spPr>
          <a:xfrm>
            <a:off x="2462758" y="4554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52EEA33C-EA94-4DB8-8FA8-95AB2CB06D98}"/>
              </a:ext>
            </a:extLst>
          </p:cNvPr>
          <p:cNvSpPr>
            <a:spLocks noChangeAspect="1"/>
          </p:cNvSpPr>
          <p:nvPr/>
        </p:nvSpPr>
        <p:spPr>
          <a:xfrm>
            <a:off x="2761558" y="4554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485A39C0-FEB1-4037-8B1B-B5CFF46373B6}"/>
              </a:ext>
            </a:extLst>
          </p:cNvPr>
          <p:cNvSpPr>
            <a:spLocks noChangeAspect="1"/>
          </p:cNvSpPr>
          <p:nvPr/>
        </p:nvSpPr>
        <p:spPr>
          <a:xfrm>
            <a:off x="3060358" y="4554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89B95C95-C74B-42BC-AFE8-74C4C06B06D7}"/>
              </a:ext>
            </a:extLst>
          </p:cNvPr>
          <p:cNvSpPr>
            <a:spLocks noChangeAspect="1"/>
          </p:cNvSpPr>
          <p:nvPr/>
        </p:nvSpPr>
        <p:spPr>
          <a:xfrm>
            <a:off x="3359158" y="4554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0FE607F8-C27A-4F87-A6BF-A52B1CA034BC}"/>
              </a:ext>
            </a:extLst>
          </p:cNvPr>
          <p:cNvSpPr>
            <a:spLocks noChangeAspect="1"/>
          </p:cNvSpPr>
          <p:nvPr/>
        </p:nvSpPr>
        <p:spPr>
          <a:xfrm>
            <a:off x="3657958" y="4554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F2CBF6FA-06E6-49AC-95AA-195E6AA05527}"/>
              </a:ext>
            </a:extLst>
          </p:cNvPr>
          <p:cNvSpPr>
            <a:spLocks noChangeAspect="1"/>
          </p:cNvSpPr>
          <p:nvPr/>
        </p:nvSpPr>
        <p:spPr>
          <a:xfrm>
            <a:off x="3956758" y="4554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90412885-EADB-44E8-9DE7-EE010B391F06}"/>
              </a:ext>
            </a:extLst>
          </p:cNvPr>
          <p:cNvSpPr>
            <a:spLocks noChangeAspect="1"/>
          </p:cNvSpPr>
          <p:nvPr/>
        </p:nvSpPr>
        <p:spPr>
          <a:xfrm>
            <a:off x="4255558" y="4554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F19C34C-DCD7-4DFD-BA3C-4BEBCA64D06B}"/>
              </a:ext>
            </a:extLst>
          </p:cNvPr>
          <p:cNvSpPr>
            <a:spLocks noChangeAspect="1"/>
          </p:cNvSpPr>
          <p:nvPr/>
        </p:nvSpPr>
        <p:spPr>
          <a:xfrm>
            <a:off x="4554358" y="4554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F1AEEA75-174B-4232-84B2-17D1BCA44124}"/>
              </a:ext>
            </a:extLst>
          </p:cNvPr>
          <p:cNvSpPr>
            <a:spLocks noChangeAspect="1"/>
          </p:cNvSpPr>
          <p:nvPr/>
        </p:nvSpPr>
        <p:spPr>
          <a:xfrm>
            <a:off x="4853158" y="4554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D2894DDB-38EA-4C3E-A0D7-C465E9851D0B}"/>
              </a:ext>
            </a:extLst>
          </p:cNvPr>
          <p:cNvSpPr>
            <a:spLocks noChangeAspect="1"/>
          </p:cNvSpPr>
          <p:nvPr/>
        </p:nvSpPr>
        <p:spPr>
          <a:xfrm>
            <a:off x="1566358" y="4554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87AC53E9-9067-4A1D-BC0C-00EC225A418C}"/>
              </a:ext>
            </a:extLst>
          </p:cNvPr>
          <p:cNvSpPr>
            <a:spLocks noChangeAspect="1"/>
          </p:cNvSpPr>
          <p:nvPr/>
        </p:nvSpPr>
        <p:spPr>
          <a:xfrm>
            <a:off x="5151958" y="4554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6B14B11B-83E5-4434-B711-22CA708CF937}"/>
              </a:ext>
            </a:extLst>
          </p:cNvPr>
          <p:cNvSpPr>
            <a:spLocks noChangeAspect="1"/>
          </p:cNvSpPr>
          <p:nvPr/>
        </p:nvSpPr>
        <p:spPr>
          <a:xfrm>
            <a:off x="5450758" y="4554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60081F1A-3C26-42F4-96D3-81DA1193DB66}"/>
              </a:ext>
            </a:extLst>
          </p:cNvPr>
          <p:cNvSpPr>
            <a:spLocks noChangeAspect="1"/>
          </p:cNvSpPr>
          <p:nvPr/>
        </p:nvSpPr>
        <p:spPr>
          <a:xfrm>
            <a:off x="1267558" y="4853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6106BB21-EF27-4E7D-8B99-FD41792A5B63}"/>
              </a:ext>
            </a:extLst>
          </p:cNvPr>
          <p:cNvSpPr>
            <a:spLocks noChangeAspect="1"/>
          </p:cNvSpPr>
          <p:nvPr/>
        </p:nvSpPr>
        <p:spPr>
          <a:xfrm>
            <a:off x="1865158" y="4853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324C52B9-80AE-46BB-992E-33D6D36E3AB8}"/>
              </a:ext>
            </a:extLst>
          </p:cNvPr>
          <p:cNvSpPr>
            <a:spLocks noChangeAspect="1"/>
          </p:cNvSpPr>
          <p:nvPr/>
        </p:nvSpPr>
        <p:spPr>
          <a:xfrm>
            <a:off x="2163958" y="4853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3F8D7358-7571-4796-B574-90CB5072C6DA}"/>
              </a:ext>
            </a:extLst>
          </p:cNvPr>
          <p:cNvSpPr>
            <a:spLocks noChangeAspect="1"/>
          </p:cNvSpPr>
          <p:nvPr/>
        </p:nvSpPr>
        <p:spPr>
          <a:xfrm>
            <a:off x="968758" y="4853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AF86D7B8-2B4E-45F8-B4A0-0C318BA7A6C9}"/>
              </a:ext>
            </a:extLst>
          </p:cNvPr>
          <p:cNvSpPr>
            <a:spLocks noChangeAspect="1"/>
          </p:cNvSpPr>
          <p:nvPr/>
        </p:nvSpPr>
        <p:spPr>
          <a:xfrm>
            <a:off x="2462758" y="4853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447226D6-B690-4A66-AA52-545450E72D30}"/>
              </a:ext>
            </a:extLst>
          </p:cNvPr>
          <p:cNvSpPr>
            <a:spLocks noChangeAspect="1"/>
          </p:cNvSpPr>
          <p:nvPr/>
        </p:nvSpPr>
        <p:spPr>
          <a:xfrm>
            <a:off x="2761558" y="4853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88A85FA8-2DC0-4844-8129-5DABB2529B54}"/>
              </a:ext>
            </a:extLst>
          </p:cNvPr>
          <p:cNvSpPr>
            <a:spLocks noChangeAspect="1"/>
          </p:cNvSpPr>
          <p:nvPr/>
        </p:nvSpPr>
        <p:spPr>
          <a:xfrm>
            <a:off x="3060358" y="4853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83924EE4-5905-4000-9D1B-13AC1B953683}"/>
              </a:ext>
            </a:extLst>
          </p:cNvPr>
          <p:cNvSpPr>
            <a:spLocks noChangeAspect="1"/>
          </p:cNvSpPr>
          <p:nvPr/>
        </p:nvSpPr>
        <p:spPr>
          <a:xfrm>
            <a:off x="3359158" y="4853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2930ECAD-AB40-463E-94C0-B28765A4E7FF}"/>
              </a:ext>
            </a:extLst>
          </p:cNvPr>
          <p:cNvSpPr>
            <a:spLocks noChangeAspect="1"/>
          </p:cNvSpPr>
          <p:nvPr/>
        </p:nvSpPr>
        <p:spPr>
          <a:xfrm>
            <a:off x="3657958" y="4853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33D5147A-B8B7-401C-B852-A64B874E3302}"/>
              </a:ext>
            </a:extLst>
          </p:cNvPr>
          <p:cNvSpPr>
            <a:spLocks noChangeAspect="1"/>
          </p:cNvSpPr>
          <p:nvPr/>
        </p:nvSpPr>
        <p:spPr>
          <a:xfrm>
            <a:off x="3956758" y="4853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6F347802-71A5-4879-A5CF-F98551289947}"/>
              </a:ext>
            </a:extLst>
          </p:cNvPr>
          <p:cNvSpPr>
            <a:spLocks noChangeAspect="1"/>
          </p:cNvSpPr>
          <p:nvPr/>
        </p:nvSpPr>
        <p:spPr>
          <a:xfrm>
            <a:off x="4255558" y="4853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62D3AF7B-270C-425C-A5AC-46B688AEF53F}"/>
              </a:ext>
            </a:extLst>
          </p:cNvPr>
          <p:cNvSpPr>
            <a:spLocks noChangeAspect="1"/>
          </p:cNvSpPr>
          <p:nvPr/>
        </p:nvSpPr>
        <p:spPr>
          <a:xfrm>
            <a:off x="4554358" y="4853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69CA506F-7C5B-445D-B594-809181934373}"/>
              </a:ext>
            </a:extLst>
          </p:cNvPr>
          <p:cNvSpPr>
            <a:spLocks noChangeAspect="1"/>
          </p:cNvSpPr>
          <p:nvPr/>
        </p:nvSpPr>
        <p:spPr>
          <a:xfrm>
            <a:off x="4853158" y="4853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61324C91-0F7D-4174-B830-06AF2F873781}"/>
              </a:ext>
            </a:extLst>
          </p:cNvPr>
          <p:cNvSpPr>
            <a:spLocks noChangeAspect="1"/>
          </p:cNvSpPr>
          <p:nvPr/>
        </p:nvSpPr>
        <p:spPr>
          <a:xfrm>
            <a:off x="1566358" y="4853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3C35F81F-24FC-442C-855C-A855E2BB1C4B}"/>
              </a:ext>
            </a:extLst>
          </p:cNvPr>
          <p:cNvSpPr>
            <a:spLocks noChangeAspect="1"/>
          </p:cNvSpPr>
          <p:nvPr/>
        </p:nvSpPr>
        <p:spPr>
          <a:xfrm>
            <a:off x="5151958" y="4853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39BA22F7-3C32-416E-B566-2E8244B64C7E}"/>
              </a:ext>
            </a:extLst>
          </p:cNvPr>
          <p:cNvSpPr>
            <a:spLocks noChangeAspect="1"/>
          </p:cNvSpPr>
          <p:nvPr/>
        </p:nvSpPr>
        <p:spPr>
          <a:xfrm>
            <a:off x="5450758" y="4853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B6D47248-4951-493D-9667-433685B7FE1F}"/>
              </a:ext>
            </a:extLst>
          </p:cNvPr>
          <p:cNvSpPr>
            <a:spLocks noChangeAspect="1"/>
          </p:cNvSpPr>
          <p:nvPr/>
        </p:nvSpPr>
        <p:spPr>
          <a:xfrm>
            <a:off x="1267558" y="5151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117B9354-6CE2-41B5-B2D1-B1E4757517C5}"/>
              </a:ext>
            </a:extLst>
          </p:cNvPr>
          <p:cNvSpPr>
            <a:spLocks noChangeAspect="1"/>
          </p:cNvSpPr>
          <p:nvPr/>
        </p:nvSpPr>
        <p:spPr>
          <a:xfrm>
            <a:off x="1865158" y="5151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000B10C2-0DCB-4CE8-9A2E-E7C460543565}"/>
              </a:ext>
            </a:extLst>
          </p:cNvPr>
          <p:cNvSpPr>
            <a:spLocks noChangeAspect="1"/>
          </p:cNvSpPr>
          <p:nvPr/>
        </p:nvSpPr>
        <p:spPr>
          <a:xfrm>
            <a:off x="2163958" y="5151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A22DE0DE-4B14-453E-B9E1-6F40FC515B84}"/>
              </a:ext>
            </a:extLst>
          </p:cNvPr>
          <p:cNvSpPr>
            <a:spLocks noChangeAspect="1"/>
          </p:cNvSpPr>
          <p:nvPr/>
        </p:nvSpPr>
        <p:spPr>
          <a:xfrm>
            <a:off x="968758" y="5151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4AC28146-B5BC-4BA2-9362-EFA7F7F6BE92}"/>
              </a:ext>
            </a:extLst>
          </p:cNvPr>
          <p:cNvSpPr>
            <a:spLocks noChangeAspect="1"/>
          </p:cNvSpPr>
          <p:nvPr/>
        </p:nvSpPr>
        <p:spPr>
          <a:xfrm>
            <a:off x="2462758" y="5151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5C57D765-F014-45F3-AC24-71A5A430E421}"/>
              </a:ext>
            </a:extLst>
          </p:cNvPr>
          <p:cNvSpPr>
            <a:spLocks noChangeAspect="1"/>
          </p:cNvSpPr>
          <p:nvPr/>
        </p:nvSpPr>
        <p:spPr>
          <a:xfrm>
            <a:off x="2761558" y="5151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575D2E95-7EE7-45C0-8C46-EE458BBD8FD0}"/>
              </a:ext>
            </a:extLst>
          </p:cNvPr>
          <p:cNvSpPr>
            <a:spLocks noChangeAspect="1"/>
          </p:cNvSpPr>
          <p:nvPr/>
        </p:nvSpPr>
        <p:spPr>
          <a:xfrm>
            <a:off x="3060358" y="5151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00A7B194-9FAE-497E-99BA-BABBA673A68C}"/>
              </a:ext>
            </a:extLst>
          </p:cNvPr>
          <p:cNvSpPr>
            <a:spLocks noChangeAspect="1"/>
          </p:cNvSpPr>
          <p:nvPr/>
        </p:nvSpPr>
        <p:spPr>
          <a:xfrm>
            <a:off x="3359158" y="5151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EA718E82-3D2C-400D-875B-03F1E18E22B2}"/>
              </a:ext>
            </a:extLst>
          </p:cNvPr>
          <p:cNvSpPr>
            <a:spLocks noChangeAspect="1"/>
          </p:cNvSpPr>
          <p:nvPr/>
        </p:nvSpPr>
        <p:spPr>
          <a:xfrm>
            <a:off x="3657958" y="5151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6086E9CA-36B0-45E8-BC83-45752C0F6392}"/>
              </a:ext>
            </a:extLst>
          </p:cNvPr>
          <p:cNvSpPr>
            <a:spLocks noChangeAspect="1"/>
          </p:cNvSpPr>
          <p:nvPr/>
        </p:nvSpPr>
        <p:spPr>
          <a:xfrm>
            <a:off x="3956758" y="5151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AD1BBB7-DB04-42F2-A857-4AC66E2A1C4E}"/>
              </a:ext>
            </a:extLst>
          </p:cNvPr>
          <p:cNvSpPr>
            <a:spLocks noChangeAspect="1"/>
          </p:cNvSpPr>
          <p:nvPr/>
        </p:nvSpPr>
        <p:spPr>
          <a:xfrm>
            <a:off x="4255558" y="5151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F70D1F8D-7AF0-4DFF-933D-7277BFE6F1F8}"/>
              </a:ext>
            </a:extLst>
          </p:cNvPr>
          <p:cNvSpPr>
            <a:spLocks noChangeAspect="1"/>
          </p:cNvSpPr>
          <p:nvPr/>
        </p:nvSpPr>
        <p:spPr>
          <a:xfrm>
            <a:off x="4554358" y="5151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F5AD5329-6F74-41CF-ACC7-7065B05CCD87}"/>
              </a:ext>
            </a:extLst>
          </p:cNvPr>
          <p:cNvSpPr>
            <a:spLocks noChangeAspect="1"/>
          </p:cNvSpPr>
          <p:nvPr/>
        </p:nvSpPr>
        <p:spPr>
          <a:xfrm>
            <a:off x="4853158" y="5151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3701898D-4BEF-461E-A62F-4E5ED826D8D1}"/>
              </a:ext>
            </a:extLst>
          </p:cNvPr>
          <p:cNvSpPr>
            <a:spLocks noChangeAspect="1"/>
          </p:cNvSpPr>
          <p:nvPr/>
        </p:nvSpPr>
        <p:spPr>
          <a:xfrm>
            <a:off x="1566358" y="5151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D21C1FC3-0189-451B-99AC-8D0CA0EB95CE}"/>
              </a:ext>
            </a:extLst>
          </p:cNvPr>
          <p:cNvSpPr>
            <a:spLocks noChangeAspect="1"/>
          </p:cNvSpPr>
          <p:nvPr/>
        </p:nvSpPr>
        <p:spPr>
          <a:xfrm>
            <a:off x="5151958" y="5151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2670D389-61DB-4387-9C1D-28807C212A2F}"/>
              </a:ext>
            </a:extLst>
          </p:cNvPr>
          <p:cNvSpPr>
            <a:spLocks noChangeAspect="1"/>
          </p:cNvSpPr>
          <p:nvPr/>
        </p:nvSpPr>
        <p:spPr>
          <a:xfrm>
            <a:off x="5450758" y="5151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id="{642E6284-FB15-454C-9AFB-42FBF7632F62}"/>
              </a:ext>
            </a:extLst>
          </p:cNvPr>
          <p:cNvSpPr>
            <a:spLocks noChangeAspect="1"/>
          </p:cNvSpPr>
          <p:nvPr/>
        </p:nvSpPr>
        <p:spPr>
          <a:xfrm>
            <a:off x="1267558" y="5450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1A8EF9E4-9EA2-44A4-9CC2-A1B5275EF8E4}"/>
              </a:ext>
            </a:extLst>
          </p:cNvPr>
          <p:cNvSpPr>
            <a:spLocks noChangeAspect="1"/>
          </p:cNvSpPr>
          <p:nvPr/>
        </p:nvSpPr>
        <p:spPr>
          <a:xfrm>
            <a:off x="1865158" y="5450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Rechteck 261">
            <a:extLst>
              <a:ext uri="{FF2B5EF4-FFF2-40B4-BE49-F238E27FC236}">
                <a16:creationId xmlns:a16="http://schemas.microsoft.com/office/drawing/2014/main" id="{D54D159A-E8E1-4C1A-B91A-BF6D91875CBB}"/>
              </a:ext>
            </a:extLst>
          </p:cNvPr>
          <p:cNvSpPr>
            <a:spLocks noChangeAspect="1"/>
          </p:cNvSpPr>
          <p:nvPr/>
        </p:nvSpPr>
        <p:spPr>
          <a:xfrm>
            <a:off x="2163958" y="5450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1DF21DFA-80A7-455D-BBF6-A5C6E6B7EF68}"/>
              </a:ext>
            </a:extLst>
          </p:cNvPr>
          <p:cNvSpPr>
            <a:spLocks noChangeAspect="1"/>
          </p:cNvSpPr>
          <p:nvPr/>
        </p:nvSpPr>
        <p:spPr>
          <a:xfrm>
            <a:off x="968758" y="5450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Rechteck 263">
            <a:extLst>
              <a:ext uri="{FF2B5EF4-FFF2-40B4-BE49-F238E27FC236}">
                <a16:creationId xmlns:a16="http://schemas.microsoft.com/office/drawing/2014/main" id="{9388E684-4E78-4B48-9F6D-303C08E495B7}"/>
              </a:ext>
            </a:extLst>
          </p:cNvPr>
          <p:cNvSpPr>
            <a:spLocks noChangeAspect="1"/>
          </p:cNvSpPr>
          <p:nvPr/>
        </p:nvSpPr>
        <p:spPr>
          <a:xfrm>
            <a:off x="2462758" y="5450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4A886611-AACC-47FE-8B83-6C39EF0EC16D}"/>
              </a:ext>
            </a:extLst>
          </p:cNvPr>
          <p:cNvSpPr>
            <a:spLocks noChangeAspect="1"/>
          </p:cNvSpPr>
          <p:nvPr/>
        </p:nvSpPr>
        <p:spPr>
          <a:xfrm>
            <a:off x="2761558" y="5450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5F10E321-E4EB-476F-A769-DCB6CD4F7284}"/>
              </a:ext>
            </a:extLst>
          </p:cNvPr>
          <p:cNvSpPr>
            <a:spLocks noChangeAspect="1"/>
          </p:cNvSpPr>
          <p:nvPr/>
        </p:nvSpPr>
        <p:spPr>
          <a:xfrm>
            <a:off x="3060358" y="5450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930391E1-44B2-491E-B32E-01A007D1D73B}"/>
              </a:ext>
            </a:extLst>
          </p:cNvPr>
          <p:cNvSpPr>
            <a:spLocks noChangeAspect="1"/>
          </p:cNvSpPr>
          <p:nvPr/>
        </p:nvSpPr>
        <p:spPr>
          <a:xfrm>
            <a:off x="3359158" y="5450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83905F89-5E81-476D-8F73-A5B0F587BFE5}"/>
              </a:ext>
            </a:extLst>
          </p:cNvPr>
          <p:cNvSpPr>
            <a:spLocks noChangeAspect="1"/>
          </p:cNvSpPr>
          <p:nvPr/>
        </p:nvSpPr>
        <p:spPr>
          <a:xfrm>
            <a:off x="3657958" y="5450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E3EA2BA3-7F25-465C-8910-6BEA4EEDA509}"/>
              </a:ext>
            </a:extLst>
          </p:cNvPr>
          <p:cNvSpPr>
            <a:spLocks noChangeAspect="1"/>
          </p:cNvSpPr>
          <p:nvPr/>
        </p:nvSpPr>
        <p:spPr>
          <a:xfrm>
            <a:off x="3956758" y="5450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Rechteck 269">
            <a:extLst>
              <a:ext uri="{FF2B5EF4-FFF2-40B4-BE49-F238E27FC236}">
                <a16:creationId xmlns:a16="http://schemas.microsoft.com/office/drawing/2014/main" id="{065F85CB-7D5E-43A9-8C4A-5E3EACEE2605}"/>
              </a:ext>
            </a:extLst>
          </p:cNvPr>
          <p:cNvSpPr>
            <a:spLocks noChangeAspect="1"/>
          </p:cNvSpPr>
          <p:nvPr/>
        </p:nvSpPr>
        <p:spPr>
          <a:xfrm>
            <a:off x="4255558" y="5450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D4E8EA82-B188-4DC6-B87B-FCE33ABC3D08}"/>
              </a:ext>
            </a:extLst>
          </p:cNvPr>
          <p:cNvSpPr>
            <a:spLocks noChangeAspect="1"/>
          </p:cNvSpPr>
          <p:nvPr/>
        </p:nvSpPr>
        <p:spPr>
          <a:xfrm>
            <a:off x="4554358" y="5450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AAF74B3F-9C4C-4B07-A262-F6537E694299}"/>
              </a:ext>
            </a:extLst>
          </p:cNvPr>
          <p:cNvSpPr>
            <a:spLocks noChangeAspect="1"/>
          </p:cNvSpPr>
          <p:nvPr/>
        </p:nvSpPr>
        <p:spPr>
          <a:xfrm>
            <a:off x="4853158" y="5450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83852D52-D374-4B69-8ADE-37D389320D0B}"/>
              </a:ext>
            </a:extLst>
          </p:cNvPr>
          <p:cNvSpPr>
            <a:spLocks noChangeAspect="1"/>
          </p:cNvSpPr>
          <p:nvPr/>
        </p:nvSpPr>
        <p:spPr>
          <a:xfrm>
            <a:off x="1566358" y="5450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CFEEA58E-8171-4DA0-B713-DD48B7846614}"/>
              </a:ext>
            </a:extLst>
          </p:cNvPr>
          <p:cNvSpPr>
            <a:spLocks noChangeAspect="1"/>
          </p:cNvSpPr>
          <p:nvPr/>
        </p:nvSpPr>
        <p:spPr>
          <a:xfrm>
            <a:off x="5151958" y="5450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EF7686FF-CDF2-42EC-AD50-670FC2086068}"/>
              </a:ext>
            </a:extLst>
          </p:cNvPr>
          <p:cNvSpPr>
            <a:spLocks noChangeAspect="1"/>
          </p:cNvSpPr>
          <p:nvPr/>
        </p:nvSpPr>
        <p:spPr>
          <a:xfrm>
            <a:off x="5450758" y="5450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95EFC41-2478-4554-95F0-BF2E9A53200B}"/>
              </a:ext>
            </a:extLst>
          </p:cNvPr>
          <p:cNvSpPr>
            <a:spLocks noChangeAspect="1"/>
          </p:cNvSpPr>
          <p:nvPr/>
        </p:nvSpPr>
        <p:spPr>
          <a:xfrm>
            <a:off x="1267558" y="5749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6E120149-3D76-41B8-8CC3-31EE25A57232}"/>
              </a:ext>
            </a:extLst>
          </p:cNvPr>
          <p:cNvSpPr>
            <a:spLocks noChangeAspect="1"/>
          </p:cNvSpPr>
          <p:nvPr/>
        </p:nvSpPr>
        <p:spPr>
          <a:xfrm>
            <a:off x="1865158" y="5749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2335ECDC-43D5-4163-AD25-2407E0BF78EF}"/>
              </a:ext>
            </a:extLst>
          </p:cNvPr>
          <p:cNvSpPr>
            <a:spLocks noChangeAspect="1"/>
          </p:cNvSpPr>
          <p:nvPr/>
        </p:nvSpPr>
        <p:spPr>
          <a:xfrm>
            <a:off x="2163958" y="5749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1FE1AC85-AAC9-459D-A15D-8282C7DB1C02}"/>
              </a:ext>
            </a:extLst>
          </p:cNvPr>
          <p:cNvSpPr>
            <a:spLocks noChangeAspect="1"/>
          </p:cNvSpPr>
          <p:nvPr/>
        </p:nvSpPr>
        <p:spPr>
          <a:xfrm>
            <a:off x="968758" y="5749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639651A7-C273-40C1-81D4-A164F8A1AFFF}"/>
              </a:ext>
            </a:extLst>
          </p:cNvPr>
          <p:cNvSpPr>
            <a:spLocks noChangeAspect="1"/>
          </p:cNvSpPr>
          <p:nvPr/>
        </p:nvSpPr>
        <p:spPr>
          <a:xfrm>
            <a:off x="2462758" y="5749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771D65CB-148F-40A5-BEEB-94DB8FDCCB79}"/>
              </a:ext>
            </a:extLst>
          </p:cNvPr>
          <p:cNvSpPr>
            <a:spLocks noChangeAspect="1"/>
          </p:cNvSpPr>
          <p:nvPr/>
        </p:nvSpPr>
        <p:spPr>
          <a:xfrm>
            <a:off x="2761558" y="5749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CD749CE1-A88B-43D2-A769-4A533090EEDD}"/>
              </a:ext>
            </a:extLst>
          </p:cNvPr>
          <p:cNvSpPr>
            <a:spLocks noChangeAspect="1"/>
          </p:cNvSpPr>
          <p:nvPr/>
        </p:nvSpPr>
        <p:spPr>
          <a:xfrm>
            <a:off x="3060358" y="5749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E695C2BE-1A59-4EED-B1CB-6EE0A69A2C74}"/>
              </a:ext>
            </a:extLst>
          </p:cNvPr>
          <p:cNvSpPr>
            <a:spLocks noChangeAspect="1"/>
          </p:cNvSpPr>
          <p:nvPr/>
        </p:nvSpPr>
        <p:spPr>
          <a:xfrm>
            <a:off x="3359158" y="5749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C6B663F4-FD81-4F80-9D5F-E0077AC735C0}"/>
              </a:ext>
            </a:extLst>
          </p:cNvPr>
          <p:cNvSpPr>
            <a:spLocks noChangeAspect="1"/>
          </p:cNvSpPr>
          <p:nvPr/>
        </p:nvSpPr>
        <p:spPr>
          <a:xfrm>
            <a:off x="3657958" y="5749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Rechteck 284">
            <a:extLst>
              <a:ext uri="{FF2B5EF4-FFF2-40B4-BE49-F238E27FC236}">
                <a16:creationId xmlns:a16="http://schemas.microsoft.com/office/drawing/2014/main" id="{1FAB093E-979D-4C21-98BF-9642C62BD721}"/>
              </a:ext>
            </a:extLst>
          </p:cNvPr>
          <p:cNvSpPr>
            <a:spLocks noChangeAspect="1"/>
          </p:cNvSpPr>
          <p:nvPr/>
        </p:nvSpPr>
        <p:spPr>
          <a:xfrm>
            <a:off x="3956758" y="5749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054A3B7F-A40F-40E4-9C56-BD5952C35C08}"/>
              </a:ext>
            </a:extLst>
          </p:cNvPr>
          <p:cNvSpPr>
            <a:spLocks noChangeAspect="1"/>
          </p:cNvSpPr>
          <p:nvPr/>
        </p:nvSpPr>
        <p:spPr>
          <a:xfrm>
            <a:off x="4255558" y="5749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CD83E048-389E-4901-85B8-A56C778F6D57}"/>
              </a:ext>
            </a:extLst>
          </p:cNvPr>
          <p:cNvSpPr>
            <a:spLocks noChangeAspect="1"/>
          </p:cNvSpPr>
          <p:nvPr/>
        </p:nvSpPr>
        <p:spPr>
          <a:xfrm>
            <a:off x="4554358" y="5749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Rechteck 287">
            <a:extLst>
              <a:ext uri="{FF2B5EF4-FFF2-40B4-BE49-F238E27FC236}">
                <a16:creationId xmlns:a16="http://schemas.microsoft.com/office/drawing/2014/main" id="{E0446840-5938-4673-9959-C00E5A05577E}"/>
              </a:ext>
            </a:extLst>
          </p:cNvPr>
          <p:cNvSpPr>
            <a:spLocks noChangeAspect="1"/>
          </p:cNvSpPr>
          <p:nvPr/>
        </p:nvSpPr>
        <p:spPr>
          <a:xfrm>
            <a:off x="4853158" y="5749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2ADF6321-7100-46A6-81CC-0B76AD92A488}"/>
              </a:ext>
            </a:extLst>
          </p:cNvPr>
          <p:cNvSpPr>
            <a:spLocks noChangeAspect="1"/>
          </p:cNvSpPr>
          <p:nvPr/>
        </p:nvSpPr>
        <p:spPr>
          <a:xfrm>
            <a:off x="1566358" y="5749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CF82FEA5-DC2C-41E6-AB76-24D3B237DA42}"/>
              </a:ext>
            </a:extLst>
          </p:cNvPr>
          <p:cNvSpPr>
            <a:spLocks noChangeAspect="1"/>
          </p:cNvSpPr>
          <p:nvPr/>
        </p:nvSpPr>
        <p:spPr>
          <a:xfrm>
            <a:off x="5151958" y="5749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Rechteck 290">
            <a:extLst>
              <a:ext uri="{FF2B5EF4-FFF2-40B4-BE49-F238E27FC236}">
                <a16:creationId xmlns:a16="http://schemas.microsoft.com/office/drawing/2014/main" id="{E3D349CA-724D-49BA-B665-E14BA41AEDC3}"/>
              </a:ext>
            </a:extLst>
          </p:cNvPr>
          <p:cNvSpPr>
            <a:spLocks noChangeAspect="1"/>
          </p:cNvSpPr>
          <p:nvPr/>
        </p:nvSpPr>
        <p:spPr>
          <a:xfrm>
            <a:off x="5450758" y="5749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BDA41775-6EBC-42A4-8624-D6A251324A45}"/>
              </a:ext>
            </a:extLst>
          </p:cNvPr>
          <p:cNvSpPr>
            <a:spLocks noChangeAspect="1"/>
          </p:cNvSpPr>
          <p:nvPr/>
        </p:nvSpPr>
        <p:spPr>
          <a:xfrm>
            <a:off x="1267558" y="6048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284B53B3-DE97-4DE1-9FCC-BBC95AC9E4D7}"/>
              </a:ext>
            </a:extLst>
          </p:cNvPr>
          <p:cNvSpPr>
            <a:spLocks noChangeAspect="1"/>
          </p:cNvSpPr>
          <p:nvPr/>
        </p:nvSpPr>
        <p:spPr>
          <a:xfrm>
            <a:off x="1865158" y="6048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C1CCC480-DDFC-4F84-B659-2587420BA557}"/>
              </a:ext>
            </a:extLst>
          </p:cNvPr>
          <p:cNvSpPr>
            <a:spLocks noChangeAspect="1"/>
          </p:cNvSpPr>
          <p:nvPr/>
        </p:nvSpPr>
        <p:spPr>
          <a:xfrm>
            <a:off x="2163958" y="6048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6447DBE0-5DA7-42B4-9ADF-20DE2F671851}"/>
              </a:ext>
            </a:extLst>
          </p:cNvPr>
          <p:cNvSpPr>
            <a:spLocks noChangeAspect="1"/>
          </p:cNvSpPr>
          <p:nvPr/>
        </p:nvSpPr>
        <p:spPr>
          <a:xfrm>
            <a:off x="968758" y="6048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Rechteck 295">
            <a:extLst>
              <a:ext uri="{FF2B5EF4-FFF2-40B4-BE49-F238E27FC236}">
                <a16:creationId xmlns:a16="http://schemas.microsoft.com/office/drawing/2014/main" id="{D929DE15-63F9-44A0-923F-023EC5C841E1}"/>
              </a:ext>
            </a:extLst>
          </p:cNvPr>
          <p:cNvSpPr>
            <a:spLocks noChangeAspect="1"/>
          </p:cNvSpPr>
          <p:nvPr/>
        </p:nvSpPr>
        <p:spPr>
          <a:xfrm>
            <a:off x="2462758" y="6048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9DDB7EB6-3293-4BAF-94C2-4458EA48D239}"/>
              </a:ext>
            </a:extLst>
          </p:cNvPr>
          <p:cNvSpPr>
            <a:spLocks noChangeAspect="1"/>
          </p:cNvSpPr>
          <p:nvPr/>
        </p:nvSpPr>
        <p:spPr>
          <a:xfrm>
            <a:off x="2761558" y="6048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AA86C586-930D-4009-99FE-3E55D82B79C7}"/>
              </a:ext>
            </a:extLst>
          </p:cNvPr>
          <p:cNvSpPr>
            <a:spLocks noChangeAspect="1"/>
          </p:cNvSpPr>
          <p:nvPr/>
        </p:nvSpPr>
        <p:spPr>
          <a:xfrm>
            <a:off x="3060358" y="6048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BFF8853-EA75-4069-816E-9AAF3B671DEF}"/>
              </a:ext>
            </a:extLst>
          </p:cNvPr>
          <p:cNvSpPr>
            <a:spLocks noChangeAspect="1"/>
          </p:cNvSpPr>
          <p:nvPr/>
        </p:nvSpPr>
        <p:spPr>
          <a:xfrm>
            <a:off x="3359158" y="6048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6FF2D4B8-C3AA-4F68-81CE-AF66F45278FF}"/>
              </a:ext>
            </a:extLst>
          </p:cNvPr>
          <p:cNvSpPr>
            <a:spLocks noChangeAspect="1"/>
          </p:cNvSpPr>
          <p:nvPr/>
        </p:nvSpPr>
        <p:spPr>
          <a:xfrm>
            <a:off x="3657958" y="6048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Rechteck 300">
            <a:extLst>
              <a:ext uri="{FF2B5EF4-FFF2-40B4-BE49-F238E27FC236}">
                <a16:creationId xmlns:a16="http://schemas.microsoft.com/office/drawing/2014/main" id="{77C16F5B-DDCE-4508-BE89-CB897ABB4B35}"/>
              </a:ext>
            </a:extLst>
          </p:cNvPr>
          <p:cNvSpPr>
            <a:spLocks noChangeAspect="1"/>
          </p:cNvSpPr>
          <p:nvPr/>
        </p:nvSpPr>
        <p:spPr>
          <a:xfrm>
            <a:off x="3956758" y="6048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Rechteck 301">
            <a:extLst>
              <a:ext uri="{FF2B5EF4-FFF2-40B4-BE49-F238E27FC236}">
                <a16:creationId xmlns:a16="http://schemas.microsoft.com/office/drawing/2014/main" id="{8A947A5B-9C2D-4B7E-B37F-594EABA2C817}"/>
              </a:ext>
            </a:extLst>
          </p:cNvPr>
          <p:cNvSpPr>
            <a:spLocks noChangeAspect="1"/>
          </p:cNvSpPr>
          <p:nvPr/>
        </p:nvSpPr>
        <p:spPr>
          <a:xfrm>
            <a:off x="4255558" y="6048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737AFCBF-6E99-4141-8925-89D8A33E4C60}"/>
              </a:ext>
            </a:extLst>
          </p:cNvPr>
          <p:cNvSpPr>
            <a:spLocks noChangeAspect="1"/>
          </p:cNvSpPr>
          <p:nvPr/>
        </p:nvSpPr>
        <p:spPr>
          <a:xfrm>
            <a:off x="4554358" y="6048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A044E8C8-E5A5-43A3-9C73-162C0C73B36F}"/>
              </a:ext>
            </a:extLst>
          </p:cNvPr>
          <p:cNvSpPr>
            <a:spLocks noChangeAspect="1"/>
          </p:cNvSpPr>
          <p:nvPr/>
        </p:nvSpPr>
        <p:spPr>
          <a:xfrm>
            <a:off x="4853158" y="6048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5CFCEE1F-B8B3-4ECA-B206-1D0678349228}"/>
              </a:ext>
            </a:extLst>
          </p:cNvPr>
          <p:cNvSpPr>
            <a:spLocks noChangeAspect="1"/>
          </p:cNvSpPr>
          <p:nvPr/>
        </p:nvSpPr>
        <p:spPr>
          <a:xfrm>
            <a:off x="1566358" y="6048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1A0B1B3B-2ADD-4D03-A5FF-451B232B07B5}"/>
              </a:ext>
            </a:extLst>
          </p:cNvPr>
          <p:cNvSpPr>
            <a:spLocks noChangeAspect="1"/>
          </p:cNvSpPr>
          <p:nvPr/>
        </p:nvSpPr>
        <p:spPr>
          <a:xfrm>
            <a:off x="5151958" y="6048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9C3DFE3-2562-4960-B724-A8FBE260148D}"/>
              </a:ext>
            </a:extLst>
          </p:cNvPr>
          <p:cNvSpPr>
            <a:spLocks noChangeAspect="1"/>
          </p:cNvSpPr>
          <p:nvPr/>
        </p:nvSpPr>
        <p:spPr>
          <a:xfrm>
            <a:off x="5450758" y="6048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8" name="Rechteck 307">
            <a:extLst>
              <a:ext uri="{FF2B5EF4-FFF2-40B4-BE49-F238E27FC236}">
                <a16:creationId xmlns:a16="http://schemas.microsoft.com/office/drawing/2014/main" id="{E27C1522-044C-4DCB-BA6D-41EC58DEBB83}"/>
              </a:ext>
            </a:extLst>
          </p:cNvPr>
          <p:cNvSpPr>
            <a:spLocks noChangeAspect="1"/>
          </p:cNvSpPr>
          <p:nvPr/>
        </p:nvSpPr>
        <p:spPr>
          <a:xfrm>
            <a:off x="1267558" y="6347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" name="Rechteck 308">
            <a:extLst>
              <a:ext uri="{FF2B5EF4-FFF2-40B4-BE49-F238E27FC236}">
                <a16:creationId xmlns:a16="http://schemas.microsoft.com/office/drawing/2014/main" id="{85BB334D-33EA-468D-89AC-FD922ED68022}"/>
              </a:ext>
            </a:extLst>
          </p:cNvPr>
          <p:cNvSpPr>
            <a:spLocks noChangeAspect="1"/>
          </p:cNvSpPr>
          <p:nvPr/>
        </p:nvSpPr>
        <p:spPr>
          <a:xfrm>
            <a:off x="1865158" y="6347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0" name="Rechteck 309">
            <a:extLst>
              <a:ext uri="{FF2B5EF4-FFF2-40B4-BE49-F238E27FC236}">
                <a16:creationId xmlns:a16="http://schemas.microsoft.com/office/drawing/2014/main" id="{F4BECA56-5B47-4B3A-BE34-C5324BD71E58}"/>
              </a:ext>
            </a:extLst>
          </p:cNvPr>
          <p:cNvSpPr>
            <a:spLocks noChangeAspect="1"/>
          </p:cNvSpPr>
          <p:nvPr/>
        </p:nvSpPr>
        <p:spPr>
          <a:xfrm>
            <a:off x="2163958" y="6347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Rechteck 310">
            <a:extLst>
              <a:ext uri="{FF2B5EF4-FFF2-40B4-BE49-F238E27FC236}">
                <a16:creationId xmlns:a16="http://schemas.microsoft.com/office/drawing/2014/main" id="{48F0B2AE-3F3D-4D5A-A8A8-77BCCB0ABA57}"/>
              </a:ext>
            </a:extLst>
          </p:cNvPr>
          <p:cNvSpPr>
            <a:spLocks noChangeAspect="1"/>
          </p:cNvSpPr>
          <p:nvPr/>
        </p:nvSpPr>
        <p:spPr>
          <a:xfrm>
            <a:off x="968758" y="6347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2" name="Rechteck 311">
            <a:extLst>
              <a:ext uri="{FF2B5EF4-FFF2-40B4-BE49-F238E27FC236}">
                <a16:creationId xmlns:a16="http://schemas.microsoft.com/office/drawing/2014/main" id="{2B0533AE-8AC9-4244-A30D-B1B6A7B712F6}"/>
              </a:ext>
            </a:extLst>
          </p:cNvPr>
          <p:cNvSpPr>
            <a:spLocks noChangeAspect="1"/>
          </p:cNvSpPr>
          <p:nvPr/>
        </p:nvSpPr>
        <p:spPr>
          <a:xfrm>
            <a:off x="2462758" y="6347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289380F7-B644-41AE-B82E-5E9E31ADADF8}"/>
              </a:ext>
            </a:extLst>
          </p:cNvPr>
          <p:cNvSpPr>
            <a:spLocks noChangeAspect="1"/>
          </p:cNvSpPr>
          <p:nvPr/>
        </p:nvSpPr>
        <p:spPr>
          <a:xfrm>
            <a:off x="2761558" y="6347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4" name="Rechteck 313">
            <a:extLst>
              <a:ext uri="{FF2B5EF4-FFF2-40B4-BE49-F238E27FC236}">
                <a16:creationId xmlns:a16="http://schemas.microsoft.com/office/drawing/2014/main" id="{82973CDC-2EC3-4DD9-89D8-3FA3667F6CCC}"/>
              </a:ext>
            </a:extLst>
          </p:cNvPr>
          <p:cNvSpPr>
            <a:spLocks noChangeAspect="1"/>
          </p:cNvSpPr>
          <p:nvPr/>
        </p:nvSpPr>
        <p:spPr>
          <a:xfrm>
            <a:off x="3060358" y="6347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Rechteck 314">
            <a:extLst>
              <a:ext uri="{FF2B5EF4-FFF2-40B4-BE49-F238E27FC236}">
                <a16:creationId xmlns:a16="http://schemas.microsoft.com/office/drawing/2014/main" id="{82406D83-DA73-4F89-B821-7E268DBCFF7B}"/>
              </a:ext>
            </a:extLst>
          </p:cNvPr>
          <p:cNvSpPr>
            <a:spLocks noChangeAspect="1"/>
          </p:cNvSpPr>
          <p:nvPr/>
        </p:nvSpPr>
        <p:spPr>
          <a:xfrm>
            <a:off x="3359158" y="6347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Rechteck 315">
            <a:extLst>
              <a:ext uri="{FF2B5EF4-FFF2-40B4-BE49-F238E27FC236}">
                <a16:creationId xmlns:a16="http://schemas.microsoft.com/office/drawing/2014/main" id="{7955774D-F18C-4944-8089-838D040CDAEF}"/>
              </a:ext>
            </a:extLst>
          </p:cNvPr>
          <p:cNvSpPr>
            <a:spLocks noChangeAspect="1"/>
          </p:cNvSpPr>
          <p:nvPr/>
        </p:nvSpPr>
        <p:spPr>
          <a:xfrm>
            <a:off x="3657958" y="6347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7" name="Rechteck 316">
            <a:extLst>
              <a:ext uri="{FF2B5EF4-FFF2-40B4-BE49-F238E27FC236}">
                <a16:creationId xmlns:a16="http://schemas.microsoft.com/office/drawing/2014/main" id="{6AEB12CC-0E58-4548-BC5E-2B858AA5F776}"/>
              </a:ext>
            </a:extLst>
          </p:cNvPr>
          <p:cNvSpPr>
            <a:spLocks noChangeAspect="1"/>
          </p:cNvSpPr>
          <p:nvPr/>
        </p:nvSpPr>
        <p:spPr>
          <a:xfrm>
            <a:off x="3956758" y="6347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8" name="Rechteck 317">
            <a:extLst>
              <a:ext uri="{FF2B5EF4-FFF2-40B4-BE49-F238E27FC236}">
                <a16:creationId xmlns:a16="http://schemas.microsoft.com/office/drawing/2014/main" id="{35423CBA-1AC5-4903-87AF-5C6054C7E73F}"/>
              </a:ext>
            </a:extLst>
          </p:cNvPr>
          <p:cNvSpPr>
            <a:spLocks noChangeAspect="1"/>
          </p:cNvSpPr>
          <p:nvPr/>
        </p:nvSpPr>
        <p:spPr>
          <a:xfrm>
            <a:off x="4255558" y="6347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9" name="Rechteck 318">
            <a:extLst>
              <a:ext uri="{FF2B5EF4-FFF2-40B4-BE49-F238E27FC236}">
                <a16:creationId xmlns:a16="http://schemas.microsoft.com/office/drawing/2014/main" id="{EE47F0AB-5072-48A7-A660-188B8A0906AE}"/>
              </a:ext>
            </a:extLst>
          </p:cNvPr>
          <p:cNvSpPr>
            <a:spLocks noChangeAspect="1"/>
          </p:cNvSpPr>
          <p:nvPr/>
        </p:nvSpPr>
        <p:spPr>
          <a:xfrm>
            <a:off x="4554358" y="6347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0" name="Rechteck 319">
            <a:extLst>
              <a:ext uri="{FF2B5EF4-FFF2-40B4-BE49-F238E27FC236}">
                <a16:creationId xmlns:a16="http://schemas.microsoft.com/office/drawing/2014/main" id="{DC01F0F0-F2B2-455A-83C2-4D02EFEADA73}"/>
              </a:ext>
            </a:extLst>
          </p:cNvPr>
          <p:cNvSpPr>
            <a:spLocks noChangeAspect="1"/>
          </p:cNvSpPr>
          <p:nvPr/>
        </p:nvSpPr>
        <p:spPr>
          <a:xfrm>
            <a:off x="4853158" y="6347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8E0F4992-D3A1-4411-94FE-1D3842C34DFF}"/>
              </a:ext>
            </a:extLst>
          </p:cNvPr>
          <p:cNvSpPr>
            <a:spLocks noChangeAspect="1"/>
          </p:cNvSpPr>
          <p:nvPr/>
        </p:nvSpPr>
        <p:spPr>
          <a:xfrm>
            <a:off x="1566358" y="6347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1830A178-188D-4D13-BA78-F4A3472CCCFF}"/>
              </a:ext>
            </a:extLst>
          </p:cNvPr>
          <p:cNvSpPr>
            <a:spLocks noChangeAspect="1"/>
          </p:cNvSpPr>
          <p:nvPr/>
        </p:nvSpPr>
        <p:spPr>
          <a:xfrm>
            <a:off x="5151958" y="6347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2BD6568A-3263-41DA-8B7E-B7B9A91476CE}"/>
              </a:ext>
            </a:extLst>
          </p:cNvPr>
          <p:cNvSpPr>
            <a:spLocks noChangeAspect="1"/>
          </p:cNvSpPr>
          <p:nvPr/>
        </p:nvSpPr>
        <p:spPr>
          <a:xfrm>
            <a:off x="5450758" y="6347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27FA98B5-7BC6-407F-9B47-CA3312A895AC}"/>
              </a:ext>
            </a:extLst>
          </p:cNvPr>
          <p:cNvSpPr>
            <a:spLocks noChangeAspect="1"/>
          </p:cNvSpPr>
          <p:nvPr/>
        </p:nvSpPr>
        <p:spPr>
          <a:xfrm>
            <a:off x="1267558" y="6645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5" name="Rechteck 324">
            <a:extLst>
              <a:ext uri="{FF2B5EF4-FFF2-40B4-BE49-F238E27FC236}">
                <a16:creationId xmlns:a16="http://schemas.microsoft.com/office/drawing/2014/main" id="{5F2E7C36-94C2-499C-8207-84502C64F9CD}"/>
              </a:ext>
            </a:extLst>
          </p:cNvPr>
          <p:cNvSpPr>
            <a:spLocks noChangeAspect="1"/>
          </p:cNvSpPr>
          <p:nvPr/>
        </p:nvSpPr>
        <p:spPr>
          <a:xfrm>
            <a:off x="1865158" y="6645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40690998-31B8-4480-A46B-4CBA2357CE8F}"/>
              </a:ext>
            </a:extLst>
          </p:cNvPr>
          <p:cNvSpPr>
            <a:spLocks noChangeAspect="1"/>
          </p:cNvSpPr>
          <p:nvPr/>
        </p:nvSpPr>
        <p:spPr>
          <a:xfrm>
            <a:off x="2163958" y="6645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F40508EB-28A3-4B73-96AD-9922AE927F3B}"/>
              </a:ext>
            </a:extLst>
          </p:cNvPr>
          <p:cNvSpPr>
            <a:spLocks noChangeAspect="1"/>
          </p:cNvSpPr>
          <p:nvPr/>
        </p:nvSpPr>
        <p:spPr>
          <a:xfrm>
            <a:off x="968758" y="6645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629720D3-2443-46ED-84BB-3473AF72F92A}"/>
              </a:ext>
            </a:extLst>
          </p:cNvPr>
          <p:cNvSpPr>
            <a:spLocks noChangeAspect="1"/>
          </p:cNvSpPr>
          <p:nvPr/>
        </p:nvSpPr>
        <p:spPr>
          <a:xfrm>
            <a:off x="2462758" y="6645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69677BB8-755F-499D-8621-F19E11AC7530}"/>
              </a:ext>
            </a:extLst>
          </p:cNvPr>
          <p:cNvSpPr>
            <a:spLocks noChangeAspect="1"/>
          </p:cNvSpPr>
          <p:nvPr/>
        </p:nvSpPr>
        <p:spPr>
          <a:xfrm>
            <a:off x="2761558" y="6645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4D8BC6-6E91-4243-A498-59D5CA9AE9DE}"/>
              </a:ext>
            </a:extLst>
          </p:cNvPr>
          <p:cNvSpPr>
            <a:spLocks noChangeAspect="1"/>
          </p:cNvSpPr>
          <p:nvPr/>
        </p:nvSpPr>
        <p:spPr>
          <a:xfrm>
            <a:off x="3060358" y="6645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5DDEF053-D0C1-4A10-8AE5-CFF9D0A518D7}"/>
              </a:ext>
            </a:extLst>
          </p:cNvPr>
          <p:cNvSpPr>
            <a:spLocks noChangeAspect="1"/>
          </p:cNvSpPr>
          <p:nvPr/>
        </p:nvSpPr>
        <p:spPr>
          <a:xfrm>
            <a:off x="3359158" y="6645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42B051D4-9679-4FCF-B320-EE475648177D}"/>
              </a:ext>
            </a:extLst>
          </p:cNvPr>
          <p:cNvSpPr>
            <a:spLocks noChangeAspect="1"/>
          </p:cNvSpPr>
          <p:nvPr/>
        </p:nvSpPr>
        <p:spPr>
          <a:xfrm>
            <a:off x="3657958" y="6645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8C873C4D-7158-479E-9688-CE0C6A78293C}"/>
              </a:ext>
            </a:extLst>
          </p:cNvPr>
          <p:cNvSpPr>
            <a:spLocks noChangeAspect="1"/>
          </p:cNvSpPr>
          <p:nvPr/>
        </p:nvSpPr>
        <p:spPr>
          <a:xfrm>
            <a:off x="3956758" y="6645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4881407-D9EA-4C0A-B04A-C729BFAC2AAF}"/>
              </a:ext>
            </a:extLst>
          </p:cNvPr>
          <p:cNvSpPr>
            <a:spLocks noChangeAspect="1"/>
          </p:cNvSpPr>
          <p:nvPr/>
        </p:nvSpPr>
        <p:spPr>
          <a:xfrm>
            <a:off x="4255558" y="6645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8F1B1B2-B4A5-4DD7-943C-ED86253878C6}"/>
              </a:ext>
            </a:extLst>
          </p:cNvPr>
          <p:cNvSpPr>
            <a:spLocks noChangeAspect="1"/>
          </p:cNvSpPr>
          <p:nvPr/>
        </p:nvSpPr>
        <p:spPr>
          <a:xfrm>
            <a:off x="4554358" y="6645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6" name="Rechteck 335">
            <a:extLst>
              <a:ext uri="{FF2B5EF4-FFF2-40B4-BE49-F238E27FC236}">
                <a16:creationId xmlns:a16="http://schemas.microsoft.com/office/drawing/2014/main" id="{282A90E6-ACFA-4EA0-AD4D-E748A019E174}"/>
              </a:ext>
            </a:extLst>
          </p:cNvPr>
          <p:cNvSpPr>
            <a:spLocks noChangeAspect="1"/>
          </p:cNvSpPr>
          <p:nvPr/>
        </p:nvSpPr>
        <p:spPr>
          <a:xfrm>
            <a:off x="4853158" y="6645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7" name="Rechteck 336">
            <a:extLst>
              <a:ext uri="{FF2B5EF4-FFF2-40B4-BE49-F238E27FC236}">
                <a16:creationId xmlns:a16="http://schemas.microsoft.com/office/drawing/2014/main" id="{299ECFD1-D96E-4B3E-959A-62A50DBC17A4}"/>
              </a:ext>
            </a:extLst>
          </p:cNvPr>
          <p:cNvSpPr>
            <a:spLocks noChangeAspect="1"/>
          </p:cNvSpPr>
          <p:nvPr/>
        </p:nvSpPr>
        <p:spPr>
          <a:xfrm>
            <a:off x="1566358" y="6645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4FD31336-BDCB-4192-89E5-56A3A0D34C6C}"/>
              </a:ext>
            </a:extLst>
          </p:cNvPr>
          <p:cNvSpPr>
            <a:spLocks noChangeAspect="1"/>
          </p:cNvSpPr>
          <p:nvPr/>
        </p:nvSpPr>
        <p:spPr>
          <a:xfrm>
            <a:off x="5151958" y="6645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5C594EC8-E005-4375-A533-FD0A5DBC3847}"/>
              </a:ext>
            </a:extLst>
          </p:cNvPr>
          <p:cNvSpPr>
            <a:spLocks noChangeAspect="1"/>
          </p:cNvSpPr>
          <p:nvPr/>
        </p:nvSpPr>
        <p:spPr>
          <a:xfrm>
            <a:off x="5450758" y="6645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B14F7342-E29B-4E5F-8694-1D466F2B83CC}"/>
              </a:ext>
            </a:extLst>
          </p:cNvPr>
          <p:cNvSpPr>
            <a:spLocks noChangeAspect="1"/>
          </p:cNvSpPr>
          <p:nvPr/>
        </p:nvSpPr>
        <p:spPr>
          <a:xfrm>
            <a:off x="1267558" y="6944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419C3ABA-1DA9-47F1-B1D5-8F6E8BA3DB32}"/>
              </a:ext>
            </a:extLst>
          </p:cNvPr>
          <p:cNvSpPr>
            <a:spLocks noChangeAspect="1"/>
          </p:cNvSpPr>
          <p:nvPr/>
        </p:nvSpPr>
        <p:spPr>
          <a:xfrm>
            <a:off x="1865158" y="6944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A122C7B1-9AEE-4A08-9C1F-E5E5EE68F626}"/>
              </a:ext>
            </a:extLst>
          </p:cNvPr>
          <p:cNvSpPr>
            <a:spLocks noChangeAspect="1"/>
          </p:cNvSpPr>
          <p:nvPr/>
        </p:nvSpPr>
        <p:spPr>
          <a:xfrm>
            <a:off x="2163958" y="6944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31578133-F34F-4EAA-95F7-E3F200338358}"/>
              </a:ext>
            </a:extLst>
          </p:cNvPr>
          <p:cNvSpPr>
            <a:spLocks noChangeAspect="1"/>
          </p:cNvSpPr>
          <p:nvPr/>
        </p:nvSpPr>
        <p:spPr>
          <a:xfrm>
            <a:off x="968758" y="6944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8900B5AB-47D7-439A-953C-A96EA857E3FB}"/>
              </a:ext>
            </a:extLst>
          </p:cNvPr>
          <p:cNvSpPr>
            <a:spLocks noChangeAspect="1"/>
          </p:cNvSpPr>
          <p:nvPr/>
        </p:nvSpPr>
        <p:spPr>
          <a:xfrm>
            <a:off x="2462758" y="6944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5" name="Rechteck 344">
            <a:extLst>
              <a:ext uri="{FF2B5EF4-FFF2-40B4-BE49-F238E27FC236}">
                <a16:creationId xmlns:a16="http://schemas.microsoft.com/office/drawing/2014/main" id="{12ECD8EC-77A3-4D69-B242-B0D6C15277FB}"/>
              </a:ext>
            </a:extLst>
          </p:cNvPr>
          <p:cNvSpPr>
            <a:spLocks noChangeAspect="1"/>
          </p:cNvSpPr>
          <p:nvPr/>
        </p:nvSpPr>
        <p:spPr>
          <a:xfrm>
            <a:off x="2761558" y="6944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6" name="Rechteck 345">
            <a:extLst>
              <a:ext uri="{FF2B5EF4-FFF2-40B4-BE49-F238E27FC236}">
                <a16:creationId xmlns:a16="http://schemas.microsoft.com/office/drawing/2014/main" id="{FE413828-E507-4C3C-BDD3-1534323E94E5}"/>
              </a:ext>
            </a:extLst>
          </p:cNvPr>
          <p:cNvSpPr>
            <a:spLocks noChangeAspect="1"/>
          </p:cNvSpPr>
          <p:nvPr/>
        </p:nvSpPr>
        <p:spPr>
          <a:xfrm>
            <a:off x="3060358" y="6944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7" name="Rechteck 346">
            <a:extLst>
              <a:ext uri="{FF2B5EF4-FFF2-40B4-BE49-F238E27FC236}">
                <a16:creationId xmlns:a16="http://schemas.microsoft.com/office/drawing/2014/main" id="{C569D117-DC30-4445-ABFB-DC718EAE4166}"/>
              </a:ext>
            </a:extLst>
          </p:cNvPr>
          <p:cNvSpPr>
            <a:spLocks noChangeAspect="1"/>
          </p:cNvSpPr>
          <p:nvPr/>
        </p:nvSpPr>
        <p:spPr>
          <a:xfrm>
            <a:off x="3359158" y="6944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hteck 347">
            <a:extLst>
              <a:ext uri="{FF2B5EF4-FFF2-40B4-BE49-F238E27FC236}">
                <a16:creationId xmlns:a16="http://schemas.microsoft.com/office/drawing/2014/main" id="{93BDA012-3ED0-4231-9D65-43C4A2E06890}"/>
              </a:ext>
            </a:extLst>
          </p:cNvPr>
          <p:cNvSpPr>
            <a:spLocks noChangeAspect="1"/>
          </p:cNvSpPr>
          <p:nvPr/>
        </p:nvSpPr>
        <p:spPr>
          <a:xfrm>
            <a:off x="3657958" y="6944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588AC5F8-6812-4E81-8153-A2E5F8537C08}"/>
              </a:ext>
            </a:extLst>
          </p:cNvPr>
          <p:cNvSpPr>
            <a:spLocks noChangeAspect="1"/>
          </p:cNvSpPr>
          <p:nvPr/>
        </p:nvSpPr>
        <p:spPr>
          <a:xfrm>
            <a:off x="3956758" y="6944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89E0CE34-F7E4-43B6-A94F-F81132EED449}"/>
              </a:ext>
            </a:extLst>
          </p:cNvPr>
          <p:cNvSpPr>
            <a:spLocks noChangeAspect="1"/>
          </p:cNvSpPr>
          <p:nvPr/>
        </p:nvSpPr>
        <p:spPr>
          <a:xfrm>
            <a:off x="4255558" y="6944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752492ED-13E9-4E50-B51F-FE76A3044D5E}"/>
              </a:ext>
            </a:extLst>
          </p:cNvPr>
          <p:cNvSpPr>
            <a:spLocks noChangeAspect="1"/>
          </p:cNvSpPr>
          <p:nvPr/>
        </p:nvSpPr>
        <p:spPr>
          <a:xfrm>
            <a:off x="4554358" y="6944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701699BC-B091-4286-A500-A9223B8BF6E6}"/>
              </a:ext>
            </a:extLst>
          </p:cNvPr>
          <p:cNvSpPr>
            <a:spLocks noChangeAspect="1"/>
          </p:cNvSpPr>
          <p:nvPr/>
        </p:nvSpPr>
        <p:spPr>
          <a:xfrm>
            <a:off x="4853158" y="6944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E865C4EB-4336-4A7C-A837-8598DE284F88}"/>
              </a:ext>
            </a:extLst>
          </p:cNvPr>
          <p:cNvSpPr>
            <a:spLocks noChangeAspect="1"/>
          </p:cNvSpPr>
          <p:nvPr/>
        </p:nvSpPr>
        <p:spPr>
          <a:xfrm>
            <a:off x="1566358" y="6944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hteck 353">
            <a:extLst>
              <a:ext uri="{FF2B5EF4-FFF2-40B4-BE49-F238E27FC236}">
                <a16:creationId xmlns:a16="http://schemas.microsoft.com/office/drawing/2014/main" id="{6EE14293-BFEB-4D37-BDEF-6C43E102EC63}"/>
              </a:ext>
            </a:extLst>
          </p:cNvPr>
          <p:cNvSpPr>
            <a:spLocks noChangeAspect="1"/>
          </p:cNvSpPr>
          <p:nvPr/>
        </p:nvSpPr>
        <p:spPr>
          <a:xfrm>
            <a:off x="5151958" y="6944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Rechteck 354">
            <a:extLst>
              <a:ext uri="{FF2B5EF4-FFF2-40B4-BE49-F238E27FC236}">
                <a16:creationId xmlns:a16="http://schemas.microsoft.com/office/drawing/2014/main" id="{9A6E7059-7BE1-49CC-B505-0BFBDA0ABAB8}"/>
              </a:ext>
            </a:extLst>
          </p:cNvPr>
          <p:cNvSpPr>
            <a:spLocks noChangeAspect="1"/>
          </p:cNvSpPr>
          <p:nvPr/>
        </p:nvSpPr>
        <p:spPr>
          <a:xfrm>
            <a:off x="5450758" y="6944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6" name="Rechteck 355">
            <a:extLst>
              <a:ext uri="{FF2B5EF4-FFF2-40B4-BE49-F238E27FC236}">
                <a16:creationId xmlns:a16="http://schemas.microsoft.com/office/drawing/2014/main" id="{9AFF0C06-677B-47AA-8FB3-49F6CC8D3D83}"/>
              </a:ext>
            </a:extLst>
          </p:cNvPr>
          <p:cNvSpPr>
            <a:spLocks noChangeAspect="1"/>
          </p:cNvSpPr>
          <p:nvPr/>
        </p:nvSpPr>
        <p:spPr>
          <a:xfrm>
            <a:off x="1267558" y="7243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F16231EA-640B-430D-9734-6F83EB8C33FC}"/>
              </a:ext>
            </a:extLst>
          </p:cNvPr>
          <p:cNvSpPr>
            <a:spLocks noChangeAspect="1"/>
          </p:cNvSpPr>
          <p:nvPr/>
        </p:nvSpPr>
        <p:spPr>
          <a:xfrm>
            <a:off x="1865158" y="7243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03DA9770-0DCA-4332-8290-AD0CE13E6EE9}"/>
              </a:ext>
            </a:extLst>
          </p:cNvPr>
          <p:cNvSpPr>
            <a:spLocks noChangeAspect="1"/>
          </p:cNvSpPr>
          <p:nvPr/>
        </p:nvSpPr>
        <p:spPr>
          <a:xfrm>
            <a:off x="2163958" y="7243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9" name="Rechteck 358">
            <a:extLst>
              <a:ext uri="{FF2B5EF4-FFF2-40B4-BE49-F238E27FC236}">
                <a16:creationId xmlns:a16="http://schemas.microsoft.com/office/drawing/2014/main" id="{0A34C7C6-66EE-43CD-ACB1-1060FDF3686A}"/>
              </a:ext>
            </a:extLst>
          </p:cNvPr>
          <p:cNvSpPr>
            <a:spLocks noChangeAspect="1"/>
          </p:cNvSpPr>
          <p:nvPr/>
        </p:nvSpPr>
        <p:spPr>
          <a:xfrm>
            <a:off x="968758" y="7243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0" name="Rechteck 359">
            <a:extLst>
              <a:ext uri="{FF2B5EF4-FFF2-40B4-BE49-F238E27FC236}">
                <a16:creationId xmlns:a16="http://schemas.microsoft.com/office/drawing/2014/main" id="{94CEF818-AA35-4FCD-BD28-6F51626DA019}"/>
              </a:ext>
            </a:extLst>
          </p:cNvPr>
          <p:cNvSpPr>
            <a:spLocks noChangeAspect="1"/>
          </p:cNvSpPr>
          <p:nvPr/>
        </p:nvSpPr>
        <p:spPr>
          <a:xfrm>
            <a:off x="2462758" y="7243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1" name="Rechteck 360">
            <a:extLst>
              <a:ext uri="{FF2B5EF4-FFF2-40B4-BE49-F238E27FC236}">
                <a16:creationId xmlns:a16="http://schemas.microsoft.com/office/drawing/2014/main" id="{31D751D9-60A2-4BD4-904B-EE8343BB5567}"/>
              </a:ext>
            </a:extLst>
          </p:cNvPr>
          <p:cNvSpPr>
            <a:spLocks noChangeAspect="1"/>
          </p:cNvSpPr>
          <p:nvPr/>
        </p:nvSpPr>
        <p:spPr>
          <a:xfrm>
            <a:off x="2761558" y="7243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Rechteck 361">
            <a:extLst>
              <a:ext uri="{FF2B5EF4-FFF2-40B4-BE49-F238E27FC236}">
                <a16:creationId xmlns:a16="http://schemas.microsoft.com/office/drawing/2014/main" id="{0FC8ADC6-BCC4-4865-9071-FDC98048D25C}"/>
              </a:ext>
            </a:extLst>
          </p:cNvPr>
          <p:cNvSpPr>
            <a:spLocks noChangeAspect="1"/>
          </p:cNvSpPr>
          <p:nvPr/>
        </p:nvSpPr>
        <p:spPr>
          <a:xfrm>
            <a:off x="3060358" y="7243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3" name="Rechteck 362">
            <a:extLst>
              <a:ext uri="{FF2B5EF4-FFF2-40B4-BE49-F238E27FC236}">
                <a16:creationId xmlns:a16="http://schemas.microsoft.com/office/drawing/2014/main" id="{6E60205D-8BCF-436E-8815-D5D912A0BFA2}"/>
              </a:ext>
            </a:extLst>
          </p:cNvPr>
          <p:cNvSpPr>
            <a:spLocks noChangeAspect="1"/>
          </p:cNvSpPr>
          <p:nvPr/>
        </p:nvSpPr>
        <p:spPr>
          <a:xfrm>
            <a:off x="3359158" y="7243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4" name="Rechteck 363">
            <a:extLst>
              <a:ext uri="{FF2B5EF4-FFF2-40B4-BE49-F238E27FC236}">
                <a16:creationId xmlns:a16="http://schemas.microsoft.com/office/drawing/2014/main" id="{3495C9D5-8FB2-434D-A4D1-BBDE37A48B51}"/>
              </a:ext>
            </a:extLst>
          </p:cNvPr>
          <p:cNvSpPr>
            <a:spLocks noChangeAspect="1"/>
          </p:cNvSpPr>
          <p:nvPr/>
        </p:nvSpPr>
        <p:spPr>
          <a:xfrm>
            <a:off x="3657958" y="7243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5" name="Rechteck 364">
            <a:extLst>
              <a:ext uri="{FF2B5EF4-FFF2-40B4-BE49-F238E27FC236}">
                <a16:creationId xmlns:a16="http://schemas.microsoft.com/office/drawing/2014/main" id="{08FDF259-EFD5-4B1A-8735-201D203FB51D}"/>
              </a:ext>
            </a:extLst>
          </p:cNvPr>
          <p:cNvSpPr>
            <a:spLocks noChangeAspect="1"/>
          </p:cNvSpPr>
          <p:nvPr/>
        </p:nvSpPr>
        <p:spPr>
          <a:xfrm>
            <a:off x="3956758" y="7243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6" name="Rechteck 365">
            <a:extLst>
              <a:ext uri="{FF2B5EF4-FFF2-40B4-BE49-F238E27FC236}">
                <a16:creationId xmlns:a16="http://schemas.microsoft.com/office/drawing/2014/main" id="{8E283E1D-1D29-402A-ABB5-126983ABBB8C}"/>
              </a:ext>
            </a:extLst>
          </p:cNvPr>
          <p:cNvSpPr>
            <a:spLocks noChangeAspect="1"/>
          </p:cNvSpPr>
          <p:nvPr/>
        </p:nvSpPr>
        <p:spPr>
          <a:xfrm>
            <a:off x="4255558" y="7243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7" name="Rechteck 366">
            <a:extLst>
              <a:ext uri="{FF2B5EF4-FFF2-40B4-BE49-F238E27FC236}">
                <a16:creationId xmlns:a16="http://schemas.microsoft.com/office/drawing/2014/main" id="{365C5C9D-47E1-4305-8D42-9B66D3F6D5BC}"/>
              </a:ext>
            </a:extLst>
          </p:cNvPr>
          <p:cNvSpPr>
            <a:spLocks noChangeAspect="1"/>
          </p:cNvSpPr>
          <p:nvPr/>
        </p:nvSpPr>
        <p:spPr>
          <a:xfrm>
            <a:off x="4554358" y="7243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8" name="Rechteck 367">
            <a:extLst>
              <a:ext uri="{FF2B5EF4-FFF2-40B4-BE49-F238E27FC236}">
                <a16:creationId xmlns:a16="http://schemas.microsoft.com/office/drawing/2014/main" id="{5ED2CA30-1A7A-4977-A906-70F9112724DB}"/>
              </a:ext>
            </a:extLst>
          </p:cNvPr>
          <p:cNvSpPr>
            <a:spLocks noChangeAspect="1"/>
          </p:cNvSpPr>
          <p:nvPr/>
        </p:nvSpPr>
        <p:spPr>
          <a:xfrm>
            <a:off x="4853158" y="7243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9" name="Rechteck 368">
            <a:extLst>
              <a:ext uri="{FF2B5EF4-FFF2-40B4-BE49-F238E27FC236}">
                <a16:creationId xmlns:a16="http://schemas.microsoft.com/office/drawing/2014/main" id="{C3300E3C-630D-4EB4-8454-334B3E92788D}"/>
              </a:ext>
            </a:extLst>
          </p:cNvPr>
          <p:cNvSpPr>
            <a:spLocks noChangeAspect="1"/>
          </p:cNvSpPr>
          <p:nvPr/>
        </p:nvSpPr>
        <p:spPr>
          <a:xfrm>
            <a:off x="1566358" y="7243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0" name="Rechteck 369">
            <a:extLst>
              <a:ext uri="{FF2B5EF4-FFF2-40B4-BE49-F238E27FC236}">
                <a16:creationId xmlns:a16="http://schemas.microsoft.com/office/drawing/2014/main" id="{CA70F2CD-157A-49C0-8BD3-F2D3B7E31B0D}"/>
              </a:ext>
            </a:extLst>
          </p:cNvPr>
          <p:cNvSpPr>
            <a:spLocks noChangeAspect="1"/>
          </p:cNvSpPr>
          <p:nvPr/>
        </p:nvSpPr>
        <p:spPr>
          <a:xfrm>
            <a:off x="5151958" y="7243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1" name="Rechteck 370">
            <a:extLst>
              <a:ext uri="{FF2B5EF4-FFF2-40B4-BE49-F238E27FC236}">
                <a16:creationId xmlns:a16="http://schemas.microsoft.com/office/drawing/2014/main" id="{AA2FEF41-C997-4681-A2F4-B3E0198D35D0}"/>
              </a:ext>
            </a:extLst>
          </p:cNvPr>
          <p:cNvSpPr>
            <a:spLocks noChangeAspect="1"/>
          </p:cNvSpPr>
          <p:nvPr/>
        </p:nvSpPr>
        <p:spPr>
          <a:xfrm>
            <a:off x="5450758" y="7243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2" name="Rechteck 371">
            <a:extLst>
              <a:ext uri="{FF2B5EF4-FFF2-40B4-BE49-F238E27FC236}">
                <a16:creationId xmlns:a16="http://schemas.microsoft.com/office/drawing/2014/main" id="{21EBF85F-8EAD-4981-99E9-444F723C0BC8}"/>
              </a:ext>
            </a:extLst>
          </p:cNvPr>
          <p:cNvSpPr>
            <a:spLocks noChangeAspect="1"/>
          </p:cNvSpPr>
          <p:nvPr/>
        </p:nvSpPr>
        <p:spPr>
          <a:xfrm>
            <a:off x="1267558" y="7542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3" name="Rechteck 372">
            <a:extLst>
              <a:ext uri="{FF2B5EF4-FFF2-40B4-BE49-F238E27FC236}">
                <a16:creationId xmlns:a16="http://schemas.microsoft.com/office/drawing/2014/main" id="{D595B69A-4612-4EDE-806F-42F234AE24CD}"/>
              </a:ext>
            </a:extLst>
          </p:cNvPr>
          <p:cNvSpPr>
            <a:spLocks noChangeAspect="1"/>
          </p:cNvSpPr>
          <p:nvPr/>
        </p:nvSpPr>
        <p:spPr>
          <a:xfrm>
            <a:off x="1865158" y="7542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4" name="Rechteck 373">
            <a:extLst>
              <a:ext uri="{FF2B5EF4-FFF2-40B4-BE49-F238E27FC236}">
                <a16:creationId xmlns:a16="http://schemas.microsoft.com/office/drawing/2014/main" id="{D3201AB1-CB31-411E-BB3F-D1896742F9C2}"/>
              </a:ext>
            </a:extLst>
          </p:cNvPr>
          <p:cNvSpPr>
            <a:spLocks noChangeAspect="1"/>
          </p:cNvSpPr>
          <p:nvPr/>
        </p:nvSpPr>
        <p:spPr>
          <a:xfrm>
            <a:off x="2163958" y="7542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5" name="Rechteck 374">
            <a:extLst>
              <a:ext uri="{FF2B5EF4-FFF2-40B4-BE49-F238E27FC236}">
                <a16:creationId xmlns:a16="http://schemas.microsoft.com/office/drawing/2014/main" id="{4A63C976-9B76-4820-A52E-F655287BCF3F}"/>
              </a:ext>
            </a:extLst>
          </p:cNvPr>
          <p:cNvSpPr>
            <a:spLocks noChangeAspect="1"/>
          </p:cNvSpPr>
          <p:nvPr/>
        </p:nvSpPr>
        <p:spPr>
          <a:xfrm>
            <a:off x="968758" y="7542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6" name="Rechteck 375">
            <a:extLst>
              <a:ext uri="{FF2B5EF4-FFF2-40B4-BE49-F238E27FC236}">
                <a16:creationId xmlns:a16="http://schemas.microsoft.com/office/drawing/2014/main" id="{3C0DA550-96A0-4282-BBDC-E64F04C5938C}"/>
              </a:ext>
            </a:extLst>
          </p:cNvPr>
          <p:cNvSpPr>
            <a:spLocks noChangeAspect="1"/>
          </p:cNvSpPr>
          <p:nvPr/>
        </p:nvSpPr>
        <p:spPr>
          <a:xfrm>
            <a:off x="2462758" y="7542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7" name="Rechteck 376">
            <a:extLst>
              <a:ext uri="{FF2B5EF4-FFF2-40B4-BE49-F238E27FC236}">
                <a16:creationId xmlns:a16="http://schemas.microsoft.com/office/drawing/2014/main" id="{CF2159EC-B062-4802-B48A-0C518625AAA6}"/>
              </a:ext>
            </a:extLst>
          </p:cNvPr>
          <p:cNvSpPr>
            <a:spLocks noChangeAspect="1"/>
          </p:cNvSpPr>
          <p:nvPr/>
        </p:nvSpPr>
        <p:spPr>
          <a:xfrm>
            <a:off x="2761558" y="7542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8" name="Rechteck 377">
            <a:extLst>
              <a:ext uri="{FF2B5EF4-FFF2-40B4-BE49-F238E27FC236}">
                <a16:creationId xmlns:a16="http://schemas.microsoft.com/office/drawing/2014/main" id="{678A4981-ECF3-4C7D-B235-2C481DF3E541}"/>
              </a:ext>
            </a:extLst>
          </p:cNvPr>
          <p:cNvSpPr>
            <a:spLocks noChangeAspect="1"/>
          </p:cNvSpPr>
          <p:nvPr/>
        </p:nvSpPr>
        <p:spPr>
          <a:xfrm>
            <a:off x="3060358" y="7542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9" name="Rechteck 378">
            <a:extLst>
              <a:ext uri="{FF2B5EF4-FFF2-40B4-BE49-F238E27FC236}">
                <a16:creationId xmlns:a16="http://schemas.microsoft.com/office/drawing/2014/main" id="{CC7545D8-D51B-48AC-9A46-739EBE1D0D6F}"/>
              </a:ext>
            </a:extLst>
          </p:cNvPr>
          <p:cNvSpPr>
            <a:spLocks noChangeAspect="1"/>
          </p:cNvSpPr>
          <p:nvPr/>
        </p:nvSpPr>
        <p:spPr>
          <a:xfrm>
            <a:off x="3359158" y="7542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0" name="Rechteck 379">
            <a:extLst>
              <a:ext uri="{FF2B5EF4-FFF2-40B4-BE49-F238E27FC236}">
                <a16:creationId xmlns:a16="http://schemas.microsoft.com/office/drawing/2014/main" id="{998CACEF-35F8-43F9-9841-F5E51F49F54E}"/>
              </a:ext>
            </a:extLst>
          </p:cNvPr>
          <p:cNvSpPr>
            <a:spLocks noChangeAspect="1"/>
          </p:cNvSpPr>
          <p:nvPr/>
        </p:nvSpPr>
        <p:spPr>
          <a:xfrm>
            <a:off x="3657958" y="7542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1" name="Rechteck 380">
            <a:extLst>
              <a:ext uri="{FF2B5EF4-FFF2-40B4-BE49-F238E27FC236}">
                <a16:creationId xmlns:a16="http://schemas.microsoft.com/office/drawing/2014/main" id="{FEF74CB2-7DE7-4FEE-9AC3-A9BD0EA9A40C}"/>
              </a:ext>
            </a:extLst>
          </p:cNvPr>
          <p:cNvSpPr>
            <a:spLocks noChangeAspect="1"/>
          </p:cNvSpPr>
          <p:nvPr/>
        </p:nvSpPr>
        <p:spPr>
          <a:xfrm>
            <a:off x="3956758" y="7542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2" name="Rechteck 381">
            <a:extLst>
              <a:ext uri="{FF2B5EF4-FFF2-40B4-BE49-F238E27FC236}">
                <a16:creationId xmlns:a16="http://schemas.microsoft.com/office/drawing/2014/main" id="{6749C04B-5F88-43B7-967E-430C27E155AA}"/>
              </a:ext>
            </a:extLst>
          </p:cNvPr>
          <p:cNvSpPr>
            <a:spLocks noChangeAspect="1"/>
          </p:cNvSpPr>
          <p:nvPr/>
        </p:nvSpPr>
        <p:spPr>
          <a:xfrm>
            <a:off x="4255558" y="7542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A94A1F55-C719-43AB-A1A3-384F1F52E0E5}"/>
              </a:ext>
            </a:extLst>
          </p:cNvPr>
          <p:cNvSpPr>
            <a:spLocks noChangeAspect="1"/>
          </p:cNvSpPr>
          <p:nvPr/>
        </p:nvSpPr>
        <p:spPr>
          <a:xfrm>
            <a:off x="4554358" y="7542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E2132B9D-A06E-4C9F-8779-28BAF8D82A58}"/>
              </a:ext>
            </a:extLst>
          </p:cNvPr>
          <p:cNvSpPr>
            <a:spLocks noChangeAspect="1"/>
          </p:cNvSpPr>
          <p:nvPr/>
        </p:nvSpPr>
        <p:spPr>
          <a:xfrm>
            <a:off x="4853158" y="7542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839ECF26-D7AB-4A89-9DDE-03CE7663DB01}"/>
              </a:ext>
            </a:extLst>
          </p:cNvPr>
          <p:cNvSpPr>
            <a:spLocks noChangeAspect="1"/>
          </p:cNvSpPr>
          <p:nvPr/>
        </p:nvSpPr>
        <p:spPr>
          <a:xfrm>
            <a:off x="1566358" y="7542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C71B8C89-59EB-4235-964B-6E8432BB0B54}"/>
              </a:ext>
            </a:extLst>
          </p:cNvPr>
          <p:cNvSpPr>
            <a:spLocks noChangeAspect="1"/>
          </p:cNvSpPr>
          <p:nvPr/>
        </p:nvSpPr>
        <p:spPr>
          <a:xfrm>
            <a:off x="5151958" y="7542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20C7342E-39CA-4BE9-A613-DB96982B9622}"/>
              </a:ext>
            </a:extLst>
          </p:cNvPr>
          <p:cNvSpPr>
            <a:spLocks noChangeAspect="1"/>
          </p:cNvSpPr>
          <p:nvPr/>
        </p:nvSpPr>
        <p:spPr>
          <a:xfrm>
            <a:off x="5450758" y="7542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4EF3D593-2B51-4EF9-931C-120B96AAC798}"/>
              </a:ext>
            </a:extLst>
          </p:cNvPr>
          <p:cNvSpPr>
            <a:spLocks noChangeAspect="1"/>
          </p:cNvSpPr>
          <p:nvPr/>
        </p:nvSpPr>
        <p:spPr>
          <a:xfrm>
            <a:off x="1267558" y="7841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9" name="Rechteck 388">
            <a:extLst>
              <a:ext uri="{FF2B5EF4-FFF2-40B4-BE49-F238E27FC236}">
                <a16:creationId xmlns:a16="http://schemas.microsoft.com/office/drawing/2014/main" id="{CDFFA552-7736-4E86-A239-EAC825D61E0D}"/>
              </a:ext>
            </a:extLst>
          </p:cNvPr>
          <p:cNvSpPr>
            <a:spLocks noChangeAspect="1"/>
          </p:cNvSpPr>
          <p:nvPr/>
        </p:nvSpPr>
        <p:spPr>
          <a:xfrm>
            <a:off x="1865158" y="7841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0" name="Rechteck 389">
            <a:extLst>
              <a:ext uri="{FF2B5EF4-FFF2-40B4-BE49-F238E27FC236}">
                <a16:creationId xmlns:a16="http://schemas.microsoft.com/office/drawing/2014/main" id="{71A3E091-34E0-4CFC-B98B-C310C6D44FEA}"/>
              </a:ext>
            </a:extLst>
          </p:cNvPr>
          <p:cNvSpPr>
            <a:spLocks noChangeAspect="1"/>
          </p:cNvSpPr>
          <p:nvPr/>
        </p:nvSpPr>
        <p:spPr>
          <a:xfrm>
            <a:off x="2163958" y="7841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1" name="Rechteck 390">
            <a:extLst>
              <a:ext uri="{FF2B5EF4-FFF2-40B4-BE49-F238E27FC236}">
                <a16:creationId xmlns:a16="http://schemas.microsoft.com/office/drawing/2014/main" id="{57A47468-AD3F-487D-A0DB-93B271A41A98}"/>
              </a:ext>
            </a:extLst>
          </p:cNvPr>
          <p:cNvSpPr>
            <a:spLocks noChangeAspect="1"/>
          </p:cNvSpPr>
          <p:nvPr/>
        </p:nvSpPr>
        <p:spPr>
          <a:xfrm>
            <a:off x="968758" y="7841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2" name="Rechteck 391">
            <a:extLst>
              <a:ext uri="{FF2B5EF4-FFF2-40B4-BE49-F238E27FC236}">
                <a16:creationId xmlns:a16="http://schemas.microsoft.com/office/drawing/2014/main" id="{2F595A96-94C3-407F-9D79-5507249885ED}"/>
              </a:ext>
            </a:extLst>
          </p:cNvPr>
          <p:cNvSpPr>
            <a:spLocks noChangeAspect="1"/>
          </p:cNvSpPr>
          <p:nvPr/>
        </p:nvSpPr>
        <p:spPr>
          <a:xfrm>
            <a:off x="2462758" y="7841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3" name="Rechteck 392">
            <a:extLst>
              <a:ext uri="{FF2B5EF4-FFF2-40B4-BE49-F238E27FC236}">
                <a16:creationId xmlns:a16="http://schemas.microsoft.com/office/drawing/2014/main" id="{280175E9-942D-46F2-B32C-AB082E6061A0}"/>
              </a:ext>
            </a:extLst>
          </p:cNvPr>
          <p:cNvSpPr>
            <a:spLocks noChangeAspect="1"/>
          </p:cNvSpPr>
          <p:nvPr/>
        </p:nvSpPr>
        <p:spPr>
          <a:xfrm>
            <a:off x="2761558" y="7841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4" name="Rechteck 393">
            <a:extLst>
              <a:ext uri="{FF2B5EF4-FFF2-40B4-BE49-F238E27FC236}">
                <a16:creationId xmlns:a16="http://schemas.microsoft.com/office/drawing/2014/main" id="{B2970444-028B-4B40-8F1F-62AA8EF2304C}"/>
              </a:ext>
            </a:extLst>
          </p:cNvPr>
          <p:cNvSpPr>
            <a:spLocks noChangeAspect="1"/>
          </p:cNvSpPr>
          <p:nvPr/>
        </p:nvSpPr>
        <p:spPr>
          <a:xfrm>
            <a:off x="3060358" y="7841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5" name="Rechteck 394">
            <a:extLst>
              <a:ext uri="{FF2B5EF4-FFF2-40B4-BE49-F238E27FC236}">
                <a16:creationId xmlns:a16="http://schemas.microsoft.com/office/drawing/2014/main" id="{078FDD25-AAFA-4F21-932A-C58B0B67186E}"/>
              </a:ext>
            </a:extLst>
          </p:cNvPr>
          <p:cNvSpPr>
            <a:spLocks noChangeAspect="1"/>
          </p:cNvSpPr>
          <p:nvPr/>
        </p:nvSpPr>
        <p:spPr>
          <a:xfrm>
            <a:off x="3359158" y="7841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6" name="Rechteck 395">
            <a:extLst>
              <a:ext uri="{FF2B5EF4-FFF2-40B4-BE49-F238E27FC236}">
                <a16:creationId xmlns:a16="http://schemas.microsoft.com/office/drawing/2014/main" id="{E3774440-8ABB-4C11-BA6C-6694B29397FB}"/>
              </a:ext>
            </a:extLst>
          </p:cNvPr>
          <p:cNvSpPr>
            <a:spLocks noChangeAspect="1"/>
          </p:cNvSpPr>
          <p:nvPr/>
        </p:nvSpPr>
        <p:spPr>
          <a:xfrm>
            <a:off x="3657958" y="7841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7" name="Rechteck 396">
            <a:extLst>
              <a:ext uri="{FF2B5EF4-FFF2-40B4-BE49-F238E27FC236}">
                <a16:creationId xmlns:a16="http://schemas.microsoft.com/office/drawing/2014/main" id="{86C7FE66-5B23-4906-B877-B738539CAE7E}"/>
              </a:ext>
            </a:extLst>
          </p:cNvPr>
          <p:cNvSpPr>
            <a:spLocks noChangeAspect="1"/>
          </p:cNvSpPr>
          <p:nvPr/>
        </p:nvSpPr>
        <p:spPr>
          <a:xfrm>
            <a:off x="3956758" y="7841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8" name="Rechteck 397">
            <a:extLst>
              <a:ext uri="{FF2B5EF4-FFF2-40B4-BE49-F238E27FC236}">
                <a16:creationId xmlns:a16="http://schemas.microsoft.com/office/drawing/2014/main" id="{6C57EBDA-0FE8-4A5A-BF8A-C45CA39AF3BC}"/>
              </a:ext>
            </a:extLst>
          </p:cNvPr>
          <p:cNvSpPr>
            <a:spLocks noChangeAspect="1"/>
          </p:cNvSpPr>
          <p:nvPr/>
        </p:nvSpPr>
        <p:spPr>
          <a:xfrm>
            <a:off x="4255558" y="7841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9" name="Rechteck 398">
            <a:extLst>
              <a:ext uri="{FF2B5EF4-FFF2-40B4-BE49-F238E27FC236}">
                <a16:creationId xmlns:a16="http://schemas.microsoft.com/office/drawing/2014/main" id="{75DB0CC4-25E6-4D3F-B596-57A132BA1329}"/>
              </a:ext>
            </a:extLst>
          </p:cNvPr>
          <p:cNvSpPr>
            <a:spLocks noChangeAspect="1"/>
          </p:cNvSpPr>
          <p:nvPr/>
        </p:nvSpPr>
        <p:spPr>
          <a:xfrm>
            <a:off x="4554358" y="7841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0" name="Rechteck 399">
            <a:extLst>
              <a:ext uri="{FF2B5EF4-FFF2-40B4-BE49-F238E27FC236}">
                <a16:creationId xmlns:a16="http://schemas.microsoft.com/office/drawing/2014/main" id="{15C4E381-5730-4929-8AB1-1360A67A51B7}"/>
              </a:ext>
            </a:extLst>
          </p:cNvPr>
          <p:cNvSpPr>
            <a:spLocks noChangeAspect="1"/>
          </p:cNvSpPr>
          <p:nvPr/>
        </p:nvSpPr>
        <p:spPr>
          <a:xfrm>
            <a:off x="4853158" y="7841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1" name="Rechteck 400">
            <a:extLst>
              <a:ext uri="{FF2B5EF4-FFF2-40B4-BE49-F238E27FC236}">
                <a16:creationId xmlns:a16="http://schemas.microsoft.com/office/drawing/2014/main" id="{FB811903-E1E7-473B-A304-2C4C81DB3F40}"/>
              </a:ext>
            </a:extLst>
          </p:cNvPr>
          <p:cNvSpPr>
            <a:spLocks noChangeAspect="1"/>
          </p:cNvSpPr>
          <p:nvPr/>
        </p:nvSpPr>
        <p:spPr>
          <a:xfrm>
            <a:off x="1566358" y="7841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2" name="Rechteck 401">
            <a:extLst>
              <a:ext uri="{FF2B5EF4-FFF2-40B4-BE49-F238E27FC236}">
                <a16:creationId xmlns:a16="http://schemas.microsoft.com/office/drawing/2014/main" id="{5F2940FE-48AE-4F76-93F9-6746B6DBA942}"/>
              </a:ext>
            </a:extLst>
          </p:cNvPr>
          <p:cNvSpPr>
            <a:spLocks noChangeAspect="1"/>
          </p:cNvSpPr>
          <p:nvPr/>
        </p:nvSpPr>
        <p:spPr>
          <a:xfrm>
            <a:off x="5151958" y="7841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3" name="Rechteck 402">
            <a:extLst>
              <a:ext uri="{FF2B5EF4-FFF2-40B4-BE49-F238E27FC236}">
                <a16:creationId xmlns:a16="http://schemas.microsoft.com/office/drawing/2014/main" id="{7805B938-F468-4175-BDA8-187B7B933098}"/>
              </a:ext>
            </a:extLst>
          </p:cNvPr>
          <p:cNvSpPr>
            <a:spLocks noChangeAspect="1"/>
          </p:cNvSpPr>
          <p:nvPr/>
        </p:nvSpPr>
        <p:spPr>
          <a:xfrm>
            <a:off x="5450758" y="7841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B88B8B07-C9E7-4FF3-BB3B-F9BC2F130014}"/>
              </a:ext>
            </a:extLst>
          </p:cNvPr>
          <p:cNvSpPr>
            <a:spLocks noChangeAspect="1"/>
          </p:cNvSpPr>
          <p:nvPr/>
        </p:nvSpPr>
        <p:spPr>
          <a:xfrm>
            <a:off x="1267558" y="813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727B6FCC-48F8-46C8-B12B-C1B5AE0D44CA}"/>
              </a:ext>
            </a:extLst>
          </p:cNvPr>
          <p:cNvSpPr>
            <a:spLocks noChangeAspect="1"/>
          </p:cNvSpPr>
          <p:nvPr/>
        </p:nvSpPr>
        <p:spPr>
          <a:xfrm>
            <a:off x="1865158" y="813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6" name="Rechteck 405">
            <a:extLst>
              <a:ext uri="{FF2B5EF4-FFF2-40B4-BE49-F238E27FC236}">
                <a16:creationId xmlns:a16="http://schemas.microsoft.com/office/drawing/2014/main" id="{60D33C6D-6C6B-41AD-B41F-944AED6DDC4A}"/>
              </a:ext>
            </a:extLst>
          </p:cNvPr>
          <p:cNvSpPr>
            <a:spLocks noChangeAspect="1"/>
          </p:cNvSpPr>
          <p:nvPr/>
        </p:nvSpPr>
        <p:spPr>
          <a:xfrm>
            <a:off x="2163958" y="813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7" name="Rechteck 406">
            <a:extLst>
              <a:ext uri="{FF2B5EF4-FFF2-40B4-BE49-F238E27FC236}">
                <a16:creationId xmlns:a16="http://schemas.microsoft.com/office/drawing/2014/main" id="{9246F338-E41D-424E-B0F0-FEC756E419BF}"/>
              </a:ext>
            </a:extLst>
          </p:cNvPr>
          <p:cNvSpPr>
            <a:spLocks noChangeAspect="1"/>
          </p:cNvSpPr>
          <p:nvPr/>
        </p:nvSpPr>
        <p:spPr>
          <a:xfrm>
            <a:off x="968758" y="813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8" name="Rechteck 407">
            <a:extLst>
              <a:ext uri="{FF2B5EF4-FFF2-40B4-BE49-F238E27FC236}">
                <a16:creationId xmlns:a16="http://schemas.microsoft.com/office/drawing/2014/main" id="{8F1EDF14-2142-42E0-8840-FA2F5CFC12D7}"/>
              </a:ext>
            </a:extLst>
          </p:cNvPr>
          <p:cNvSpPr>
            <a:spLocks noChangeAspect="1"/>
          </p:cNvSpPr>
          <p:nvPr/>
        </p:nvSpPr>
        <p:spPr>
          <a:xfrm>
            <a:off x="2462758" y="813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9" name="Rechteck 408">
            <a:extLst>
              <a:ext uri="{FF2B5EF4-FFF2-40B4-BE49-F238E27FC236}">
                <a16:creationId xmlns:a16="http://schemas.microsoft.com/office/drawing/2014/main" id="{B4BA840B-5930-4C9A-8B4D-E938299A4619}"/>
              </a:ext>
            </a:extLst>
          </p:cNvPr>
          <p:cNvSpPr>
            <a:spLocks noChangeAspect="1"/>
          </p:cNvSpPr>
          <p:nvPr/>
        </p:nvSpPr>
        <p:spPr>
          <a:xfrm>
            <a:off x="2761558" y="813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0" name="Rechteck 409">
            <a:extLst>
              <a:ext uri="{FF2B5EF4-FFF2-40B4-BE49-F238E27FC236}">
                <a16:creationId xmlns:a16="http://schemas.microsoft.com/office/drawing/2014/main" id="{D330B6A3-05E4-44B2-A901-C7B6FAE56026}"/>
              </a:ext>
            </a:extLst>
          </p:cNvPr>
          <p:cNvSpPr>
            <a:spLocks noChangeAspect="1"/>
          </p:cNvSpPr>
          <p:nvPr/>
        </p:nvSpPr>
        <p:spPr>
          <a:xfrm>
            <a:off x="3060358" y="813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1" name="Rechteck 410">
            <a:extLst>
              <a:ext uri="{FF2B5EF4-FFF2-40B4-BE49-F238E27FC236}">
                <a16:creationId xmlns:a16="http://schemas.microsoft.com/office/drawing/2014/main" id="{E41DCC93-F265-4069-B058-A2EF5DE1F2AA}"/>
              </a:ext>
            </a:extLst>
          </p:cNvPr>
          <p:cNvSpPr>
            <a:spLocks noChangeAspect="1"/>
          </p:cNvSpPr>
          <p:nvPr/>
        </p:nvSpPr>
        <p:spPr>
          <a:xfrm>
            <a:off x="3359158" y="813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2" name="Rechteck 411">
            <a:extLst>
              <a:ext uri="{FF2B5EF4-FFF2-40B4-BE49-F238E27FC236}">
                <a16:creationId xmlns:a16="http://schemas.microsoft.com/office/drawing/2014/main" id="{89631BF4-11AB-411B-BB34-A7C0DA9A438B}"/>
              </a:ext>
            </a:extLst>
          </p:cNvPr>
          <p:cNvSpPr>
            <a:spLocks noChangeAspect="1"/>
          </p:cNvSpPr>
          <p:nvPr/>
        </p:nvSpPr>
        <p:spPr>
          <a:xfrm>
            <a:off x="3657958" y="813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3" name="Rechteck 412">
            <a:extLst>
              <a:ext uri="{FF2B5EF4-FFF2-40B4-BE49-F238E27FC236}">
                <a16:creationId xmlns:a16="http://schemas.microsoft.com/office/drawing/2014/main" id="{9DBEFD0C-D625-4980-A30E-87062DBFE5EA}"/>
              </a:ext>
            </a:extLst>
          </p:cNvPr>
          <p:cNvSpPr>
            <a:spLocks noChangeAspect="1"/>
          </p:cNvSpPr>
          <p:nvPr/>
        </p:nvSpPr>
        <p:spPr>
          <a:xfrm>
            <a:off x="3956758" y="813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4" name="Rechteck 413">
            <a:extLst>
              <a:ext uri="{FF2B5EF4-FFF2-40B4-BE49-F238E27FC236}">
                <a16:creationId xmlns:a16="http://schemas.microsoft.com/office/drawing/2014/main" id="{B35771C2-FBC5-447A-BAD5-165DC7A3E21C}"/>
              </a:ext>
            </a:extLst>
          </p:cNvPr>
          <p:cNvSpPr>
            <a:spLocks noChangeAspect="1"/>
          </p:cNvSpPr>
          <p:nvPr/>
        </p:nvSpPr>
        <p:spPr>
          <a:xfrm>
            <a:off x="4255558" y="813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5" name="Rechteck 414">
            <a:extLst>
              <a:ext uri="{FF2B5EF4-FFF2-40B4-BE49-F238E27FC236}">
                <a16:creationId xmlns:a16="http://schemas.microsoft.com/office/drawing/2014/main" id="{CD30E100-D3EF-4A3C-8B9E-82841712260B}"/>
              </a:ext>
            </a:extLst>
          </p:cNvPr>
          <p:cNvSpPr>
            <a:spLocks noChangeAspect="1"/>
          </p:cNvSpPr>
          <p:nvPr/>
        </p:nvSpPr>
        <p:spPr>
          <a:xfrm>
            <a:off x="4554358" y="813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6" name="Rechteck 415">
            <a:extLst>
              <a:ext uri="{FF2B5EF4-FFF2-40B4-BE49-F238E27FC236}">
                <a16:creationId xmlns:a16="http://schemas.microsoft.com/office/drawing/2014/main" id="{D81F48B1-E404-45C2-A3FE-BCABC5117562}"/>
              </a:ext>
            </a:extLst>
          </p:cNvPr>
          <p:cNvSpPr>
            <a:spLocks noChangeAspect="1"/>
          </p:cNvSpPr>
          <p:nvPr/>
        </p:nvSpPr>
        <p:spPr>
          <a:xfrm>
            <a:off x="4853158" y="813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7" name="Rechteck 416">
            <a:extLst>
              <a:ext uri="{FF2B5EF4-FFF2-40B4-BE49-F238E27FC236}">
                <a16:creationId xmlns:a16="http://schemas.microsoft.com/office/drawing/2014/main" id="{DC32D998-EC69-4798-9E14-D570A68DE016}"/>
              </a:ext>
            </a:extLst>
          </p:cNvPr>
          <p:cNvSpPr>
            <a:spLocks noChangeAspect="1"/>
          </p:cNvSpPr>
          <p:nvPr/>
        </p:nvSpPr>
        <p:spPr>
          <a:xfrm>
            <a:off x="1566358" y="813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8" name="Rechteck 417">
            <a:extLst>
              <a:ext uri="{FF2B5EF4-FFF2-40B4-BE49-F238E27FC236}">
                <a16:creationId xmlns:a16="http://schemas.microsoft.com/office/drawing/2014/main" id="{FDE06955-2B90-4E56-9726-5F5453731807}"/>
              </a:ext>
            </a:extLst>
          </p:cNvPr>
          <p:cNvSpPr>
            <a:spLocks noChangeAspect="1"/>
          </p:cNvSpPr>
          <p:nvPr/>
        </p:nvSpPr>
        <p:spPr>
          <a:xfrm>
            <a:off x="5151958" y="813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9" name="Rechteck 418">
            <a:extLst>
              <a:ext uri="{FF2B5EF4-FFF2-40B4-BE49-F238E27FC236}">
                <a16:creationId xmlns:a16="http://schemas.microsoft.com/office/drawing/2014/main" id="{E6A7340F-D84A-4CE2-A631-FF07130A75CA}"/>
              </a:ext>
            </a:extLst>
          </p:cNvPr>
          <p:cNvSpPr>
            <a:spLocks noChangeAspect="1"/>
          </p:cNvSpPr>
          <p:nvPr/>
        </p:nvSpPr>
        <p:spPr>
          <a:xfrm>
            <a:off x="5450758" y="81399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0" name="Rechteck 419">
            <a:extLst>
              <a:ext uri="{FF2B5EF4-FFF2-40B4-BE49-F238E27FC236}">
                <a16:creationId xmlns:a16="http://schemas.microsoft.com/office/drawing/2014/main" id="{9D1EEE71-2993-4FA5-AF44-D0587AA88F60}"/>
              </a:ext>
            </a:extLst>
          </p:cNvPr>
          <p:cNvSpPr>
            <a:spLocks noChangeAspect="1"/>
          </p:cNvSpPr>
          <p:nvPr/>
        </p:nvSpPr>
        <p:spPr>
          <a:xfrm>
            <a:off x="1267558" y="843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1" name="Rechteck 420">
            <a:extLst>
              <a:ext uri="{FF2B5EF4-FFF2-40B4-BE49-F238E27FC236}">
                <a16:creationId xmlns:a16="http://schemas.microsoft.com/office/drawing/2014/main" id="{9F7A71E9-78F9-4975-8930-566DE1C10A54}"/>
              </a:ext>
            </a:extLst>
          </p:cNvPr>
          <p:cNvSpPr>
            <a:spLocks noChangeAspect="1"/>
          </p:cNvSpPr>
          <p:nvPr/>
        </p:nvSpPr>
        <p:spPr>
          <a:xfrm>
            <a:off x="1865158" y="843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2" name="Rechteck 421">
            <a:extLst>
              <a:ext uri="{FF2B5EF4-FFF2-40B4-BE49-F238E27FC236}">
                <a16:creationId xmlns:a16="http://schemas.microsoft.com/office/drawing/2014/main" id="{B7D0963C-8627-454A-BD50-FF469F4573C6}"/>
              </a:ext>
            </a:extLst>
          </p:cNvPr>
          <p:cNvSpPr>
            <a:spLocks noChangeAspect="1"/>
          </p:cNvSpPr>
          <p:nvPr/>
        </p:nvSpPr>
        <p:spPr>
          <a:xfrm>
            <a:off x="2163958" y="843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3" name="Rechteck 422">
            <a:extLst>
              <a:ext uri="{FF2B5EF4-FFF2-40B4-BE49-F238E27FC236}">
                <a16:creationId xmlns:a16="http://schemas.microsoft.com/office/drawing/2014/main" id="{04FF8C2D-7E72-4362-94A4-48C6CCE230D6}"/>
              </a:ext>
            </a:extLst>
          </p:cNvPr>
          <p:cNvSpPr>
            <a:spLocks noChangeAspect="1"/>
          </p:cNvSpPr>
          <p:nvPr/>
        </p:nvSpPr>
        <p:spPr>
          <a:xfrm>
            <a:off x="968758" y="843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4" name="Rechteck 423">
            <a:extLst>
              <a:ext uri="{FF2B5EF4-FFF2-40B4-BE49-F238E27FC236}">
                <a16:creationId xmlns:a16="http://schemas.microsoft.com/office/drawing/2014/main" id="{4BF5E33C-9AD6-4314-9AD4-09DAF341B07C}"/>
              </a:ext>
            </a:extLst>
          </p:cNvPr>
          <p:cNvSpPr>
            <a:spLocks noChangeAspect="1"/>
          </p:cNvSpPr>
          <p:nvPr/>
        </p:nvSpPr>
        <p:spPr>
          <a:xfrm>
            <a:off x="2462758" y="843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5" name="Rechteck 424">
            <a:extLst>
              <a:ext uri="{FF2B5EF4-FFF2-40B4-BE49-F238E27FC236}">
                <a16:creationId xmlns:a16="http://schemas.microsoft.com/office/drawing/2014/main" id="{7EEB0A8E-A325-4EF7-AB6C-3469512DC1B4}"/>
              </a:ext>
            </a:extLst>
          </p:cNvPr>
          <p:cNvSpPr>
            <a:spLocks noChangeAspect="1"/>
          </p:cNvSpPr>
          <p:nvPr/>
        </p:nvSpPr>
        <p:spPr>
          <a:xfrm>
            <a:off x="2761558" y="843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6" name="Rechteck 425">
            <a:extLst>
              <a:ext uri="{FF2B5EF4-FFF2-40B4-BE49-F238E27FC236}">
                <a16:creationId xmlns:a16="http://schemas.microsoft.com/office/drawing/2014/main" id="{4CFE4BA8-E6A1-420E-8F63-DEE8D32D0C38}"/>
              </a:ext>
            </a:extLst>
          </p:cNvPr>
          <p:cNvSpPr>
            <a:spLocks noChangeAspect="1"/>
          </p:cNvSpPr>
          <p:nvPr/>
        </p:nvSpPr>
        <p:spPr>
          <a:xfrm>
            <a:off x="3060358" y="843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7" name="Rechteck 426">
            <a:extLst>
              <a:ext uri="{FF2B5EF4-FFF2-40B4-BE49-F238E27FC236}">
                <a16:creationId xmlns:a16="http://schemas.microsoft.com/office/drawing/2014/main" id="{3BE128D9-CB6D-4EF5-9312-1483CBBF502E}"/>
              </a:ext>
            </a:extLst>
          </p:cNvPr>
          <p:cNvSpPr>
            <a:spLocks noChangeAspect="1"/>
          </p:cNvSpPr>
          <p:nvPr/>
        </p:nvSpPr>
        <p:spPr>
          <a:xfrm>
            <a:off x="3359158" y="843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8" name="Rechteck 427">
            <a:extLst>
              <a:ext uri="{FF2B5EF4-FFF2-40B4-BE49-F238E27FC236}">
                <a16:creationId xmlns:a16="http://schemas.microsoft.com/office/drawing/2014/main" id="{87650A74-3DD7-4D54-96B7-6A5D0FA3123C}"/>
              </a:ext>
            </a:extLst>
          </p:cNvPr>
          <p:cNvSpPr>
            <a:spLocks noChangeAspect="1"/>
          </p:cNvSpPr>
          <p:nvPr/>
        </p:nvSpPr>
        <p:spPr>
          <a:xfrm>
            <a:off x="3657958" y="843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9" name="Rechteck 428">
            <a:extLst>
              <a:ext uri="{FF2B5EF4-FFF2-40B4-BE49-F238E27FC236}">
                <a16:creationId xmlns:a16="http://schemas.microsoft.com/office/drawing/2014/main" id="{4461CBB2-D7A1-4713-8834-68A9CC465709}"/>
              </a:ext>
            </a:extLst>
          </p:cNvPr>
          <p:cNvSpPr>
            <a:spLocks noChangeAspect="1"/>
          </p:cNvSpPr>
          <p:nvPr/>
        </p:nvSpPr>
        <p:spPr>
          <a:xfrm>
            <a:off x="3956758" y="843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0" name="Rechteck 429">
            <a:extLst>
              <a:ext uri="{FF2B5EF4-FFF2-40B4-BE49-F238E27FC236}">
                <a16:creationId xmlns:a16="http://schemas.microsoft.com/office/drawing/2014/main" id="{C91BBC96-A350-4ACF-9F5F-FE9A3305E387}"/>
              </a:ext>
            </a:extLst>
          </p:cNvPr>
          <p:cNvSpPr>
            <a:spLocks noChangeAspect="1"/>
          </p:cNvSpPr>
          <p:nvPr/>
        </p:nvSpPr>
        <p:spPr>
          <a:xfrm>
            <a:off x="4255558" y="843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1" name="Rechteck 430">
            <a:extLst>
              <a:ext uri="{FF2B5EF4-FFF2-40B4-BE49-F238E27FC236}">
                <a16:creationId xmlns:a16="http://schemas.microsoft.com/office/drawing/2014/main" id="{8C93FB31-7CD7-43E4-AB60-A7FD65D5ECBD}"/>
              </a:ext>
            </a:extLst>
          </p:cNvPr>
          <p:cNvSpPr>
            <a:spLocks noChangeAspect="1"/>
          </p:cNvSpPr>
          <p:nvPr/>
        </p:nvSpPr>
        <p:spPr>
          <a:xfrm>
            <a:off x="4554358" y="843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2" name="Rechteck 431">
            <a:extLst>
              <a:ext uri="{FF2B5EF4-FFF2-40B4-BE49-F238E27FC236}">
                <a16:creationId xmlns:a16="http://schemas.microsoft.com/office/drawing/2014/main" id="{0062E1B7-B00A-46D5-9F1E-E1155196BAFE}"/>
              </a:ext>
            </a:extLst>
          </p:cNvPr>
          <p:cNvSpPr>
            <a:spLocks noChangeAspect="1"/>
          </p:cNvSpPr>
          <p:nvPr/>
        </p:nvSpPr>
        <p:spPr>
          <a:xfrm>
            <a:off x="4853158" y="843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3" name="Rechteck 432">
            <a:extLst>
              <a:ext uri="{FF2B5EF4-FFF2-40B4-BE49-F238E27FC236}">
                <a16:creationId xmlns:a16="http://schemas.microsoft.com/office/drawing/2014/main" id="{0DDD0338-CEE4-4366-A6EA-E9C4A0294A17}"/>
              </a:ext>
            </a:extLst>
          </p:cNvPr>
          <p:cNvSpPr>
            <a:spLocks noChangeAspect="1"/>
          </p:cNvSpPr>
          <p:nvPr/>
        </p:nvSpPr>
        <p:spPr>
          <a:xfrm>
            <a:off x="1566358" y="843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4" name="Rechteck 433">
            <a:extLst>
              <a:ext uri="{FF2B5EF4-FFF2-40B4-BE49-F238E27FC236}">
                <a16:creationId xmlns:a16="http://schemas.microsoft.com/office/drawing/2014/main" id="{99F4517E-EAE9-42FB-A44D-8B65829FCC10}"/>
              </a:ext>
            </a:extLst>
          </p:cNvPr>
          <p:cNvSpPr>
            <a:spLocks noChangeAspect="1"/>
          </p:cNvSpPr>
          <p:nvPr/>
        </p:nvSpPr>
        <p:spPr>
          <a:xfrm>
            <a:off x="5151958" y="843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5" name="Rechteck 434">
            <a:extLst>
              <a:ext uri="{FF2B5EF4-FFF2-40B4-BE49-F238E27FC236}">
                <a16:creationId xmlns:a16="http://schemas.microsoft.com/office/drawing/2014/main" id="{9CEDAA06-8F9C-43A7-BD19-E66C45903CF4}"/>
              </a:ext>
            </a:extLst>
          </p:cNvPr>
          <p:cNvSpPr>
            <a:spLocks noChangeAspect="1"/>
          </p:cNvSpPr>
          <p:nvPr/>
        </p:nvSpPr>
        <p:spPr>
          <a:xfrm>
            <a:off x="5450758" y="84387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6" name="Rechteck 435">
            <a:extLst>
              <a:ext uri="{FF2B5EF4-FFF2-40B4-BE49-F238E27FC236}">
                <a16:creationId xmlns:a16="http://schemas.microsoft.com/office/drawing/2014/main" id="{3FA7DFEF-4C04-4F07-A986-1BA41CE860E7}"/>
              </a:ext>
            </a:extLst>
          </p:cNvPr>
          <p:cNvSpPr>
            <a:spLocks noChangeAspect="1"/>
          </p:cNvSpPr>
          <p:nvPr/>
        </p:nvSpPr>
        <p:spPr>
          <a:xfrm>
            <a:off x="1267558" y="873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7" name="Rechteck 436">
            <a:extLst>
              <a:ext uri="{FF2B5EF4-FFF2-40B4-BE49-F238E27FC236}">
                <a16:creationId xmlns:a16="http://schemas.microsoft.com/office/drawing/2014/main" id="{706671D4-486E-4F12-B3DE-120734311023}"/>
              </a:ext>
            </a:extLst>
          </p:cNvPr>
          <p:cNvSpPr>
            <a:spLocks noChangeAspect="1"/>
          </p:cNvSpPr>
          <p:nvPr/>
        </p:nvSpPr>
        <p:spPr>
          <a:xfrm>
            <a:off x="1865158" y="873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8" name="Rechteck 437">
            <a:extLst>
              <a:ext uri="{FF2B5EF4-FFF2-40B4-BE49-F238E27FC236}">
                <a16:creationId xmlns:a16="http://schemas.microsoft.com/office/drawing/2014/main" id="{BD2A450B-B461-488B-8045-5A99B75D2FA6}"/>
              </a:ext>
            </a:extLst>
          </p:cNvPr>
          <p:cNvSpPr>
            <a:spLocks noChangeAspect="1"/>
          </p:cNvSpPr>
          <p:nvPr/>
        </p:nvSpPr>
        <p:spPr>
          <a:xfrm>
            <a:off x="2163958" y="873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9" name="Rechteck 438">
            <a:extLst>
              <a:ext uri="{FF2B5EF4-FFF2-40B4-BE49-F238E27FC236}">
                <a16:creationId xmlns:a16="http://schemas.microsoft.com/office/drawing/2014/main" id="{0300D3A0-07F6-4338-BEEA-6963C2B69C99}"/>
              </a:ext>
            </a:extLst>
          </p:cNvPr>
          <p:cNvSpPr>
            <a:spLocks noChangeAspect="1"/>
          </p:cNvSpPr>
          <p:nvPr/>
        </p:nvSpPr>
        <p:spPr>
          <a:xfrm>
            <a:off x="968758" y="873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0" name="Rechteck 439">
            <a:extLst>
              <a:ext uri="{FF2B5EF4-FFF2-40B4-BE49-F238E27FC236}">
                <a16:creationId xmlns:a16="http://schemas.microsoft.com/office/drawing/2014/main" id="{20AAC52A-65CE-4039-B56C-130D0C1FE1F0}"/>
              </a:ext>
            </a:extLst>
          </p:cNvPr>
          <p:cNvSpPr>
            <a:spLocks noChangeAspect="1"/>
          </p:cNvSpPr>
          <p:nvPr/>
        </p:nvSpPr>
        <p:spPr>
          <a:xfrm>
            <a:off x="2462758" y="873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1" name="Rechteck 440">
            <a:extLst>
              <a:ext uri="{FF2B5EF4-FFF2-40B4-BE49-F238E27FC236}">
                <a16:creationId xmlns:a16="http://schemas.microsoft.com/office/drawing/2014/main" id="{B73D2097-1A1B-4F0A-9775-014C000A3A5B}"/>
              </a:ext>
            </a:extLst>
          </p:cNvPr>
          <p:cNvSpPr>
            <a:spLocks noChangeAspect="1"/>
          </p:cNvSpPr>
          <p:nvPr/>
        </p:nvSpPr>
        <p:spPr>
          <a:xfrm>
            <a:off x="2761558" y="873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2" name="Rechteck 441">
            <a:extLst>
              <a:ext uri="{FF2B5EF4-FFF2-40B4-BE49-F238E27FC236}">
                <a16:creationId xmlns:a16="http://schemas.microsoft.com/office/drawing/2014/main" id="{23A7A141-33EE-444F-A9CE-19881BFF43D9}"/>
              </a:ext>
            </a:extLst>
          </p:cNvPr>
          <p:cNvSpPr>
            <a:spLocks noChangeAspect="1"/>
          </p:cNvSpPr>
          <p:nvPr/>
        </p:nvSpPr>
        <p:spPr>
          <a:xfrm>
            <a:off x="3060358" y="873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3" name="Rechteck 442">
            <a:extLst>
              <a:ext uri="{FF2B5EF4-FFF2-40B4-BE49-F238E27FC236}">
                <a16:creationId xmlns:a16="http://schemas.microsoft.com/office/drawing/2014/main" id="{060E92FF-8F08-465D-A5C6-179096EFF4C8}"/>
              </a:ext>
            </a:extLst>
          </p:cNvPr>
          <p:cNvSpPr>
            <a:spLocks noChangeAspect="1"/>
          </p:cNvSpPr>
          <p:nvPr/>
        </p:nvSpPr>
        <p:spPr>
          <a:xfrm>
            <a:off x="3359158" y="873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4" name="Rechteck 443">
            <a:extLst>
              <a:ext uri="{FF2B5EF4-FFF2-40B4-BE49-F238E27FC236}">
                <a16:creationId xmlns:a16="http://schemas.microsoft.com/office/drawing/2014/main" id="{8961397D-1D64-4E80-8574-25220F2DF138}"/>
              </a:ext>
            </a:extLst>
          </p:cNvPr>
          <p:cNvSpPr>
            <a:spLocks noChangeAspect="1"/>
          </p:cNvSpPr>
          <p:nvPr/>
        </p:nvSpPr>
        <p:spPr>
          <a:xfrm>
            <a:off x="3657958" y="873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5" name="Rechteck 444">
            <a:extLst>
              <a:ext uri="{FF2B5EF4-FFF2-40B4-BE49-F238E27FC236}">
                <a16:creationId xmlns:a16="http://schemas.microsoft.com/office/drawing/2014/main" id="{5125AAF9-4471-4FC2-8402-BF1C24AD336B}"/>
              </a:ext>
            </a:extLst>
          </p:cNvPr>
          <p:cNvSpPr>
            <a:spLocks noChangeAspect="1"/>
          </p:cNvSpPr>
          <p:nvPr/>
        </p:nvSpPr>
        <p:spPr>
          <a:xfrm>
            <a:off x="3956758" y="873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6" name="Rechteck 445">
            <a:extLst>
              <a:ext uri="{FF2B5EF4-FFF2-40B4-BE49-F238E27FC236}">
                <a16:creationId xmlns:a16="http://schemas.microsoft.com/office/drawing/2014/main" id="{85527B1B-7236-43D6-B585-497C6696BF59}"/>
              </a:ext>
            </a:extLst>
          </p:cNvPr>
          <p:cNvSpPr>
            <a:spLocks noChangeAspect="1"/>
          </p:cNvSpPr>
          <p:nvPr/>
        </p:nvSpPr>
        <p:spPr>
          <a:xfrm>
            <a:off x="4255558" y="873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7" name="Rechteck 446">
            <a:extLst>
              <a:ext uri="{FF2B5EF4-FFF2-40B4-BE49-F238E27FC236}">
                <a16:creationId xmlns:a16="http://schemas.microsoft.com/office/drawing/2014/main" id="{525FBC38-8A40-485F-9C4B-11EC7E552EE6}"/>
              </a:ext>
            </a:extLst>
          </p:cNvPr>
          <p:cNvSpPr>
            <a:spLocks noChangeAspect="1"/>
          </p:cNvSpPr>
          <p:nvPr/>
        </p:nvSpPr>
        <p:spPr>
          <a:xfrm>
            <a:off x="4554358" y="873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8" name="Rechteck 447">
            <a:extLst>
              <a:ext uri="{FF2B5EF4-FFF2-40B4-BE49-F238E27FC236}">
                <a16:creationId xmlns:a16="http://schemas.microsoft.com/office/drawing/2014/main" id="{8FBF7B78-CDD1-4D4E-914F-3259EFBE9307}"/>
              </a:ext>
            </a:extLst>
          </p:cNvPr>
          <p:cNvSpPr>
            <a:spLocks noChangeAspect="1"/>
          </p:cNvSpPr>
          <p:nvPr/>
        </p:nvSpPr>
        <p:spPr>
          <a:xfrm>
            <a:off x="4853158" y="873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9" name="Rechteck 448">
            <a:extLst>
              <a:ext uri="{FF2B5EF4-FFF2-40B4-BE49-F238E27FC236}">
                <a16:creationId xmlns:a16="http://schemas.microsoft.com/office/drawing/2014/main" id="{6A2B1001-549B-40C4-B585-7B34B8C59BB3}"/>
              </a:ext>
            </a:extLst>
          </p:cNvPr>
          <p:cNvSpPr>
            <a:spLocks noChangeAspect="1"/>
          </p:cNvSpPr>
          <p:nvPr/>
        </p:nvSpPr>
        <p:spPr>
          <a:xfrm>
            <a:off x="1566358" y="873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0" name="Rechteck 449">
            <a:extLst>
              <a:ext uri="{FF2B5EF4-FFF2-40B4-BE49-F238E27FC236}">
                <a16:creationId xmlns:a16="http://schemas.microsoft.com/office/drawing/2014/main" id="{09964EC6-9F45-4B8F-8FD3-1DCA0B2983BD}"/>
              </a:ext>
            </a:extLst>
          </p:cNvPr>
          <p:cNvSpPr>
            <a:spLocks noChangeAspect="1"/>
          </p:cNvSpPr>
          <p:nvPr/>
        </p:nvSpPr>
        <p:spPr>
          <a:xfrm>
            <a:off x="5151958" y="873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1" name="Rechteck 450">
            <a:extLst>
              <a:ext uri="{FF2B5EF4-FFF2-40B4-BE49-F238E27FC236}">
                <a16:creationId xmlns:a16="http://schemas.microsoft.com/office/drawing/2014/main" id="{50DE4122-4B47-48D8-AE41-B67546EA9E39}"/>
              </a:ext>
            </a:extLst>
          </p:cNvPr>
          <p:cNvSpPr>
            <a:spLocks noChangeAspect="1"/>
          </p:cNvSpPr>
          <p:nvPr/>
        </p:nvSpPr>
        <p:spPr>
          <a:xfrm>
            <a:off x="5450758" y="87375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2" name="Rechteck 451">
            <a:extLst>
              <a:ext uri="{FF2B5EF4-FFF2-40B4-BE49-F238E27FC236}">
                <a16:creationId xmlns:a16="http://schemas.microsoft.com/office/drawing/2014/main" id="{1EE62146-4D21-444E-BE43-DEB4D1AF0DAE}"/>
              </a:ext>
            </a:extLst>
          </p:cNvPr>
          <p:cNvSpPr>
            <a:spLocks noChangeAspect="1"/>
          </p:cNvSpPr>
          <p:nvPr/>
        </p:nvSpPr>
        <p:spPr>
          <a:xfrm>
            <a:off x="1267558" y="903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3" name="Rechteck 452">
            <a:extLst>
              <a:ext uri="{FF2B5EF4-FFF2-40B4-BE49-F238E27FC236}">
                <a16:creationId xmlns:a16="http://schemas.microsoft.com/office/drawing/2014/main" id="{2C3424F7-2888-462C-862B-067F4DF33D98}"/>
              </a:ext>
            </a:extLst>
          </p:cNvPr>
          <p:cNvSpPr>
            <a:spLocks noChangeAspect="1"/>
          </p:cNvSpPr>
          <p:nvPr/>
        </p:nvSpPr>
        <p:spPr>
          <a:xfrm>
            <a:off x="1865158" y="903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4" name="Rechteck 453">
            <a:extLst>
              <a:ext uri="{FF2B5EF4-FFF2-40B4-BE49-F238E27FC236}">
                <a16:creationId xmlns:a16="http://schemas.microsoft.com/office/drawing/2014/main" id="{D05D9692-9E9E-4270-B99B-434EEC5F5E6C}"/>
              </a:ext>
            </a:extLst>
          </p:cNvPr>
          <p:cNvSpPr>
            <a:spLocks noChangeAspect="1"/>
          </p:cNvSpPr>
          <p:nvPr/>
        </p:nvSpPr>
        <p:spPr>
          <a:xfrm>
            <a:off x="2163958" y="903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5" name="Rechteck 454">
            <a:extLst>
              <a:ext uri="{FF2B5EF4-FFF2-40B4-BE49-F238E27FC236}">
                <a16:creationId xmlns:a16="http://schemas.microsoft.com/office/drawing/2014/main" id="{747A83A0-DFF0-48F4-9695-E4440ADED9C3}"/>
              </a:ext>
            </a:extLst>
          </p:cNvPr>
          <p:cNvSpPr>
            <a:spLocks noChangeAspect="1"/>
          </p:cNvSpPr>
          <p:nvPr/>
        </p:nvSpPr>
        <p:spPr>
          <a:xfrm>
            <a:off x="968758" y="903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6" name="Rechteck 455">
            <a:extLst>
              <a:ext uri="{FF2B5EF4-FFF2-40B4-BE49-F238E27FC236}">
                <a16:creationId xmlns:a16="http://schemas.microsoft.com/office/drawing/2014/main" id="{92895F19-6F48-4C4D-A098-037D7B74D04C}"/>
              </a:ext>
            </a:extLst>
          </p:cNvPr>
          <p:cNvSpPr>
            <a:spLocks noChangeAspect="1"/>
          </p:cNvSpPr>
          <p:nvPr/>
        </p:nvSpPr>
        <p:spPr>
          <a:xfrm>
            <a:off x="2462758" y="903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7" name="Rechteck 456">
            <a:extLst>
              <a:ext uri="{FF2B5EF4-FFF2-40B4-BE49-F238E27FC236}">
                <a16:creationId xmlns:a16="http://schemas.microsoft.com/office/drawing/2014/main" id="{1080FF81-740B-44E9-8898-4F7157382C38}"/>
              </a:ext>
            </a:extLst>
          </p:cNvPr>
          <p:cNvSpPr>
            <a:spLocks noChangeAspect="1"/>
          </p:cNvSpPr>
          <p:nvPr/>
        </p:nvSpPr>
        <p:spPr>
          <a:xfrm>
            <a:off x="2761558" y="903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8" name="Rechteck 457">
            <a:extLst>
              <a:ext uri="{FF2B5EF4-FFF2-40B4-BE49-F238E27FC236}">
                <a16:creationId xmlns:a16="http://schemas.microsoft.com/office/drawing/2014/main" id="{5B6E8ED1-67DE-4348-8A00-5D9A6A724F96}"/>
              </a:ext>
            </a:extLst>
          </p:cNvPr>
          <p:cNvSpPr>
            <a:spLocks noChangeAspect="1"/>
          </p:cNvSpPr>
          <p:nvPr/>
        </p:nvSpPr>
        <p:spPr>
          <a:xfrm>
            <a:off x="3060358" y="903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9" name="Rechteck 458">
            <a:extLst>
              <a:ext uri="{FF2B5EF4-FFF2-40B4-BE49-F238E27FC236}">
                <a16:creationId xmlns:a16="http://schemas.microsoft.com/office/drawing/2014/main" id="{E65B1A9C-EC41-4072-903F-0CAEC6391DC0}"/>
              </a:ext>
            </a:extLst>
          </p:cNvPr>
          <p:cNvSpPr>
            <a:spLocks noChangeAspect="1"/>
          </p:cNvSpPr>
          <p:nvPr/>
        </p:nvSpPr>
        <p:spPr>
          <a:xfrm>
            <a:off x="3359158" y="903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0" name="Rechteck 459">
            <a:extLst>
              <a:ext uri="{FF2B5EF4-FFF2-40B4-BE49-F238E27FC236}">
                <a16:creationId xmlns:a16="http://schemas.microsoft.com/office/drawing/2014/main" id="{35C0A96B-0B18-4778-B197-4994E90C1254}"/>
              </a:ext>
            </a:extLst>
          </p:cNvPr>
          <p:cNvSpPr>
            <a:spLocks noChangeAspect="1"/>
          </p:cNvSpPr>
          <p:nvPr/>
        </p:nvSpPr>
        <p:spPr>
          <a:xfrm>
            <a:off x="3657958" y="903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1" name="Rechteck 460">
            <a:extLst>
              <a:ext uri="{FF2B5EF4-FFF2-40B4-BE49-F238E27FC236}">
                <a16:creationId xmlns:a16="http://schemas.microsoft.com/office/drawing/2014/main" id="{F2B40730-DD45-46F2-83CE-C603CF51E329}"/>
              </a:ext>
            </a:extLst>
          </p:cNvPr>
          <p:cNvSpPr>
            <a:spLocks noChangeAspect="1"/>
          </p:cNvSpPr>
          <p:nvPr/>
        </p:nvSpPr>
        <p:spPr>
          <a:xfrm>
            <a:off x="3956758" y="903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2" name="Rechteck 461">
            <a:extLst>
              <a:ext uri="{FF2B5EF4-FFF2-40B4-BE49-F238E27FC236}">
                <a16:creationId xmlns:a16="http://schemas.microsoft.com/office/drawing/2014/main" id="{CEF19953-6099-4C46-BA27-4413EC3AB3E0}"/>
              </a:ext>
            </a:extLst>
          </p:cNvPr>
          <p:cNvSpPr>
            <a:spLocks noChangeAspect="1"/>
          </p:cNvSpPr>
          <p:nvPr/>
        </p:nvSpPr>
        <p:spPr>
          <a:xfrm>
            <a:off x="4255558" y="903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3" name="Rechteck 462">
            <a:extLst>
              <a:ext uri="{FF2B5EF4-FFF2-40B4-BE49-F238E27FC236}">
                <a16:creationId xmlns:a16="http://schemas.microsoft.com/office/drawing/2014/main" id="{76DB48C0-2838-4ACE-8534-F271E23672D2}"/>
              </a:ext>
            </a:extLst>
          </p:cNvPr>
          <p:cNvSpPr>
            <a:spLocks noChangeAspect="1"/>
          </p:cNvSpPr>
          <p:nvPr/>
        </p:nvSpPr>
        <p:spPr>
          <a:xfrm>
            <a:off x="4554358" y="903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4" name="Rechteck 463">
            <a:extLst>
              <a:ext uri="{FF2B5EF4-FFF2-40B4-BE49-F238E27FC236}">
                <a16:creationId xmlns:a16="http://schemas.microsoft.com/office/drawing/2014/main" id="{658EE170-0BC5-448A-8233-D8E2087297AF}"/>
              </a:ext>
            </a:extLst>
          </p:cNvPr>
          <p:cNvSpPr>
            <a:spLocks noChangeAspect="1"/>
          </p:cNvSpPr>
          <p:nvPr/>
        </p:nvSpPr>
        <p:spPr>
          <a:xfrm>
            <a:off x="4853158" y="903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5" name="Rechteck 464">
            <a:extLst>
              <a:ext uri="{FF2B5EF4-FFF2-40B4-BE49-F238E27FC236}">
                <a16:creationId xmlns:a16="http://schemas.microsoft.com/office/drawing/2014/main" id="{873B737F-7913-420A-BE72-0409F98A4BFA}"/>
              </a:ext>
            </a:extLst>
          </p:cNvPr>
          <p:cNvSpPr>
            <a:spLocks noChangeAspect="1"/>
          </p:cNvSpPr>
          <p:nvPr/>
        </p:nvSpPr>
        <p:spPr>
          <a:xfrm>
            <a:off x="1566358" y="903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6" name="Rechteck 465">
            <a:extLst>
              <a:ext uri="{FF2B5EF4-FFF2-40B4-BE49-F238E27FC236}">
                <a16:creationId xmlns:a16="http://schemas.microsoft.com/office/drawing/2014/main" id="{F3EC06B8-8EFB-41B5-BA98-90BA46F7B9A7}"/>
              </a:ext>
            </a:extLst>
          </p:cNvPr>
          <p:cNvSpPr>
            <a:spLocks noChangeAspect="1"/>
          </p:cNvSpPr>
          <p:nvPr/>
        </p:nvSpPr>
        <p:spPr>
          <a:xfrm>
            <a:off x="5151958" y="903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7" name="Rechteck 466">
            <a:extLst>
              <a:ext uri="{FF2B5EF4-FFF2-40B4-BE49-F238E27FC236}">
                <a16:creationId xmlns:a16="http://schemas.microsoft.com/office/drawing/2014/main" id="{71BAB575-AE1C-4E81-985E-ECBF884AD963}"/>
              </a:ext>
            </a:extLst>
          </p:cNvPr>
          <p:cNvSpPr>
            <a:spLocks noChangeAspect="1"/>
          </p:cNvSpPr>
          <p:nvPr/>
        </p:nvSpPr>
        <p:spPr>
          <a:xfrm>
            <a:off x="5450758" y="90363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8" name="Rechteck 467">
            <a:extLst>
              <a:ext uri="{FF2B5EF4-FFF2-40B4-BE49-F238E27FC236}">
                <a16:creationId xmlns:a16="http://schemas.microsoft.com/office/drawing/2014/main" id="{944CA748-E38A-4809-9033-5E8D2316069C}"/>
              </a:ext>
            </a:extLst>
          </p:cNvPr>
          <p:cNvSpPr>
            <a:spLocks noChangeAspect="1"/>
          </p:cNvSpPr>
          <p:nvPr/>
        </p:nvSpPr>
        <p:spPr>
          <a:xfrm>
            <a:off x="1267558" y="933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9" name="Rechteck 468">
            <a:extLst>
              <a:ext uri="{FF2B5EF4-FFF2-40B4-BE49-F238E27FC236}">
                <a16:creationId xmlns:a16="http://schemas.microsoft.com/office/drawing/2014/main" id="{1722197E-8D35-4B61-82F4-04A7F7DF2083}"/>
              </a:ext>
            </a:extLst>
          </p:cNvPr>
          <p:cNvSpPr>
            <a:spLocks noChangeAspect="1"/>
          </p:cNvSpPr>
          <p:nvPr/>
        </p:nvSpPr>
        <p:spPr>
          <a:xfrm>
            <a:off x="1865158" y="933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0" name="Rechteck 469">
            <a:extLst>
              <a:ext uri="{FF2B5EF4-FFF2-40B4-BE49-F238E27FC236}">
                <a16:creationId xmlns:a16="http://schemas.microsoft.com/office/drawing/2014/main" id="{95431211-E76D-4473-BE36-E593D049F2A2}"/>
              </a:ext>
            </a:extLst>
          </p:cNvPr>
          <p:cNvSpPr>
            <a:spLocks noChangeAspect="1"/>
          </p:cNvSpPr>
          <p:nvPr/>
        </p:nvSpPr>
        <p:spPr>
          <a:xfrm>
            <a:off x="2163958" y="933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1" name="Rechteck 470">
            <a:extLst>
              <a:ext uri="{FF2B5EF4-FFF2-40B4-BE49-F238E27FC236}">
                <a16:creationId xmlns:a16="http://schemas.microsoft.com/office/drawing/2014/main" id="{02D3961C-2533-47B8-BC95-08CCCA241AE0}"/>
              </a:ext>
            </a:extLst>
          </p:cNvPr>
          <p:cNvSpPr>
            <a:spLocks noChangeAspect="1"/>
          </p:cNvSpPr>
          <p:nvPr/>
        </p:nvSpPr>
        <p:spPr>
          <a:xfrm>
            <a:off x="968758" y="933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2" name="Rechteck 471">
            <a:extLst>
              <a:ext uri="{FF2B5EF4-FFF2-40B4-BE49-F238E27FC236}">
                <a16:creationId xmlns:a16="http://schemas.microsoft.com/office/drawing/2014/main" id="{FBAEF297-0A70-4AD8-A11B-C33B3C1F5C2D}"/>
              </a:ext>
            </a:extLst>
          </p:cNvPr>
          <p:cNvSpPr>
            <a:spLocks noChangeAspect="1"/>
          </p:cNvSpPr>
          <p:nvPr/>
        </p:nvSpPr>
        <p:spPr>
          <a:xfrm>
            <a:off x="2462758" y="933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3" name="Rechteck 472">
            <a:extLst>
              <a:ext uri="{FF2B5EF4-FFF2-40B4-BE49-F238E27FC236}">
                <a16:creationId xmlns:a16="http://schemas.microsoft.com/office/drawing/2014/main" id="{40251139-31BD-469D-9A0A-2DA43EBBC848}"/>
              </a:ext>
            </a:extLst>
          </p:cNvPr>
          <p:cNvSpPr>
            <a:spLocks noChangeAspect="1"/>
          </p:cNvSpPr>
          <p:nvPr/>
        </p:nvSpPr>
        <p:spPr>
          <a:xfrm>
            <a:off x="2761558" y="933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4" name="Rechteck 473">
            <a:extLst>
              <a:ext uri="{FF2B5EF4-FFF2-40B4-BE49-F238E27FC236}">
                <a16:creationId xmlns:a16="http://schemas.microsoft.com/office/drawing/2014/main" id="{71A6B907-17AE-4A55-9642-AD53074CE482}"/>
              </a:ext>
            </a:extLst>
          </p:cNvPr>
          <p:cNvSpPr>
            <a:spLocks noChangeAspect="1"/>
          </p:cNvSpPr>
          <p:nvPr/>
        </p:nvSpPr>
        <p:spPr>
          <a:xfrm>
            <a:off x="3060358" y="933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5" name="Rechteck 474">
            <a:extLst>
              <a:ext uri="{FF2B5EF4-FFF2-40B4-BE49-F238E27FC236}">
                <a16:creationId xmlns:a16="http://schemas.microsoft.com/office/drawing/2014/main" id="{AB0235EB-92BB-43FE-A517-C3035E59C053}"/>
              </a:ext>
            </a:extLst>
          </p:cNvPr>
          <p:cNvSpPr>
            <a:spLocks noChangeAspect="1"/>
          </p:cNvSpPr>
          <p:nvPr/>
        </p:nvSpPr>
        <p:spPr>
          <a:xfrm>
            <a:off x="3359158" y="933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6" name="Rechteck 475">
            <a:extLst>
              <a:ext uri="{FF2B5EF4-FFF2-40B4-BE49-F238E27FC236}">
                <a16:creationId xmlns:a16="http://schemas.microsoft.com/office/drawing/2014/main" id="{CEC1A6F9-4F09-4E81-9F3A-741D28378C3E}"/>
              </a:ext>
            </a:extLst>
          </p:cNvPr>
          <p:cNvSpPr>
            <a:spLocks noChangeAspect="1"/>
          </p:cNvSpPr>
          <p:nvPr/>
        </p:nvSpPr>
        <p:spPr>
          <a:xfrm>
            <a:off x="3657958" y="933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7" name="Rechteck 476">
            <a:extLst>
              <a:ext uri="{FF2B5EF4-FFF2-40B4-BE49-F238E27FC236}">
                <a16:creationId xmlns:a16="http://schemas.microsoft.com/office/drawing/2014/main" id="{E87EE166-94F2-4FDA-ADE0-9D0EBA80156E}"/>
              </a:ext>
            </a:extLst>
          </p:cNvPr>
          <p:cNvSpPr>
            <a:spLocks noChangeAspect="1"/>
          </p:cNvSpPr>
          <p:nvPr/>
        </p:nvSpPr>
        <p:spPr>
          <a:xfrm>
            <a:off x="3956758" y="933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8" name="Rechteck 477">
            <a:extLst>
              <a:ext uri="{FF2B5EF4-FFF2-40B4-BE49-F238E27FC236}">
                <a16:creationId xmlns:a16="http://schemas.microsoft.com/office/drawing/2014/main" id="{90C7A962-CAE2-4E18-B7A8-21C4247F08C0}"/>
              </a:ext>
            </a:extLst>
          </p:cNvPr>
          <p:cNvSpPr>
            <a:spLocks noChangeAspect="1"/>
          </p:cNvSpPr>
          <p:nvPr/>
        </p:nvSpPr>
        <p:spPr>
          <a:xfrm>
            <a:off x="4255558" y="933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9" name="Rechteck 478">
            <a:extLst>
              <a:ext uri="{FF2B5EF4-FFF2-40B4-BE49-F238E27FC236}">
                <a16:creationId xmlns:a16="http://schemas.microsoft.com/office/drawing/2014/main" id="{73559D86-4F9D-455F-A1DE-7F29FF00E779}"/>
              </a:ext>
            </a:extLst>
          </p:cNvPr>
          <p:cNvSpPr>
            <a:spLocks noChangeAspect="1"/>
          </p:cNvSpPr>
          <p:nvPr/>
        </p:nvSpPr>
        <p:spPr>
          <a:xfrm>
            <a:off x="4554358" y="933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0" name="Rechteck 479">
            <a:extLst>
              <a:ext uri="{FF2B5EF4-FFF2-40B4-BE49-F238E27FC236}">
                <a16:creationId xmlns:a16="http://schemas.microsoft.com/office/drawing/2014/main" id="{69028382-13E7-4F48-8DB9-418063047E94}"/>
              </a:ext>
            </a:extLst>
          </p:cNvPr>
          <p:cNvSpPr>
            <a:spLocks noChangeAspect="1"/>
          </p:cNvSpPr>
          <p:nvPr/>
        </p:nvSpPr>
        <p:spPr>
          <a:xfrm>
            <a:off x="4853158" y="933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1" name="Rechteck 480">
            <a:extLst>
              <a:ext uri="{FF2B5EF4-FFF2-40B4-BE49-F238E27FC236}">
                <a16:creationId xmlns:a16="http://schemas.microsoft.com/office/drawing/2014/main" id="{1E26F120-4016-47A6-BC92-1F2BC3339DCA}"/>
              </a:ext>
            </a:extLst>
          </p:cNvPr>
          <p:cNvSpPr>
            <a:spLocks noChangeAspect="1"/>
          </p:cNvSpPr>
          <p:nvPr/>
        </p:nvSpPr>
        <p:spPr>
          <a:xfrm>
            <a:off x="1566358" y="933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2" name="Rechteck 481">
            <a:extLst>
              <a:ext uri="{FF2B5EF4-FFF2-40B4-BE49-F238E27FC236}">
                <a16:creationId xmlns:a16="http://schemas.microsoft.com/office/drawing/2014/main" id="{AA963D9A-005D-4383-B20D-96726BD28261}"/>
              </a:ext>
            </a:extLst>
          </p:cNvPr>
          <p:cNvSpPr>
            <a:spLocks noChangeAspect="1"/>
          </p:cNvSpPr>
          <p:nvPr/>
        </p:nvSpPr>
        <p:spPr>
          <a:xfrm>
            <a:off x="5151958" y="933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3" name="Rechteck 482">
            <a:extLst>
              <a:ext uri="{FF2B5EF4-FFF2-40B4-BE49-F238E27FC236}">
                <a16:creationId xmlns:a16="http://schemas.microsoft.com/office/drawing/2014/main" id="{52AE4FFA-091D-419E-9C3B-0304491DAFC5}"/>
              </a:ext>
            </a:extLst>
          </p:cNvPr>
          <p:cNvSpPr>
            <a:spLocks noChangeAspect="1"/>
          </p:cNvSpPr>
          <p:nvPr/>
        </p:nvSpPr>
        <p:spPr>
          <a:xfrm>
            <a:off x="5450758" y="9335174"/>
            <a:ext cx="298800" cy="29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970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07A7A03-0992-46A9-9AC9-F362C06FE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83" y="0"/>
            <a:ext cx="3850493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5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D661573-8C6F-4145-8BA5-D223138DF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37" y="0"/>
            <a:ext cx="4856126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50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A4-Papier (210 x 297 mm)</PresentationFormat>
  <Paragraphs>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Uwe Rosner</dc:creator>
  <cp:lastModifiedBy>Uwe Rosner</cp:lastModifiedBy>
  <cp:revision>5</cp:revision>
  <dcterms:created xsi:type="dcterms:W3CDTF">2019-10-19T10:13:11Z</dcterms:created>
  <dcterms:modified xsi:type="dcterms:W3CDTF">2019-10-19T10:40:10Z</dcterms:modified>
</cp:coreProperties>
</file>