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A7AAE4-5BBE-44D5-B1AC-DEBD0090CF76}" v="540" dt="2025-03-25T01:58:00.1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8430BE-922F-4F07-A93E-6881B67C05C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A1DBD630-AA3E-4684-AD19-178821B0EBB2}">
      <dgm:prSet/>
      <dgm:spPr/>
      <dgm:t>
        <a:bodyPr/>
        <a:lstStyle/>
        <a:p>
          <a:r>
            <a:rPr lang="en-US" b="1"/>
            <a:t>Develop a Full-Stack Web Application </a:t>
          </a:r>
          <a:r>
            <a:rPr lang="en-US"/>
            <a:t>– Implement a comprehensive bus ticket booking system using Spring Boot for the backend and Angular for the frontend learned during traineeship.</a:t>
          </a:r>
        </a:p>
      </dgm:t>
    </dgm:pt>
    <dgm:pt modelId="{CAEBA85E-01AA-4116-A70F-7F51EDDDC8DC}" type="parTrans" cxnId="{C0A4D870-E295-4462-8E66-34BA3CB6C30D}">
      <dgm:prSet/>
      <dgm:spPr/>
      <dgm:t>
        <a:bodyPr/>
        <a:lstStyle/>
        <a:p>
          <a:endParaRPr lang="en-US"/>
        </a:p>
      </dgm:t>
    </dgm:pt>
    <dgm:pt modelId="{BE5AA19C-5A1F-4D35-87BE-4771E6252F62}" type="sibTrans" cxnId="{C0A4D870-E295-4462-8E66-34BA3CB6C30D}">
      <dgm:prSet/>
      <dgm:spPr/>
      <dgm:t>
        <a:bodyPr/>
        <a:lstStyle/>
        <a:p>
          <a:endParaRPr lang="en-US"/>
        </a:p>
      </dgm:t>
    </dgm:pt>
    <dgm:pt modelId="{5F911C99-B0F5-4C6F-A70E-F13951D9CB2F}">
      <dgm:prSet/>
      <dgm:spPr/>
      <dgm:t>
        <a:bodyPr/>
        <a:lstStyle/>
        <a:p>
          <a:r>
            <a:rPr lang="en-US" b="1"/>
            <a:t>User Authentication &amp; Role Management </a:t>
          </a:r>
          <a:r>
            <a:rPr lang="en-US"/>
            <a:t>– Implement secure login and user roles (passengers, admins, and bus operators) to manage access levels.</a:t>
          </a:r>
        </a:p>
      </dgm:t>
    </dgm:pt>
    <dgm:pt modelId="{CA96C52D-D904-4232-85D4-D039DD5486B7}" type="parTrans" cxnId="{E5BE3CAF-242C-466F-A550-24154C661986}">
      <dgm:prSet/>
      <dgm:spPr/>
      <dgm:t>
        <a:bodyPr/>
        <a:lstStyle/>
        <a:p>
          <a:endParaRPr lang="en-US"/>
        </a:p>
      </dgm:t>
    </dgm:pt>
    <dgm:pt modelId="{D77EBFE7-20D8-4963-9757-E1CB75525F39}" type="sibTrans" cxnId="{E5BE3CAF-242C-466F-A550-24154C661986}">
      <dgm:prSet/>
      <dgm:spPr/>
      <dgm:t>
        <a:bodyPr/>
        <a:lstStyle/>
        <a:p>
          <a:endParaRPr lang="en-US"/>
        </a:p>
      </dgm:t>
    </dgm:pt>
    <dgm:pt modelId="{CDB4CADA-F75F-41E3-89B9-2287A015345E}">
      <dgm:prSet/>
      <dgm:spPr/>
      <dgm:t>
        <a:bodyPr/>
        <a:lstStyle/>
        <a:p>
          <a:r>
            <a:rPr lang="en-US" b="1"/>
            <a:t>Bus Scheduling &amp; Ticket Booking </a:t>
          </a:r>
          <a:r>
            <a:rPr lang="en-US"/>
            <a:t>– Design features for bus management, seat selection, real-time availability updates, and ticket reservations. </a:t>
          </a:r>
        </a:p>
      </dgm:t>
    </dgm:pt>
    <dgm:pt modelId="{A81B58BA-E278-4A40-B13A-C5B3E8E43A2C}" type="parTrans" cxnId="{AA3C52F5-4AFA-45B3-A9C9-387C3DC99DF6}">
      <dgm:prSet/>
      <dgm:spPr/>
      <dgm:t>
        <a:bodyPr/>
        <a:lstStyle/>
        <a:p>
          <a:endParaRPr lang="en-US"/>
        </a:p>
      </dgm:t>
    </dgm:pt>
    <dgm:pt modelId="{B7C64D0D-3FC1-45B5-85A1-006F63AD7001}" type="sibTrans" cxnId="{AA3C52F5-4AFA-45B3-A9C9-387C3DC99DF6}">
      <dgm:prSet/>
      <dgm:spPr/>
      <dgm:t>
        <a:bodyPr/>
        <a:lstStyle/>
        <a:p>
          <a:endParaRPr lang="en-US"/>
        </a:p>
      </dgm:t>
    </dgm:pt>
    <dgm:pt modelId="{F19249F8-D13A-4CC6-B552-E06B35C32F37}">
      <dgm:prSet/>
      <dgm:spPr/>
      <dgm:t>
        <a:bodyPr/>
        <a:lstStyle/>
        <a:p>
          <a:r>
            <a:rPr lang="en-US" b="1"/>
            <a:t>Admin Dashboard &amp; Reporting</a:t>
          </a:r>
          <a:r>
            <a:rPr lang="en-US"/>
            <a:t> – Provide administrators and operators with a dashboard for managing bus, users, and system analytics.</a:t>
          </a:r>
        </a:p>
      </dgm:t>
    </dgm:pt>
    <dgm:pt modelId="{9DBFEE81-66BC-474B-8865-8A32C57C9078}" type="parTrans" cxnId="{2916D4F5-10A7-4CFB-89B7-ABD744B329EC}">
      <dgm:prSet/>
      <dgm:spPr/>
      <dgm:t>
        <a:bodyPr/>
        <a:lstStyle/>
        <a:p>
          <a:endParaRPr lang="en-US"/>
        </a:p>
      </dgm:t>
    </dgm:pt>
    <dgm:pt modelId="{22E96AA7-6C3B-45CB-BA57-3F3DA748991C}" type="sibTrans" cxnId="{2916D4F5-10A7-4CFB-89B7-ABD744B329EC}">
      <dgm:prSet/>
      <dgm:spPr/>
      <dgm:t>
        <a:bodyPr/>
        <a:lstStyle/>
        <a:p>
          <a:endParaRPr lang="en-US"/>
        </a:p>
      </dgm:t>
    </dgm:pt>
    <dgm:pt modelId="{AC5CAA66-64E3-4309-83BA-DC76D6381DC1}" type="pres">
      <dgm:prSet presAssocID="{5B8430BE-922F-4F07-A93E-6881B67C05C5}" presName="root" presStyleCnt="0">
        <dgm:presLayoutVars>
          <dgm:dir/>
          <dgm:resizeHandles val="exact"/>
        </dgm:presLayoutVars>
      </dgm:prSet>
      <dgm:spPr/>
    </dgm:pt>
    <dgm:pt modelId="{75A9A03E-4C44-4895-B304-9AC9436F5A70}" type="pres">
      <dgm:prSet presAssocID="{A1DBD630-AA3E-4684-AD19-178821B0EBB2}" presName="compNode" presStyleCnt="0"/>
      <dgm:spPr/>
    </dgm:pt>
    <dgm:pt modelId="{1DB8E400-4DF8-402F-9C13-E44F0285EE78}" type="pres">
      <dgm:prSet presAssocID="{A1DBD630-AA3E-4684-AD19-178821B0EBB2}" presName="bgRect" presStyleLbl="bgShp" presStyleIdx="0" presStyleCnt="4"/>
      <dgm:spPr/>
    </dgm:pt>
    <dgm:pt modelId="{6F1F76AF-E6C5-4E84-B208-EA6C379B35EC}" type="pres">
      <dgm:prSet presAssocID="{A1DBD630-AA3E-4684-AD19-178821B0EBB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5673B166-0058-439B-86D0-C65C6396A551}" type="pres">
      <dgm:prSet presAssocID="{A1DBD630-AA3E-4684-AD19-178821B0EBB2}" presName="spaceRect" presStyleCnt="0"/>
      <dgm:spPr/>
    </dgm:pt>
    <dgm:pt modelId="{1E5D0EF0-9CB0-4B69-B25F-516073BCA2D0}" type="pres">
      <dgm:prSet presAssocID="{A1DBD630-AA3E-4684-AD19-178821B0EBB2}" presName="parTx" presStyleLbl="revTx" presStyleIdx="0" presStyleCnt="4">
        <dgm:presLayoutVars>
          <dgm:chMax val="0"/>
          <dgm:chPref val="0"/>
        </dgm:presLayoutVars>
      </dgm:prSet>
      <dgm:spPr/>
    </dgm:pt>
    <dgm:pt modelId="{A01DF288-82B8-4DD0-93DC-C0429FBB484F}" type="pres">
      <dgm:prSet presAssocID="{BE5AA19C-5A1F-4D35-87BE-4771E6252F62}" presName="sibTrans" presStyleCnt="0"/>
      <dgm:spPr/>
    </dgm:pt>
    <dgm:pt modelId="{BD0EF391-4504-423F-947A-921582642567}" type="pres">
      <dgm:prSet presAssocID="{5F911C99-B0F5-4C6F-A70E-F13951D9CB2F}" presName="compNode" presStyleCnt="0"/>
      <dgm:spPr/>
    </dgm:pt>
    <dgm:pt modelId="{9615DBF5-5238-4758-87D3-7C404BE56277}" type="pres">
      <dgm:prSet presAssocID="{5F911C99-B0F5-4C6F-A70E-F13951D9CB2F}" presName="bgRect" presStyleLbl="bgShp" presStyleIdx="1" presStyleCnt="4"/>
      <dgm:spPr/>
    </dgm:pt>
    <dgm:pt modelId="{52074F40-92DA-4882-BCE2-B116652A1D7A}" type="pres">
      <dgm:prSet presAssocID="{5F911C99-B0F5-4C6F-A70E-F13951D9CB2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529E98F1-0A35-46B7-A2D1-D84E0DE8DABC}" type="pres">
      <dgm:prSet presAssocID="{5F911C99-B0F5-4C6F-A70E-F13951D9CB2F}" presName="spaceRect" presStyleCnt="0"/>
      <dgm:spPr/>
    </dgm:pt>
    <dgm:pt modelId="{5D112524-C4DE-4510-99F9-631F1F73CE8C}" type="pres">
      <dgm:prSet presAssocID="{5F911C99-B0F5-4C6F-A70E-F13951D9CB2F}" presName="parTx" presStyleLbl="revTx" presStyleIdx="1" presStyleCnt="4">
        <dgm:presLayoutVars>
          <dgm:chMax val="0"/>
          <dgm:chPref val="0"/>
        </dgm:presLayoutVars>
      </dgm:prSet>
      <dgm:spPr/>
    </dgm:pt>
    <dgm:pt modelId="{40D85940-0781-4BDB-8CBE-C42F18A290E9}" type="pres">
      <dgm:prSet presAssocID="{D77EBFE7-20D8-4963-9757-E1CB75525F39}" presName="sibTrans" presStyleCnt="0"/>
      <dgm:spPr/>
    </dgm:pt>
    <dgm:pt modelId="{1F3758B9-0F0C-4281-BBA3-FFA50FA3EA4A}" type="pres">
      <dgm:prSet presAssocID="{CDB4CADA-F75F-41E3-89B9-2287A015345E}" presName="compNode" presStyleCnt="0"/>
      <dgm:spPr/>
    </dgm:pt>
    <dgm:pt modelId="{090751D8-CAF6-4325-A9AC-5B114D6C7BEB}" type="pres">
      <dgm:prSet presAssocID="{CDB4CADA-F75F-41E3-89B9-2287A015345E}" presName="bgRect" presStyleLbl="bgShp" presStyleIdx="2" presStyleCnt="4"/>
      <dgm:spPr/>
    </dgm:pt>
    <dgm:pt modelId="{40257858-20BB-4C8B-B99D-43BF5DA4B5E5}" type="pres">
      <dgm:prSet presAssocID="{CDB4CADA-F75F-41E3-89B9-2287A015345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"/>
        </a:ext>
      </dgm:extLst>
    </dgm:pt>
    <dgm:pt modelId="{E6EEFA16-05CB-4069-86AA-F68293828B48}" type="pres">
      <dgm:prSet presAssocID="{CDB4CADA-F75F-41E3-89B9-2287A015345E}" presName="spaceRect" presStyleCnt="0"/>
      <dgm:spPr/>
    </dgm:pt>
    <dgm:pt modelId="{5CA01048-16CB-482D-9091-804376AB7D0B}" type="pres">
      <dgm:prSet presAssocID="{CDB4CADA-F75F-41E3-89B9-2287A015345E}" presName="parTx" presStyleLbl="revTx" presStyleIdx="2" presStyleCnt="4">
        <dgm:presLayoutVars>
          <dgm:chMax val="0"/>
          <dgm:chPref val="0"/>
        </dgm:presLayoutVars>
      </dgm:prSet>
      <dgm:spPr/>
    </dgm:pt>
    <dgm:pt modelId="{F7C3038F-C99F-4394-B866-E652644298A4}" type="pres">
      <dgm:prSet presAssocID="{B7C64D0D-3FC1-45B5-85A1-006F63AD7001}" presName="sibTrans" presStyleCnt="0"/>
      <dgm:spPr/>
    </dgm:pt>
    <dgm:pt modelId="{D3236960-796F-40FB-B30F-702DCEBE6CC1}" type="pres">
      <dgm:prSet presAssocID="{F19249F8-D13A-4CC6-B552-E06B35C32F37}" presName="compNode" presStyleCnt="0"/>
      <dgm:spPr/>
    </dgm:pt>
    <dgm:pt modelId="{38B0975B-507F-4A65-93B3-7DBC51456384}" type="pres">
      <dgm:prSet presAssocID="{F19249F8-D13A-4CC6-B552-E06B35C32F37}" presName="bgRect" presStyleLbl="bgShp" presStyleIdx="3" presStyleCnt="4"/>
      <dgm:spPr/>
    </dgm:pt>
    <dgm:pt modelId="{2E9048FD-FFD7-47B9-B350-7EE4F36A3968}" type="pres">
      <dgm:prSet presAssocID="{F19249F8-D13A-4CC6-B552-E06B35C32F3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0E3B4F5E-81AF-407A-9E4C-B03A295F8D38}" type="pres">
      <dgm:prSet presAssocID="{F19249F8-D13A-4CC6-B552-E06B35C32F37}" presName="spaceRect" presStyleCnt="0"/>
      <dgm:spPr/>
    </dgm:pt>
    <dgm:pt modelId="{94708CEE-9538-4E05-BB39-DC6581F8A90E}" type="pres">
      <dgm:prSet presAssocID="{F19249F8-D13A-4CC6-B552-E06B35C32F37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2DC18B22-7DD2-47A5-990A-60455E0FF365}" type="presOf" srcId="{CDB4CADA-F75F-41E3-89B9-2287A015345E}" destId="{5CA01048-16CB-482D-9091-804376AB7D0B}" srcOrd="0" destOrd="0" presId="urn:microsoft.com/office/officeart/2018/2/layout/IconVerticalSolidList"/>
    <dgm:cxn modelId="{DC959131-38CE-409F-9457-A839E05B4575}" type="presOf" srcId="{F19249F8-D13A-4CC6-B552-E06B35C32F37}" destId="{94708CEE-9538-4E05-BB39-DC6581F8A90E}" srcOrd="0" destOrd="0" presId="urn:microsoft.com/office/officeart/2018/2/layout/IconVerticalSolidList"/>
    <dgm:cxn modelId="{C0A4D870-E295-4462-8E66-34BA3CB6C30D}" srcId="{5B8430BE-922F-4F07-A93E-6881B67C05C5}" destId="{A1DBD630-AA3E-4684-AD19-178821B0EBB2}" srcOrd="0" destOrd="0" parTransId="{CAEBA85E-01AA-4116-A70F-7F51EDDDC8DC}" sibTransId="{BE5AA19C-5A1F-4D35-87BE-4771E6252F62}"/>
    <dgm:cxn modelId="{2A097254-5BB0-4C75-93C2-B7DF78DE56E4}" type="presOf" srcId="{5B8430BE-922F-4F07-A93E-6881B67C05C5}" destId="{AC5CAA66-64E3-4309-83BA-DC76D6381DC1}" srcOrd="0" destOrd="0" presId="urn:microsoft.com/office/officeart/2018/2/layout/IconVerticalSolidList"/>
    <dgm:cxn modelId="{1C8A5677-80F0-4A6D-A9A1-30786A827468}" type="presOf" srcId="{A1DBD630-AA3E-4684-AD19-178821B0EBB2}" destId="{1E5D0EF0-9CB0-4B69-B25F-516073BCA2D0}" srcOrd="0" destOrd="0" presId="urn:microsoft.com/office/officeart/2018/2/layout/IconVerticalSolidList"/>
    <dgm:cxn modelId="{E5BE3CAF-242C-466F-A550-24154C661986}" srcId="{5B8430BE-922F-4F07-A93E-6881B67C05C5}" destId="{5F911C99-B0F5-4C6F-A70E-F13951D9CB2F}" srcOrd="1" destOrd="0" parTransId="{CA96C52D-D904-4232-85D4-D039DD5486B7}" sibTransId="{D77EBFE7-20D8-4963-9757-E1CB75525F39}"/>
    <dgm:cxn modelId="{C1FBA4CD-5092-484D-A63E-7FE13BF7607B}" type="presOf" srcId="{5F911C99-B0F5-4C6F-A70E-F13951D9CB2F}" destId="{5D112524-C4DE-4510-99F9-631F1F73CE8C}" srcOrd="0" destOrd="0" presId="urn:microsoft.com/office/officeart/2018/2/layout/IconVerticalSolidList"/>
    <dgm:cxn modelId="{AA3C52F5-4AFA-45B3-A9C9-387C3DC99DF6}" srcId="{5B8430BE-922F-4F07-A93E-6881B67C05C5}" destId="{CDB4CADA-F75F-41E3-89B9-2287A015345E}" srcOrd="2" destOrd="0" parTransId="{A81B58BA-E278-4A40-B13A-C5B3E8E43A2C}" sibTransId="{B7C64D0D-3FC1-45B5-85A1-006F63AD7001}"/>
    <dgm:cxn modelId="{2916D4F5-10A7-4CFB-89B7-ABD744B329EC}" srcId="{5B8430BE-922F-4F07-A93E-6881B67C05C5}" destId="{F19249F8-D13A-4CC6-B552-E06B35C32F37}" srcOrd="3" destOrd="0" parTransId="{9DBFEE81-66BC-474B-8865-8A32C57C9078}" sibTransId="{22E96AA7-6C3B-45CB-BA57-3F3DA748991C}"/>
    <dgm:cxn modelId="{8680EDEE-3155-4F48-B69D-0828EF3B6B7F}" type="presParOf" srcId="{AC5CAA66-64E3-4309-83BA-DC76D6381DC1}" destId="{75A9A03E-4C44-4895-B304-9AC9436F5A70}" srcOrd="0" destOrd="0" presId="urn:microsoft.com/office/officeart/2018/2/layout/IconVerticalSolidList"/>
    <dgm:cxn modelId="{6F623135-7441-4F11-90FC-8076E1BA7255}" type="presParOf" srcId="{75A9A03E-4C44-4895-B304-9AC9436F5A70}" destId="{1DB8E400-4DF8-402F-9C13-E44F0285EE78}" srcOrd="0" destOrd="0" presId="urn:microsoft.com/office/officeart/2018/2/layout/IconVerticalSolidList"/>
    <dgm:cxn modelId="{1CE3444E-C2C0-45E4-A147-D34BD186B608}" type="presParOf" srcId="{75A9A03E-4C44-4895-B304-9AC9436F5A70}" destId="{6F1F76AF-E6C5-4E84-B208-EA6C379B35EC}" srcOrd="1" destOrd="0" presId="urn:microsoft.com/office/officeart/2018/2/layout/IconVerticalSolidList"/>
    <dgm:cxn modelId="{7B56C1FA-FB4C-495B-B12F-F7B230925C9D}" type="presParOf" srcId="{75A9A03E-4C44-4895-B304-9AC9436F5A70}" destId="{5673B166-0058-439B-86D0-C65C6396A551}" srcOrd="2" destOrd="0" presId="urn:microsoft.com/office/officeart/2018/2/layout/IconVerticalSolidList"/>
    <dgm:cxn modelId="{5CF43B1D-BE47-4249-BE1A-35B31DA44A29}" type="presParOf" srcId="{75A9A03E-4C44-4895-B304-9AC9436F5A70}" destId="{1E5D0EF0-9CB0-4B69-B25F-516073BCA2D0}" srcOrd="3" destOrd="0" presId="urn:microsoft.com/office/officeart/2018/2/layout/IconVerticalSolidList"/>
    <dgm:cxn modelId="{E008874E-4696-4ACF-A775-AF1DF9895896}" type="presParOf" srcId="{AC5CAA66-64E3-4309-83BA-DC76D6381DC1}" destId="{A01DF288-82B8-4DD0-93DC-C0429FBB484F}" srcOrd="1" destOrd="0" presId="urn:microsoft.com/office/officeart/2018/2/layout/IconVerticalSolidList"/>
    <dgm:cxn modelId="{3FAA815C-F84B-42B2-A446-3696FB7AA546}" type="presParOf" srcId="{AC5CAA66-64E3-4309-83BA-DC76D6381DC1}" destId="{BD0EF391-4504-423F-947A-921582642567}" srcOrd="2" destOrd="0" presId="urn:microsoft.com/office/officeart/2018/2/layout/IconVerticalSolidList"/>
    <dgm:cxn modelId="{575A4EC7-768E-4D14-90CE-F7473DD2A41C}" type="presParOf" srcId="{BD0EF391-4504-423F-947A-921582642567}" destId="{9615DBF5-5238-4758-87D3-7C404BE56277}" srcOrd="0" destOrd="0" presId="urn:microsoft.com/office/officeart/2018/2/layout/IconVerticalSolidList"/>
    <dgm:cxn modelId="{DA31B99C-99B8-4D15-AB5D-7E0C06C5F285}" type="presParOf" srcId="{BD0EF391-4504-423F-947A-921582642567}" destId="{52074F40-92DA-4882-BCE2-B116652A1D7A}" srcOrd="1" destOrd="0" presId="urn:microsoft.com/office/officeart/2018/2/layout/IconVerticalSolidList"/>
    <dgm:cxn modelId="{1E05EA53-3DA4-41EA-89EB-8040BF46FD62}" type="presParOf" srcId="{BD0EF391-4504-423F-947A-921582642567}" destId="{529E98F1-0A35-46B7-A2D1-D84E0DE8DABC}" srcOrd="2" destOrd="0" presId="urn:microsoft.com/office/officeart/2018/2/layout/IconVerticalSolidList"/>
    <dgm:cxn modelId="{9DF2465E-5975-4B59-A309-BD443B404DEA}" type="presParOf" srcId="{BD0EF391-4504-423F-947A-921582642567}" destId="{5D112524-C4DE-4510-99F9-631F1F73CE8C}" srcOrd="3" destOrd="0" presId="urn:microsoft.com/office/officeart/2018/2/layout/IconVerticalSolidList"/>
    <dgm:cxn modelId="{9601361F-D6FF-4C30-8340-C82AB52C63CB}" type="presParOf" srcId="{AC5CAA66-64E3-4309-83BA-DC76D6381DC1}" destId="{40D85940-0781-4BDB-8CBE-C42F18A290E9}" srcOrd="3" destOrd="0" presId="urn:microsoft.com/office/officeart/2018/2/layout/IconVerticalSolidList"/>
    <dgm:cxn modelId="{6AE7B782-0663-4B56-ABE5-76751D0F0EF6}" type="presParOf" srcId="{AC5CAA66-64E3-4309-83BA-DC76D6381DC1}" destId="{1F3758B9-0F0C-4281-BBA3-FFA50FA3EA4A}" srcOrd="4" destOrd="0" presId="urn:microsoft.com/office/officeart/2018/2/layout/IconVerticalSolidList"/>
    <dgm:cxn modelId="{D90ADC32-0E80-49B3-9E5D-5C03C7C16DD5}" type="presParOf" srcId="{1F3758B9-0F0C-4281-BBA3-FFA50FA3EA4A}" destId="{090751D8-CAF6-4325-A9AC-5B114D6C7BEB}" srcOrd="0" destOrd="0" presId="urn:microsoft.com/office/officeart/2018/2/layout/IconVerticalSolidList"/>
    <dgm:cxn modelId="{D2856144-5AD2-46D2-BA58-A5E1A01A1360}" type="presParOf" srcId="{1F3758B9-0F0C-4281-BBA3-FFA50FA3EA4A}" destId="{40257858-20BB-4C8B-B99D-43BF5DA4B5E5}" srcOrd="1" destOrd="0" presId="urn:microsoft.com/office/officeart/2018/2/layout/IconVerticalSolidList"/>
    <dgm:cxn modelId="{2260738E-8018-41C5-89CC-97F05DBB5E0E}" type="presParOf" srcId="{1F3758B9-0F0C-4281-BBA3-FFA50FA3EA4A}" destId="{E6EEFA16-05CB-4069-86AA-F68293828B48}" srcOrd="2" destOrd="0" presId="urn:microsoft.com/office/officeart/2018/2/layout/IconVerticalSolidList"/>
    <dgm:cxn modelId="{56718F2D-80C9-47DA-97B6-F716B56FD84B}" type="presParOf" srcId="{1F3758B9-0F0C-4281-BBA3-FFA50FA3EA4A}" destId="{5CA01048-16CB-482D-9091-804376AB7D0B}" srcOrd="3" destOrd="0" presId="urn:microsoft.com/office/officeart/2018/2/layout/IconVerticalSolidList"/>
    <dgm:cxn modelId="{960440DB-8E59-4C11-A19B-546BC54D664C}" type="presParOf" srcId="{AC5CAA66-64E3-4309-83BA-DC76D6381DC1}" destId="{F7C3038F-C99F-4394-B866-E652644298A4}" srcOrd="5" destOrd="0" presId="urn:microsoft.com/office/officeart/2018/2/layout/IconVerticalSolidList"/>
    <dgm:cxn modelId="{70176DC1-1F04-4618-B93F-5369FB644FD5}" type="presParOf" srcId="{AC5CAA66-64E3-4309-83BA-DC76D6381DC1}" destId="{D3236960-796F-40FB-B30F-702DCEBE6CC1}" srcOrd="6" destOrd="0" presId="urn:microsoft.com/office/officeart/2018/2/layout/IconVerticalSolidList"/>
    <dgm:cxn modelId="{C2B94C96-3BEB-4404-9FEC-7DBB928570E6}" type="presParOf" srcId="{D3236960-796F-40FB-B30F-702DCEBE6CC1}" destId="{38B0975B-507F-4A65-93B3-7DBC51456384}" srcOrd="0" destOrd="0" presId="urn:microsoft.com/office/officeart/2018/2/layout/IconVerticalSolidList"/>
    <dgm:cxn modelId="{0BC6518B-981C-473C-B40D-D98C3E14E7AC}" type="presParOf" srcId="{D3236960-796F-40FB-B30F-702DCEBE6CC1}" destId="{2E9048FD-FFD7-47B9-B350-7EE4F36A3968}" srcOrd="1" destOrd="0" presId="urn:microsoft.com/office/officeart/2018/2/layout/IconVerticalSolidList"/>
    <dgm:cxn modelId="{AF9D673E-2883-4C9B-B008-16BF76E7D457}" type="presParOf" srcId="{D3236960-796F-40FB-B30F-702DCEBE6CC1}" destId="{0E3B4F5E-81AF-407A-9E4C-B03A295F8D38}" srcOrd="2" destOrd="0" presId="urn:microsoft.com/office/officeart/2018/2/layout/IconVerticalSolidList"/>
    <dgm:cxn modelId="{91F87416-F14B-4B41-A075-C2C76A2FFCB8}" type="presParOf" srcId="{D3236960-796F-40FB-B30F-702DCEBE6CC1}" destId="{94708CEE-9538-4E05-BB39-DC6581F8A90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B311AFE-8F25-4270-8DD5-970715543969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043E3D2E-854B-4189-BB20-2F91A0CFE7D8}">
      <dgm:prSet/>
      <dgm:spPr/>
      <dgm:t>
        <a:bodyPr/>
        <a:lstStyle/>
        <a:p>
          <a:pPr>
            <a:defRPr b="1"/>
          </a:pPr>
          <a:r>
            <a:rPr lang="en-US"/>
            <a:t>Java</a:t>
          </a:r>
        </a:p>
      </dgm:t>
    </dgm:pt>
    <dgm:pt modelId="{93971D93-8AFC-4D4B-8876-9BDD54064AC1}" type="parTrans" cxnId="{F1F6A942-6D2D-4BCF-ABD7-4445E4CCEFB6}">
      <dgm:prSet/>
      <dgm:spPr/>
      <dgm:t>
        <a:bodyPr/>
        <a:lstStyle/>
        <a:p>
          <a:endParaRPr lang="en-US"/>
        </a:p>
      </dgm:t>
    </dgm:pt>
    <dgm:pt modelId="{97FF7EFC-B535-4A66-AA97-E36159ECCF9D}" type="sibTrans" cxnId="{F1F6A942-6D2D-4BCF-ABD7-4445E4CCEFB6}">
      <dgm:prSet/>
      <dgm:spPr/>
      <dgm:t>
        <a:bodyPr/>
        <a:lstStyle/>
        <a:p>
          <a:endParaRPr lang="en-US"/>
        </a:p>
      </dgm:t>
    </dgm:pt>
    <dgm:pt modelId="{7CAD0605-6CD0-46BE-80C3-2B37879DC948}">
      <dgm:prSet/>
      <dgm:spPr/>
      <dgm:t>
        <a:bodyPr/>
        <a:lstStyle/>
        <a:p>
          <a:r>
            <a:rPr lang="en-US"/>
            <a:t>Spring Boot</a:t>
          </a:r>
        </a:p>
      </dgm:t>
    </dgm:pt>
    <dgm:pt modelId="{20028A2A-68F9-4F70-B5E1-532B517A9A79}" type="parTrans" cxnId="{645929CB-455B-4CC0-B384-E630E712C18D}">
      <dgm:prSet/>
      <dgm:spPr/>
      <dgm:t>
        <a:bodyPr/>
        <a:lstStyle/>
        <a:p>
          <a:endParaRPr lang="en-US"/>
        </a:p>
      </dgm:t>
    </dgm:pt>
    <dgm:pt modelId="{581A9C38-E58A-4849-AECB-1893E18684FE}" type="sibTrans" cxnId="{645929CB-455B-4CC0-B384-E630E712C18D}">
      <dgm:prSet/>
      <dgm:spPr/>
      <dgm:t>
        <a:bodyPr/>
        <a:lstStyle/>
        <a:p>
          <a:endParaRPr lang="en-US"/>
        </a:p>
      </dgm:t>
    </dgm:pt>
    <dgm:pt modelId="{6FDAC822-CC9E-4193-90BD-B79DB1F3F529}">
      <dgm:prSet/>
      <dgm:spPr/>
      <dgm:t>
        <a:bodyPr/>
        <a:lstStyle/>
        <a:p>
          <a:pPr>
            <a:defRPr b="1"/>
          </a:pPr>
          <a:r>
            <a:rPr lang="en-US"/>
            <a:t>Angular</a:t>
          </a:r>
        </a:p>
      </dgm:t>
    </dgm:pt>
    <dgm:pt modelId="{808BDE77-D9F2-4620-B9BA-24D8280044C4}" type="parTrans" cxnId="{66BAD802-E33E-4400-98C1-4ED5BC475970}">
      <dgm:prSet/>
      <dgm:spPr/>
      <dgm:t>
        <a:bodyPr/>
        <a:lstStyle/>
        <a:p>
          <a:endParaRPr lang="en-US"/>
        </a:p>
      </dgm:t>
    </dgm:pt>
    <dgm:pt modelId="{5EF81769-CFDB-422C-96A6-EACB29617430}" type="sibTrans" cxnId="{66BAD802-E33E-4400-98C1-4ED5BC475970}">
      <dgm:prSet/>
      <dgm:spPr/>
      <dgm:t>
        <a:bodyPr/>
        <a:lstStyle/>
        <a:p>
          <a:endParaRPr lang="en-US"/>
        </a:p>
      </dgm:t>
    </dgm:pt>
    <dgm:pt modelId="{33B05DA5-8E34-44BB-A69B-4EB8872705EA}">
      <dgm:prSet/>
      <dgm:spPr/>
      <dgm:t>
        <a:bodyPr/>
        <a:lstStyle/>
        <a:p>
          <a:pPr>
            <a:defRPr b="1"/>
          </a:pPr>
          <a:r>
            <a:rPr lang="en-US"/>
            <a:t>HTML/CSS</a:t>
          </a:r>
        </a:p>
      </dgm:t>
    </dgm:pt>
    <dgm:pt modelId="{E58E5860-D835-4D51-B87B-9F8E8AFCFFC9}" type="parTrans" cxnId="{A7F0278C-BC6D-4035-A994-DF96969053A2}">
      <dgm:prSet/>
      <dgm:spPr/>
      <dgm:t>
        <a:bodyPr/>
        <a:lstStyle/>
        <a:p>
          <a:endParaRPr lang="en-US"/>
        </a:p>
      </dgm:t>
    </dgm:pt>
    <dgm:pt modelId="{76BE37B2-3E5C-4BEB-80BC-7B9805E59DD3}" type="sibTrans" cxnId="{A7F0278C-BC6D-4035-A994-DF96969053A2}">
      <dgm:prSet/>
      <dgm:spPr/>
      <dgm:t>
        <a:bodyPr/>
        <a:lstStyle/>
        <a:p>
          <a:endParaRPr lang="en-US"/>
        </a:p>
      </dgm:t>
    </dgm:pt>
    <dgm:pt modelId="{1E9D0F00-5BB7-4953-8922-D92F5B638D18}" type="pres">
      <dgm:prSet presAssocID="{4B311AFE-8F25-4270-8DD5-970715543969}" presName="root" presStyleCnt="0">
        <dgm:presLayoutVars>
          <dgm:dir/>
          <dgm:resizeHandles val="exact"/>
        </dgm:presLayoutVars>
      </dgm:prSet>
      <dgm:spPr/>
    </dgm:pt>
    <dgm:pt modelId="{6B30165E-12B1-4BEF-8B3D-BD66D1F8B28B}" type="pres">
      <dgm:prSet presAssocID="{043E3D2E-854B-4189-BB20-2F91A0CFE7D8}" presName="compNode" presStyleCnt="0"/>
      <dgm:spPr/>
    </dgm:pt>
    <dgm:pt modelId="{0F686878-C83D-4B21-8E1C-7B576EC41DE1}" type="pres">
      <dgm:prSet presAssocID="{043E3D2E-854B-4189-BB20-2F91A0CFE7D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AE5BE666-1CCB-4542-828E-6EB46EB20498}" type="pres">
      <dgm:prSet presAssocID="{043E3D2E-854B-4189-BB20-2F91A0CFE7D8}" presName="iconSpace" presStyleCnt="0"/>
      <dgm:spPr/>
    </dgm:pt>
    <dgm:pt modelId="{3609FDB8-1989-4C25-A242-3097484C35C3}" type="pres">
      <dgm:prSet presAssocID="{043E3D2E-854B-4189-BB20-2F91A0CFE7D8}" presName="parTx" presStyleLbl="revTx" presStyleIdx="0" presStyleCnt="6">
        <dgm:presLayoutVars>
          <dgm:chMax val="0"/>
          <dgm:chPref val="0"/>
        </dgm:presLayoutVars>
      </dgm:prSet>
      <dgm:spPr/>
    </dgm:pt>
    <dgm:pt modelId="{0C775512-30A0-44DB-B265-B895AA85D465}" type="pres">
      <dgm:prSet presAssocID="{043E3D2E-854B-4189-BB20-2F91A0CFE7D8}" presName="txSpace" presStyleCnt="0"/>
      <dgm:spPr/>
    </dgm:pt>
    <dgm:pt modelId="{DD865D2A-DF7F-4258-8B75-00A1DB389EA8}" type="pres">
      <dgm:prSet presAssocID="{043E3D2E-854B-4189-BB20-2F91A0CFE7D8}" presName="desTx" presStyleLbl="revTx" presStyleIdx="1" presStyleCnt="6">
        <dgm:presLayoutVars/>
      </dgm:prSet>
      <dgm:spPr/>
    </dgm:pt>
    <dgm:pt modelId="{A8875CCE-E730-4EB8-BB89-6A2A582506F1}" type="pres">
      <dgm:prSet presAssocID="{97FF7EFC-B535-4A66-AA97-E36159ECCF9D}" presName="sibTrans" presStyleCnt="0"/>
      <dgm:spPr/>
    </dgm:pt>
    <dgm:pt modelId="{F086E0D3-6DF5-43BC-B58A-32B2A4B671BD}" type="pres">
      <dgm:prSet presAssocID="{6FDAC822-CC9E-4193-90BD-B79DB1F3F529}" presName="compNode" presStyleCnt="0"/>
      <dgm:spPr/>
    </dgm:pt>
    <dgm:pt modelId="{EA6C56A6-005D-4D9E-9FC0-73FA53A322AE}" type="pres">
      <dgm:prSet presAssocID="{6FDAC822-CC9E-4193-90BD-B79DB1F3F52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57C152CB-2045-489C-BD1A-1BCB7A92F058}" type="pres">
      <dgm:prSet presAssocID="{6FDAC822-CC9E-4193-90BD-B79DB1F3F529}" presName="iconSpace" presStyleCnt="0"/>
      <dgm:spPr/>
    </dgm:pt>
    <dgm:pt modelId="{487C507B-6E83-46B4-AC09-02CA204390DA}" type="pres">
      <dgm:prSet presAssocID="{6FDAC822-CC9E-4193-90BD-B79DB1F3F529}" presName="parTx" presStyleLbl="revTx" presStyleIdx="2" presStyleCnt="6">
        <dgm:presLayoutVars>
          <dgm:chMax val="0"/>
          <dgm:chPref val="0"/>
        </dgm:presLayoutVars>
      </dgm:prSet>
      <dgm:spPr/>
    </dgm:pt>
    <dgm:pt modelId="{B928BCA5-85BE-47A0-8A20-85039D353213}" type="pres">
      <dgm:prSet presAssocID="{6FDAC822-CC9E-4193-90BD-B79DB1F3F529}" presName="txSpace" presStyleCnt="0"/>
      <dgm:spPr/>
    </dgm:pt>
    <dgm:pt modelId="{F326F986-3B44-43B8-B59C-8B4DA43768DA}" type="pres">
      <dgm:prSet presAssocID="{6FDAC822-CC9E-4193-90BD-B79DB1F3F529}" presName="desTx" presStyleLbl="revTx" presStyleIdx="3" presStyleCnt="6">
        <dgm:presLayoutVars/>
      </dgm:prSet>
      <dgm:spPr/>
    </dgm:pt>
    <dgm:pt modelId="{D7591CD7-17B7-46B6-8FD9-F765A2911E9F}" type="pres">
      <dgm:prSet presAssocID="{5EF81769-CFDB-422C-96A6-EACB29617430}" presName="sibTrans" presStyleCnt="0"/>
      <dgm:spPr/>
    </dgm:pt>
    <dgm:pt modelId="{E00410B2-AB26-49CA-B9B6-3098FA86432D}" type="pres">
      <dgm:prSet presAssocID="{33B05DA5-8E34-44BB-A69B-4EB8872705EA}" presName="compNode" presStyleCnt="0"/>
      <dgm:spPr/>
    </dgm:pt>
    <dgm:pt modelId="{248549F5-5150-4922-8AE5-C1EBE5211A98}" type="pres">
      <dgm:prSet presAssocID="{33B05DA5-8E34-44BB-A69B-4EB8872705E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335170CC-C49F-4FED-A1DD-EABF046329FD}" type="pres">
      <dgm:prSet presAssocID="{33B05DA5-8E34-44BB-A69B-4EB8872705EA}" presName="iconSpace" presStyleCnt="0"/>
      <dgm:spPr/>
    </dgm:pt>
    <dgm:pt modelId="{7C79D299-5FAC-4650-8166-309C75E9769F}" type="pres">
      <dgm:prSet presAssocID="{33B05DA5-8E34-44BB-A69B-4EB8872705EA}" presName="parTx" presStyleLbl="revTx" presStyleIdx="4" presStyleCnt="6">
        <dgm:presLayoutVars>
          <dgm:chMax val="0"/>
          <dgm:chPref val="0"/>
        </dgm:presLayoutVars>
      </dgm:prSet>
      <dgm:spPr/>
    </dgm:pt>
    <dgm:pt modelId="{36AB0A1B-F7EF-4862-AB8A-55D07665E6CC}" type="pres">
      <dgm:prSet presAssocID="{33B05DA5-8E34-44BB-A69B-4EB8872705EA}" presName="txSpace" presStyleCnt="0"/>
      <dgm:spPr/>
    </dgm:pt>
    <dgm:pt modelId="{E5320127-9D38-4ED5-A8A9-25C414258A4D}" type="pres">
      <dgm:prSet presAssocID="{33B05DA5-8E34-44BB-A69B-4EB8872705EA}" presName="desTx" presStyleLbl="revTx" presStyleIdx="5" presStyleCnt="6">
        <dgm:presLayoutVars/>
      </dgm:prSet>
      <dgm:spPr/>
    </dgm:pt>
  </dgm:ptLst>
  <dgm:cxnLst>
    <dgm:cxn modelId="{66BAD802-E33E-4400-98C1-4ED5BC475970}" srcId="{4B311AFE-8F25-4270-8DD5-970715543969}" destId="{6FDAC822-CC9E-4193-90BD-B79DB1F3F529}" srcOrd="1" destOrd="0" parTransId="{808BDE77-D9F2-4620-B9BA-24D8280044C4}" sibTransId="{5EF81769-CFDB-422C-96A6-EACB29617430}"/>
    <dgm:cxn modelId="{F1F6A942-6D2D-4BCF-ABD7-4445E4CCEFB6}" srcId="{4B311AFE-8F25-4270-8DD5-970715543969}" destId="{043E3D2E-854B-4189-BB20-2F91A0CFE7D8}" srcOrd="0" destOrd="0" parTransId="{93971D93-8AFC-4D4B-8876-9BDD54064AC1}" sibTransId="{97FF7EFC-B535-4A66-AA97-E36159ECCF9D}"/>
    <dgm:cxn modelId="{A7F0278C-BC6D-4035-A994-DF96969053A2}" srcId="{4B311AFE-8F25-4270-8DD5-970715543969}" destId="{33B05DA5-8E34-44BB-A69B-4EB8872705EA}" srcOrd="2" destOrd="0" parTransId="{E58E5860-D835-4D51-B87B-9F8E8AFCFFC9}" sibTransId="{76BE37B2-3E5C-4BEB-80BC-7B9805E59DD3}"/>
    <dgm:cxn modelId="{14AFF88C-A1C7-4873-BFFE-C31A41D7D4DB}" type="presOf" srcId="{33B05DA5-8E34-44BB-A69B-4EB8872705EA}" destId="{7C79D299-5FAC-4650-8166-309C75E9769F}" srcOrd="0" destOrd="0" presId="urn:microsoft.com/office/officeart/2018/5/layout/CenteredIconLabelDescriptionList"/>
    <dgm:cxn modelId="{F936EA92-BCC2-458C-BB2B-245A93BA6643}" type="presOf" srcId="{4B311AFE-8F25-4270-8DD5-970715543969}" destId="{1E9D0F00-5BB7-4953-8922-D92F5B638D18}" srcOrd="0" destOrd="0" presId="urn:microsoft.com/office/officeart/2018/5/layout/CenteredIconLabelDescriptionList"/>
    <dgm:cxn modelId="{6DCA4E9C-2762-41AD-A87F-736AC4283520}" type="presOf" srcId="{7CAD0605-6CD0-46BE-80C3-2B37879DC948}" destId="{DD865D2A-DF7F-4258-8B75-00A1DB389EA8}" srcOrd="0" destOrd="0" presId="urn:microsoft.com/office/officeart/2018/5/layout/CenteredIconLabelDescriptionList"/>
    <dgm:cxn modelId="{EE4AA7AD-C887-48AC-B7E8-2503100A821D}" type="presOf" srcId="{043E3D2E-854B-4189-BB20-2F91A0CFE7D8}" destId="{3609FDB8-1989-4C25-A242-3097484C35C3}" srcOrd="0" destOrd="0" presId="urn:microsoft.com/office/officeart/2018/5/layout/CenteredIconLabelDescriptionList"/>
    <dgm:cxn modelId="{645929CB-455B-4CC0-B384-E630E712C18D}" srcId="{043E3D2E-854B-4189-BB20-2F91A0CFE7D8}" destId="{7CAD0605-6CD0-46BE-80C3-2B37879DC948}" srcOrd="0" destOrd="0" parTransId="{20028A2A-68F9-4F70-B5E1-532B517A9A79}" sibTransId="{581A9C38-E58A-4849-AECB-1893E18684FE}"/>
    <dgm:cxn modelId="{63A034E3-0836-48D2-8C4F-680539E81B69}" type="presOf" srcId="{6FDAC822-CC9E-4193-90BD-B79DB1F3F529}" destId="{487C507B-6E83-46B4-AC09-02CA204390DA}" srcOrd="0" destOrd="0" presId="urn:microsoft.com/office/officeart/2018/5/layout/CenteredIconLabelDescriptionList"/>
    <dgm:cxn modelId="{14CBC5E6-FE0D-48BB-983F-AB915788B43D}" type="presParOf" srcId="{1E9D0F00-5BB7-4953-8922-D92F5B638D18}" destId="{6B30165E-12B1-4BEF-8B3D-BD66D1F8B28B}" srcOrd="0" destOrd="0" presId="urn:microsoft.com/office/officeart/2018/5/layout/CenteredIconLabelDescriptionList"/>
    <dgm:cxn modelId="{038647AD-7251-4675-9693-94B21122B24A}" type="presParOf" srcId="{6B30165E-12B1-4BEF-8B3D-BD66D1F8B28B}" destId="{0F686878-C83D-4B21-8E1C-7B576EC41DE1}" srcOrd="0" destOrd="0" presId="urn:microsoft.com/office/officeart/2018/5/layout/CenteredIconLabelDescriptionList"/>
    <dgm:cxn modelId="{BBA5F109-EF0B-43D6-B60A-26E7E42AACE5}" type="presParOf" srcId="{6B30165E-12B1-4BEF-8B3D-BD66D1F8B28B}" destId="{AE5BE666-1CCB-4542-828E-6EB46EB20498}" srcOrd="1" destOrd="0" presId="urn:microsoft.com/office/officeart/2018/5/layout/CenteredIconLabelDescriptionList"/>
    <dgm:cxn modelId="{55D55A12-A56D-46CA-84D1-653560C1C831}" type="presParOf" srcId="{6B30165E-12B1-4BEF-8B3D-BD66D1F8B28B}" destId="{3609FDB8-1989-4C25-A242-3097484C35C3}" srcOrd="2" destOrd="0" presId="urn:microsoft.com/office/officeart/2018/5/layout/CenteredIconLabelDescriptionList"/>
    <dgm:cxn modelId="{D400102E-2086-4AFA-B2A2-094EFEA42EBD}" type="presParOf" srcId="{6B30165E-12B1-4BEF-8B3D-BD66D1F8B28B}" destId="{0C775512-30A0-44DB-B265-B895AA85D465}" srcOrd="3" destOrd="0" presId="urn:microsoft.com/office/officeart/2018/5/layout/CenteredIconLabelDescriptionList"/>
    <dgm:cxn modelId="{05AD01FC-84B6-40EA-A8D7-C7D5402A5C1A}" type="presParOf" srcId="{6B30165E-12B1-4BEF-8B3D-BD66D1F8B28B}" destId="{DD865D2A-DF7F-4258-8B75-00A1DB389EA8}" srcOrd="4" destOrd="0" presId="urn:microsoft.com/office/officeart/2018/5/layout/CenteredIconLabelDescriptionList"/>
    <dgm:cxn modelId="{EC823F34-19FD-4C22-9193-206DA7FFAAC6}" type="presParOf" srcId="{1E9D0F00-5BB7-4953-8922-D92F5B638D18}" destId="{A8875CCE-E730-4EB8-BB89-6A2A582506F1}" srcOrd="1" destOrd="0" presId="urn:microsoft.com/office/officeart/2018/5/layout/CenteredIconLabelDescriptionList"/>
    <dgm:cxn modelId="{BD3A9522-F1F0-4FCC-81A4-1ECA8C68B77A}" type="presParOf" srcId="{1E9D0F00-5BB7-4953-8922-D92F5B638D18}" destId="{F086E0D3-6DF5-43BC-B58A-32B2A4B671BD}" srcOrd="2" destOrd="0" presId="urn:microsoft.com/office/officeart/2018/5/layout/CenteredIconLabelDescriptionList"/>
    <dgm:cxn modelId="{13C3AB6B-E7AD-4B10-A9D9-17B62AD92FDD}" type="presParOf" srcId="{F086E0D3-6DF5-43BC-B58A-32B2A4B671BD}" destId="{EA6C56A6-005D-4D9E-9FC0-73FA53A322AE}" srcOrd="0" destOrd="0" presId="urn:microsoft.com/office/officeart/2018/5/layout/CenteredIconLabelDescriptionList"/>
    <dgm:cxn modelId="{6A13514B-C77A-44DD-94E8-421DCB88837A}" type="presParOf" srcId="{F086E0D3-6DF5-43BC-B58A-32B2A4B671BD}" destId="{57C152CB-2045-489C-BD1A-1BCB7A92F058}" srcOrd="1" destOrd="0" presId="urn:microsoft.com/office/officeart/2018/5/layout/CenteredIconLabelDescriptionList"/>
    <dgm:cxn modelId="{3F2CF40A-00B6-402A-A66B-ED65D9B2AAEE}" type="presParOf" srcId="{F086E0D3-6DF5-43BC-B58A-32B2A4B671BD}" destId="{487C507B-6E83-46B4-AC09-02CA204390DA}" srcOrd="2" destOrd="0" presId="urn:microsoft.com/office/officeart/2018/5/layout/CenteredIconLabelDescriptionList"/>
    <dgm:cxn modelId="{73AA3BD7-8C05-46A5-B5DB-627151CF3E75}" type="presParOf" srcId="{F086E0D3-6DF5-43BC-B58A-32B2A4B671BD}" destId="{B928BCA5-85BE-47A0-8A20-85039D353213}" srcOrd="3" destOrd="0" presId="urn:microsoft.com/office/officeart/2018/5/layout/CenteredIconLabelDescriptionList"/>
    <dgm:cxn modelId="{78888801-03BC-4D9B-A0BB-C6243DDBF745}" type="presParOf" srcId="{F086E0D3-6DF5-43BC-B58A-32B2A4B671BD}" destId="{F326F986-3B44-43B8-B59C-8B4DA43768DA}" srcOrd="4" destOrd="0" presId="urn:microsoft.com/office/officeart/2018/5/layout/CenteredIconLabelDescriptionList"/>
    <dgm:cxn modelId="{EB757EA0-D21B-436A-8C0E-CE2CF4EB0410}" type="presParOf" srcId="{1E9D0F00-5BB7-4953-8922-D92F5B638D18}" destId="{D7591CD7-17B7-46B6-8FD9-F765A2911E9F}" srcOrd="3" destOrd="0" presId="urn:microsoft.com/office/officeart/2018/5/layout/CenteredIconLabelDescriptionList"/>
    <dgm:cxn modelId="{929969FF-908F-43AA-8475-8FD9D572FD0D}" type="presParOf" srcId="{1E9D0F00-5BB7-4953-8922-D92F5B638D18}" destId="{E00410B2-AB26-49CA-B9B6-3098FA86432D}" srcOrd="4" destOrd="0" presId="urn:microsoft.com/office/officeart/2018/5/layout/CenteredIconLabelDescriptionList"/>
    <dgm:cxn modelId="{175FF0E0-79A9-4B01-9CE8-952FA5911298}" type="presParOf" srcId="{E00410B2-AB26-49CA-B9B6-3098FA86432D}" destId="{248549F5-5150-4922-8AE5-C1EBE5211A98}" srcOrd="0" destOrd="0" presId="urn:microsoft.com/office/officeart/2018/5/layout/CenteredIconLabelDescriptionList"/>
    <dgm:cxn modelId="{14F2BBA1-D1EA-45E7-8905-0D5862371208}" type="presParOf" srcId="{E00410B2-AB26-49CA-B9B6-3098FA86432D}" destId="{335170CC-C49F-4FED-A1DD-EABF046329FD}" srcOrd="1" destOrd="0" presId="urn:microsoft.com/office/officeart/2018/5/layout/CenteredIconLabelDescriptionList"/>
    <dgm:cxn modelId="{1E8D2D81-8F60-4E39-B2C0-A2A1F1554BA1}" type="presParOf" srcId="{E00410B2-AB26-49CA-B9B6-3098FA86432D}" destId="{7C79D299-5FAC-4650-8166-309C75E9769F}" srcOrd="2" destOrd="0" presId="urn:microsoft.com/office/officeart/2018/5/layout/CenteredIconLabelDescriptionList"/>
    <dgm:cxn modelId="{51138355-F74F-4B2E-87DE-587A24C49F9B}" type="presParOf" srcId="{E00410B2-AB26-49CA-B9B6-3098FA86432D}" destId="{36AB0A1B-F7EF-4862-AB8A-55D07665E6CC}" srcOrd="3" destOrd="0" presId="urn:microsoft.com/office/officeart/2018/5/layout/CenteredIconLabelDescriptionList"/>
    <dgm:cxn modelId="{E07B04BE-4483-4E80-A8DF-1613C3239BA6}" type="presParOf" srcId="{E00410B2-AB26-49CA-B9B6-3098FA86432D}" destId="{E5320127-9D38-4ED5-A8A9-25C414258A4D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D12FC21-10EE-436E-A9D2-BCBF5E91E611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08D32DBD-97B9-4BF7-977C-CCD95DC9C9B4}">
      <dgm:prSet phldrT="[Text]"/>
      <dgm:spPr/>
      <dgm:t>
        <a:bodyPr/>
        <a:lstStyle/>
        <a:p>
          <a:r>
            <a:rPr lang="en-US" dirty="0"/>
            <a:t>Admin</a:t>
          </a:r>
          <a:endParaRPr lang="en-IN" dirty="0"/>
        </a:p>
      </dgm:t>
    </dgm:pt>
    <dgm:pt modelId="{D9D63E34-C2E4-4132-AB52-5053703E55EB}" type="parTrans" cxnId="{58007EF4-99BF-449A-BEA5-72E5610B1C0F}">
      <dgm:prSet/>
      <dgm:spPr/>
      <dgm:t>
        <a:bodyPr/>
        <a:lstStyle/>
        <a:p>
          <a:endParaRPr lang="en-IN"/>
        </a:p>
      </dgm:t>
    </dgm:pt>
    <dgm:pt modelId="{F8B867EB-5C1D-494F-8630-AC9F581B8F3B}" type="sibTrans" cxnId="{58007EF4-99BF-449A-BEA5-72E5610B1C0F}">
      <dgm:prSet/>
      <dgm:spPr/>
      <dgm:t>
        <a:bodyPr/>
        <a:lstStyle/>
        <a:p>
          <a:endParaRPr lang="en-IN"/>
        </a:p>
      </dgm:t>
    </dgm:pt>
    <dgm:pt modelId="{EA0A08C4-76BF-4727-B5D7-7A61B8CC4C64}">
      <dgm:prSet phldrT="[Text]"/>
      <dgm:spPr/>
      <dgm:t>
        <a:bodyPr/>
        <a:lstStyle/>
        <a:p>
          <a:r>
            <a:rPr lang="en-US" dirty="0"/>
            <a:t>Has access to make changes to all passengers and operators.</a:t>
          </a:r>
          <a:endParaRPr lang="en-IN" dirty="0"/>
        </a:p>
      </dgm:t>
    </dgm:pt>
    <dgm:pt modelId="{7B7A0AA9-860E-40FE-9F92-F565E28C3728}" type="parTrans" cxnId="{B49167A1-9082-44D1-A2E8-72D40AAA6D17}">
      <dgm:prSet/>
      <dgm:spPr/>
      <dgm:t>
        <a:bodyPr/>
        <a:lstStyle/>
        <a:p>
          <a:endParaRPr lang="en-IN"/>
        </a:p>
      </dgm:t>
    </dgm:pt>
    <dgm:pt modelId="{62F9ADF3-83E3-485F-A7EB-2672DC004A34}" type="sibTrans" cxnId="{B49167A1-9082-44D1-A2E8-72D40AAA6D17}">
      <dgm:prSet/>
      <dgm:spPr/>
      <dgm:t>
        <a:bodyPr/>
        <a:lstStyle/>
        <a:p>
          <a:endParaRPr lang="en-IN"/>
        </a:p>
      </dgm:t>
    </dgm:pt>
    <dgm:pt modelId="{EE229530-7C4F-4034-94A8-6C49BDA84393}">
      <dgm:prSet phldrT="[Text]"/>
      <dgm:spPr/>
      <dgm:t>
        <a:bodyPr/>
        <a:lstStyle/>
        <a:p>
          <a:r>
            <a:rPr lang="en-US" dirty="0"/>
            <a:t>Has a dashboard showing the information about all user activity.</a:t>
          </a:r>
          <a:endParaRPr lang="en-IN" dirty="0"/>
        </a:p>
      </dgm:t>
    </dgm:pt>
    <dgm:pt modelId="{88CA5FA0-7756-4EAF-ADA9-C37114CBF568}" type="parTrans" cxnId="{1CA467B5-DBB6-4A7B-9875-B177EA4411A1}">
      <dgm:prSet/>
      <dgm:spPr/>
      <dgm:t>
        <a:bodyPr/>
        <a:lstStyle/>
        <a:p>
          <a:endParaRPr lang="en-IN"/>
        </a:p>
      </dgm:t>
    </dgm:pt>
    <dgm:pt modelId="{B2B3CA5B-9618-4434-9EA1-9A2F91C0E57A}" type="sibTrans" cxnId="{1CA467B5-DBB6-4A7B-9875-B177EA4411A1}">
      <dgm:prSet/>
      <dgm:spPr/>
      <dgm:t>
        <a:bodyPr/>
        <a:lstStyle/>
        <a:p>
          <a:endParaRPr lang="en-IN"/>
        </a:p>
      </dgm:t>
    </dgm:pt>
    <dgm:pt modelId="{5BD6F4AB-3FE7-4C18-B617-F93CAE199DFA}">
      <dgm:prSet phldrT="[Text]"/>
      <dgm:spPr/>
      <dgm:t>
        <a:bodyPr/>
        <a:lstStyle/>
        <a:p>
          <a:r>
            <a:rPr lang="en-US" dirty="0"/>
            <a:t>Operator</a:t>
          </a:r>
          <a:endParaRPr lang="en-IN" dirty="0"/>
        </a:p>
      </dgm:t>
    </dgm:pt>
    <dgm:pt modelId="{0AC9BBF7-0B47-43E1-BD34-A7E586E84890}" type="parTrans" cxnId="{5D9E81F6-3C72-45AE-8061-7472E300575E}">
      <dgm:prSet/>
      <dgm:spPr/>
      <dgm:t>
        <a:bodyPr/>
        <a:lstStyle/>
        <a:p>
          <a:endParaRPr lang="en-IN"/>
        </a:p>
      </dgm:t>
    </dgm:pt>
    <dgm:pt modelId="{2677BEC8-A615-46E1-8F7A-C38D1E1F0E1F}" type="sibTrans" cxnId="{5D9E81F6-3C72-45AE-8061-7472E300575E}">
      <dgm:prSet/>
      <dgm:spPr/>
      <dgm:t>
        <a:bodyPr/>
        <a:lstStyle/>
        <a:p>
          <a:endParaRPr lang="en-IN"/>
        </a:p>
      </dgm:t>
    </dgm:pt>
    <dgm:pt modelId="{87C66CCA-3CBE-4AD4-A1D2-A29DAB74CAA2}">
      <dgm:prSet phldrT="[Text]"/>
      <dgm:spPr/>
      <dgm:t>
        <a:bodyPr/>
        <a:lstStyle/>
        <a:p>
          <a:r>
            <a:rPr lang="en-US" dirty="0"/>
            <a:t>Has a dashboard showing the information about all their buses.</a:t>
          </a:r>
          <a:endParaRPr lang="en-IN" dirty="0"/>
        </a:p>
      </dgm:t>
    </dgm:pt>
    <dgm:pt modelId="{5F69DCCB-03A0-47F7-8CEB-8DA4397DC8B3}" type="parTrans" cxnId="{C1CD8752-57C1-47BE-8151-CB502EA41398}">
      <dgm:prSet/>
      <dgm:spPr/>
      <dgm:t>
        <a:bodyPr/>
        <a:lstStyle/>
        <a:p>
          <a:endParaRPr lang="en-IN"/>
        </a:p>
      </dgm:t>
    </dgm:pt>
    <dgm:pt modelId="{C76C1D86-7426-491D-B141-C8CF4094EB64}" type="sibTrans" cxnId="{C1CD8752-57C1-47BE-8151-CB502EA41398}">
      <dgm:prSet/>
      <dgm:spPr/>
      <dgm:t>
        <a:bodyPr/>
        <a:lstStyle/>
        <a:p>
          <a:endParaRPr lang="en-IN"/>
        </a:p>
      </dgm:t>
    </dgm:pt>
    <dgm:pt modelId="{5F8E99D8-C866-42FC-BCA7-2305C36C5708}">
      <dgm:prSet phldrT="[Text]"/>
      <dgm:spPr/>
      <dgm:t>
        <a:bodyPr/>
        <a:lstStyle/>
        <a:p>
          <a:r>
            <a:rPr lang="en-US" dirty="0"/>
            <a:t>Can add and delete a bus.</a:t>
          </a:r>
          <a:endParaRPr lang="en-IN" dirty="0"/>
        </a:p>
      </dgm:t>
    </dgm:pt>
    <dgm:pt modelId="{717302CE-6EC4-4924-9BC2-D85B492439F3}" type="parTrans" cxnId="{B25006B4-18E4-43B8-89EE-94B62ADE2122}">
      <dgm:prSet/>
      <dgm:spPr/>
      <dgm:t>
        <a:bodyPr/>
        <a:lstStyle/>
        <a:p>
          <a:endParaRPr lang="en-IN"/>
        </a:p>
      </dgm:t>
    </dgm:pt>
    <dgm:pt modelId="{E3B4E6B1-5C2A-4ECF-98DF-57E2682D0C1C}" type="sibTrans" cxnId="{B25006B4-18E4-43B8-89EE-94B62ADE2122}">
      <dgm:prSet/>
      <dgm:spPr/>
      <dgm:t>
        <a:bodyPr/>
        <a:lstStyle/>
        <a:p>
          <a:endParaRPr lang="en-IN"/>
        </a:p>
      </dgm:t>
    </dgm:pt>
    <dgm:pt modelId="{3A8E5A90-AA63-4D10-93ED-16512BEEBF1B}">
      <dgm:prSet phldrT="[Text]"/>
      <dgm:spPr/>
      <dgm:t>
        <a:bodyPr/>
        <a:lstStyle/>
        <a:p>
          <a:r>
            <a:rPr lang="en-US" dirty="0"/>
            <a:t>Passenger</a:t>
          </a:r>
          <a:endParaRPr lang="en-IN" dirty="0"/>
        </a:p>
      </dgm:t>
    </dgm:pt>
    <dgm:pt modelId="{B89D2F74-453B-42FF-BEA8-11E7E0676781}" type="parTrans" cxnId="{AFD838F2-BEE0-4034-B915-471C779025E7}">
      <dgm:prSet/>
      <dgm:spPr/>
      <dgm:t>
        <a:bodyPr/>
        <a:lstStyle/>
        <a:p>
          <a:endParaRPr lang="en-IN"/>
        </a:p>
      </dgm:t>
    </dgm:pt>
    <dgm:pt modelId="{9384A641-BCF2-4729-B797-290D5D1C4C2D}" type="sibTrans" cxnId="{AFD838F2-BEE0-4034-B915-471C779025E7}">
      <dgm:prSet/>
      <dgm:spPr/>
      <dgm:t>
        <a:bodyPr/>
        <a:lstStyle/>
        <a:p>
          <a:endParaRPr lang="en-IN"/>
        </a:p>
      </dgm:t>
    </dgm:pt>
    <dgm:pt modelId="{FFD64795-EEF6-400F-8B02-0288E7F7F731}">
      <dgm:prSet phldrT="[Text]"/>
      <dgm:spPr/>
      <dgm:t>
        <a:bodyPr/>
        <a:lstStyle/>
        <a:p>
          <a:r>
            <a:rPr lang="en-US" dirty="0"/>
            <a:t>Can book a ticket in the bus and cancel it.</a:t>
          </a:r>
          <a:endParaRPr lang="en-IN" dirty="0"/>
        </a:p>
      </dgm:t>
    </dgm:pt>
    <dgm:pt modelId="{A9F1BFE4-39BD-4798-BF65-1A1009886201}" type="parTrans" cxnId="{F4C13641-F606-4A5A-B3A6-371EEC0B66D1}">
      <dgm:prSet/>
      <dgm:spPr/>
      <dgm:t>
        <a:bodyPr/>
        <a:lstStyle/>
        <a:p>
          <a:endParaRPr lang="en-IN"/>
        </a:p>
      </dgm:t>
    </dgm:pt>
    <dgm:pt modelId="{16ED7A3E-B1E8-4A24-BE2B-38607D9901F8}" type="sibTrans" cxnId="{F4C13641-F606-4A5A-B3A6-371EEC0B66D1}">
      <dgm:prSet/>
      <dgm:spPr/>
      <dgm:t>
        <a:bodyPr/>
        <a:lstStyle/>
        <a:p>
          <a:endParaRPr lang="en-IN"/>
        </a:p>
      </dgm:t>
    </dgm:pt>
    <dgm:pt modelId="{41EF46C0-49CA-4D03-B956-B347B9700895}">
      <dgm:prSet phldrT="[Text]"/>
      <dgm:spPr/>
      <dgm:t>
        <a:bodyPr/>
        <a:lstStyle/>
        <a:p>
          <a:r>
            <a:rPr lang="en-US" dirty="0"/>
            <a:t>Can book a ticket in the bus.</a:t>
          </a:r>
          <a:endParaRPr lang="en-IN" dirty="0"/>
        </a:p>
      </dgm:t>
    </dgm:pt>
    <dgm:pt modelId="{F68AABB5-FF45-4AA3-9C85-E48B99FE005E}" type="parTrans" cxnId="{99FAF833-4D1B-467F-AA8C-716A3BEC039A}">
      <dgm:prSet/>
      <dgm:spPr/>
      <dgm:t>
        <a:bodyPr/>
        <a:lstStyle/>
        <a:p>
          <a:endParaRPr lang="en-IN"/>
        </a:p>
      </dgm:t>
    </dgm:pt>
    <dgm:pt modelId="{5D8987C8-151A-46C8-A5D8-6F8A47DE0C6F}" type="sibTrans" cxnId="{99FAF833-4D1B-467F-AA8C-716A3BEC039A}">
      <dgm:prSet/>
      <dgm:spPr/>
      <dgm:t>
        <a:bodyPr/>
        <a:lstStyle/>
        <a:p>
          <a:endParaRPr lang="en-IN"/>
        </a:p>
      </dgm:t>
    </dgm:pt>
    <dgm:pt modelId="{0F00A708-9AB2-4BDE-AC21-7C39A751128D}">
      <dgm:prSet phldrT="[Text]"/>
      <dgm:spPr/>
      <dgm:t>
        <a:bodyPr/>
        <a:lstStyle/>
        <a:p>
          <a:r>
            <a:rPr lang="en-US" dirty="0"/>
            <a:t>Can delete passenger tickets in their bus.</a:t>
          </a:r>
          <a:endParaRPr lang="en-IN" dirty="0"/>
        </a:p>
      </dgm:t>
    </dgm:pt>
    <dgm:pt modelId="{6F7D7173-FA7C-4F9F-8306-08E86BC363D7}" type="parTrans" cxnId="{9A700CF8-81A7-4304-A5E3-C1257A85519A}">
      <dgm:prSet/>
      <dgm:spPr/>
      <dgm:t>
        <a:bodyPr/>
        <a:lstStyle/>
        <a:p>
          <a:endParaRPr lang="en-IN"/>
        </a:p>
      </dgm:t>
    </dgm:pt>
    <dgm:pt modelId="{1790ECD7-BA71-4310-999B-576428EE39F3}" type="sibTrans" cxnId="{9A700CF8-81A7-4304-A5E3-C1257A85519A}">
      <dgm:prSet/>
      <dgm:spPr/>
      <dgm:t>
        <a:bodyPr/>
        <a:lstStyle/>
        <a:p>
          <a:endParaRPr lang="en-IN"/>
        </a:p>
      </dgm:t>
    </dgm:pt>
    <dgm:pt modelId="{7AD2F602-2853-40D3-B70F-32661C372484}" type="pres">
      <dgm:prSet presAssocID="{2D12FC21-10EE-436E-A9D2-BCBF5E91E611}" presName="Name0" presStyleCnt="0">
        <dgm:presLayoutVars>
          <dgm:dir/>
          <dgm:animLvl val="lvl"/>
          <dgm:resizeHandles val="exact"/>
        </dgm:presLayoutVars>
      </dgm:prSet>
      <dgm:spPr/>
    </dgm:pt>
    <dgm:pt modelId="{F07E0532-393A-4809-9A94-A4982C4C8119}" type="pres">
      <dgm:prSet presAssocID="{08D32DBD-97B9-4BF7-977C-CCD95DC9C9B4}" presName="composite" presStyleCnt="0"/>
      <dgm:spPr/>
    </dgm:pt>
    <dgm:pt modelId="{4725E63B-30DB-4441-ACCC-70D8508D5A81}" type="pres">
      <dgm:prSet presAssocID="{08D32DBD-97B9-4BF7-977C-CCD95DC9C9B4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FFDB422D-A730-4BB9-A2F1-E28FB229EF86}" type="pres">
      <dgm:prSet presAssocID="{08D32DBD-97B9-4BF7-977C-CCD95DC9C9B4}" presName="desTx" presStyleLbl="alignAccFollowNode1" presStyleIdx="0" presStyleCnt="3">
        <dgm:presLayoutVars>
          <dgm:bulletEnabled val="1"/>
        </dgm:presLayoutVars>
      </dgm:prSet>
      <dgm:spPr/>
    </dgm:pt>
    <dgm:pt modelId="{AD78EEF8-5741-4147-8DA7-FC0FB69D080A}" type="pres">
      <dgm:prSet presAssocID="{F8B867EB-5C1D-494F-8630-AC9F581B8F3B}" presName="space" presStyleCnt="0"/>
      <dgm:spPr/>
    </dgm:pt>
    <dgm:pt modelId="{1589EDB5-795D-4DDD-9582-7A639CBB4BB5}" type="pres">
      <dgm:prSet presAssocID="{5BD6F4AB-3FE7-4C18-B617-F93CAE199DFA}" presName="composite" presStyleCnt="0"/>
      <dgm:spPr/>
    </dgm:pt>
    <dgm:pt modelId="{F2B1769D-4AF5-4D56-87DA-E7E752C722BB}" type="pres">
      <dgm:prSet presAssocID="{5BD6F4AB-3FE7-4C18-B617-F93CAE199DFA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80172E02-A48B-4959-A312-D0236140F339}" type="pres">
      <dgm:prSet presAssocID="{5BD6F4AB-3FE7-4C18-B617-F93CAE199DFA}" presName="desTx" presStyleLbl="alignAccFollowNode1" presStyleIdx="1" presStyleCnt="3">
        <dgm:presLayoutVars>
          <dgm:bulletEnabled val="1"/>
        </dgm:presLayoutVars>
      </dgm:prSet>
      <dgm:spPr/>
    </dgm:pt>
    <dgm:pt modelId="{18B5C9EB-66ED-406B-A9B6-1E5710409360}" type="pres">
      <dgm:prSet presAssocID="{2677BEC8-A615-46E1-8F7A-C38D1E1F0E1F}" presName="space" presStyleCnt="0"/>
      <dgm:spPr/>
    </dgm:pt>
    <dgm:pt modelId="{130FF04A-F4F7-4C54-AEAF-EB02E987576E}" type="pres">
      <dgm:prSet presAssocID="{3A8E5A90-AA63-4D10-93ED-16512BEEBF1B}" presName="composite" presStyleCnt="0"/>
      <dgm:spPr/>
    </dgm:pt>
    <dgm:pt modelId="{2BB7A489-8896-48F5-8F24-001D0912AB23}" type="pres">
      <dgm:prSet presAssocID="{3A8E5A90-AA63-4D10-93ED-16512BEEBF1B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2189B908-32B9-4BB3-B6CF-C090E4C3FA72}" type="pres">
      <dgm:prSet presAssocID="{3A8E5A90-AA63-4D10-93ED-16512BEEBF1B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2F84D113-3746-4203-A701-C719F4514EB9}" type="presOf" srcId="{EA0A08C4-76BF-4727-B5D7-7A61B8CC4C64}" destId="{FFDB422D-A730-4BB9-A2F1-E28FB229EF86}" srcOrd="0" destOrd="0" presId="urn:microsoft.com/office/officeart/2005/8/layout/hList1"/>
    <dgm:cxn modelId="{DB00F41E-6C6E-485E-9106-5AF7C5D37CC9}" type="presOf" srcId="{0F00A708-9AB2-4BDE-AC21-7C39A751128D}" destId="{80172E02-A48B-4959-A312-D0236140F339}" srcOrd="0" destOrd="3" presId="urn:microsoft.com/office/officeart/2005/8/layout/hList1"/>
    <dgm:cxn modelId="{2DE8A322-DA93-48C4-B6AF-BD3DA37A6BB1}" type="presOf" srcId="{87C66CCA-3CBE-4AD4-A1D2-A29DAB74CAA2}" destId="{80172E02-A48B-4959-A312-D0236140F339}" srcOrd="0" destOrd="0" presId="urn:microsoft.com/office/officeart/2005/8/layout/hList1"/>
    <dgm:cxn modelId="{99FAF833-4D1B-467F-AA8C-716A3BEC039A}" srcId="{5BD6F4AB-3FE7-4C18-B617-F93CAE199DFA}" destId="{41EF46C0-49CA-4D03-B956-B347B9700895}" srcOrd="2" destOrd="0" parTransId="{F68AABB5-FF45-4AA3-9C85-E48B99FE005E}" sibTransId="{5D8987C8-151A-46C8-A5D8-6F8A47DE0C6F}"/>
    <dgm:cxn modelId="{F4C13641-F606-4A5A-B3A6-371EEC0B66D1}" srcId="{3A8E5A90-AA63-4D10-93ED-16512BEEBF1B}" destId="{FFD64795-EEF6-400F-8B02-0288E7F7F731}" srcOrd="0" destOrd="0" parTransId="{A9F1BFE4-39BD-4798-BF65-1A1009886201}" sibTransId="{16ED7A3E-B1E8-4A24-BE2B-38607D9901F8}"/>
    <dgm:cxn modelId="{66A5606F-7DFB-400B-964F-A280D8C9F22F}" type="presOf" srcId="{2D12FC21-10EE-436E-A9D2-BCBF5E91E611}" destId="{7AD2F602-2853-40D3-B70F-32661C372484}" srcOrd="0" destOrd="0" presId="urn:microsoft.com/office/officeart/2005/8/layout/hList1"/>
    <dgm:cxn modelId="{24C63272-54B4-495A-B25C-B724915909F2}" type="presOf" srcId="{08D32DBD-97B9-4BF7-977C-CCD95DC9C9B4}" destId="{4725E63B-30DB-4441-ACCC-70D8508D5A81}" srcOrd="0" destOrd="0" presId="urn:microsoft.com/office/officeart/2005/8/layout/hList1"/>
    <dgm:cxn modelId="{C1CD8752-57C1-47BE-8151-CB502EA41398}" srcId="{5BD6F4AB-3FE7-4C18-B617-F93CAE199DFA}" destId="{87C66CCA-3CBE-4AD4-A1D2-A29DAB74CAA2}" srcOrd="0" destOrd="0" parTransId="{5F69DCCB-03A0-47F7-8CEB-8DA4397DC8B3}" sibTransId="{C76C1D86-7426-491D-B141-C8CF4094EB64}"/>
    <dgm:cxn modelId="{1C77927F-97E7-4F3C-94F5-231F4FAB8A10}" type="presOf" srcId="{EE229530-7C4F-4034-94A8-6C49BDA84393}" destId="{FFDB422D-A730-4BB9-A2F1-E28FB229EF86}" srcOrd="0" destOrd="1" presId="urn:microsoft.com/office/officeart/2005/8/layout/hList1"/>
    <dgm:cxn modelId="{F92DD692-1B7D-4EAD-AB4E-2E5612232B26}" type="presOf" srcId="{3A8E5A90-AA63-4D10-93ED-16512BEEBF1B}" destId="{2BB7A489-8896-48F5-8F24-001D0912AB23}" srcOrd="0" destOrd="0" presId="urn:microsoft.com/office/officeart/2005/8/layout/hList1"/>
    <dgm:cxn modelId="{B49167A1-9082-44D1-A2E8-72D40AAA6D17}" srcId="{08D32DBD-97B9-4BF7-977C-CCD95DC9C9B4}" destId="{EA0A08C4-76BF-4727-B5D7-7A61B8CC4C64}" srcOrd="0" destOrd="0" parTransId="{7B7A0AA9-860E-40FE-9F92-F565E28C3728}" sibTransId="{62F9ADF3-83E3-485F-A7EB-2672DC004A34}"/>
    <dgm:cxn modelId="{B25006B4-18E4-43B8-89EE-94B62ADE2122}" srcId="{5BD6F4AB-3FE7-4C18-B617-F93CAE199DFA}" destId="{5F8E99D8-C866-42FC-BCA7-2305C36C5708}" srcOrd="1" destOrd="0" parTransId="{717302CE-6EC4-4924-9BC2-D85B492439F3}" sibTransId="{E3B4E6B1-5C2A-4ECF-98DF-57E2682D0C1C}"/>
    <dgm:cxn modelId="{1CA467B5-DBB6-4A7B-9875-B177EA4411A1}" srcId="{08D32DBD-97B9-4BF7-977C-CCD95DC9C9B4}" destId="{EE229530-7C4F-4034-94A8-6C49BDA84393}" srcOrd="1" destOrd="0" parTransId="{88CA5FA0-7756-4EAF-ADA9-C37114CBF568}" sibTransId="{B2B3CA5B-9618-4434-9EA1-9A2F91C0E57A}"/>
    <dgm:cxn modelId="{618093BA-33B5-46A7-8619-5217B8AF6757}" type="presOf" srcId="{5BD6F4AB-3FE7-4C18-B617-F93CAE199DFA}" destId="{F2B1769D-4AF5-4D56-87DA-E7E752C722BB}" srcOrd="0" destOrd="0" presId="urn:microsoft.com/office/officeart/2005/8/layout/hList1"/>
    <dgm:cxn modelId="{876C61CD-5237-445D-ABF2-4B6FBA800A13}" type="presOf" srcId="{5F8E99D8-C866-42FC-BCA7-2305C36C5708}" destId="{80172E02-A48B-4959-A312-D0236140F339}" srcOrd="0" destOrd="1" presId="urn:microsoft.com/office/officeart/2005/8/layout/hList1"/>
    <dgm:cxn modelId="{AD869BE5-3D97-440F-B9E9-B7022E3CD07C}" type="presOf" srcId="{FFD64795-EEF6-400F-8B02-0288E7F7F731}" destId="{2189B908-32B9-4BB3-B6CF-C090E4C3FA72}" srcOrd="0" destOrd="0" presId="urn:microsoft.com/office/officeart/2005/8/layout/hList1"/>
    <dgm:cxn modelId="{AFD838F2-BEE0-4034-B915-471C779025E7}" srcId="{2D12FC21-10EE-436E-A9D2-BCBF5E91E611}" destId="{3A8E5A90-AA63-4D10-93ED-16512BEEBF1B}" srcOrd="2" destOrd="0" parTransId="{B89D2F74-453B-42FF-BEA8-11E7E0676781}" sibTransId="{9384A641-BCF2-4729-B797-290D5D1C4C2D}"/>
    <dgm:cxn modelId="{58007EF4-99BF-449A-BEA5-72E5610B1C0F}" srcId="{2D12FC21-10EE-436E-A9D2-BCBF5E91E611}" destId="{08D32DBD-97B9-4BF7-977C-CCD95DC9C9B4}" srcOrd="0" destOrd="0" parTransId="{D9D63E34-C2E4-4132-AB52-5053703E55EB}" sibTransId="{F8B867EB-5C1D-494F-8630-AC9F581B8F3B}"/>
    <dgm:cxn modelId="{5D9E81F6-3C72-45AE-8061-7472E300575E}" srcId="{2D12FC21-10EE-436E-A9D2-BCBF5E91E611}" destId="{5BD6F4AB-3FE7-4C18-B617-F93CAE199DFA}" srcOrd="1" destOrd="0" parTransId="{0AC9BBF7-0B47-43E1-BD34-A7E586E84890}" sibTransId="{2677BEC8-A615-46E1-8F7A-C38D1E1F0E1F}"/>
    <dgm:cxn modelId="{9A700CF8-81A7-4304-A5E3-C1257A85519A}" srcId="{5BD6F4AB-3FE7-4C18-B617-F93CAE199DFA}" destId="{0F00A708-9AB2-4BDE-AC21-7C39A751128D}" srcOrd="3" destOrd="0" parTransId="{6F7D7173-FA7C-4F9F-8306-08E86BC363D7}" sibTransId="{1790ECD7-BA71-4310-999B-576428EE39F3}"/>
    <dgm:cxn modelId="{278FEFF8-7D59-4A7B-8158-50510D5B5C26}" type="presOf" srcId="{41EF46C0-49CA-4D03-B956-B347B9700895}" destId="{80172E02-A48B-4959-A312-D0236140F339}" srcOrd="0" destOrd="2" presId="urn:microsoft.com/office/officeart/2005/8/layout/hList1"/>
    <dgm:cxn modelId="{DC38EAAA-4FF6-41BD-A0C3-79F27410266E}" type="presParOf" srcId="{7AD2F602-2853-40D3-B70F-32661C372484}" destId="{F07E0532-393A-4809-9A94-A4982C4C8119}" srcOrd="0" destOrd="0" presId="urn:microsoft.com/office/officeart/2005/8/layout/hList1"/>
    <dgm:cxn modelId="{F3E04A02-3639-4F01-982E-C6D168D9E5A0}" type="presParOf" srcId="{F07E0532-393A-4809-9A94-A4982C4C8119}" destId="{4725E63B-30DB-4441-ACCC-70D8508D5A81}" srcOrd="0" destOrd="0" presId="urn:microsoft.com/office/officeart/2005/8/layout/hList1"/>
    <dgm:cxn modelId="{0A6CF69F-4E81-488D-8B47-6FC2891617BD}" type="presParOf" srcId="{F07E0532-393A-4809-9A94-A4982C4C8119}" destId="{FFDB422D-A730-4BB9-A2F1-E28FB229EF86}" srcOrd="1" destOrd="0" presId="urn:microsoft.com/office/officeart/2005/8/layout/hList1"/>
    <dgm:cxn modelId="{610BEA69-86F6-4FF9-986B-C7CF61C61CCF}" type="presParOf" srcId="{7AD2F602-2853-40D3-B70F-32661C372484}" destId="{AD78EEF8-5741-4147-8DA7-FC0FB69D080A}" srcOrd="1" destOrd="0" presId="urn:microsoft.com/office/officeart/2005/8/layout/hList1"/>
    <dgm:cxn modelId="{C9011714-35B3-43F6-8E56-FB79CB5C19D5}" type="presParOf" srcId="{7AD2F602-2853-40D3-B70F-32661C372484}" destId="{1589EDB5-795D-4DDD-9582-7A639CBB4BB5}" srcOrd="2" destOrd="0" presId="urn:microsoft.com/office/officeart/2005/8/layout/hList1"/>
    <dgm:cxn modelId="{12DC3B3E-6F6B-40AB-9304-ECD6EC6D1859}" type="presParOf" srcId="{1589EDB5-795D-4DDD-9582-7A639CBB4BB5}" destId="{F2B1769D-4AF5-4D56-87DA-E7E752C722BB}" srcOrd="0" destOrd="0" presId="urn:microsoft.com/office/officeart/2005/8/layout/hList1"/>
    <dgm:cxn modelId="{E8F9A731-8B30-4B55-AE93-E990E605623F}" type="presParOf" srcId="{1589EDB5-795D-4DDD-9582-7A639CBB4BB5}" destId="{80172E02-A48B-4959-A312-D0236140F339}" srcOrd="1" destOrd="0" presId="urn:microsoft.com/office/officeart/2005/8/layout/hList1"/>
    <dgm:cxn modelId="{B2922706-D4D9-4450-9F20-FBD051CBF1DE}" type="presParOf" srcId="{7AD2F602-2853-40D3-B70F-32661C372484}" destId="{18B5C9EB-66ED-406B-A9B6-1E5710409360}" srcOrd="3" destOrd="0" presId="urn:microsoft.com/office/officeart/2005/8/layout/hList1"/>
    <dgm:cxn modelId="{66CACB07-8D2D-4301-91F2-4DC3B3AF73A7}" type="presParOf" srcId="{7AD2F602-2853-40D3-B70F-32661C372484}" destId="{130FF04A-F4F7-4C54-AEAF-EB02E987576E}" srcOrd="4" destOrd="0" presId="urn:microsoft.com/office/officeart/2005/8/layout/hList1"/>
    <dgm:cxn modelId="{66B4304E-34B3-4C57-B182-AFDD1F8028E5}" type="presParOf" srcId="{130FF04A-F4F7-4C54-AEAF-EB02E987576E}" destId="{2BB7A489-8896-48F5-8F24-001D0912AB23}" srcOrd="0" destOrd="0" presId="urn:microsoft.com/office/officeart/2005/8/layout/hList1"/>
    <dgm:cxn modelId="{625C1683-BA23-4DC5-ADED-1D5C93883D8C}" type="presParOf" srcId="{130FF04A-F4F7-4C54-AEAF-EB02E987576E}" destId="{2189B908-32B9-4BB3-B6CF-C090E4C3FA7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04409B0-EC01-4A0A-997C-92B6210C2574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5D0D6B8-F332-4CD0-88B0-700EF7B7414C}">
      <dgm:prSet/>
      <dgm:spPr/>
      <dgm:t>
        <a:bodyPr/>
        <a:lstStyle/>
        <a:p>
          <a:r>
            <a:rPr lang="en-US"/>
            <a:t>Angular is used to consume the API Endpoints from the Spring Boot backend.</a:t>
          </a:r>
        </a:p>
      </dgm:t>
    </dgm:pt>
    <dgm:pt modelId="{C8DADEB7-9DAE-41F1-94FD-333CBDA299E2}" type="parTrans" cxnId="{0906A21A-B312-45C8-AA0E-AECEA8CCC607}">
      <dgm:prSet/>
      <dgm:spPr/>
      <dgm:t>
        <a:bodyPr/>
        <a:lstStyle/>
        <a:p>
          <a:endParaRPr lang="en-US"/>
        </a:p>
      </dgm:t>
    </dgm:pt>
    <dgm:pt modelId="{8DB4F75D-3B15-4332-86AD-5B8F3E0E1567}" type="sibTrans" cxnId="{0906A21A-B312-45C8-AA0E-AECEA8CCC607}">
      <dgm:prSet/>
      <dgm:spPr/>
      <dgm:t>
        <a:bodyPr/>
        <a:lstStyle/>
        <a:p>
          <a:endParaRPr lang="en-US"/>
        </a:p>
      </dgm:t>
    </dgm:pt>
    <dgm:pt modelId="{471E0345-E97F-4D81-9147-65415C164329}">
      <dgm:prSet/>
      <dgm:spPr/>
      <dgm:t>
        <a:bodyPr/>
        <a:lstStyle/>
        <a:p>
          <a:r>
            <a:rPr lang="en-US"/>
            <a:t>Interfaces are defined for DTO coming from the backend for consistency and to maintain strict type rules.</a:t>
          </a:r>
        </a:p>
      </dgm:t>
    </dgm:pt>
    <dgm:pt modelId="{54E44691-571B-4012-86BA-9A33E89879C5}" type="parTrans" cxnId="{2A63E092-52DD-4882-BD2A-8105158DC564}">
      <dgm:prSet/>
      <dgm:spPr/>
      <dgm:t>
        <a:bodyPr/>
        <a:lstStyle/>
        <a:p>
          <a:endParaRPr lang="en-US"/>
        </a:p>
      </dgm:t>
    </dgm:pt>
    <dgm:pt modelId="{4D7B6097-F6A1-41B4-92C3-203167B2AC08}" type="sibTrans" cxnId="{2A63E092-52DD-4882-BD2A-8105158DC564}">
      <dgm:prSet/>
      <dgm:spPr/>
      <dgm:t>
        <a:bodyPr/>
        <a:lstStyle/>
        <a:p>
          <a:endParaRPr lang="en-US"/>
        </a:p>
      </dgm:t>
    </dgm:pt>
    <dgm:pt modelId="{B27750F5-132B-4056-917F-142C18A9FAB8}">
      <dgm:prSet/>
      <dgm:spPr/>
      <dgm:t>
        <a:bodyPr/>
        <a:lstStyle/>
        <a:p>
          <a:r>
            <a:rPr lang="en-US"/>
            <a:t>ChartJS  is used to create the graphs for the dashboard.</a:t>
          </a:r>
        </a:p>
      </dgm:t>
    </dgm:pt>
    <dgm:pt modelId="{B273413B-2F67-4912-B64F-B4DF17710006}" type="parTrans" cxnId="{ADD5F9FA-175B-4EA0-9A3E-91BB9FAE37C6}">
      <dgm:prSet/>
      <dgm:spPr/>
      <dgm:t>
        <a:bodyPr/>
        <a:lstStyle/>
        <a:p>
          <a:endParaRPr lang="en-US"/>
        </a:p>
      </dgm:t>
    </dgm:pt>
    <dgm:pt modelId="{18DA0060-20A5-491C-B968-2A8E85436303}" type="sibTrans" cxnId="{ADD5F9FA-175B-4EA0-9A3E-91BB9FAE37C6}">
      <dgm:prSet/>
      <dgm:spPr/>
      <dgm:t>
        <a:bodyPr/>
        <a:lstStyle/>
        <a:p>
          <a:endParaRPr lang="en-US"/>
        </a:p>
      </dgm:t>
    </dgm:pt>
    <dgm:pt modelId="{1BCEFB4B-1686-4394-AA97-5BEC0A06AEDE}">
      <dgm:prSet/>
      <dgm:spPr/>
      <dgm:t>
        <a:bodyPr/>
        <a:lstStyle/>
        <a:p>
          <a:r>
            <a:rPr lang="en-US"/>
            <a:t>ReactiveFormModules is used for all the forms created.</a:t>
          </a:r>
        </a:p>
      </dgm:t>
    </dgm:pt>
    <dgm:pt modelId="{D4B46E50-9834-48D6-81E8-04D0736EBBE9}" type="parTrans" cxnId="{D516F6C1-446B-43F5-91A5-5C136878DBCE}">
      <dgm:prSet/>
      <dgm:spPr/>
      <dgm:t>
        <a:bodyPr/>
        <a:lstStyle/>
        <a:p>
          <a:endParaRPr lang="en-US"/>
        </a:p>
      </dgm:t>
    </dgm:pt>
    <dgm:pt modelId="{12A1EDE0-BFE5-4A5E-BEF5-DF6619D2BD19}" type="sibTrans" cxnId="{D516F6C1-446B-43F5-91A5-5C136878DBCE}">
      <dgm:prSet/>
      <dgm:spPr/>
      <dgm:t>
        <a:bodyPr/>
        <a:lstStyle/>
        <a:p>
          <a:endParaRPr lang="en-US"/>
        </a:p>
      </dgm:t>
    </dgm:pt>
    <dgm:pt modelId="{1E99A5B1-5545-4845-83A3-27649318DA50}" type="pres">
      <dgm:prSet presAssocID="{004409B0-EC01-4A0A-997C-92B6210C2574}" presName="root" presStyleCnt="0">
        <dgm:presLayoutVars>
          <dgm:dir/>
          <dgm:resizeHandles val="exact"/>
        </dgm:presLayoutVars>
      </dgm:prSet>
      <dgm:spPr/>
    </dgm:pt>
    <dgm:pt modelId="{906C83D4-1FF7-479B-B133-0E6B4E2ABCF5}" type="pres">
      <dgm:prSet presAssocID="{004409B0-EC01-4A0A-997C-92B6210C2574}" presName="container" presStyleCnt="0">
        <dgm:presLayoutVars>
          <dgm:dir/>
          <dgm:resizeHandles val="exact"/>
        </dgm:presLayoutVars>
      </dgm:prSet>
      <dgm:spPr/>
    </dgm:pt>
    <dgm:pt modelId="{A3DA72A7-9199-44F5-9D05-1F2144B931BF}" type="pres">
      <dgm:prSet presAssocID="{45D0D6B8-F332-4CD0-88B0-700EF7B7414C}" presName="compNode" presStyleCnt="0"/>
      <dgm:spPr/>
    </dgm:pt>
    <dgm:pt modelId="{0B7E5940-314B-4DD2-9E96-FD4D3667AF3C}" type="pres">
      <dgm:prSet presAssocID="{45D0D6B8-F332-4CD0-88B0-700EF7B7414C}" presName="iconBgRect" presStyleLbl="bgShp" presStyleIdx="0" presStyleCnt="4"/>
      <dgm:spPr/>
    </dgm:pt>
    <dgm:pt modelId="{DC6B31DF-E570-4406-8DD1-4BAE67668F29}" type="pres">
      <dgm:prSet presAssocID="{45D0D6B8-F332-4CD0-88B0-700EF7B7414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E54E777C-E89A-4044-A56E-8C69B3701756}" type="pres">
      <dgm:prSet presAssocID="{45D0D6B8-F332-4CD0-88B0-700EF7B7414C}" presName="spaceRect" presStyleCnt="0"/>
      <dgm:spPr/>
    </dgm:pt>
    <dgm:pt modelId="{671497D0-FAA0-4B49-8CCE-E80BE6059A83}" type="pres">
      <dgm:prSet presAssocID="{45D0D6B8-F332-4CD0-88B0-700EF7B7414C}" presName="textRect" presStyleLbl="revTx" presStyleIdx="0" presStyleCnt="4">
        <dgm:presLayoutVars>
          <dgm:chMax val="1"/>
          <dgm:chPref val="1"/>
        </dgm:presLayoutVars>
      </dgm:prSet>
      <dgm:spPr/>
    </dgm:pt>
    <dgm:pt modelId="{B139D208-115F-4D11-BC95-3AA6C06844EA}" type="pres">
      <dgm:prSet presAssocID="{8DB4F75D-3B15-4332-86AD-5B8F3E0E1567}" presName="sibTrans" presStyleLbl="sibTrans2D1" presStyleIdx="0" presStyleCnt="0"/>
      <dgm:spPr/>
    </dgm:pt>
    <dgm:pt modelId="{B22EFCD2-0D1E-4F17-80B1-5F354B55D568}" type="pres">
      <dgm:prSet presAssocID="{471E0345-E97F-4D81-9147-65415C164329}" presName="compNode" presStyleCnt="0"/>
      <dgm:spPr/>
    </dgm:pt>
    <dgm:pt modelId="{EF876F01-96A9-4D5F-AC6D-0EAC510902A3}" type="pres">
      <dgm:prSet presAssocID="{471E0345-E97F-4D81-9147-65415C164329}" presName="iconBgRect" presStyleLbl="bgShp" presStyleIdx="1" presStyleCnt="4"/>
      <dgm:spPr/>
    </dgm:pt>
    <dgm:pt modelId="{1F4DEEA8-727C-4AE1-87C2-F556E3950F2D}" type="pres">
      <dgm:prSet presAssocID="{471E0345-E97F-4D81-9147-65415C16432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4A252399-5573-4DE3-A5E1-FD704958A47C}" type="pres">
      <dgm:prSet presAssocID="{471E0345-E97F-4D81-9147-65415C164329}" presName="spaceRect" presStyleCnt="0"/>
      <dgm:spPr/>
    </dgm:pt>
    <dgm:pt modelId="{F32CEFED-AD6F-4E2E-A4D1-33DDE408CBB4}" type="pres">
      <dgm:prSet presAssocID="{471E0345-E97F-4D81-9147-65415C164329}" presName="textRect" presStyleLbl="revTx" presStyleIdx="1" presStyleCnt="4">
        <dgm:presLayoutVars>
          <dgm:chMax val="1"/>
          <dgm:chPref val="1"/>
        </dgm:presLayoutVars>
      </dgm:prSet>
      <dgm:spPr/>
    </dgm:pt>
    <dgm:pt modelId="{30B164EC-A9F5-499D-92D7-DFC48C2BE2D5}" type="pres">
      <dgm:prSet presAssocID="{4D7B6097-F6A1-41B4-92C3-203167B2AC08}" presName="sibTrans" presStyleLbl="sibTrans2D1" presStyleIdx="0" presStyleCnt="0"/>
      <dgm:spPr/>
    </dgm:pt>
    <dgm:pt modelId="{AF16A802-9938-47FB-9184-C50B35885C0A}" type="pres">
      <dgm:prSet presAssocID="{B27750F5-132B-4056-917F-142C18A9FAB8}" presName="compNode" presStyleCnt="0"/>
      <dgm:spPr/>
    </dgm:pt>
    <dgm:pt modelId="{103F409B-1F8A-4A1A-A4DB-ED912008E420}" type="pres">
      <dgm:prSet presAssocID="{B27750F5-132B-4056-917F-142C18A9FAB8}" presName="iconBgRect" presStyleLbl="bgShp" presStyleIdx="2" presStyleCnt="4"/>
      <dgm:spPr/>
    </dgm:pt>
    <dgm:pt modelId="{C873A1A1-D38B-4A6C-BBBC-78E29788982C}" type="pres">
      <dgm:prSet presAssocID="{B27750F5-132B-4056-917F-142C18A9FAB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3BBFEDCD-A04A-4D90-BDE8-9FE3D8441EB6}" type="pres">
      <dgm:prSet presAssocID="{B27750F5-132B-4056-917F-142C18A9FAB8}" presName="spaceRect" presStyleCnt="0"/>
      <dgm:spPr/>
    </dgm:pt>
    <dgm:pt modelId="{96E0E2C3-57EC-42D4-8A7A-7324BBDAD1CF}" type="pres">
      <dgm:prSet presAssocID="{B27750F5-132B-4056-917F-142C18A9FAB8}" presName="textRect" presStyleLbl="revTx" presStyleIdx="2" presStyleCnt="4">
        <dgm:presLayoutVars>
          <dgm:chMax val="1"/>
          <dgm:chPref val="1"/>
        </dgm:presLayoutVars>
      </dgm:prSet>
      <dgm:spPr/>
    </dgm:pt>
    <dgm:pt modelId="{2F57B1FC-3172-4A8D-A783-3E94D3824D68}" type="pres">
      <dgm:prSet presAssocID="{18DA0060-20A5-491C-B968-2A8E85436303}" presName="sibTrans" presStyleLbl="sibTrans2D1" presStyleIdx="0" presStyleCnt="0"/>
      <dgm:spPr/>
    </dgm:pt>
    <dgm:pt modelId="{CFF5378B-E6E3-4C72-A541-EEDB324C1C5B}" type="pres">
      <dgm:prSet presAssocID="{1BCEFB4B-1686-4394-AA97-5BEC0A06AEDE}" presName="compNode" presStyleCnt="0"/>
      <dgm:spPr/>
    </dgm:pt>
    <dgm:pt modelId="{052E9608-8475-49FA-91A6-4A72FD87B1BE}" type="pres">
      <dgm:prSet presAssocID="{1BCEFB4B-1686-4394-AA97-5BEC0A06AEDE}" presName="iconBgRect" presStyleLbl="bgShp" presStyleIdx="3" presStyleCnt="4"/>
      <dgm:spPr/>
    </dgm:pt>
    <dgm:pt modelId="{38464BE0-09A9-43AD-BD1D-CC6FF696ECFA}" type="pres">
      <dgm:prSet presAssocID="{1BCEFB4B-1686-4394-AA97-5BEC0A06AED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7373B149-096B-46DF-90C4-FA6C53730B95}" type="pres">
      <dgm:prSet presAssocID="{1BCEFB4B-1686-4394-AA97-5BEC0A06AEDE}" presName="spaceRect" presStyleCnt="0"/>
      <dgm:spPr/>
    </dgm:pt>
    <dgm:pt modelId="{628FDECF-F42E-404E-90B4-B44F684E4094}" type="pres">
      <dgm:prSet presAssocID="{1BCEFB4B-1686-4394-AA97-5BEC0A06AED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906A21A-B312-45C8-AA0E-AECEA8CCC607}" srcId="{004409B0-EC01-4A0A-997C-92B6210C2574}" destId="{45D0D6B8-F332-4CD0-88B0-700EF7B7414C}" srcOrd="0" destOrd="0" parTransId="{C8DADEB7-9DAE-41F1-94FD-333CBDA299E2}" sibTransId="{8DB4F75D-3B15-4332-86AD-5B8F3E0E1567}"/>
    <dgm:cxn modelId="{52CC142D-D924-4E81-B664-4249C92CBFC5}" type="presOf" srcId="{18DA0060-20A5-491C-B968-2A8E85436303}" destId="{2F57B1FC-3172-4A8D-A783-3E94D3824D68}" srcOrd="0" destOrd="0" presId="urn:microsoft.com/office/officeart/2018/2/layout/IconCircleList"/>
    <dgm:cxn modelId="{EADF6D4B-E750-45A6-BD45-0782E99F3F16}" type="presOf" srcId="{45D0D6B8-F332-4CD0-88B0-700EF7B7414C}" destId="{671497D0-FAA0-4B49-8CCE-E80BE6059A83}" srcOrd="0" destOrd="0" presId="urn:microsoft.com/office/officeart/2018/2/layout/IconCircleList"/>
    <dgm:cxn modelId="{6552FB85-0EFE-41D9-B5C4-051766637AE7}" type="presOf" srcId="{004409B0-EC01-4A0A-997C-92B6210C2574}" destId="{1E99A5B1-5545-4845-83A3-27649318DA50}" srcOrd="0" destOrd="0" presId="urn:microsoft.com/office/officeart/2018/2/layout/IconCircleList"/>
    <dgm:cxn modelId="{2A63E092-52DD-4882-BD2A-8105158DC564}" srcId="{004409B0-EC01-4A0A-997C-92B6210C2574}" destId="{471E0345-E97F-4D81-9147-65415C164329}" srcOrd="1" destOrd="0" parTransId="{54E44691-571B-4012-86BA-9A33E89879C5}" sibTransId="{4D7B6097-F6A1-41B4-92C3-203167B2AC08}"/>
    <dgm:cxn modelId="{40291E94-4536-4AC6-84D1-F38C435C3473}" type="presOf" srcId="{B27750F5-132B-4056-917F-142C18A9FAB8}" destId="{96E0E2C3-57EC-42D4-8A7A-7324BBDAD1CF}" srcOrd="0" destOrd="0" presId="urn:microsoft.com/office/officeart/2018/2/layout/IconCircleList"/>
    <dgm:cxn modelId="{D516F6C1-446B-43F5-91A5-5C136878DBCE}" srcId="{004409B0-EC01-4A0A-997C-92B6210C2574}" destId="{1BCEFB4B-1686-4394-AA97-5BEC0A06AEDE}" srcOrd="3" destOrd="0" parTransId="{D4B46E50-9834-48D6-81E8-04D0736EBBE9}" sibTransId="{12A1EDE0-BFE5-4A5E-BEF5-DF6619D2BD19}"/>
    <dgm:cxn modelId="{CF6D55DA-3EBC-46C4-AA69-8AB2118BA21C}" type="presOf" srcId="{8DB4F75D-3B15-4332-86AD-5B8F3E0E1567}" destId="{B139D208-115F-4D11-BC95-3AA6C06844EA}" srcOrd="0" destOrd="0" presId="urn:microsoft.com/office/officeart/2018/2/layout/IconCircleList"/>
    <dgm:cxn modelId="{0BA2F1F1-EC11-45D3-A868-7733954F13E0}" type="presOf" srcId="{471E0345-E97F-4D81-9147-65415C164329}" destId="{F32CEFED-AD6F-4E2E-A4D1-33DDE408CBB4}" srcOrd="0" destOrd="0" presId="urn:microsoft.com/office/officeart/2018/2/layout/IconCircleList"/>
    <dgm:cxn modelId="{ADD5F9FA-175B-4EA0-9A3E-91BB9FAE37C6}" srcId="{004409B0-EC01-4A0A-997C-92B6210C2574}" destId="{B27750F5-132B-4056-917F-142C18A9FAB8}" srcOrd="2" destOrd="0" parTransId="{B273413B-2F67-4912-B64F-B4DF17710006}" sibTransId="{18DA0060-20A5-491C-B968-2A8E85436303}"/>
    <dgm:cxn modelId="{99D493FE-E129-47B9-9151-0E24359AF9C6}" type="presOf" srcId="{1BCEFB4B-1686-4394-AA97-5BEC0A06AEDE}" destId="{628FDECF-F42E-404E-90B4-B44F684E4094}" srcOrd="0" destOrd="0" presId="urn:microsoft.com/office/officeart/2018/2/layout/IconCircleList"/>
    <dgm:cxn modelId="{93EAE7FE-C028-4785-AF4B-47FA0F969FD2}" type="presOf" srcId="{4D7B6097-F6A1-41B4-92C3-203167B2AC08}" destId="{30B164EC-A9F5-499D-92D7-DFC48C2BE2D5}" srcOrd="0" destOrd="0" presId="urn:microsoft.com/office/officeart/2018/2/layout/IconCircleList"/>
    <dgm:cxn modelId="{3E50B9DF-5133-497A-B672-498D57AC8011}" type="presParOf" srcId="{1E99A5B1-5545-4845-83A3-27649318DA50}" destId="{906C83D4-1FF7-479B-B133-0E6B4E2ABCF5}" srcOrd="0" destOrd="0" presId="urn:microsoft.com/office/officeart/2018/2/layout/IconCircleList"/>
    <dgm:cxn modelId="{18ADB0B4-D09A-41CB-8174-5BEADFBD8315}" type="presParOf" srcId="{906C83D4-1FF7-479B-B133-0E6B4E2ABCF5}" destId="{A3DA72A7-9199-44F5-9D05-1F2144B931BF}" srcOrd="0" destOrd="0" presId="urn:microsoft.com/office/officeart/2018/2/layout/IconCircleList"/>
    <dgm:cxn modelId="{DCB91BC5-2AED-42EB-B82C-4A404A09B0D1}" type="presParOf" srcId="{A3DA72A7-9199-44F5-9D05-1F2144B931BF}" destId="{0B7E5940-314B-4DD2-9E96-FD4D3667AF3C}" srcOrd="0" destOrd="0" presId="urn:microsoft.com/office/officeart/2018/2/layout/IconCircleList"/>
    <dgm:cxn modelId="{935353F2-E7D5-472D-BC0D-950D28F9A87A}" type="presParOf" srcId="{A3DA72A7-9199-44F5-9D05-1F2144B931BF}" destId="{DC6B31DF-E570-4406-8DD1-4BAE67668F29}" srcOrd="1" destOrd="0" presId="urn:microsoft.com/office/officeart/2018/2/layout/IconCircleList"/>
    <dgm:cxn modelId="{03D52A40-18CD-424C-9CF9-F638C6189D9C}" type="presParOf" srcId="{A3DA72A7-9199-44F5-9D05-1F2144B931BF}" destId="{E54E777C-E89A-4044-A56E-8C69B3701756}" srcOrd="2" destOrd="0" presId="urn:microsoft.com/office/officeart/2018/2/layout/IconCircleList"/>
    <dgm:cxn modelId="{DBB45438-E3CB-4E37-A4AE-6DFE63B59673}" type="presParOf" srcId="{A3DA72A7-9199-44F5-9D05-1F2144B931BF}" destId="{671497D0-FAA0-4B49-8CCE-E80BE6059A83}" srcOrd="3" destOrd="0" presId="urn:microsoft.com/office/officeart/2018/2/layout/IconCircleList"/>
    <dgm:cxn modelId="{079EBED0-A72E-454B-A146-62FF925C762C}" type="presParOf" srcId="{906C83D4-1FF7-479B-B133-0E6B4E2ABCF5}" destId="{B139D208-115F-4D11-BC95-3AA6C06844EA}" srcOrd="1" destOrd="0" presId="urn:microsoft.com/office/officeart/2018/2/layout/IconCircleList"/>
    <dgm:cxn modelId="{CD29C24F-F439-4A2D-A0FA-B20A11AC8F33}" type="presParOf" srcId="{906C83D4-1FF7-479B-B133-0E6B4E2ABCF5}" destId="{B22EFCD2-0D1E-4F17-80B1-5F354B55D568}" srcOrd="2" destOrd="0" presId="urn:microsoft.com/office/officeart/2018/2/layout/IconCircleList"/>
    <dgm:cxn modelId="{4DF9EC0F-66E3-46CD-862A-05CD04F32EDB}" type="presParOf" srcId="{B22EFCD2-0D1E-4F17-80B1-5F354B55D568}" destId="{EF876F01-96A9-4D5F-AC6D-0EAC510902A3}" srcOrd="0" destOrd="0" presId="urn:microsoft.com/office/officeart/2018/2/layout/IconCircleList"/>
    <dgm:cxn modelId="{48E0B8DB-C6B8-4481-94A0-CC5EF5B5F2D7}" type="presParOf" srcId="{B22EFCD2-0D1E-4F17-80B1-5F354B55D568}" destId="{1F4DEEA8-727C-4AE1-87C2-F556E3950F2D}" srcOrd="1" destOrd="0" presId="urn:microsoft.com/office/officeart/2018/2/layout/IconCircleList"/>
    <dgm:cxn modelId="{DC58AD97-8335-4E84-934D-3FA1673F208E}" type="presParOf" srcId="{B22EFCD2-0D1E-4F17-80B1-5F354B55D568}" destId="{4A252399-5573-4DE3-A5E1-FD704958A47C}" srcOrd="2" destOrd="0" presId="urn:microsoft.com/office/officeart/2018/2/layout/IconCircleList"/>
    <dgm:cxn modelId="{15150512-EDB1-4CC6-A00A-3E24EEB77CDA}" type="presParOf" srcId="{B22EFCD2-0D1E-4F17-80B1-5F354B55D568}" destId="{F32CEFED-AD6F-4E2E-A4D1-33DDE408CBB4}" srcOrd="3" destOrd="0" presId="urn:microsoft.com/office/officeart/2018/2/layout/IconCircleList"/>
    <dgm:cxn modelId="{7F0A2C2F-2594-463C-9BF2-D00B4138D9EC}" type="presParOf" srcId="{906C83D4-1FF7-479B-B133-0E6B4E2ABCF5}" destId="{30B164EC-A9F5-499D-92D7-DFC48C2BE2D5}" srcOrd="3" destOrd="0" presId="urn:microsoft.com/office/officeart/2018/2/layout/IconCircleList"/>
    <dgm:cxn modelId="{300099E4-B29A-40A8-B84E-DCE0497B698C}" type="presParOf" srcId="{906C83D4-1FF7-479B-B133-0E6B4E2ABCF5}" destId="{AF16A802-9938-47FB-9184-C50B35885C0A}" srcOrd="4" destOrd="0" presId="urn:microsoft.com/office/officeart/2018/2/layout/IconCircleList"/>
    <dgm:cxn modelId="{3366914F-2385-4F22-AE2A-95EA2CC2BCDC}" type="presParOf" srcId="{AF16A802-9938-47FB-9184-C50B35885C0A}" destId="{103F409B-1F8A-4A1A-A4DB-ED912008E420}" srcOrd="0" destOrd="0" presId="urn:microsoft.com/office/officeart/2018/2/layout/IconCircleList"/>
    <dgm:cxn modelId="{334074C2-A334-4DA6-8673-2CF1D7035B10}" type="presParOf" srcId="{AF16A802-9938-47FB-9184-C50B35885C0A}" destId="{C873A1A1-D38B-4A6C-BBBC-78E29788982C}" srcOrd="1" destOrd="0" presId="urn:microsoft.com/office/officeart/2018/2/layout/IconCircleList"/>
    <dgm:cxn modelId="{B71FD07A-4C20-4B7C-9348-7B024BB62B08}" type="presParOf" srcId="{AF16A802-9938-47FB-9184-C50B35885C0A}" destId="{3BBFEDCD-A04A-4D90-BDE8-9FE3D8441EB6}" srcOrd="2" destOrd="0" presId="urn:microsoft.com/office/officeart/2018/2/layout/IconCircleList"/>
    <dgm:cxn modelId="{DA60DE12-6368-4569-AEE8-CDCBAA37A6A4}" type="presParOf" srcId="{AF16A802-9938-47FB-9184-C50B35885C0A}" destId="{96E0E2C3-57EC-42D4-8A7A-7324BBDAD1CF}" srcOrd="3" destOrd="0" presId="urn:microsoft.com/office/officeart/2018/2/layout/IconCircleList"/>
    <dgm:cxn modelId="{07CCC8E4-BF87-40C6-8BE0-0A6931DBF9F7}" type="presParOf" srcId="{906C83D4-1FF7-479B-B133-0E6B4E2ABCF5}" destId="{2F57B1FC-3172-4A8D-A783-3E94D3824D68}" srcOrd="5" destOrd="0" presId="urn:microsoft.com/office/officeart/2018/2/layout/IconCircleList"/>
    <dgm:cxn modelId="{F9FE679B-9946-4051-84D0-692BE339AC88}" type="presParOf" srcId="{906C83D4-1FF7-479B-B133-0E6B4E2ABCF5}" destId="{CFF5378B-E6E3-4C72-A541-EEDB324C1C5B}" srcOrd="6" destOrd="0" presId="urn:microsoft.com/office/officeart/2018/2/layout/IconCircleList"/>
    <dgm:cxn modelId="{EEFC7C8B-3157-493B-927D-66FAA3FE4E98}" type="presParOf" srcId="{CFF5378B-E6E3-4C72-A541-EEDB324C1C5B}" destId="{052E9608-8475-49FA-91A6-4A72FD87B1BE}" srcOrd="0" destOrd="0" presId="urn:microsoft.com/office/officeart/2018/2/layout/IconCircleList"/>
    <dgm:cxn modelId="{8992F38D-5072-47C2-BC9D-83C31CACB602}" type="presParOf" srcId="{CFF5378B-E6E3-4C72-A541-EEDB324C1C5B}" destId="{38464BE0-09A9-43AD-BD1D-CC6FF696ECFA}" srcOrd="1" destOrd="0" presId="urn:microsoft.com/office/officeart/2018/2/layout/IconCircleList"/>
    <dgm:cxn modelId="{06B6284D-A9DE-4FF2-967C-5EF89AB0351F}" type="presParOf" srcId="{CFF5378B-E6E3-4C72-A541-EEDB324C1C5B}" destId="{7373B149-096B-46DF-90C4-FA6C53730B95}" srcOrd="2" destOrd="0" presId="urn:microsoft.com/office/officeart/2018/2/layout/IconCircleList"/>
    <dgm:cxn modelId="{4711A94F-6CAA-4D2F-9108-1AFE9D353744}" type="presParOf" srcId="{CFF5378B-E6E3-4C72-A541-EEDB324C1C5B}" destId="{628FDECF-F42E-404E-90B4-B44F684E409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B8C00D4-BB7D-4C2E-A322-3077FE7E2434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E4772F8-988B-4C5B-9DED-A41E81A78FDF}">
      <dgm:prSet/>
      <dgm:spPr/>
      <dgm:t>
        <a:bodyPr/>
        <a:lstStyle/>
        <a:p>
          <a:r>
            <a:rPr lang="en-US"/>
            <a:t>The dashboard is available for the admin and the bus operators.</a:t>
          </a:r>
        </a:p>
      </dgm:t>
    </dgm:pt>
    <dgm:pt modelId="{85FFA7DB-B2EB-4D18-994A-3DC102FAEFEE}" type="parTrans" cxnId="{1FE4FBE5-5A05-4630-ABF6-A9390FC044F4}">
      <dgm:prSet/>
      <dgm:spPr/>
      <dgm:t>
        <a:bodyPr/>
        <a:lstStyle/>
        <a:p>
          <a:endParaRPr lang="en-US"/>
        </a:p>
      </dgm:t>
    </dgm:pt>
    <dgm:pt modelId="{EEED517D-6AAE-4441-9C4E-58DA70500DB6}" type="sibTrans" cxnId="{1FE4FBE5-5A05-4630-ABF6-A9390FC044F4}">
      <dgm:prSet/>
      <dgm:spPr/>
      <dgm:t>
        <a:bodyPr/>
        <a:lstStyle/>
        <a:p>
          <a:endParaRPr lang="en-US"/>
        </a:p>
      </dgm:t>
    </dgm:pt>
    <dgm:pt modelId="{7956B812-3552-4701-9FA5-C93B1F5BFFDA}">
      <dgm:prSet/>
      <dgm:spPr/>
      <dgm:t>
        <a:bodyPr/>
        <a:lstStyle/>
        <a:p>
          <a:r>
            <a:rPr lang="en-US"/>
            <a:t>The dashboard shows the following:</a:t>
          </a:r>
        </a:p>
      </dgm:t>
    </dgm:pt>
    <dgm:pt modelId="{B2FA9024-6342-4372-8105-BC63A9B1EFFE}" type="parTrans" cxnId="{68A31CCA-F07F-4A58-AAD4-1E287F9115BD}">
      <dgm:prSet/>
      <dgm:spPr/>
      <dgm:t>
        <a:bodyPr/>
        <a:lstStyle/>
        <a:p>
          <a:endParaRPr lang="en-US"/>
        </a:p>
      </dgm:t>
    </dgm:pt>
    <dgm:pt modelId="{47E412E5-96E0-40E6-935F-C01803FACEE4}" type="sibTrans" cxnId="{68A31CCA-F07F-4A58-AAD4-1E287F9115BD}">
      <dgm:prSet/>
      <dgm:spPr/>
      <dgm:t>
        <a:bodyPr/>
        <a:lstStyle/>
        <a:p>
          <a:endParaRPr lang="en-US"/>
        </a:p>
      </dgm:t>
    </dgm:pt>
    <dgm:pt modelId="{FEFB4905-8418-49B9-BA78-3321CC982BD8}">
      <dgm:prSet/>
      <dgm:spPr/>
      <dgm:t>
        <a:bodyPr/>
        <a:lstStyle/>
        <a:p>
          <a:r>
            <a:rPr lang="en-US"/>
            <a:t>Total Stats</a:t>
          </a:r>
        </a:p>
      </dgm:t>
    </dgm:pt>
    <dgm:pt modelId="{68BC0C3F-358A-4562-9FE1-1F750C7899EA}" type="parTrans" cxnId="{D0ECCC6C-4BC3-4C39-AADD-60122B1B0149}">
      <dgm:prSet/>
      <dgm:spPr/>
      <dgm:t>
        <a:bodyPr/>
        <a:lstStyle/>
        <a:p>
          <a:endParaRPr lang="en-US"/>
        </a:p>
      </dgm:t>
    </dgm:pt>
    <dgm:pt modelId="{387EA721-90E1-461F-9F1B-21382DD4638B}" type="sibTrans" cxnId="{D0ECCC6C-4BC3-4C39-AADD-60122B1B0149}">
      <dgm:prSet/>
      <dgm:spPr/>
      <dgm:t>
        <a:bodyPr/>
        <a:lstStyle/>
        <a:p>
          <a:endParaRPr lang="en-US"/>
        </a:p>
      </dgm:t>
    </dgm:pt>
    <dgm:pt modelId="{FC76210A-CEF4-476F-8B7E-4322005F5E98}">
      <dgm:prSet/>
      <dgm:spPr/>
      <dgm:t>
        <a:bodyPr/>
        <a:lstStyle/>
        <a:p>
          <a:r>
            <a:rPr lang="en-US"/>
            <a:t>Includes Total Bus, Total Tickets, Total Passengers, Total Amount, Total Vendors and averages along with a bar graph.</a:t>
          </a:r>
        </a:p>
      </dgm:t>
    </dgm:pt>
    <dgm:pt modelId="{9285DA88-57FB-4344-B4CA-297079C27072}" type="parTrans" cxnId="{EBB46A44-3BAE-49B1-845C-03330B4C38C6}">
      <dgm:prSet/>
      <dgm:spPr/>
      <dgm:t>
        <a:bodyPr/>
        <a:lstStyle/>
        <a:p>
          <a:endParaRPr lang="en-US"/>
        </a:p>
      </dgm:t>
    </dgm:pt>
    <dgm:pt modelId="{8D707EB3-7BA6-4259-B008-FEBAF951F193}" type="sibTrans" cxnId="{EBB46A44-3BAE-49B1-845C-03330B4C38C6}">
      <dgm:prSet/>
      <dgm:spPr/>
      <dgm:t>
        <a:bodyPr/>
        <a:lstStyle/>
        <a:p>
          <a:endParaRPr lang="en-US"/>
        </a:p>
      </dgm:t>
    </dgm:pt>
    <dgm:pt modelId="{C8BB7B6F-D234-4338-B254-6740EED530CA}">
      <dgm:prSet/>
      <dgm:spPr/>
      <dgm:t>
        <a:bodyPr/>
        <a:lstStyle/>
        <a:p>
          <a:r>
            <a:rPr lang="en-US"/>
            <a:t>Daily Ticket Stats</a:t>
          </a:r>
        </a:p>
      </dgm:t>
    </dgm:pt>
    <dgm:pt modelId="{8B71EF24-8319-4CC4-8508-FB6E8892ED3E}" type="parTrans" cxnId="{B56EE935-B1F3-424E-9FAD-838FF468D23A}">
      <dgm:prSet/>
      <dgm:spPr/>
      <dgm:t>
        <a:bodyPr/>
        <a:lstStyle/>
        <a:p>
          <a:endParaRPr lang="en-US"/>
        </a:p>
      </dgm:t>
    </dgm:pt>
    <dgm:pt modelId="{297D8F90-0B9B-4391-83B2-99D1A89C66B8}" type="sibTrans" cxnId="{B56EE935-B1F3-424E-9FAD-838FF468D23A}">
      <dgm:prSet/>
      <dgm:spPr/>
      <dgm:t>
        <a:bodyPr/>
        <a:lstStyle/>
        <a:p>
          <a:endParaRPr lang="en-US"/>
        </a:p>
      </dgm:t>
    </dgm:pt>
    <dgm:pt modelId="{4A6EBD90-B38B-4B1A-BE5C-C3EE0BEF0C46}">
      <dgm:prSet/>
      <dgm:spPr/>
      <dgm:t>
        <a:bodyPr/>
        <a:lstStyle/>
        <a:p>
          <a:r>
            <a:rPr lang="en-US"/>
            <a:t>Includes Total Ticket, Booked Tickets, Paid Tickets, Total Amount and averages for tickets made that day along with a pie graph.</a:t>
          </a:r>
        </a:p>
      </dgm:t>
    </dgm:pt>
    <dgm:pt modelId="{B1296053-C0F9-42A7-ABAC-953B311D0C47}" type="parTrans" cxnId="{8C6479F8-9A95-446A-9CEC-13EC8CEA57CB}">
      <dgm:prSet/>
      <dgm:spPr/>
      <dgm:t>
        <a:bodyPr/>
        <a:lstStyle/>
        <a:p>
          <a:endParaRPr lang="en-US"/>
        </a:p>
      </dgm:t>
    </dgm:pt>
    <dgm:pt modelId="{E37656D9-D4DC-4FDE-8DED-E9B679177698}" type="sibTrans" cxnId="{8C6479F8-9A95-446A-9CEC-13EC8CEA57CB}">
      <dgm:prSet/>
      <dgm:spPr/>
      <dgm:t>
        <a:bodyPr/>
        <a:lstStyle/>
        <a:p>
          <a:endParaRPr lang="en-US"/>
        </a:p>
      </dgm:t>
    </dgm:pt>
    <dgm:pt modelId="{16C52C31-C4E5-4A68-9071-901DDB291B46}">
      <dgm:prSet/>
      <dgm:spPr/>
      <dgm:t>
        <a:bodyPr/>
        <a:lstStyle/>
        <a:p>
          <a:r>
            <a:rPr lang="en-US"/>
            <a:t>Daily  Bus Stats</a:t>
          </a:r>
        </a:p>
      </dgm:t>
    </dgm:pt>
    <dgm:pt modelId="{47F0DED0-DB29-41FC-9907-D110D93549AB}" type="parTrans" cxnId="{36050DF2-5AD0-41CB-9C55-8A6798C47492}">
      <dgm:prSet/>
      <dgm:spPr/>
      <dgm:t>
        <a:bodyPr/>
        <a:lstStyle/>
        <a:p>
          <a:endParaRPr lang="en-US"/>
        </a:p>
      </dgm:t>
    </dgm:pt>
    <dgm:pt modelId="{978CA0BB-5AAA-4676-A319-0CA6DFEC5DC8}" type="sibTrans" cxnId="{36050DF2-5AD0-41CB-9C55-8A6798C47492}">
      <dgm:prSet/>
      <dgm:spPr/>
      <dgm:t>
        <a:bodyPr/>
        <a:lstStyle/>
        <a:p>
          <a:endParaRPr lang="en-US"/>
        </a:p>
      </dgm:t>
    </dgm:pt>
    <dgm:pt modelId="{6D729B5C-33CD-4467-8094-817901E2CFFB}">
      <dgm:prSet/>
      <dgm:spPr/>
      <dgm:t>
        <a:bodyPr/>
        <a:lstStyle/>
        <a:p>
          <a:r>
            <a:rPr lang="en-US"/>
            <a:t>Includes Total Bus, Total Vendor, Total Amount, Total Passenger and averages for buses with journey on that day with a bar graph</a:t>
          </a:r>
        </a:p>
      </dgm:t>
    </dgm:pt>
    <dgm:pt modelId="{B5252B69-F33F-4C8E-9C7D-4AB1D872526A}" type="parTrans" cxnId="{16EAD474-4290-4EEA-B3CF-1C8FC56F044C}">
      <dgm:prSet/>
      <dgm:spPr/>
      <dgm:t>
        <a:bodyPr/>
        <a:lstStyle/>
        <a:p>
          <a:endParaRPr lang="en-US"/>
        </a:p>
      </dgm:t>
    </dgm:pt>
    <dgm:pt modelId="{A3B5FB52-E70E-450C-9914-614246334403}" type="sibTrans" cxnId="{16EAD474-4290-4EEA-B3CF-1C8FC56F044C}">
      <dgm:prSet/>
      <dgm:spPr/>
      <dgm:t>
        <a:bodyPr/>
        <a:lstStyle/>
        <a:p>
          <a:endParaRPr lang="en-US"/>
        </a:p>
      </dgm:t>
    </dgm:pt>
    <dgm:pt modelId="{B41E0C60-E4DC-4497-9299-F8439DFECD13}" type="pres">
      <dgm:prSet presAssocID="{1B8C00D4-BB7D-4C2E-A322-3077FE7E2434}" presName="linear" presStyleCnt="0">
        <dgm:presLayoutVars>
          <dgm:dir/>
          <dgm:animLvl val="lvl"/>
          <dgm:resizeHandles val="exact"/>
        </dgm:presLayoutVars>
      </dgm:prSet>
      <dgm:spPr/>
    </dgm:pt>
    <dgm:pt modelId="{66072515-E9FB-4CA8-9D69-E34EC1A75133}" type="pres">
      <dgm:prSet presAssocID="{BE4772F8-988B-4C5B-9DED-A41E81A78FDF}" presName="parentLin" presStyleCnt="0"/>
      <dgm:spPr/>
    </dgm:pt>
    <dgm:pt modelId="{BBB3D9A0-12B7-4C7C-B7DD-5F2114B5F1BA}" type="pres">
      <dgm:prSet presAssocID="{BE4772F8-988B-4C5B-9DED-A41E81A78FDF}" presName="parentLeftMargin" presStyleLbl="node1" presStyleIdx="0" presStyleCnt="2"/>
      <dgm:spPr/>
    </dgm:pt>
    <dgm:pt modelId="{497B9598-27F4-47CD-BEF9-789705D41D9E}" type="pres">
      <dgm:prSet presAssocID="{BE4772F8-988B-4C5B-9DED-A41E81A78FD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4C3742F-838F-4F27-BFD1-BB6ED181C414}" type="pres">
      <dgm:prSet presAssocID="{BE4772F8-988B-4C5B-9DED-A41E81A78FDF}" presName="negativeSpace" presStyleCnt="0"/>
      <dgm:spPr/>
    </dgm:pt>
    <dgm:pt modelId="{6D3CE27E-04D1-41BF-84A2-17AE2F7CCDB6}" type="pres">
      <dgm:prSet presAssocID="{BE4772F8-988B-4C5B-9DED-A41E81A78FDF}" presName="childText" presStyleLbl="conFgAcc1" presStyleIdx="0" presStyleCnt="2">
        <dgm:presLayoutVars>
          <dgm:bulletEnabled val="1"/>
        </dgm:presLayoutVars>
      </dgm:prSet>
      <dgm:spPr/>
    </dgm:pt>
    <dgm:pt modelId="{EF709AF7-9787-4499-B12E-C307F7B72F3B}" type="pres">
      <dgm:prSet presAssocID="{EEED517D-6AAE-4441-9C4E-58DA70500DB6}" presName="spaceBetweenRectangles" presStyleCnt="0"/>
      <dgm:spPr/>
    </dgm:pt>
    <dgm:pt modelId="{D41CEC45-77FE-492D-B20B-F08CCF985C35}" type="pres">
      <dgm:prSet presAssocID="{7956B812-3552-4701-9FA5-C93B1F5BFFDA}" presName="parentLin" presStyleCnt="0"/>
      <dgm:spPr/>
    </dgm:pt>
    <dgm:pt modelId="{D81B9471-7745-4FFE-9AAD-3B63876C6110}" type="pres">
      <dgm:prSet presAssocID="{7956B812-3552-4701-9FA5-C93B1F5BFFDA}" presName="parentLeftMargin" presStyleLbl="node1" presStyleIdx="0" presStyleCnt="2"/>
      <dgm:spPr/>
    </dgm:pt>
    <dgm:pt modelId="{0C3DDE43-D8A8-4364-A575-0BFC89B1E806}" type="pres">
      <dgm:prSet presAssocID="{7956B812-3552-4701-9FA5-C93B1F5BFFDA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4F2A970A-635A-42C7-8F4F-5CEAF484FC99}" type="pres">
      <dgm:prSet presAssocID="{7956B812-3552-4701-9FA5-C93B1F5BFFDA}" presName="negativeSpace" presStyleCnt="0"/>
      <dgm:spPr/>
    </dgm:pt>
    <dgm:pt modelId="{EE5C5969-D90C-41AE-9901-604B3E2F1E59}" type="pres">
      <dgm:prSet presAssocID="{7956B812-3552-4701-9FA5-C93B1F5BFFDA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7400631D-9D90-4409-822E-7A485578A2D6}" type="presOf" srcId="{16C52C31-C4E5-4A68-9071-901DDB291B46}" destId="{EE5C5969-D90C-41AE-9901-604B3E2F1E59}" srcOrd="0" destOrd="4" presId="urn:microsoft.com/office/officeart/2005/8/layout/list1"/>
    <dgm:cxn modelId="{B56EE935-B1F3-424E-9FAD-838FF468D23A}" srcId="{7956B812-3552-4701-9FA5-C93B1F5BFFDA}" destId="{C8BB7B6F-D234-4338-B254-6740EED530CA}" srcOrd="1" destOrd="0" parTransId="{8B71EF24-8319-4CC4-8508-FB6E8892ED3E}" sibTransId="{297D8F90-0B9B-4391-83B2-99D1A89C66B8}"/>
    <dgm:cxn modelId="{EBB46A44-3BAE-49B1-845C-03330B4C38C6}" srcId="{FEFB4905-8418-49B9-BA78-3321CC982BD8}" destId="{FC76210A-CEF4-476F-8B7E-4322005F5E98}" srcOrd="0" destOrd="0" parTransId="{9285DA88-57FB-4344-B4CA-297079C27072}" sibTransId="{8D707EB3-7BA6-4259-B008-FEBAF951F193}"/>
    <dgm:cxn modelId="{D0ECCC6C-4BC3-4C39-AADD-60122B1B0149}" srcId="{7956B812-3552-4701-9FA5-C93B1F5BFFDA}" destId="{FEFB4905-8418-49B9-BA78-3321CC982BD8}" srcOrd="0" destOrd="0" parTransId="{68BC0C3F-358A-4562-9FE1-1F750C7899EA}" sibTransId="{387EA721-90E1-461F-9F1B-21382DD4638B}"/>
    <dgm:cxn modelId="{C9B50172-36CB-4FB5-8CF8-03C3F3853B8C}" type="presOf" srcId="{4A6EBD90-B38B-4B1A-BE5C-C3EE0BEF0C46}" destId="{EE5C5969-D90C-41AE-9901-604B3E2F1E59}" srcOrd="0" destOrd="3" presId="urn:microsoft.com/office/officeart/2005/8/layout/list1"/>
    <dgm:cxn modelId="{16EAD474-4290-4EEA-B3CF-1C8FC56F044C}" srcId="{16C52C31-C4E5-4A68-9071-901DDB291B46}" destId="{6D729B5C-33CD-4467-8094-817901E2CFFB}" srcOrd="0" destOrd="0" parTransId="{B5252B69-F33F-4C8E-9C7D-4AB1D872526A}" sibTransId="{A3B5FB52-E70E-450C-9914-614246334403}"/>
    <dgm:cxn modelId="{9CEC6B7D-EEC5-4381-90EB-9FD5B18DC64C}" type="presOf" srcId="{BE4772F8-988B-4C5B-9DED-A41E81A78FDF}" destId="{497B9598-27F4-47CD-BEF9-789705D41D9E}" srcOrd="1" destOrd="0" presId="urn:microsoft.com/office/officeart/2005/8/layout/list1"/>
    <dgm:cxn modelId="{0BAB8E8E-3BBB-480B-97AA-289E25933740}" type="presOf" srcId="{FC76210A-CEF4-476F-8B7E-4322005F5E98}" destId="{EE5C5969-D90C-41AE-9901-604B3E2F1E59}" srcOrd="0" destOrd="1" presId="urn:microsoft.com/office/officeart/2005/8/layout/list1"/>
    <dgm:cxn modelId="{8EE9CA8E-5279-4FFC-A172-CB378927375B}" type="presOf" srcId="{6D729B5C-33CD-4467-8094-817901E2CFFB}" destId="{EE5C5969-D90C-41AE-9901-604B3E2F1E59}" srcOrd="0" destOrd="5" presId="urn:microsoft.com/office/officeart/2005/8/layout/list1"/>
    <dgm:cxn modelId="{28DB3B96-39E3-451D-8D85-2729036A10B3}" type="presOf" srcId="{7956B812-3552-4701-9FA5-C93B1F5BFFDA}" destId="{0C3DDE43-D8A8-4364-A575-0BFC89B1E806}" srcOrd="1" destOrd="0" presId="urn:microsoft.com/office/officeart/2005/8/layout/list1"/>
    <dgm:cxn modelId="{6B1B62AA-066B-4FB8-ABD4-CE5F96DA2E4F}" type="presOf" srcId="{7956B812-3552-4701-9FA5-C93B1F5BFFDA}" destId="{D81B9471-7745-4FFE-9AAD-3B63876C6110}" srcOrd="0" destOrd="0" presId="urn:microsoft.com/office/officeart/2005/8/layout/list1"/>
    <dgm:cxn modelId="{56B535C9-3BFE-4406-AC7F-5E2162FE7641}" type="presOf" srcId="{BE4772F8-988B-4C5B-9DED-A41E81A78FDF}" destId="{BBB3D9A0-12B7-4C7C-B7DD-5F2114B5F1BA}" srcOrd="0" destOrd="0" presId="urn:microsoft.com/office/officeart/2005/8/layout/list1"/>
    <dgm:cxn modelId="{68A31CCA-F07F-4A58-AAD4-1E287F9115BD}" srcId="{1B8C00D4-BB7D-4C2E-A322-3077FE7E2434}" destId="{7956B812-3552-4701-9FA5-C93B1F5BFFDA}" srcOrd="1" destOrd="0" parTransId="{B2FA9024-6342-4372-8105-BC63A9B1EFFE}" sibTransId="{47E412E5-96E0-40E6-935F-C01803FACEE4}"/>
    <dgm:cxn modelId="{03712DD8-955C-4413-9267-9C3DA13BC4C4}" type="presOf" srcId="{FEFB4905-8418-49B9-BA78-3321CC982BD8}" destId="{EE5C5969-D90C-41AE-9901-604B3E2F1E59}" srcOrd="0" destOrd="0" presId="urn:microsoft.com/office/officeart/2005/8/layout/list1"/>
    <dgm:cxn modelId="{762694E1-DBC5-4257-A678-3A8FA82DB7A5}" type="presOf" srcId="{C8BB7B6F-D234-4338-B254-6740EED530CA}" destId="{EE5C5969-D90C-41AE-9901-604B3E2F1E59}" srcOrd="0" destOrd="2" presId="urn:microsoft.com/office/officeart/2005/8/layout/list1"/>
    <dgm:cxn modelId="{1FE4FBE5-5A05-4630-ABF6-A9390FC044F4}" srcId="{1B8C00D4-BB7D-4C2E-A322-3077FE7E2434}" destId="{BE4772F8-988B-4C5B-9DED-A41E81A78FDF}" srcOrd="0" destOrd="0" parTransId="{85FFA7DB-B2EB-4D18-994A-3DC102FAEFEE}" sibTransId="{EEED517D-6AAE-4441-9C4E-58DA70500DB6}"/>
    <dgm:cxn modelId="{6597CFF1-B809-483D-83AE-CA11EF7BCBBD}" type="presOf" srcId="{1B8C00D4-BB7D-4C2E-A322-3077FE7E2434}" destId="{B41E0C60-E4DC-4497-9299-F8439DFECD13}" srcOrd="0" destOrd="0" presId="urn:microsoft.com/office/officeart/2005/8/layout/list1"/>
    <dgm:cxn modelId="{36050DF2-5AD0-41CB-9C55-8A6798C47492}" srcId="{7956B812-3552-4701-9FA5-C93B1F5BFFDA}" destId="{16C52C31-C4E5-4A68-9071-901DDB291B46}" srcOrd="2" destOrd="0" parTransId="{47F0DED0-DB29-41FC-9907-D110D93549AB}" sibTransId="{978CA0BB-5AAA-4676-A319-0CA6DFEC5DC8}"/>
    <dgm:cxn modelId="{8C6479F8-9A95-446A-9CEC-13EC8CEA57CB}" srcId="{C8BB7B6F-D234-4338-B254-6740EED530CA}" destId="{4A6EBD90-B38B-4B1A-BE5C-C3EE0BEF0C46}" srcOrd="0" destOrd="0" parTransId="{B1296053-C0F9-42A7-ABAC-953B311D0C47}" sibTransId="{E37656D9-D4DC-4FDE-8DED-E9B679177698}"/>
    <dgm:cxn modelId="{AC5F41D5-5711-4576-90CF-2F2209B18F4E}" type="presParOf" srcId="{B41E0C60-E4DC-4497-9299-F8439DFECD13}" destId="{66072515-E9FB-4CA8-9D69-E34EC1A75133}" srcOrd="0" destOrd="0" presId="urn:microsoft.com/office/officeart/2005/8/layout/list1"/>
    <dgm:cxn modelId="{E1BB422D-CBD9-47A2-8AE9-1F5C2AB56C1F}" type="presParOf" srcId="{66072515-E9FB-4CA8-9D69-E34EC1A75133}" destId="{BBB3D9A0-12B7-4C7C-B7DD-5F2114B5F1BA}" srcOrd="0" destOrd="0" presId="urn:microsoft.com/office/officeart/2005/8/layout/list1"/>
    <dgm:cxn modelId="{BBFCA451-ABA8-4703-8BBC-0FBEB8699B5A}" type="presParOf" srcId="{66072515-E9FB-4CA8-9D69-E34EC1A75133}" destId="{497B9598-27F4-47CD-BEF9-789705D41D9E}" srcOrd="1" destOrd="0" presId="urn:microsoft.com/office/officeart/2005/8/layout/list1"/>
    <dgm:cxn modelId="{5E31C8AA-376C-4112-B1D0-79ECD2229DE0}" type="presParOf" srcId="{B41E0C60-E4DC-4497-9299-F8439DFECD13}" destId="{74C3742F-838F-4F27-BFD1-BB6ED181C414}" srcOrd="1" destOrd="0" presId="urn:microsoft.com/office/officeart/2005/8/layout/list1"/>
    <dgm:cxn modelId="{F8EEB342-0BC2-4DFE-8807-875CFD1D2EDD}" type="presParOf" srcId="{B41E0C60-E4DC-4497-9299-F8439DFECD13}" destId="{6D3CE27E-04D1-41BF-84A2-17AE2F7CCDB6}" srcOrd="2" destOrd="0" presId="urn:microsoft.com/office/officeart/2005/8/layout/list1"/>
    <dgm:cxn modelId="{BC363D60-03BA-454E-88C9-606AC9FF31B4}" type="presParOf" srcId="{B41E0C60-E4DC-4497-9299-F8439DFECD13}" destId="{EF709AF7-9787-4499-B12E-C307F7B72F3B}" srcOrd="3" destOrd="0" presId="urn:microsoft.com/office/officeart/2005/8/layout/list1"/>
    <dgm:cxn modelId="{A1C58E9A-9BC3-4B18-94BD-C9B6AA9B0516}" type="presParOf" srcId="{B41E0C60-E4DC-4497-9299-F8439DFECD13}" destId="{D41CEC45-77FE-492D-B20B-F08CCF985C35}" srcOrd="4" destOrd="0" presId="urn:microsoft.com/office/officeart/2005/8/layout/list1"/>
    <dgm:cxn modelId="{630EEF6A-5750-4C78-86E3-3C9E9B509439}" type="presParOf" srcId="{D41CEC45-77FE-492D-B20B-F08CCF985C35}" destId="{D81B9471-7745-4FFE-9AAD-3B63876C6110}" srcOrd="0" destOrd="0" presId="urn:microsoft.com/office/officeart/2005/8/layout/list1"/>
    <dgm:cxn modelId="{7175B57E-F0F3-470D-9C64-E7E45DDB62AD}" type="presParOf" srcId="{D41CEC45-77FE-492D-B20B-F08CCF985C35}" destId="{0C3DDE43-D8A8-4364-A575-0BFC89B1E806}" srcOrd="1" destOrd="0" presId="urn:microsoft.com/office/officeart/2005/8/layout/list1"/>
    <dgm:cxn modelId="{8FC8DFF4-2379-4639-9F12-4BCA7E9F271E}" type="presParOf" srcId="{B41E0C60-E4DC-4497-9299-F8439DFECD13}" destId="{4F2A970A-635A-42C7-8F4F-5CEAF484FC99}" srcOrd="5" destOrd="0" presId="urn:microsoft.com/office/officeart/2005/8/layout/list1"/>
    <dgm:cxn modelId="{DB2FCC37-5A11-4B83-9694-044510BC4F60}" type="presParOf" srcId="{B41E0C60-E4DC-4497-9299-F8439DFECD13}" destId="{EE5C5969-D90C-41AE-9901-604B3E2F1E59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424C72C-5A42-49EE-8D0C-F5079A2930E0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A20759AF-84F6-4D61-A9D3-437FC90631CF}">
      <dgm:prSet/>
      <dgm:spPr/>
      <dgm:t>
        <a:bodyPr/>
        <a:lstStyle/>
        <a:p>
          <a:r>
            <a:rPr lang="en-US"/>
            <a:t>In conclusion, the Bus Ticket System project provided hands-on experience with both backend (Spring Boot) and frontend (Angular) development.</a:t>
          </a:r>
        </a:p>
      </dgm:t>
    </dgm:pt>
    <dgm:pt modelId="{F153363A-A18E-4CE4-BCBF-10AB07F8ED3C}" type="parTrans" cxnId="{D83164FF-8A80-4004-9B18-D6767AD597D9}">
      <dgm:prSet/>
      <dgm:spPr/>
      <dgm:t>
        <a:bodyPr/>
        <a:lstStyle/>
        <a:p>
          <a:endParaRPr lang="en-US"/>
        </a:p>
      </dgm:t>
    </dgm:pt>
    <dgm:pt modelId="{BD10B465-2E79-4A43-94B2-F2B7A6A2A156}" type="sibTrans" cxnId="{D83164FF-8A80-4004-9B18-D6767AD597D9}">
      <dgm:prSet/>
      <dgm:spPr/>
      <dgm:t>
        <a:bodyPr/>
        <a:lstStyle/>
        <a:p>
          <a:endParaRPr lang="en-US"/>
        </a:p>
      </dgm:t>
    </dgm:pt>
    <dgm:pt modelId="{FA5ED8C5-D4F0-48AA-B57F-599F1174C3A8}">
      <dgm:prSet/>
      <dgm:spPr/>
      <dgm:t>
        <a:bodyPr/>
        <a:lstStyle/>
        <a:p>
          <a:r>
            <a:rPr lang="en-US"/>
            <a:t>The project helped in applying theoretical knowledge to a real-world web application, covering authentication, database management, and UI design.</a:t>
          </a:r>
        </a:p>
      </dgm:t>
    </dgm:pt>
    <dgm:pt modelId="{60CD216C-BC3B-486F-88C6-E01FFD622C48}" type="parTrans" cxnId="{430DDDDF-4C24-4123-9B92-FAD82C78EC67}">
      <dgm:prSet/>
      <dgm:spPr/>
      <dgm:t>
        <a:bodyPr/>
        <a:lstStyle/>
        <a:p>
          <a:endParaRPr lang="en-US"/>
        </a:p>
      </dgm:t>
    </dgm:pt>
    <dgm:pt modelId="{09DD9C83-C0B6-43C3-8179-519C3C817A5B}" type="sibTrans" cxnId="{430DDDDF-4C24-4123-9B92-FAD82C78EC67}">
      <dgm:prSet/>
      <dgm:spPr/>
      <dgm:t>
        <a:bodyPr/>
        <a:lstStyle/>
        <a:p>
          <a:endParaRPr lang="en-US"/>
        </a:p>
      </dgm:t>
    </dgm:pt>
    <dgm:pt modelId="{ECE3BEE2-FA6B-4859-B819-6E29011DFBD4}">
      <dgm:prSet/>
      <dgm:spPr/>
      <dgm:t>
        <a:bodyPr/>
        <a:lstStyle/>
        <a:p>
          <a:r>
            <a:rPr lang="en-US"/>
            <a:t>Helped gain practical expertise in building a scalable, secure, and user-friendly full-stack application. </a:t>
          </a:r>
        </a:p>
      </dgm:t>
    </dgm:pt>
    <dgm:pt modelId="{CDE1D45F-9184-4BD1-BF01-DD2C318B5823}" type="parTrans" cxnId="{6612F3F1-FB9A-4271-8E71-E203EF4A3203}">
      <dgm:prSet/>
      <dgm:spPr/>
      <dgm:t>
        <a:bodyPr/>
        <a:lstStyle/>
        <a:p>
          <a:endParaRPr lang="en-US"/>
        </a:p>
      </dgm:t>
    </dgm:pt>
    <dgm:pt modelId="{BAE7B16F-544A-4E94-B209-343E894F6A72}" type="sibTrans" cxnId="{6612F3F1-FB9A-4271-8E71-E203EF4A3203}">
      <dgm:prSet/>
      <dgm:spPr/>
      <dgm:t>
        <a:bodyPr/>
        <a:lstStyle/>
        <a:p>
          <a:endParaRPr lang="en-US"/>
        </a:p>
      </dgm:t>
    </dgm:pt>
    <dgm:pt modelId="{69F28D58-17D0-4E90-978F-D67A5E35C7AB}">
      <dgm:prSet/>
      <dgm:spPr/>
      <dgm:t>
        <a:bodyPr/>
        <a:lstStyle/>
        <a:p>
          <a:r>
            <a:rPr lang="en-US"/>
            <a:t>The experience laid a strong foundation for building more complex enterprise-level applications in the future.</a:t>
          </a:r>
        </a:p>
      </dgm:t>
    </dgm:pt>
    <dgm:pt modelId="{1A34FDA0-5FF2-4043-BA18-2E03A7911B67}" type="parTrans" cxnId="{6A6BEEBF-21E0-4F01-A1FE-8E79856E95BB}">
      <dgm:prSet/>
      <dgm:spPr/>
      <dgm:t>
        <a:bodyPr/>
        <a:lstStyle/>
        <a:p>
          <a:endParaRPr lang="en-US"/>
        </a:p>
      </dgm:t>
    </dgm:pt>
    <dgm:pt modelId="{15AABB36-04F9-4CCE-B444-FD3086BFA889}" type="sibTrans" cxnId="{6A6BEEBF-21E0-4F01-A1FE-8E79856E95BB}">
      <dgm:prSet/>
      <dgm:spPr/>
      <dgm:t>
        <a:bodyPr/>
        <a:lstStyle/>
        <a:p>
          <a:endParaRPr lang="en-US"/>
        </a:p>
      </dgm:t>
    </dgm:pt>
    <dgm:pt modelId="{CEE31548-713D-45A2-A29F-B5134CC41BA9}" type="pres">
      <dgm:prSet presAssocID="{C424C72C-5A42-49EE-8D0C-F5079A2930E0}" presName="linear" presStyleCnt="0">
        <dgm:presLayoutVars>
          <dgm:animLvl val="lvl"/>
          <dgm:resizeHandles val="exact"/>
        </dgm:presLayoutVars>
      </dgm:prSet>
      <dgm:spPr/>
    </dgm:pt>
    <dgm:pt modelId="{0E51D574-40B0-4D12-A483-85847B4269F3}" type="pres">
      <dgm:prSet presAssocID="{A20759AF-84F6-4D61-A9D3-437FC90631C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A32B24C-C1CD-4C31-B432-4C6C1E7577E8}" type="pres">
      <dgm:prSet presAssocID="{BD10B465-2E79-4A43-94B2-F2B7A6A2A156}" presName="spacer" presStyleCnt="0"/>
      <dgm:spPr/>
    </dgm:pt>
    <dgm:pt modelId="{414ED07B-6ACB-47CB-95CC-9195277B1642}" type="pres">
      <dgm:prSet presAssocID="{FA5ED8C5-D4F0-48AA-B57F-599F1174C3A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108F67B-962E-45E6-BA6E-7C5AF500B659}" type="pres">
      <dgm:prSet presAssocID="{09DD9C83-C0B6-43C3-8179-519C3C817A5B}" presName="spacer" presStyleCnt="0"/>
      <dgm:spPr/>
    </dgm:pt>
    <dgm:pt modelId="{35EBBB12-F486-464F-9483-D02DD21C7DE4}" type="pres">
      <dgm:prSet presAssocID="{ECE3BEE2-FA6B-4859-B819-6E29011DFBD4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F3C09C5-F51A-4C8E-86E4-8099E198A82B}" type="pres">
      <dgm:prSet presAssocID="{BAE7B16F-544A-4E94-B209-343E894F6A72}" presName="spacer" presStyleCnt="0"/>
      <dgm:spPr/>
    </dgm:pt>
    <dgm:pt modelId="{9DE67C91-E51A-40CC-A1D8-AC431E4F5C1D}" type="pres">
      <dgm:prSet presAssocID="{69F28D58-17D0-4E90-978F-D67A5E35C7AB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EC0F3327-38AA-43E9-9BA2-10B7CD7213F6}" type="presOf" srcId="{ECE3BEE2-FA6B-4859-B819-6E29011DFBD4}" destId="{35EBBB12-F486-464F-9483-D02DD21C7DE4}" srcOrd="0" destOrd="0" presId="urn:microsoft.com/office/officeart/2005/8/layout/vList2"/>
    <dgm:cxn modelId="{AA8ADA40-F777-4908-B9BD-9FF745C76090}" type="presOf" srcId="{C424C72C-5A42-49EE-8D0C-F5079A2930E0}" destId="{CEE31548-713D-45A2-A29F-B5134CC41BA9}" srcOrd="0" destOrd="0" presId="urn:microsoft.com/office/officeart/2005/8/layout/vList2"/>
    <dgm:cxn modelId="{6911D361-A969-45BA-A7B5-C83AA32C73C1}" type="presOf" srcId="{69F28D58-17D0-4E90-978F-D67A5E35C7AB}" destId="{9DE67C91-E51A-40CC-A1D8-AC431E4F5C1D}" srcOrd="0" destOrd="0" presId="urn:microsoft.com/office/officeart/2005/8/layout/vList2"/>
    <dgm:cxn modelId="{6A6BEEBF-21E0-4F01-A1FE-8E79856E95BB}" srcId="{C424C72C-5A42-49EE-8D0C-F5079A2930E0}" destId="{69F28D58-17D0-4E90-978F-D67A5E35C7AB}" srcOrd="3" destOrd="0" parTransId="{1A34FDA0-5FF2-4043-BA18-2E03A7911B67}" sibTransId="{15AABB36-04F9-4CCE-B444-FD3086BFA889}"/>
    <dgm:cxn modelId="{430DDDDF-4C24-4123-9B92-FAD82C78EC67}" srcId="{C424C72C-5A42-49EE-8D0C-F5079A2930E0}" destId="{FA5ED8C5-D4F0-48AA-B57F-599F1174C3A8}" srcOrd="1" destOrd="0" parTransId="{60CD216C-BC3B-486F-88C6-E01FFD622C48}" sibTransId="{09DD9C83-C0B6-43C3-8179-519C3C817A5B}"/>
    <dgm:cxn modelId="{AFDF09ED-2BF9-47A2-B05C-2D5BD4AD5DA3}" type="presOf" srcId="{FA5ED8C5-D4F0-48AA-B57F-599F1174C3A8}" destId="{414ED07B-6ACB-47CB-95CC-9195277B1642}" srcOrd="0" destOrd="0" presId="urn:microsoft.com/office/officeart/2005/8/layout/vList2"/>
    <dgm:cxn modelId="{E540B3F1-B0B0-4856-9F87-410C4036DDED}" type="presOf" srcId="{A20759AF-84F6-4D61-A9D3-437FC90631CF}" destId="{0E51D574-40B0-4D12-A483-85847B4269F3}" srcOrd="0" destOrd="0" presId="urn:microsoft.com/office/officeart/2005/8/layout/vList2"/>
    <dgm:cxn modelId="{6612F3F1-FB9A-4271-8E71-E203EF4A3203}" srcId="{C424C72C-5A42-49EE-8D0C-F5079A2930E0}" destId="{ECE3BEE2-FA6B-4859-B819-6E29011DFBD4}" srcOrd="2" destOrd="0" parTransId="{CDE1D45F-9184-4BD1-BF01-DD2C318B5823}" sibTransId="{BAE7B16F-544A-4E94-B209-343E894F6A72}"/>
    <dgm:cxn modelId="{D83164FF-8A80-4004-9B18-D6767AD597D9}" srcId="{C424C72C-5A42-49EE-8D0C-F5079A2930E0}" destId="{A20759AF-84F6-4D61-A9D3-437FC90631CF}" srcOrd="0" destOrd="0" parTransId="{F153363A-A18E-4CE4-BCBF-10AB07F8ED3C}" sibTransId="{BD10B465-2E79-4A43-94B2-F2B7A6A2A156}"/>
    <dgm:cxn modelId="{30FC070D-5E38-461D-B9F6-8B7EF6169F6B}" type="presParOf" srcId="{CEE31548-713D-45A2-A29F-B5134CC41BA9}" destId="{0E51D574-40B0-4D12-A483-85847B4269F3}" srcOrd="0" destOrd="0" presId="urn:microsoft.com/office/officeart/2005/8/layout/vList2"/>
    <dgm:cxn modelId="{4FD35B50-E10A-4401-BB88-ECF31CE76250}" type="presParOf" srcId="{CEE31548-713D-45A2-A29F-B5134CC41BA9}" destId="{5A32B24C-C1CD-4C31-B432-4C6C1E7577E8}" srcOrd="1" destOrd="0" presId="urn:microsoft.com/office/officeart/2005/8/layout/vList2"/>
    <dgm:cxn modelId="{41FFA2D7-1D10-4705-9546-1CECFA9C89F2}" type="presParOf" srcId="{CEE31548-713D-45A2-A29F-B5134CC41BA9}" destId="{414ED07B-6ACB-47CB-95CC-9195277B1642}" srcOrd="2" destOrd="0" presId="urn:microsoft.com/office/officeart/2005/8/layout/vList2"/>
    <dgm:cxn modelId="{AFFDA716-5E93-4E32-8A89-24D36BD2E7C5}" type="presParOf" srcId="{CEE31548-713D-45A2-A29F-B5134CC41BA9}" destId="{A108F67B-962E-45E6-BA6E-7C5AF500B659}" srcOrd="3" destOrd="0" presId="urn:microsoft.com/office/officeart/2005/8/layout/vList2"/>
    <dgm:cxn modelId="{E038A18A-28D0-44EA-9911-38462620F304}" type="presParOf" srcId="{CEE31548-713D-45A2-A29F-B5134CC41BA9}" destId="{35EBBB12-F486-464F-9483-D02DD21C7DE4}" srcOrd="4" destOrd="0" presId="urn:microsoft.com/office/officeart/2005/8/layout/vList2"/>
    <dgm:cxn modelId="{1C713E73-2D21-4EE3-9DB6-27149AF2967A}" type="presParOf" srcId="{CEE31548-713D-45A2-A29F-B5134CC41BA9}" destId="{0F3C09C5-F51A-4C8E-86E4-8099E198A82B}" srcOrd="5" destOrd="0" presId="urn:microsoft.com/office/officeart/2005/8/layout/vList2"/>
    <dgm:cxn modelId="{5666B6D9-820C-42DB-8FF2-12BEAC1BA668}" type="presParOf" srcId="{CEE31548-713D-45A2-A29F-B5134CC41BA9}" destId="{9DE67C91-E51A-40CC-A1D8-AC431E4F5C1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B8E400-4DF8-402F-9C13-E44F0285EE78}">
      <dsp:nvSpPr>
        <dsp:cNvPr id="0" name=""/>
        <dsp:cNvSpPr/>
      </dsp:nvSpPr>
      <dsp:spPr>
        <a:xfrm>
          <a:off x="0" y="1808"/>
          <a:ext cx="10515600" cy="91661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1F76AF-E6C5-4E84-B208-EA6C379B35EC}">
      <dsp:nvSpPr>
        <dsp:cNvPr id="0" name=""/>
        <dsp:cNvSpPr/>
      </dsp:nvSpPr>
      <dsp:spPr>
        <a:xfrm>
          <a:off x="277275" y="208046"/>
          <a:ext cx="504136" cy="50413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5D0EF0-9CB0-4B69-B25F-516073BCA2D0}">
      <dsp:nvSpPr>
        <dsp:cNvPr id="0" name=""/>
        <dsp:cNvSpPr/>
      </dsp:nvSpPr>
      <dsp:spPr>
        <a:xfrm>
          <a:off x="1058686" y="1808"/>
          <a:ext cx="94569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Develop a Full-Stack Web Application </a:t>
          </a:r>
          <a:r>
            <a:rPr lang="en-US" sz="1700" kern="1200"/>
            <a:t>– Implement a comprehensive bus ticket booking system using Spring Boot for the backend and Angular for the frontend learned during traineeship.</a:t>
          </a:r>
        </a:p>
      </dsp:txBody>
      <dsp:txXfrm>
        <a:off x="1058686" y="1808"/>
        <a:ext cx="9456913" cy="916611"/>
      </dsp:txXfrm>
    </dsp:sp>
    <dsp:sp modelId="{9615DBF5-5238-4758-87D3-7C404BE56277}">
      <dsp:nvSpPr>
        <dsp:cNvPr id="0" name=""/>
        <dsp:cNvSpPr/>
      </dsp:nvSpPr>
      <dsp:spPr>
        <a:xfrm>
          <a:off x="0" y="1147573"/>
          <a:ext cx="10515600" cy="91661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074F40-92DA-4882-BCE2-B116652A1D7A}">
      <dsp:nvSpPr>
        <dsp:cNvPr id="0" name=""/>
        <dsp:cNvSpPr/>
      </dsp:nvSpPr>
      <dsp:spPr>
        <a:xfrm>
          <a:off x="277275" y="1353811"/>
          <a:ext cx="504136" cy="50413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112524-C4DE-4510-99F9-631F1F73CE8C}">
      <dsp:nvSpPr>
        <dsp:cNvPr id="0" name=""/>
        <dsp:cNvSpPr/>
      </dsp:nvSpPr>
      <dsp:spPr>
        <a:xfrm>
          <a:off x="1058686" y="1147573"/>
          <a:ext cx="94569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User Authentication &amp; Role Management </a:t>
          </a:r>
          <a:r>
            <a:rPr lang="en-US" sz="1700" kern="1200"/>
            <a:t>– Implement secure login and user roles (passengers, admins, and bus operators) to manage access levels.</a:t>
          </a:r>
        </a:p>
      </dsp:txBody>
      <dsp:txXfrm>
        <a:off x="1058686" y="1147573"/>
        <a:ext cx="9456913" cy="916611"/>
      </dsp:txXfrm>
    </dsp:sp>
    <dsp:sp modelId="{090751D8-CAF6-4325-A9AC-5B114D6C7BEB}">
      <dsp:nvSpPr>
        <dsp:cNvPr id="0" name=""/>
        <dsp:cNvSpPr/>
      </dsp:nvSpPr>
      <dsp:spPr>
        <a:xfrm>
          <a:off x="0" y="2293338"/>
          <a:ext cx="10515600" cy="91661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257858-20BB-4C8B-B99D-43BF5DA4B5E5}">
      <dsp:nvSpPr>
        <dsp:cNvPr id="0" name=""/>
        <dsp:cNvSpPr/>
      </dsp:nvSpPr>
      <dsp:spPr>
        <a:xfrm>
          <a:off x="277275" y="2499576"/>
          <a:ext cx="504136" cy="50413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A01048-16CB-482D-9091-804376AB7D0B}">
      <dsp:nvSpPr>
        <dsp:cNvPr id="0" name=""/>
        <dsp:cNvSpPr/>
      </dsp:nvSpPr>
      <dsp:spPr>
        <a:xfrm>
          <a:off x="1058686" y="2293338"/>
          <a:ext cx="94569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Bus Scheduling &amp; Ticket Booking </a:t>
          </a:r>
          <a:r>
            <a:rPr lang="en-US" sz="1700" kern="1200"/>
            <a:t>– Design features for bus management, seat selection, real-time availability updates, and ticket reservations. </a:t>
          </a:r>
        </a:p>
      </dsp:txBody>
      <dsp:txXfrm>
        <a:off x="1058686" y="2293338"/>
        <a:ext cx="9456913" cy="916611"/>
      </dsp:txXfrm>
    </dsp:sp>
    <dsp:sp modelId="{38B0975B-507F-4A65-93B3-7DBC51456384}">
      <dsp:nvSpPr>
        <dsp:cNvPr id="0" name=""/>
        <dsp:cNvSpPr/>
      </dsp:nvSpPr>
      <dsp:spPr>
        <a:xfrm>
          <a:off x="0" y="3439103"/>
          <a:ext cx="10515600" cy="91661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9048FD-FFD7-47B9-B350-7EE4F36A3968}">
      <dsp:nvSpPr>
        <dsp:cNvPr id="0" name=""/>
        <dsp:cNvSpPr/>
      </dsp:nvSpPr>
      <dsp:spPr>
        <a:xfrm>
          <a:off x="277275" y="3645341"/>
          <a:ext cx="504136" cy="50413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708CEE-9538-4E05-BB39-DC6581F8A90E}">
      <dsp:nvSpPr>
        <dsp:cNvPr id="0" name=""/>
        <dsp:cNvSpPr/>
      </dsp:nvSpPr>
      <dsp:spPr>
        <a:xfrm>
          <a:off x="1058686" y="3439103"/>
          <a:ext cx="94569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Admin Dashboard &amp; Reporting</a:t>
          </a:r>
          <a:r>
            <a:rPr lang="en-US" sz="1700" kern="1200"/>
            <a:t> – Provide administrators and operators with a dashboard for managing bus, users, and system analytics.</a:t>
          </a:r>
        </a:p>
      </dsp:txBody>
      <dsp:txXfrm>
        <a:off x="1058686" y="3439103"/>
        <a:ext cx="9456913" cy="91661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686878-C83D-4B21-8E1C-7B576EC41DE1}">
      <dsp:nvSpPr>
        <dsp:cNvPr id="0" name=""/>
        <dsp:cNvSpPr/>
      </dsp:nvSpPr>
      <dsp:spPr>
        <a:xfrm>
          <a:off x="1020487" y="1196617"/>
          <a:ext cx="1098562" cy="1098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09FDB8-1989-4C25-A242-3097484C35C3}">
      <dsp:nvSpPr>
        <dsp:cNvPr id="0" name=""/>
        <dsp:cNvSpPr/>
      </dsp:nvSpPr>
      <dsp:spPr>
        <a:xfrm>
          <a:off x="393" y="2379378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300" kern="1200"/>
            <a:t>Java</a:t>
          </a:r>
        </a:p>
      </dsp:txBody>
      <dsp:txXfrm>
        <a:off x="393" y="2379378"/>
        <a:ext cx="3138750" cy="470812"/>
      </dsp:txXfrm>
    </dsp:sp>
    <dsp:sp modelId="{DD865D2A-DF7F-4258-8B75-00A1DB389EA8}">
      <dsp:nvSpPr>
        <dsp:cNvPr id="0" name=""/>
        <dsp:cNvSpPr/>
      </dsp:nvSpPr>
      <dsp:spPr>
        <a:xfrm>
          <a:off x="393" y="2889353"/>
          <a:ext cx="3138750" cy="265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Spring Boot</a:t>
          </a:r>
        </a:p>
      </dsp:txBody>
      <dsp:txXfrm>
        <a:off x="393" y="2889353"/>
        <a:ext cx="3138750" cy="265366"/>
      </dsp:txXfrm>
    </dsp:sp>
    <dsp:sp modelId="{EA6C56A6-005D-4D9E-9FC0-73FA53A322AE}">
      <dsp:nvSpPr>
        <dsp:cNvPr id="0" name=""/>
        <dsp:cNvSpPr/>
      </dsp:nvSpPr>
      <dsp:spPr>
        <a:xfrm>
          <a:off x="4708518" y="1196617"/>
          <a:ext cx="1098562" cy="1098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7C507B-6E83-46B4-AC09-02CA204390DA}">
      <dsp:nvSpPr>
        <dsp:cNvPr id="0" name=""/>
        <dsp:cNvSpPr/>
      </dsp:nvSpPr>
      <dsp:spPr>
        <a:xfrm>
          <a:off x="3688425" y="2379378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300" kern="1200"/>
            <a:t>Angular</a:t>
          </a:r>
        </a:p>
      </dsp:txBody>
      <dsp:txXfrm>
        <a:off x="3688425" y="2379378"/>
        <a:ext cx="3138750" cy="470812"/>
      </dsp:txXfrm>
    </dsp:sp>
    <dsp:sp modelId="{F326F986-3B44-43B8-B59C-8B4DA43768DA}">
      <dsp:nvSpPr>
        <dsp:cNvPr id="0" name=""/>
        <dsp:cNvSpPr/>
      </dsp:nvSpPr>
      <dsp:spPr>
        <a:xfrm>
          <a:off x="3688425" y="2889353"/>
          <a:ext cx="3138750" cy="265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8549F5-5150-4922-8AE5-C1EBE5211A98}">
      <dsp:nvSpPr>
        <dsp:cNvPr id="0" name=""/>
        <dsp:cNvSpPr/>
      </dsp:nvSpPr>
      <dsp:spPr>
        <a:xfrm>
          <a:off x="8396550" y="1196617"/>
          <a:ext cx="1098562" cy="1098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79D299-5FAC-4650-8166-309C75E9769F}">
      <dsp:nvSpPr>
        <dsp:cNvPr id="0" name=""/>
        <dsp:cNvSpPr/>
      </dsp:nvSpPr>
      <dsp:spPr>
        <a:xfrm>
          <a:off x="7376456" y="2379378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300" kern="1200"/>
            <a:t>HTML/CSS</a:t>
          </a:r>
        </a:p>
      </dsp:txBody>
      <dsp:txXfrm>
        <a:off x="7376456" y="2379378"/>
        <a:ext cx="3138750" cy="470812"/>
      </dsp:txXfrm>
    </dsp:sp>
    <dsp:sp modelId="{E5320127-9D38-4ED5-A8A9-25C414258A4D}">
      <dsp:nvSpPr>
        <dsp:cNvPr id="0" name=""/>
        <dsp:cNvSpPr/>
      </dsp:nvSpPr>
      <dsp:spPr>
        <a:xfrm>
          <a:off x="7376456" y="2889353"/>
          <a:ext cx="3138750" cy="265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25E63B-30DB-4441-ACCC-70D8508D5A81}">
      <dsp:nvSpPr>
        <dsp:cNvPr id="0" name=""/>
        <dsp:cNvSpPr/>
      </dsp:nvSpPr>
      <dsp:spPr>
        <a:xfrm>
          <a:off x="3286" y="85515"/>
          <a:ext cx="3203971" cy="6336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Admin</a:t>
          </a:r>
          <a:endParaRPr lang="en-IN" sz="2200" kern="1200" dirty="0"/>
        </a:p>
      </dsp:txBody>
      <dsp:txXfrm>
        <a:off x="3286" y="85515"/>
        <a:ext cx="3203971" cy="633600"/>
      </dsp:txXfrm>
    </dsp:sp>
    <dsp:sp modelId="{FFDB422D-A730-4BB9-A2F1-E28FB229EF86}">
      <dsp:nvSpPr>
        <dsp:cNvPr id="0" name=""/>
        <dsp:cNvSpPr/>
      </dsp:nvSpPr>
      <dsp:spPr>
        <a:xfrm>
          <a:off x="3286" y="719115"/>
          <a:ext cx="3203971" cy="3547912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Has access to make changes to all passengers and operators.</a:t>
          </a:r>
          <a:endParaRPr lang="en-IN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Has a dashboard showing the information about all user activity.</a:t>
          </a:r>
          <a:endParaRPr lang="en-IN" sz="2200" kern="1200" dirty="0"/>
        </a:p>
      </dsp:txBody>
      <dsp:txXfrm>
        <a:off x="3286" y="719115"/>
        <a:ext cx="3203971" cy="3547912"/>
      </dsp:txXfrm>
    </dsp:sp>
    <dsp:sp modelId="{F2B1769D-4AF5-4D56-87DA-E7E752C722BB}">
      <dsp:nvSpPr>
        <dsp:cNvPr id="0" name=""/>
        <dsp:cNvSpPr/>
      </dsp:nvSpPr>
      <dsp:spPr>
        <a:xfrm>
          <a:off x="3655814" y="85515"/>
          <a:ext cx="3203971" cy="6336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Operator</a:t>
          </a:r>
          <a:endParaRPr lang="en-IN" sz="2200" kern="1200" dirty="0"/>
        </a:p>
      </dsp:txBody>
      <dsp:txXfrm>
        <a:off x="3655814" y="85515"/>
        <a:ext cx="3203971" cy="633600"/>
      </dsp:txXfrm>
    </dsp:sp>
    <dsp:sp modelId="{80172E02-A48B-4959-A312-D0236140F339}">
      <dsp:nvSpPr>
        <dsp:cNvPr id="0" name=""/>
        <dsp:cNvSpPr/>
      </dsp:nvSpPr>
      <dsp:spPr>
        <a:xfrm>
          <a:off x="3655814" y="719115"/>
          <a:ext cx="3203971" cy="3547912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Has a dashboard showing the information about all their buses.</a:t>
          </a:r>
          <a:endParaRPr lang="en-IN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Can add and delete a bus.</a:t>
          </a:r>
          <a:endParaRPr lang="en-IN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Can book a ticket in the bus.</a:t>
          </a:r>
          <a:endParaRPr lang="en-IN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Can delete passenger tickets in their bus.</a:t>
          </a:r>
          <a:endParaRPr lang="en-IN" sz="2200" kern="1200" dirty="0"/>
        </a:p>
      </dsp:txBody>
      <dsp:txXfrm>
        <a:off x="3655814" y="719115"/>
        <a:ext cx="3203971" cy="3547912"/>
      </dsp:txXfrm>
    </dsp:sp>
    <dsp:sp modelId="{2BB7A489-8896-48F5-8F24-001D0912AB23}">
      <dsp:nvSpPr>
        <dsp:cNvPr id="0" name=""/>
        <dsp:cNvSpPr/>
      </dsp:nvSpPr>
      <dsp:spPr>
        <a:xfrm>
          <a:off x="7308342" y="85515"/>
          <a:ext cx="3203971" cy="6336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Passenger</a:t>
          </a:r>
          <a:endParaRPr lang="en-IN" sz="2200" kern="1200" dirty="0"/>
        </a:p>
      </dsp:txBody>
      <dsp:txXfrm>
        <a:off x="7308342" y="85515"/>
        <a:ext cx="3203971" cy="633600"/>
      </dsp:txXfrm>
    </dsp:sp>
    <dsp:sp modelId="{2189B908-32B9-4BB3-B6CF-C090E4C3FA72}">
      <dsp:nvSpPr>
        <dsp:cNvPr id="0" name=""/>
        <dsp:cNvSpPr/>
      </dsp:nvSpPr>
      <dsp:spPr>
        <a:xfrm>
          <a:off x="7308342" y="719115"/>
          <a:ext cx="3203971" cy="3547912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Can book a ticket in the bus and cancel it.</a:t>
          </a:r>
          <a:endParaRPr lang="en-IN" sz="2200" kern="1200" dirty="0"/>
        </a:p>
      </dsp:txBody>
      <dsp:txXfrm>
        <a:off x="7308342" y="719115"/>
        <a:ext cx="3203971" cy="354791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7E5940-314B-4DD2-9E96-FD4D3667AF3C}">
      <dsp:nvSpPr>
        <dsp:cNvPr id="0" name=""/>
        <dsp:cNvSpPr/>
      </dsp:nvSpPr>
      <dsp:spPr>
        <a:xfrm>
          <a:off x="153427" y="351961"/>
          <a:ext cx="1305511" cy="130551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6B31DF-E570-4406-8DD1-4BAE67668F29}">
      <dsp:nvSpPr>
        <dsp:cNvPr id="0" name=""/>
        <dsp:cNvSpPr/>
      </dsp:nvSpPr>
      <dsp:spPr>
        <a:xfrm>
          <a:off x="427585" y="626118"/>
          <a:ext cx="757196" cy="75719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1497D0-FAA0-4B49-8CCE-E80BE6059A83}">
      <dsp:nvSpPr>
        <dsp:cNvPr id="0" name=""/>
        <dsp:cNvSpPr/>
      </dsp:nvSpPr>
      <dsp:spPr>
        <a:xfrm>
          <a:off x="1738691" y="351961"/>
          <a:ext cx="3077276" cy="13055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Angular is used to consume the API Endpoints from the Spring Boot backend.</a:t>
          </a:r>
        </a:p>
      </dsp:txBody>
      <dsp:txXfrm>
        <a:off x="1738691" y="351961"/>
        <a:ext cx="3077276" cy="1305511"/>
      </dsp:txXfrm>
    </dsp:sp>
    <dsp:sp modelId="{EF876F01-96A9-4D5F-AC6D-0EAC510902A3}">
      <dsp:nvSpPr>
        <dsp:cNvPr id="0" name=""/>
        <dsp:cNvSpPr/>
      </dsp:nvSpPr>
      <dsp:spPr>
        <a:xfrm>
          <a:off x="5352160" y="351961"/>
          <a:ext cx="1305511" cy="130551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4DEEA8-727C-4AE1-87C2-F556E3950F2D}">
      <dsp:nvSpPr>
        <dsp:cNvPr id="0" name=""/>
        <dsp:cNvSpPr/>
      </dsp:nvSpPr>
      <dsp:spPr>
        <a:xfrm>
          <a:off x="5626317" y="626118"/>
          <a:ext cx="757196" cy="75719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2CEFED-AD6F-4E2E-A4D1-33DDE408CBB4}">
      <dsp:nvSpPr>
        <dsp:cNvPr id="0" name=""/>
        <dsp:cNvSpPr/>
      </dsp:nvSpPr>
      <dsp:spPr>
        <a:xfrm>
          <a:off x="6937423" y="351961"/>
          <a:ext cx="3077276" cy="13055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Interfaces are defined for DTO coming from the backend for consistency and to maintain strict type rules.</a:t>
          </a:r>
        </a:p>
      </dsp:txBody>
      <dsp:txXfrm>
        <a:off x="6937423" y="351961"/>
        <a:ext cx="3077276" cy="1305511"/>
      </dsp:txXfrm>
    </dsp:sp>
    <dsp:sp modelId="{103F409B-1F8A-4A1A-A4DB-ED912008E420}">
      <dsp:nvSpPr>
        <dsp:cNvPr id="0" name=""/>
        <dsp:cNvSpPr/>
      </dsp:nvSpPr>
      <dsp:spPr>
        <a:xfrm>
          <a:off x="153427" y="2336437"/>
          <a:ext cx="1305511" cy="130551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73A1A1-D38B-4A6C-BBBC-78E29788982C}">
      <dsp:nvSpPr>
        <dsp:cNvPr id="0" name=""/>
        <dsp:cNvSpPr/>
      </dsp:nvSpPr>
      <dsp:spPr>
        <a:xfrm>
          <a:off x="427585" y="2610594"/>
          <a:ext cx="757196" cy="75719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E0E2C3-57EC-42D4-8A7A-7324BBDAD1CF}">
      <dsp:nvSpPr>
        <dsp:cNvPr id="0" name=""/>
        <dsp:cNvSpPr/>
      </dsp:nvSpPr>
      <dsp:spPr>
        <a:xfrm>
          <a:off x="1738691" y="2336437"/>
          <a:ext cx="3077276" cy="13055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ChartJS  is used to create the graphs for the dashboard.</a:t>
          </a:r>
        </a:p>
      </dsp:txBody>
      <dsp:txXfrm>
        <a:off x="1738691" y="2336437"/>
        <a:ext cx="3077276" cy="1305511"/>
      </dsp:txXfrm>
    </dsp:sp>
    <dsp:sp modelId="{052E9608-8475-49FA-91A6-4A72FD87B1BE}">
      <dsp:nvSpPr>
        <dsp:cNvPr id="0" name=""/>
        <dsp:cNvSpPr/>
      </dsp:nvSpPr>
      <dsp:spPr>
        <a:xfrm>
          <a:off x="5352160" y="2336437"/>
          <a:ext cx="1305511" cy="130551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464BE0-09A9-43AD-BD1D-CC6FF696ECFA}">
      <dsp:nvSpPr>
        <dsp:cNvPr id="0" name=""/>
        <dsp:cNvSpPr/>
      </dsp:nvSpPr>
      <dsp:spPr>
        <a:xfrm>
          <a:off x="5626317" y="2610594"/>
          <a:ext cx="757196" cy="75719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8FDECF-F42E-404E-90B4-B44F684E4094}">
      <dsp:nvSpPr>
        <dsp:cNvPr id="0" name=""/>
        <dsp:cNvSpPr/>
      </dsp:nvSpPr>
      <dsp:spPr>
        <a:xfrm>
          <a:off x="6937423" y="2336437"/>
          <a:ext cx="3077276" cy="13055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ReactiveFormModules is used for all the forms created.</a:t>
          </a:r>
        </a:p>
      </dsp:txBody>
      <dsp:txXfrm>
        <a:off x="6937423" y="2336437"/>
        <a:ext cx="3077276" cy="130551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3CE27E-04D1-41BF-84A2-17AE2F7CCDB6}">
      <dsp:nvSpPr>
        <dsp:cNvPr id="0" name=""/>
        <dsp:cNvSpPr/>
      </dsp:nvSpPr>
      <dsp:spPr>
        <a:xfrm>
          <a:off x="0" y="317779"/>
          <a:ext cx="10168127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7B9598-27F4-47CD-BEF9-789705D41D9E}">
      <dsp:nvSpPr>
        <dsp:cNvPr id="0" name=""/>
        <dsp:cNvSpPr/>
      </dsp:nvSpPr>
      <dsp:spPr>
        <a:xfrm>
          <a:off x="508406" y="66859"/>
          <a:ext cx="7117689" cy="501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9032" tIns="0" rIns="269032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The dashboard is available for the admin and the bus operators.</a:t>
          </a:r>
        </a:p>
      </dsp:txBody>
      <dsp:txXfrm>
        <a:off x="532904" y="91357"/>
        <a:ext cx="7068693" cy="452844"/>
      </dsp:txXfrm>
    </dsp:sp>
    <dsp:sp modelId="{EE5C5969-D90C-41AE-9901-604B3E2F1E59}">
      <dsp:nvSpPr>
        <dsp:cNvPr id="0" name=""/>
        <dsp:cNvSpPr/>
      </dsp:nvSpPr>
      <dsp:spPr>
        <a:xfrm>
          <a:off x="0" y="1088900"/>
          <a:ext cx="10168127" cy="28381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9160" tIns="354076" rIns="789160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Total Stats</a:t>
          </a: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Includes Total Bus, Total Tickets, Total Passengers, Total Amount, Total Vendors and averages along with a bar graph.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Daily Ticket Stats</a:t>
          </a: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Includes Total Ticket, Booked Tickets, Paid Tickets, Total Amount and averages for tickets made that day along with a pie graph.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Daily  Bus Stats</a:t>
          </a: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Includes Total Bus, Total Vendor, Total Amount, Total Passenger and averages for buses with journey on that day with a bar graph</a:t>
          </a:r>
        </a:p>
      </dsp:txBody>
      <dsp:txXfrm>
        <a:off x="0" y="1088900"/>
        <a:ext cx="10168127" cy="2838150"/>
      </dsp:txXfrm>
    </dsp:sp>
    <dsp:sp modelId="{0C3DDE43-D8A8-4364-A575-0BFC89B1E806}">
      <dsp:nvSpPr>
        <dsp:cNvPr id="0" name=""/>
        <dsp:cNvSpPr/>
      </dsp:nvSpPr>
      <dsp:spPr>
        <a:xfrm>
          <a:off x="508406" y="837980"/>
          <a:ext cx="7117689" cy="501840"/>
        </a:xfrm>
        <a:prstGeom prst="round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9032" tIns="0" rIns="269032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The dashboard shows the following:</a:t>
          </a:r>
        </a:p>
      </dsp:txBody>
      <dsp:txXfrm>
        <a:off x="532904" y="862478"/>
        <a:ext cx="7068693" cy="45284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51D574-40B0-4D12-A483-85847B4269F3}">
      <dsp:nvSpPr>
        <dsp:cNvPr id="0" name=""/>
        <dsp:cNvSpPr/>
      </dsp:nvSpPr>
      <dsp:spPr>
        <a:xfrm>
          <a:off x="0" y="67714"/>
          <a:ext cx="10168127" cy="9149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In conclusion, the Bus Ticket System project provided hands-on experience with both backend (Spring Boot) and frontend (Angular) development.</a:t>
          </a:r>
        </a:p>
      </dsp:txBody>
      <dsp:txXfrm>
        <a:off x="44664" y="112378"/>
        <a:ext cx="10078799" cy="825612"/>
      </dsp:txXfrm>
    </dsp:sp>
    <dsp:sp modelId="{414ED07B-6ACB-47CB-95CC-9195277B1642}">
      <dsp:nvSpPr>
        <dsp:cNvPr id="0" name=""/>
        <dsp:cNvSpPr/>
      </dsp:nvSpPr>
      <dsp:spPr>
        <a:xfrm>
          <a:off x="0" y="1048894"/>
          <a:ext cx="10168127" cy="914940"/>
        </a:xfrm>
        <a:prstGeom prst="roundRect">
          <a:avLst/>
        </a:prstGeom>
        <a:solidFill>
          <a:schemeClr val="accent5">
            <a:hueOff val="-4050717"/>
            <a:satOff val="-275"/>
            <a:lumOff val="65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The project helped in applying theoretical knowledge to a real-world web application, covering authentication, database management, and UI design.</a:t>
          </a:r>
        </a:p>
      </dsp:txBody>
      <dsp:txXfrm>
        <a:off x="44664" y="1093558"/>
        <a:ext cx="10078799" cy="825612"/>
      </dsp:txXfrm>
    </dsp:sp>
    <dsp:sp modelId="{35EBBB12-F486-464F-9483-D02DD21C7DE4}">
      <dsp:nvSpPr>
        <dsp:cNvPr id="0" name=""/>
        <dsp:cNvSpPr/>
      </dsp:nvSpPr>
      <dsp:spPr>
        <a:xfrm>
          <a:off x="0" y="2030075"/>
          <a:ext cx="10168127" cy="914940"/>
        </a:xfrm>
        <a:prstGeom prst="roundRect">
          <a:avLst/>
        </a:prstGeom>
        <a:solidFill>
          <a:schemeClr val="accent5">
            <a:hueOff val="-8101434"/>
            <a:satOff val="-551"/>
            <a:lumOff val="130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Helped gain practical expertise in building a scalable, secure, and user-friendly full-stack application. </a:t>
          </a:r>
        </a:p>
      </dsp:txBody>
      <dsp:txXfrm>
        <a:off x="44664" y="2074739"/>
        <a:ext cx="10078799" cy="825612"/>
      </dsp:txXfrm>
    </dsp:sp>
    <dsp:sp modelId="{9DE67C91-E51A-40CC-A1D8-AC431E4F5C1D}">
      <dsp:nvSpPr>
        <dsp:cNvPr id="0" name=""/>
        <dsp:cNvSpPr/>
      </dsp:nvSpPr>
      <dsp:spPr>
        <a:xfrm>
          <a:off x="0" y="3011255"/>
          <a:ext cx="10168127" cy="914940"/>
        </a:xfrm>
        <a:prstGeom prst="round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The experience laid a strong foundation for building more complex enterprise-level applications in the future.</a:t>
          </a:r>
        </a:p>
      </dsp:txBody>
      <dsp:txXfrm>
        <a:off x="44664" y="3055919"/>
        <a:ext cx="10078799" cy="8256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07353-665B-E9CA-2D63-0C6F927CE6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DEBE01-F1D7-0CFA-1D31-F942302953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0577BB-A440-8600-6AA0-0B32AACA4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F89F5-2088-44AC-AEBE-B293F6434DDE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0AFD8A-1695-09F1-B40C-30BE72E46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6D70F-BADD-C5D5-B026-1A00B49A3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889BC-8C0D-4CE3-8BEC-0C26B92003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7259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3A56E-0BD8-6DDF-D01D-5E7CDD7FC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B9856-2A55-941E-8F9B-D3A07A5D95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7028D-B69F-EBEF-EB47-410BE8955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F89F5-2088-44AC-AEBE-B293F6434DDE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FE4F3-24FE-3998-6B12-5173A2D43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3CF1A-6173-6B64-E9F4-4335B5A06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889BC-8C0D-4CE3-8BEC-0C26B92003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2489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9E2BA2-796B-AD10-9EA7-B231E65FF9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FFEA4C-21F2-D537-30AC-7E1DEE8B57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68754-7D0A-3E68-DFB4-A3305D4E2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F89F5-2088-44AC-AEBE-B293F6434DDE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A1DF0-2C06-9C96-0D70-F3A041EE2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80BE8-159A-0EEF-9477-58439669F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889BC-8C0D-4CE3-8BEC-0C26B92003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1146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CE6D4-7AB0-5842-E5FA-C71D775A6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07556-09DB-CB34-40F3-A597DF0BE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E4245-B7D3-E766-2920-AC62B33C8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F89F5-2088-44AC-AEBE-B293F6434DDE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0EEC1-43BB-7A3B-47E3-D30AFFF58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4EB9C-7513-6C88-7578-146B71EC9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889BC-8C0D-4CE3-8BEC-0C26B92003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7532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61D60-4C8C-7DCE-5CCB-8DC6FF7D1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ACB06F-D983-474B-6B61-7F833A1FEC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D0606-DAF5-3F54-BA33-3AACC70ED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F89F5-2088-44AC-AEBE-B293F6434DDE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AF494-A585-7534-5E59-80FC8A79D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829D4-7AD9-CEA1-8108-A0E6441F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889BC-8C0D-4CE3-8BEC-0C26B92003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3641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0F484-DDDC-D2C8-567F-BE83E2975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6C5CF-1EA4-4429-402F-AB929B1B0F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59FB79-614C-0651-5C0E-DA366BBE4A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55BD2D-3645-5A2B-AB52-0C3A1DEEE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F89F5-2088-44AC-AEBE-B293F6434DDE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2E46F9-F9A4-3E25-271F-0C8719024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1C6741-87D1-7E9D-FF02-B3E62798B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889BC-8C0D-4CE3-8BEC-0C26B92003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3184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DCC54-4E3E-3615-1A3B-76B209A2D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C4042-9DA8-B120-A762-28C826856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5E3EA0-6248-FB45-2F5A-D35668E305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F1E285-1405-EBA2-C89D-04E9F5DFE8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7807D5-2BDA-918D-8C17-DFF9E0A38E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3BE712-2F37-80F2-E830-6666D4F18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F89F5-2088-44AC-AEBE-B293F6434DDE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4DBE56-A7FA-3E91-7067-93FC1B94C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EC2A1C-69F5-AE4E-8723-35738A632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889BC-8C0D-4CE3-8BEC-0C26B92003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7982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4031B-D9F7-324B-860B-D2EA3C943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74A403-44F1-6C59-0B4D-D72B84348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F89F5-2088-44AC-AEBE-B293F6434DDE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8C3C24-6250-A7B2-0AD4-90A505E0B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9A499C-B1D3-FF64-9CB7-458A27BAA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889BC-8C0D-4CE3-8BEC-0C26B92003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1474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80CC6E-E0B9-A28A-F1B3-802C0329E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F89F5-2088-44AC-AEBE-B293F6434DDE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FE21BD-9DB4-0B09-036C-A91EE555B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BE681A-4A70-D6BB-D8CD-B9FAF305E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889BC-8C0D-4CE3-8BEC-0C26B92003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1898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8DF91-224C-E651-5EFD-74E8B77DC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5CC62-A73B-AF8E-2B4E-73B78D8773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50D817-6998-3696-0FF9-31FFC0A513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0430F1-B9D7-186D-1A1D-046D95736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F89F5-2088-44AC-AEBE-B293F6434DDE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9B9BB7-2E35-CD52-FB71-9389C3148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AE10E7-D84C-48A8-4047-425E17E58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889BC-8C0D-4CE3-8BEC-0C26B92003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5456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C1FF1-9358-8E36-1D07-588C88FBF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DDBD98-B775-8D5E-B664-FC82351602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A90025-0B2E-BB2B-2C8D-4AC4CC73E0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76721E-C0C1-75E8-CB20-173B2FBA6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F89F5-2088-44AC-AEBE-B293F6434DDE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0A7D29-EB5D-FCAB-0602-ABE5AD2DD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1ACBB2-8F1E-3AEE-0CEE-0E38BF8CD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889BC-8C0D-4CE3-8BEC-0C26B92003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87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5B584C-9897-AAAC-B91D-0AAA67841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825655-F200-D687-8D13-C3B6410A6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8E080-2DD1-EEA9-64DC-C76DF6741B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2F89F5-2088-44AC-AEBE-B293F6434DDE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4F6B5-7793-38C7-C00C-2B87504604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A602E-EE48-48E0-A0BD-6B52AB2C92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7D889BC-8C0D-4CE3-8BEC-0C26B92003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6390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Empty train">
            <a:extLst>
              <a:ext uri="{FF2B5EF4-FFF2-40B4-BE49-F238E27FC236}">
                <a16:creationId xmlns:a16="http://schemas.microsoft.com/office/drawing/2014/main" id="{AEE557C5-4D3C-0CCE-6C45-1C32273AE6B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2512" b="13218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D6CCE8-83F9-BC15-7D00-DB0C5CBCD1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9005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Bus Ticket System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E2CEBB-22C5-7A2D-E1D3-765E8FF373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80863"/>
            <a:ext cx="9144000" cy="1554812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Trainee Project</a:t>
            </a:r>
          </a:p>
          <a:p>
            <a:endParaRPr lang="en-US" sz="3200" dirty="0">
              <a:solidFill>
                <a:srgbClr val="FFFFFF"/>
              </a:solidFill>
            </a:endParaRPr>
          </a:p>
          <a:p>
            <a:r>
              <a:rPr lang="en-US" sz="3200" dirty="0">
                <a:solidFill>
                  <a:srgbClr val="FFFFFF"/>
                </a:solidFill>
              </a:rPr>
              <a:t>Binit Bhattarai</a:t>
            </a:r>
            <a:endParaRPr lang="en-IN" sz="3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7760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9A320C9-9735-4D13-8279-C1C674841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2544CF4-9B52-4A7B-A4B3-88C72729B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7126"/>
            <a:ext cx="11167447" cy="2018806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75862C5-5C00-4421-BC7B-9B7B86DBC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ED865-46EE-5FE5-163D-7CA431F6E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/>
              <a:t>Conclusion</a:t>
            </a:r>
            <a:endParaRPr lang="en-IN" sz="40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9440EF-9BE9-4AE9-8C28-00B02296C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77768B0-A28A-7363-1F76-B1D2D64994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385588"/>
              </p:ext>
            </p:extLst>
          </p:nvPr>
        </p:nvGraphicFramePr>
        <p:xfrm>
          <a:off x="1115568" y="2269730"/>
          <a:ext cx="10168128" cy="3993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17149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D7F64A8-D625-4F61-A290-B499BB62A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Handshake">
            <a:extLst>
              <a:ext uri="{FF2B5EF4-FFF2-40B4-BE49-F238E27FC236}">
                <a16:creationId xmlns:a16="http://schemas.microsoft.com/office/drawing/2014/main" id="{A5D3EBA1-C828-A1C3-4CF2-008BEB4952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6948" y="2694018"/>
            <a:ext cx="1198532" cy="119853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09FD3-3FF0-E3F3-9171-F2F3A9037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5480" y="3509336"/>
            <a:ext cx="5801917" cy="2057045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11500" dirty="0"/>
              <a:t>Thank you</a:t>
            </a:r>
            <a:endParaRPr lang="en-IN" sz="11500" dirty="0"/>
          </a:p>
        </p:txBody>
      </p:sp>
      <p:pic>
        <p:nvPicPr>
          <p:cNvPr id="9" name="Graphic 8" descr="Handshake">
            <a:extLst>
              <a:ext uri="{FF2B5EF4-FFF2-40B4-BE49-F238E27FC236}">
                <a16:creationId xmlns:a16="http://schemas.microsoft.com/office/drawing/2014/main" id="{022EA771-77B2-4667-9F1C-CA42D09DD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591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773AE6-719E-1590-55B1-402D9F398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/>
              <a:t>Objective</a:t>
            </a: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5A37322-27BF-8FED-308D-D0DAABF26E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0381373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55571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76417D-821C-7637-4D29-C8B5C9CC7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Tech Stack</a:t>
            </a:r>
            <a:endParaRPr lang="en-IN">
              <a:solidFill>
                <a:srgbClr val="FFFFFF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710C621-D853-6156-164D-B9641672EF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8104541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5064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6A75F7-0835-445F-EB8C-4C8C3B348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System Design</a:t>
            </a:r>
          </a:p>
        </p:txBody>
      </p:sp>
      <p:pic>
        <p:nvPicPr>
          <p:cNvPr id="7" name="Content Placeholder 6" descr="A diagram of a bus ticket system&#10;&#10;AI-generated content may be incorrect.">
            <a:extLst>
              <a:ext uri="{FF2B5EF4-FFF2-40B4-BE49-F238E27FC236}">
                <a16:creationId xmlns:a16="http://schemas.microsoft.com/office/drawing/2014/main" id="{8325B46D-8EA0-1A11-6281-D67AEAE31E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7804" y="1150011"/>
            <a:ext cx="7270627" cy="4798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298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06B9D6-6C51-B2C0-2619-9D47668B0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/>
              <a:t>Security</a:t>
            </a:r>
            <a:endParaRPr lang="en-IN" sz="5400"/>
          </a:p>
        </p:txBody>
      </p:sp>
      <p:sp>
        <p:nvSpPr>
          <p:cNvPr id="52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6B830EFA-EB01-717F-A499-DFC9E913A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1900"/>
              <a:t>Used JWT (JSON Web Token) for authentication.</a:t>
            </a:r>
          </a:p>
          <a:p>
            <a:r>
              <a:rPr lang="en-US" sz="1900"/>
              <a:t>Created using HMAC-SHA256 key.</a:t>
            </a:r>
          </a:p>
          <a:p>
            <a:r>
              <a:rPr lang="en-US" sz="1900"/>
              <a:t>JWT has three parts: Headers, Payload, Signature</a:t>
            </a:r>
          </a:p>
          <a:p>
            <a:r>
              <a:rPr lang="en-US" sz="1900"/>
              <a:t>Each request from the frontend is intercepted and an Authorization Header is added with `Bearer {token}`</a:t>
            </a:r>
            <a:endParaRPr lang="en-IN" sz="1900"/>
          </a:p>
        </p:txBody>
      </p:sp>
      <p:pic>
        <p:nvPicPr>
          <p:cNvPr id="21" name="Picture 2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C18AADD-BC8D-BD3F-2BA8-CE1A095B6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823885"/>
            <a:ext cx="6903720" cy="3210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877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B8CF77-0133-9254-1709-3D37EA7B2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 sz="5200"/>
              <a:t>Roles &amp; Functionality</a:t>
            </a:r>
            <a:endParaRPr lang="en-IN" sz="520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408CA3C-FC94-77F1-3922-FEBF8D2BC4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4971561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47578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9A320C9-9735-4D13-8279-C1C674841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2544CF4-9B52-4A7B-A4B3-88C72729B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7126"/>
            <a:ext cx="11167447" cy="2018806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75862C5-5C00-4421-BC7B-9B7B86DBC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7042D9-888A-E22E-8B1A-9B31D2089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/>
              <a:t>API Endpoints</a:t>
            </a:r>
            <a:endParaRPr lang="en-IN" sz="40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9440EF-9BE9-4AE9-8C28-00B02296C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1FABCBB-0AE2-85A6-4951-3D75F6631A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1361938"/>
              </p:ext>
            </p:extLst>
          </p:nvPr>
        </p:nvGraphicFramePr>
        <p:xfrm>
          <a:off x="626851" y="2269730"/>
          <a:ext cx="11167446" cy="3993912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426930">
                  <a:extLst>
                    <a:ext uri="{9D8B030D-6E8A-4147-A177-3AD203B41FA5}">
                      <a16:colId xmlns:a16="http://schemas.microsoft.com/office/drawing/2014/main" val="1873328464"/>
                    </a:ext>
                  </a:extLst>
                </a:gridCol>
                <a:gridCol w="4021393">
                  <a:extLst>
                    <a:ext uri="{9D8B030D-6E8A-4147-A177-3AD203B41FA5}">
                      <a16:colId xmlns:a16="http://schemas.microsoft.com/office/drawing/2014/main" val="702286131"/>
                    </a:ext>
                  </a:extLst>
                </a:gridCol>
                <a:gridCol w="2719123">
                  <a:extLst>
                    <a:ext uri="{9D8B030D-6E8A-4147-A177-3AD203B41FA5}">
                      <a16:colId xmlns:a16="http://schemas.microsoft.com/office/drawing/2014/main" val="2046952497"/>
                    </a:ext>
                  </a:extLst>
                </a:gridCol>
              </a:tblGrid>
              <a:tr h="580197">
                <a:tc>
                  <a:txBody>
                    <a:bodyPr/>
                    <a:lstStyle/>
                    <a:p>
                      <a:r>
                        <a:rPr lang="en-US" sz="2700"/>
                        <a:t>API</a:t>
                      </a:r>
                      <a:endParaRPr lang="en-IN" sz="2700"/>
                    </a:p>
                  </a:txBody>
                  <a:tcPr marL="137086" marR="137086" marT="68543" marB="68543"/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Use Case</a:t>
                      </a:r>
                      <a:endParaRPr lang="en-IN" sz="2700"/>
                    </a:p>
                  </a:txBody>
                  <a:tcPr marL="137086" marR="137086" marT="68543" marB="68543"/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Authorization</a:t>
                      </a:r>
                      <a:endParaRPr lang="en-IN" sz="2700"/>
                    </a:p>
                  </a:txBody>
                  <a:tcPr marL="137086" marR="137086" marT="68543" marB="68543"/>
                </a:tc>
                <a:extLst>
                  <a:ext uri="{0D108BD9-81ED-4DB2-BD59-A6C34878D82A}">
                    <a16:rowId xmlns:a16="http://schemas.microsoft.com/office/drawing/2014/main" val="3453011446"/>
                  </a:ext>
                </a:extLst>
              </a:tr>
              <a:tr h="682743">
                <a:tc>
                  <a:txBody>
                    <a:bodyPr/>
                    <a:lstStyle/>
                    <a:p>
                      <a:r>
                        <a:rPr lang="en-US" sz="2700" dirty="0"/>
                        <a:t>POST/GET(Users)</a:t>
                      </a:r>
                      <a:endParaRPr lang="en-IN" sz="2700" dirty="0"/>
                    </a:p>
                  </a:txBody>
                  <a:tcPr marL="137086" marR="137086" marT="68543" marB="68543"/>
                </a:tc>
                <a:tc>
                  <a:txBody>
                    <a:bodyPr/>
                    <a:lstStyle/>
                    <a:p>
                      <a:endParaRPr lang="en-IN" sz="2700"/>
                    </a:p>
                  </a:txBody>
                  <a:tcPr marL="137086" marR="137086" marT="68543" marB="68543"/>
                </a:tc>
                <a:tc>
                  <a:txBody>
                    <a:bodyPr/>
                    <a:lstStyle/>
                    <a:p>
                      <a:endParaRPr lang="en-IN" sz="2700"/>
                    </a:p>
                  </a:txBody>
                  <a:tcPr marL="137086" marR="137086" marT="68543" marB="68543"/>
                </a:tc>
                <a:extLst>
                  <a:ext uri="{0D108BD9-81ED-4DB2-BD59-A6C34878D82A}">
                    <a16:rowId xmlns:a16="http://schemas.microsoft.com/office/drawing/2014/main" val="2339145826"/>
                  </a:ext>
                </a:extLst>
              </a:tr>
              <a:tr h="682743">
                <a:tc>
                  <a:txBody>
                    <a:bodyPr/>
                    <a:lstStyle/>
                    <a:p>
                      <a:endParaRPr lang="en-IN" sz="2700"/>
                    </a:p>
                  </a:txBody>
                  <a:tcPr marL="137086" marR="137086" marT="68543" marB="68543"/>
                </a:tc>
                <a:tc>
                  <a:txBody>
                    <a:bodyPr/>
                    <a:lstStyle/>
                    <a:p>
                      <a:endParaRPr lang="en-IN" sz="2700"/>
                    </a:p>
                  </a:txBody>
                  <a:tcPr marL="137086" marR="137086" marT="68543" marB="68543"/>
                </a:tc>
                <a:tc>
                  <a:txBody>
                    <a:bodyPr/>
                    <a:lstStyle/>
                    <a:p>
                      <a:endParaRPr lang="en-IN" sz="2700"/>
                    </a:p>
                  </a:txBody>
                  <a:tcPr marL="137086" marR="137086" marT="68543" marB="68543"/>
                </a:tc>
                <a:extLst>
                  <a:ext uri="{0D108BD9-81ED-4DB2-BD59-A6C34878D82A}">
                    <a16:rowId xmlns:a16="http://schemas.microsoft.com/office/drawing/2014/main" val="2118185253"/>
                  </a:ext>
                </a:extLst>
              </a:tr>
              <a:tr h="682743">
                <a:tc>
                  <a:txBody>
                    <a:bodyPr/>
                    <a:lstStyle/>
                    <a:p>
                      <a:endParaRPr lang="en-IN" sz="2700"/>
                    </a:p>
                  </a:txBody>
                  <a:tcPr marL="137086" marR="137086" marT="68543" marB="68543"/>
                </a:tc>
                <a:tc>
                  <a:txBody>
                    <a:bodyPr/>
                    <a:lstStyle/>
                    <a:p>
                      <a:endParaRPr lang="en-IN" sz="2700"/>
                    </a:p>
                  </a:txBody>
                  <a:tcPr marL="137086" marR="137086" marT="68543" marB="68543"/>
                </a:tc>
                <a:tc>
                  <a:txBody>
                    <a:bodyPr/>
                    <a:lstStyle/>
                    <a:p>
                      <a:endParaRPr lang="en-IN" sz="2700"/>
                    </a:p>
                  </a:txBody>
                  <a:tcPr marL="137086" marR="137086" marT="68543" marB="68543"/>
                </a:tc>
                <a:extLst>
                  <a:ext uri="{0D108BD9-81ED-4DB2-BD59-A6C34878D82A}">
                    <a16:rowId xmlns:a16="http://schemas.microsoft.com/office/drawing/2014/main" val="2210893187"/>
                  </a:ext>
                </a:extLst>
              </a:tr>
              <a:tr h="682743">
                <a:tc>
                  <a:txBody>
                    <a:bodyPr/>
                    <a:lstStyle/>
                    <a:p>
                      <a:endParaRPr lang="en-IN" sz="2700"/>
                    </a:p>
                  </a:txBody>
                  <a:tcPr marL="137086" marR="137086" marT="68543" marB="68543"/>
                </a:tc>
                <a:tc>
                  <a:txBody>
                    <a:bodyPr/>
                    <a:lstStyle/>
                    <a:p>
                      <a:endParaRPr lang="en-IN" sz="2700"/>
                    </a:p>
                  </a:txBody>
                  <a:tcPr marL="137086" marR="137086" marT="68543" marB="68543"/>
                </a:tc>
                <a:tc>
                  <a:txBody>
                    <a:bodyPr/>
                    <a:lstStyle/>
                    <a:p>
                      <a:endParaRPr lang="en-IN" sz="2700"/>
                    </a:p>
                  </a:txBody>
                  <a:tcPr marL="137086" marR="137086" marT="68543" marB="68543"/>
                </a:tc>
                <a:extLst>
                  <a:ext uri="{0D108BD9-81ED-4DB2-BD59-A6C34878D82A}">
                    <a16:rowId xmlns:a16="http://schemas.microsoft.com/office/drawing/2014/main" val="1967830790"/>
                  </a:ext>
                </a:extLst>
              </a:tr>
              <a:tr h="682743">
                <a:tc>
                  <a:txBody>
                    <a:bodyPr/>
                    <a:lstStyle/>
                    <a:p>
                      <a:endParaRPr lang="en-IN" sz="2700"/>
                    </a:p>
                  </a:txBody>
                  <a:tcPr marL="137086" marR="137086" marT="68543" marB="68543"/>
                </a:tc>
                <a:tc>
                  <a:txBody>
                    <a:bodyPr/>
                    <a:lstStyle/>
                    <a:p>
                      <a:endParaRPr lang="en-IN" sz="2700"/>
                    </a:p>
                  </a:txBody>
                  <a:tcPr marL="137086" marR="137086" marT="68543" marB="68543"/>
                </a:tc>
                <a:tc>
                  <a:txBody>
                    <a:bodyPr/>
                    <a:lstStyle/>
                    <a:p>
                      <a:endParaRPr lang="en-IN" sz="2700" dirty="0"/>
                    </a:p>
                  </a:txBody>
                  <a:tcPr marL="137086" marR="137086" marT="68543" marB="68543"/>
                </a:tc>
                <a:extLst>
                  <a:ext uri="{0D108BD9-81ED-4DB2-BD59-A6C34878D82A}">
                    <a16:rowId xmlns:a16="http://schemas.microsoft.com/office/drawing/2014/main" val="15260675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4539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9A320C9-9735-4D13-8279-C1C674841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2544CF4-9B52-4A7B-A4B3-88C72729B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7126"/>
            <a:ext cx="11167447" cy="2018806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75862C5-5C00-4421-BC7B-9B7B86DBC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57164B-17AC-8168-3ADC-EFCADC1E0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/>
              <a:t>Angular &amp; Frontend</a:t>
            </a:r>
            <a:endParaRPr lang="en-IN" sz="40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9440EF-9BE9-4AE9-8C28-00B02296C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71462B8-753D-0C62-C21C-5217D4CCD2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5397294"/>
              </p:ext>
            </p:extLst>
          </p:nvPr>
        </p:nvGraphicFramePr>
        <p:xfrm>
          <a:off x="1115568" y="2269730"/>
          <a:ext cx="10168128" cy="3993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69026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9A320C9-9735-4D13-8279-C1C674841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2544CF4-9B52-4A7B-A4B3-88C72729B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7126"/>
            <a:ext cx="11167447" cy="2018806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75862C5-5C00-4421-BC7B-9B7B86DBC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88D2B7-99A1-08E9-FF23-682019F70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/>
              <a:t>Dashboard</a:t>
            </a:r>
            <a:endParaRPr lang="en-IN" sz="40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9440EF-9BE9-4AE9-8C28-00B02296C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155FD69-FB14-9FF3-A0C3-6F29F90B38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3459009"/>
              </p:ext>
            </p:extLst>
          </p:nvPr>
        </p:nvGraphicFramePr>
        <p:xfrm>
          <a:off x="1115568" y="2269730"/>
          <a:ext cx="10168128" cy="3993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92093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486</Words>
  <Application>Microsoft Office PowerPoint</Application>
  <PresentationFormat>Widescreen</PresentationFormat>
  <Paragraphs>56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Calibri</vt:lpstr>
      <vt:lpstr>Office Theme</vt:lpstr>
      <vt:lpstr>Bus Ticket System</vt:lpstr>
      <vt:lpstr>Objective</vt:lpstr>
      <vt:lpstr>Tech Stack</vt:lpstr>
      <vt:lpstr>System Design</vt:lpstr>
      <vt:lpstr>Security</vt:lpstr>
      <vt:lpstr>Roles &amp; Functionality</vt:lpstr>
      <vt:lpstr>API Endpoints</vt:lpstr>
      <vt:lpstr>Angular &amp; Frontend</vt:lpstr>
      <vt:lpstr>Dashboard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Binit Bhattarai</dc:creator>
  <cp:lastModifiedBy>Binit Bhattarai</cp:lastModifiedBy>
  <cp:revision>2</cp:revision>
  <dcterms:created xsi:type="dcterms:W3CDTF">2025-03-24T15:57:17Z</dcterms:created>
  <dcterms:modified xsi:type="dcterms:W3CDTF">2025-03-25T01:59:48Z</dcterms:modified>
</cp:coreProperties>
</file>