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 snapToObjects="1">
      <p:cViewPr>
        <p:scale>
          <a:sx n="150" d="100"/>
          <a:sy n="150" d="100"/>
        </p:scale>
        <p:origin x="15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6928-2778-B14B-A9C9-8D2AC44D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DADFB-A77E-1C40-B790-0859F707E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6F1E-E53F-8745-8E27-E2E7D2F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BA2B-2E93-7247-AA00-0A8F512B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885B-628F-4049-A934-7E405E87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72F-E1F3-3344-9BF1-C52455F0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76A3-B1C3-A04B-9011-587BAB4F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27E8-0F65-1247-A8A4-1991D4D7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C080-D4C7-7D4B-A452-021CA154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427E-4ED8-154A-B5F4-DFC927A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9FC7-3992-544D-852F-F314D6F1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2705-5B04-2E41-8ABC-29A2864C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773B-0F61-2241-B61D-2B2ABDCE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8D24-31E7-4548-BBAB-D1668C9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8A68-3A4D-6F41-BA78-8187E857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0CDE-DC39-3140-9375-D969FD28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53E8-4D85-B648-9BD7-09FCE655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48E2-0AB7-2441-A4EE-500E2983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1E80-772C-1541-8675-BD443F33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90F2-95B4-1C4C-92AD-AD2825EE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D00-04F9-8C4C-8C70-50FAC019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42AB-5F62-6B4D-9EB4-07A68724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CF1B6-7EEC-5A40-84BE-B1C9E3BA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4762-40BF-0847-AD2B-4B35F069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1B14-27B8-7649-93DD-CBFA26E4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533-A8D2-CE4E-ADEB-EC6E8F2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7E39-3E02-1745-B2AF-F80DCCBC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DF3F7-501E-414E-A1A7-D8F97220E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2BB45-5C10-E54C-86E2-E542D1E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30927-9083-E543-BF75-62F5C666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EFE9-6B0D-6F45-A10F-D942B298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313-55AA-0C44-82CB-8CA98C7D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250F-540E-5748-8E1C-4F945FCE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54677-7E87-DF41-B9B1-947BB3712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2585A-18BF-E34E-8EAD-0BE763A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81237-719C-8141-9A14-6EE428A4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EEAF8-E39B-7B4C-8127-F6C98A5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DA74-73B0-5D4C-86FD-484E56D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BB287-1F88-3C48-9300-9255ED74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345-0AAB-D54E-A294-D168BA8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CCA3F-4F75-4849-AB92-603E666C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7BA7C-4601-5F4D-BB2E-3F0F4290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F870A-C5DD-8248-AB9F-BBFD39A6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61AB-7FDD-9B41-9B4D-D1FDEDD9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0F721-6AD9-1642-AB5F-E51CA69F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E6463-598E-F146-9638-E2F74915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1D8F-1A8D-F74B-9757-FE7C7239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B058-5F68-4540-8878-A934FDB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D9F5B-9D32-9345-967D-68484B1D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53FD-C55A-CC4D-A642-618ABF1D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D2E2-6550-1D4E-AAD2-18835F51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3DF2-BA63-2241-B3E7-0C08973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756F-E26A-704F-860E-D50E93B5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8CFDD-4277-414F-AEE7-A618B6013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49B2-4B20-2B4D-BC5B-D6E5FB48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5887-1B08-7A4C-AED2-AEA4EF83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701D-26FE-D646-98DB-7752113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4922-C533-2A4C-A807-87BDBA2D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0FA-3C72-5146-B548-B4820E59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2D64-87FF-4649-B8D3-4D29BC30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D934-4DC2-4D4F-B092-F4C1041A3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CD32-E44A-914F-BC44-C09F286BB0B8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AFEE-3421-8E4A-BEBD-2BB07CE14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3B2E-C45D-ED41-8317-A7FD652D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5D19-E100-2A4D-BA2B-91AE62B1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2882D-76A7-BB4F-BDF4-816925172995}"/>
              </a:ext>
            </a:extLst>
          </p:cNvPr>
          <p:cNvGrpSpPr/>
          <p:nvPr/>
        </p:nvGrpSpPr>
        <p:grpSpPr>
          <a:xfrm>
            <a:off x="318626" y="557189"/>
            <a:ext cx="11551641" cy="5743618"/>
            <a:chOff x="318626" y="557189"/>
            <a:chExt cx="11551641" cy="5743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54B2F5-F8EF-B247-918A-6B238869F7DB}"/>
                </a:ext>
              </a:extLst>
            </p:cNvPr>
            <p:cNvSpPr/>
            <p:nvPr/>
          </p:nvSpPr>
          <p:spPr>
            <a:xfrm>
              <a:off x="318626" y="557189"/>
              <a:ext cx="11548537" cy="5743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C11C05EC-0171-FE4D-ACAE-C59DEF2D1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5"/>
            <a:stretch/>
          </p:blipFill>
          <p:spPr>
            <a:xfrm>
              <a:off x="321730" y="557189"/>
              <a:ext cx="5668684" cy="57436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668D0BFD-CAFD-2D48-8156-68709F84C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7"/>
            <a:stretch/>
          </p:blipFill>
          <p:spPr>
            <a:xfrm>
              <a:off x="6195374" y="557189"/>
              <a:ext cx="5674893" cy="5743618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46388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3</cp:revision>
  <dcterms:created xsi:type="dcterms:W3CDTF">2021-06-25T16:47:13Z</dcterms:created>
  <dcterms:modified xsi:type="dcterms:W3CDTF">2021-06-25T17:19:54Z</dcterms:modified>
</cp:coreProperties>
</file>