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99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8D28-D976-AF4F-AEE9-2471F02EB2D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F009-3B69-7743-94F2-F1C59F25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6F009-3B69-7743-94F2-F1C59F254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4298D-AF3B-1D4F-887D-E2B240387A08}"/>
              </a:ext>
            </a:extLst>
          </p:cNvPr>
          <p:cNvGrpSpPr/>
          <p:nvPr/>
        </p:nvGrpSpPr>
        <p:grpSpPr>
          <a:xfrm>
            <a:off x="1750195" y="0"/>
            <a:ext cx="7995779" cy="6858001"/>
            <a:chOff x="1750195" y="0"/>
            <a:chExt cx="7995779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E5BC9BF-F9B2-BC4A-90AB-181A17970732}"/>
                </a:ext>
              </a:extLst>
            </p:cNvPr>
            <p:cNvGrpSpPr/>
            <p:nvPr/>
          </p:nvGrpSpPr>
          <p:grpSpPr>
            <a:xfrm>
              <a:off x="1750195" y="0"/>
              <a:ext cx="7995779" cy="6858001"/>
              <a:chOff x="1817929" y="0"/>
              <a:chExt cx="7995779" cy="6858001"/>
            </a:xfrm>
            <a:solidFill>
              <a:schemeClr val="bg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22BC2C-8D37-4E49-BF65-54BF21E65C1E}"/>
                  </a:ext>
                </a:extLst>
              </p:cNvPr>
              <p:cNvSpPr/>
              <p:nvPr/>
            </p:nvSpPr>
            <p:spPr>
              <a:xfrm>
                <a:off x="1817929" y="0"/>
                <a:ext cx="7995779" cy="6858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F389862-C04F-5A40-9753-0137FFF811B4}"/>
                  </a:ext>
                </a:extLst>
              </p:cNvPr>
              <p:cNvGrpSpPr/>
              <p:nvPr/>
            </p:nvGrpSpPr>
            <p:grpSpPr>
              <a:xfrm>
                <a:off x="2308214" y="0"/>
                <a:ext cx="7505494" cy="6858000"/>
                <a:chOff x="2308214" y="0"/>
                <a:chExt cx="7505494" cy="6858000"/>
              </a:xfrm>
              <a:grpFill/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9F32238-2041-CF44-9D44-70D88D0E6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2308214" y="0"/>
                  <a:ext cx="6089234" cy="68580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95F7E-29F2-674B-8510-D23971571FAE}"/>
                    </a:ext>
                  </a:extLst>
                </p:cNvPr>
                <p:cNvSpPr txBox="1"/>
                <p:nvPr/>
              </p:nvSpPr>
              <p:spPr>
                <a:xfrm>
                  <a:off x="2364222" y="4486765"/>
                  <a:ext cx="1197764" cy="64633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Extension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springs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0F818B4-0AEB-3148-8FF2-0C347D0C03DA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V="1">
                  <a:off x="3561986" y="4570375"/>
                  <a:ext cx="844838" cy="239556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848C65-49E3-D544-96FB-B88DBF8AE3D5}"/>
                    </a:ext>
                  </a:extLst>
                </p:cNvPr>
                <p:cNvSpPr txBox="1"/>
                <p:nvPr/>
              </p:nvSpPr>
              <p:spPr>
                <a:xfrm>
                  <a:off x="3221266" y="6050086"/>
                  <a:ext cx="123623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Rear pivot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8F69CA5-DF22-A146-A87F-4285138FE14E}"/>
                    </a:ext>
                  </a:extLst>
                </p:cNvPr>
                <p:cNvCxnSpPr>
                  <a:cxnSpLocks/>
                  <a:stCxn id="19" idx="3"/>
                </p:cNvCxnSpPr>
                <p:nvPr/>
              </p:nvCxnSpPr>
              <p:spPr>
                <a:xfrm flipV="1">
                  <a:off x="4457502" y="6135369"/>
                  <a:ext cx="1350632" cy="993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1D89F4-595D-884A-8871-25F3C418040E}"/>
                    </a:ext>
                  </a:extLst>
                </p:cNvPr>
                <p:cNvSpPr txBox="1"/>
                <p:nvPr/>
              </p:nvSpPr>
              <p:spPr>
                <a:xfrm>
                  <a:off x="4886211" y="1878979"/>
                  <a:ext cx="736099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Rope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909AB01-9488-FE46-A5B6-A609FC99D901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5254261" y="2248311"/>
                  <a:ext cx="150178" cy="361317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D86F9CA-5D41-9240-9292-6CB71D6922FB}"/>
                    </a:ext>
                  </a:extLst>
                </p:cNvPr>
                <p:cNvCxnSpPr>
                  <a:cxnSpLocks/>
                  <a:stCxn id="31" idx="3"/>
                </p:cNvCxnSpPr>
                <p:nvPr/>
              </p:nvCxnSpPr>
              <p:spPr>
                <a:xfrm>
                  <a:off x="4438675" y="3086959"/>
                  <a:ext cx="1067711" cy="308405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2EF17C-6AC2-4046-913E-AD74CFF6FF2A}"/>
                    </a:ext>
                  </a:extLst>
                </p:cNvPr>
                <p:cNvSpPr txBox="1"/>
                <p:nvPr/>
              </p:nvSpPr>
              <p:spPr>
                <a:xfrm>
                  <a:off x="8255931" y="3292592"/>
                  <a:ext cx="1428596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Powermeter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749F783-6602-4941-B723-08B1E100693D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flipH="1">
                  <a:off x="6885223" y="3477258"/>
                  <a:ext cx="1370708" cy="369332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E77C7CF-18CF-284B-9BC7-20F4BD5D5761}"/>
                    </a:ext>
                  </a:extLst>
                </p:cNvPr>
                <p:cNvSpPr txBox="1"/>
                <p:nvPr/>
              </p:nvSpPr>
              <p:spPr>
                <a:xfrm>
                  <a:off x="7667141" y="2881772"/>
                  <a:ext cx="607859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IMU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B02735B-6E44-4642-8D64-94B5B810CA9A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6717947" y="3066438"/>
                  <a:ext cx="949194" cy="350141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0C2080-FDCC-E440-9975-060B321398DD}"/>
                    </a:ext>
                  </a:extLst>
                </p:cNvPr>
                <p:cNvSpPr txBox="1"/>
                <p:nvPr/>
              </p:nvSpPr>
              <p:spPr>
                <a:xfrm>
                  <a:off x="8539000" y="3984709"/>
                  <a:ext cx="127470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Front pivot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928E3A06-B6C6-E345-86FC-8855662CC835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H="1">
                  <a:off x="7210318" y="4169375"/>
                  <a:ext cx="1328682" cy="40100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F49B01-6AA3-B04B-8249-AB5F362EEECD}"/>
                    </a:ext>
                  </a:extLst>
                </p:cNvPr>
                <p:cNvSpPr txBox="1"/>
                <p:nvPr/>
              </p:nvSpPr>
              <p:spPr>
                <a:xfrm>
                  <a:off x="3343503" y="2902293"/>
                  <a:ext cx="109517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Flywheel</a:t>
                  </a:r>
                </a:p>
              </p:txBody>
            </p: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A4453CB-3335-354A-A6D5-D3BF14347C8C}"/>
                </a:ext>
              </a:extLst>
            </p:cNvPr>
            <p:cNvSpPr/>
            <p:nvPr/>
          </p:nvSpPr>
          <p:spPr>
            <a:xfrm>
              <a:off x="5765800" y="608964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75EE3A-3EA0-5A43-BD49-93C7CF38A964}"/>
                </a:ext>
              </a:extLst>
            </p:cNvPr>
            <p:cNvSpPr txBox="1"/>
            <p:nvPr/>
          </p:nvSpPr>
          <p:spPr>
            <a:xfrm>
              <a:off x="2617977" y="3294585"/>
              <a:ext cx="2827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850DC4-63F5-E743-AED9-7186569FAE60}"/>
                </a:ext>
              </a:extLst>
            </p:cNvPr>
            <p:cNvSpPr/>
            <p:nvPr/>
          </p:nvSpPr>
          <p:spPr>
            <a:xfrm>
              <a:off x="7080560" y="4570375"/>
              <a:ext cx="27432" cy="27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D8CBA5D-B6FB-3A4F-88EA-EE198B562F9F}"/>
                </a:ext>
              </a:extLst>
            </p:cNvPr>
            <p:cNvCxnSpPr/>
            <p:nvPr/>
          </p:nvCxnSpPr>
          <p:spPr>
            <a:xfrm flipV="1">
              <a:off x="2226627" y="5733042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8025B3-8BDB-8949-952E-355AA97F675A}"/>
                </a:ext>
              </a:extLst>
            </p:cNvPr>
            <p:cNvCxnSpPr>
              <a:cxnSpLocks/>
            </p:cNvCxnSpPr>
            <p:nvPr/>
          </p:nvCxnSpPr>
          <p:spPr>
            <a:xfrm rot="6180000" flipV="1">
              <a:off x="2543139" y="6136104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3542F5-AAF6-3D46-8EFE-0F99D1BF40A8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436367" y="5805622"/>
              <a:ext cx="0" cy="653143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8D4B-99B3-5348-ADEE-906E3D77AD68}"/>
                </a:ext>
              </a:extLst>
            </p:cNvPr>
            <p:cNvSpPr txBox="1"/>
            <p:nvPr/>
          </p:nvSpPr>
          <p:spPr>
            <a:xfrm>
              <a:off x="2133497" y="5457110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7A83AB-77C8-0D4B-91E9-593B978A361C}"/>
                </a:ext>
              </a:extLst>
            </p:cNvPr>
            <p:cNvSpPr txBox="1"/>
            <p:nvPr/>
          </p:nvSpPr>
          <p:spPr>
            <a:xfrm>
              <a:off x="2608646" y="5605642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EAA0FA-51F9-B848-B2EF-FF38456D4D6F}"/>
                </a:ext>
              </a:extLst>
            </p:cNvPr>
            <p:cNvSpPr txBox="1"/>
            <p:nvPr/>
          </p:nvSpPr>
          <p:spPr>
            <a:xfrm>
              <a:off x="2858605" y="6398946"/>
              <a:ext cx="182880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1422EC-5BBA-604D-B171-7FB42C654154}"/>
                </a:ext>
              </a:extLst>
            </p:cNvPr>
            <p:cNvSpPr txBox="1"/>
            <p:nvPr/>
          </p:nvSpPr>
          <p:spPr>
            <a:xfrm rot="540000">
              <a:off x="4169507" y="2213096"/>
              <a:ext cx="4081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3 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837C67-C126-4E4B-90AD-BD6F212C4E42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4575147" y="2383521"/>
              <a:ext cx="1298293" cy="202782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3A92D2-AE46-1042-9889-22D672C84AC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891392" y="2113534"/>
              <a:ext cx="1280627" cy="206137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912C93-04BF-D341-8814-54EE1584C9B7}"/>
                </a:ext>
              </a:extLst>
            </p:cNvPr>
            <p:cNvCxnSpPr>
              <a:cxnSpLocks/>
            </p:cNvCxnSpPr>
            <p:nvPr/>
          </p:nvCxnSpPr>
          <p:spPr>
            <a:xfrm rot="21300000" flipH="1">
              <a:off x="2880851" y="2064965"/>
              <a:ext cx="27432" cy="91440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A80E704-0965-E940-8542-AAA6C2CF756E}"/>
                </a:ext>
              </a:extLst>
            </p:cNvPr>
            <p:cNvCxnSpPr>
              <a:cxnSpLocks/>
            </p:cNvCxnSpPr>
            <p:nvPr/>
          </p:nvCxnSpPr>
          <p:spPr>
            <a:xfrm rot="21300000" flipH="1">
              <a:off x="5857950" y="2540584"/>
              <a:ext cx="27432" cy="91440"/>
            </a:xfrm>
            <a:prstGeom prst="lin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86F8BB-509A-2E45-AE13-656E35F6E94F}"/>
                </a:ext>
              </a:extLst>
            </p:cNvPr>
            <p:cNvCxnSpPr>
              <a:cxnSpLocks/>
            </p:cNvCxnSpPr>
            <p:nvPr/>
          </p:nvCxnSpPr>
          <p:spPr>
            <a:xfrm rot="-180000" flipH="1">
              <a:off x="3287352" y="2127400"/>
              <a:ext cx="34149" cy="97381"/>
            </a:xfrm>
            <a:prstGeom prst="line">
              <a:avLst/>
            </a:prstGeom>
            <a:solidFill>
              <a:schemeClr val="bg1"/>
            </a:solidFill>
            <a:ln w="508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00009-D342-9B41-97E8-C6B1F9BD4032}"/>
                </a:ext>
              </a:extLst>
            </p:cNvPr>
            <p:cNvSpPr txBox="1"/>
            <p:nvPr/>
          </p:nvSpPr>
          <p:spPr>
            <a:xfrm>
              <a:off x="1750195" y="1260249"/>
              <a:ext cx="23305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Wall-mounted pulley </a:t>
              </a:r>
            </a:p>
            <a:p>
              <a:r>
                <a:rPr 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n.b.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directly behind flywheel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FD3028-FE4A-A147-8A83-AFC8E1F15F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6836" y="1814247"/>
              <a:ext cx="163250" cy="434064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5EFA946-765E-304F-8B8B-D8131EE60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680" y="5976583"/>
              <a:ext cx="293958" cy="293958"/>
            </a:xfrm>
            <a:prstGeom prst="arc">
              <a:avLst>
                <a:gd name="adj1" fmla="val 16200000"/>
                <a:gd name="adj2" fmla="val 14318578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50651A-4D07-2146-85C0-5F675FF06BC5}"/>
                </a:ext>
              </a:extLst>
            </p:cNvPr>
            <p:cNvSpPr txBox="1"/>
            <p:nvPr/>
          </p:nvSpPr>
          <p:spPr>
            <a:xfrm>
              <a:off x="5350656" y="6259107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22</cp:revision>
  <dcterms:created xsi:type="dcterms:W3CDTF">2020-10-07T03:55:57Z</dcterms:created>
  <dcterms:modified xsi:type="dcterms:W3CDTF">2020-12-09T06:21:34Z</dcterms:modified>
</cp:coreProperties>
</file>