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9"/>
  </p:normalViewPr>
  <p:slideViewPr>
    <p:cSldViewPr snapToGrid="0" snapToObjects="1">
      <p:cViewPr>
        <p:scale>
          <a:sx n="97" d="100"/>
          <a:sy n="97" d="100"/>
        </p:scale>
        <p:origin x="62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231B-70A9-504F-8326-601271E2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5A99-D39D-5048-A9F1-DC6F716BF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50B0-EE95-F643-9C35-C5B4E26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92A-669E-4848-A0E2-DC4C045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9177-1889-6343-AB91-38120E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80E-8DA0-0247-94F3-15E5297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2749-A15F-AF49-8268-42F7A39B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FE6F-DBC5-FA49-BD04-E49B1BC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98FB-0376-7640-BE7C-F13EC160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793C-88EB-CC41-8809-11B7F00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9DC35-AF84-7E4E-90DD-D1BBF183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E7A2-F9F9-9849-804C-658FC8EB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314A-3D5D-2F47-8B5F-276AB401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779D-C23B-0A4B-A37C-F304E943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8A4-3E9D-0D4B-97FD-A1A71BD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7DE-72BC-6B4E-BC0A-3F1EBC2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166-6673-EB45-8D76-30CFBE1C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3E1-D4DE-7747-B6A5-E7945384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8E08-B765-3C4E-B4A1-07F6BEE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1614-EDC0-B948-83C6-B70E9D8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B666-097F-CD48-950F-8267A6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0D4-563D-3649-99D9-C7A0EF73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E7AA-131F-194B-B57F-050C965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5372-918C-FD41-89B4-613444A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39DE-A878-1E4E-A685-EE58F4C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6381-D10D-004F-8256-7377B11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F410-D12C-9941-9E1F-BBC3F38A6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91BC-7F4A-344B-8CCE-9BD72B8E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FBF3-8B6C-BC47-9505-8A3119F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5FF5-C138-2541-8643-AA55722D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0541-63FA-F241-9072-BEB0C47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31D-E437-A54F-9A50-3585900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07D0-F777-6F4C-8BDB-61235C82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0A93-0236-BB4A-B1C9-564CC646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D8CC2-E481-6742-9BA1-A222806C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8F1E-AC29-7C4A-A03E-5201016E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3DD4-8A80-584E-8253-155344B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6BA1-B473-1946-82FA-9BC4239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8FE6-3E0C-F94A-9A15-F15EE5D6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169B-F710-AB4B-9225-6D10EA0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57C8C-1BED-6C43-B942-B55CAA9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2CC6-3AA9-8E41-B26E-D6DEC16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30B9-AF13-A64E-AA70-D3261368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B2183-ECCC-D346-BCC8-3D169C8B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20F33-CF15-604D-B6EB-CB534F8F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5CBA-07A3-9847-875F-13C1F28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384-A740-8F44-8D25-2F8A3832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F3AA-8A9F-4747-9CB0-43470930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87E5-1784-6B47-BDCF-2B334613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625D-409E-FD45-B218-F0D386A6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C9C4-44D0-5A46-B746-A51B790F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9425-10E2-E648-8088-BEAACE4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9450-8643-5947-B21C-E16FE3D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83E80-AB9F-C143-A006-41EED953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ABE3-3FD9-3343-B405-C4552158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2F0-BD2E-FF43-8D72-636E82D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04EA-0A71-F843-B961-088CC4A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0FC1-BB13-604D-AA04-F4F4F20E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9175A-CFE0-8B4C-9FEE-D6C08B7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D0E0-7255-EE42-A5A1-59591F2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DA4C-CB1C-9E40-9CE1-C47065AF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CAF8-9327-F54B-8A6F-A50D5568BC9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9965-5AC9-1C4F-91D8-3D4B49E0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8CEB-5979-5147-8C6F-9D38A1474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9918DF2-B958-8740-9D3C-B8FFB9FEF6E7}"/>
              </a:ext>
            </a:extLst>
          </p:cNvPr>
          <p:cNvGrpSpPr/>
          <p:nvPr/>
        </p:nvGrpSpPr>
        <p:grpSpPr>
          <a:xfrm>
            <a:off x="1744133" y="0"/>
            <a:ext cx="8703733" cy="6858001"/>
            <a:chOff x="1744133" y="0"/>
            <a:chExt cx="8703733" cy="685800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E5BC9BF-F9B2-BC4A-90AB-181A17970732}"/>
                </a:ext>
              </a:extLst>
            </p:cNvPr>
            <p:cNvGrpSpPr/>
            <p:nvPr/>
          </p:nvGrpSpPr>
          <p:grpSpPr>
            <a:xfrm>
              <a:off x="1744133" y="0"/>
              <a:ext cx="8703733" cy="6858001"/>
              <a:chOff x="1811867" y="-1"/>
              <a:chExt cx="8703733" cy="68580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2BC2C-8D37-4E49-BF65-54BF21E65C1E}"/>
                  </a:ext>
                </a:extLst>
              </p:cNvPr>
              <p:cNvSpPr/>
              <p:nvPr/>
            </p:nvSpPr>
            <p:spPr>
              <a:xfrm>
                <a:off x="1811867" y="-1"/>
                <a:ext cx="8703733" cy="6857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F389862-C04F-5A40-9753-0137FFF811B4}"/>
                  </a:ext>
                </a:extLst>
              </p:cNvPr>
              <p:cNvGrpSpPr/>
              <p:nvPr/>
            </p:nvGrpSpPr>
            <p:grpSpPr>
              <a:xfrm>
                <a:off x="2166440" y="0"/>
                <a:ext cx="7647268" cy="6858000"/>
                <a:chOff x="2166440" y="0"/>
                <a:chExt cx="7647268" cy="6858000"/>
              </a:xfrm>
              <a:solidFill>
                <a:schemeClr val="bg1"/>
              </a:solidFill>
            </p:grpSpPr>
            <p:pic>
              <p:nvPicPr>
                <p:cNvPr id="11" name="Picture 10" descr="Diagram&#10;&#10;Description automatically generated">
                  <a:extLst>
                    <a:ext uri="{FF2B5EF4-FFF2-40B4-BE49-F238E27FC236}">
                      <a16:creationId xmlns:a16="http://schemas.microsoft.com/office/drawing/2014/main" id="{B9F32238-2041-CF44-9D44-70D88D0E6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20148" y="0"/>
                  <a:ext cx="4551703" cy="6858000"/>
                </a:xfrm>
                <a:prstGeom prst="rect">
                  <a:avLst/>
                </a:prstGeom>
                <a:grpFill/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95F7E-29F2-674B-8510-D23971571FAE}"/>
                    </a:ext>
                  </a:extLst>
                </p:cNvPr>
                <p:cNvSpPr txBox="1"/>
                <p:nvPr/>
              </p:nvSpPr>
              <p:spPr>
                <a:xfrm>
                  <a:off x="2364222" y="4486765"/>
                  <a:ext cx="1197764" cy="64633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Extension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springs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0F818B4-0AEB-3148-8FF2-0C347D0C03DA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V="1">
                  <a:off x="3561986" y="4570375"/>
                  <a:ext cx="844838" cy="23955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848C65-49E3-D544-96FB-B88DBF8AE3D5}"/>
                    </a:ext>
                  </a:extLst>
                </p:cNvPr>
                <p:cNvSpPr txBox="1"/>
                <p:nvPr/>
              </p:nvSpPr>
              <p:spPr>
                <a:xfrm>
                  <a:off x="3221266" y="6050086"/>
                  <a:ext cx="123623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Rear pivot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8F69CA5-DF22-A146-A87F-4285138FE14E}"/>
                    </a:ext>
                  </a:extLst>
                </p:cNvPr>
                <p:cNvCxnSpPr>
                  <a:cxnSpLocks/>
                  <a:stCxn id="19" idx="3"/>
                </p:cNvCxnSpPr>
                <p:nvPr/>
              </p:nvCxnSpPr>
              <p:spPr>
                <a:xfrm flipV="1">
                  <a:off x="4457502" y="6135369"/>
                  <a:ext cx="1350632" cy="993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1D89F4-595D-884A-8871-25F3C418040E}"/>
                    </a:ext>
                  </a:extLst>
                </p:cNvPr>
                <p:cNvSpPr txBox="1"/>
                <p:nvPr/>
              </p:nvSpPr>
              <p:spPr>
                <a:xfrm>
                  <a:off x="2166440" y="435748"/>
                  <a:ext cx="2629759" cy="120032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Friction cord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attached to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hanging weight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via wall-mounted pulley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909AB01-9488-FE46-A5B6-A609FC99D901}"/>
                    </a:ext>
                  </a:extLst>
                </p:cNvPr>
                <p:cNvCxnSpPr>
                  <a:cxnSpLocks/>
                  <a:stCxn id="22" idx="2"/>
                  <a:endCxn id="9" idx="0"/>
                </p:cNvCxnSpPr>
                <p:nvPr/>
              </p:nvCxnSpPr>
              <p:spPr>
                <a:xfrm flipH="1">
                  <a:off x="3328550" y="1636077"/>
                  <a:ext cx="152770" cy="70658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F49B01-6AA3-B04B-8249-AB5F362EEECD}"/>
                    </a:ext>
                  </a:extLst>
                </p:cNvPr>
                <p:cNvSpPr txBox="1"/>
                <p:nvPr/>
              </p:nvSpPr>
              <p:spPr>
                <a:xfrm>
                  <a:off x="3321935" y="2830520"/>
                  <a:ext cx="109517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Flywheel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D86F9CA-5D41-9240-9292-6CB71D6922FB}"/>
                    </a:ext>
                  </a:extLst>
                </p:cNvPr>
                <p:cNvCxnSpPr>
                  <a:cxnSpLocks/>
                  <a:stCxn id="31" idx="3"/>
                </p:cNvCxnSpPr>
                <p:nvPr/>
              </p:nvCxnSpPr>
              <p:spPr>
                <a:xfrm>
                  <a:off x="4417107" y="3015186"/>
                  <a:ext cx="1093044" cy="31156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2EF17C-6AC2-4046-913E-AD74CFF6FF2A}"/>
                    </a:ext>
                  </a:extLst>
                </p:cNvPr>
                <p:cNvSpPr txBox="1"/>
                <p:nvPr/>
              </p:nvSpPr>
              <p:spPr>
                <a:xfrm>
                  <a:off x="8255931" y="3292592"/>
                  <a:ext cx="142859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Powermeter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749F783-6602-4941-B723-08B1E100693D}"/>
                    </a:ext>
                  </a:extLst>
                </p:cNvPr>
                <p:cNvCxnSpPr>
                  <a:cxnSpLocks/>
                  <a:stCxn id="35" idx="1"/>
                </p:cNvCxnSpPr>
                <p:nvPr/>
              </p:nvCxnSpPr>
              <p:spPr>
                <a:xfrm flipH="1">
                  <a:off x="6885223" y="3477258"/>
                  <a:ext cx="1370708" cy="369332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E77C7CF-18CF-284B-9BC7-20F4BD5D5761}"/>
                    </a:ext>
                  </a:extLst>
                </p:cNvPr>
                <p:cNvSpPr txBox="1"/>
                <p:nvPr/>
              </p:nvSpPr>
              <p:spPr>
                <a:xfrm>
                  <a:off x="7667141" y="2881772"/>
                  <a:ext cx="607859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IMU</a:t>
                  </a: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B02735B-6E44-4642-8D64-94B5B810CA9A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6703033" y="3066438"/>
                  <a:ext cx="964108" cy="39283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0C2080-FDCC-E440-9975-060B321398DD}"/>
                    </a:ext>
                  </a:extLst>
                </p:cNvPr>
                <p:cNvSpPr txBox="1"/>
                <p:nvPr/>
              </p:nvSpPr>
              <p:spPr>
                <a:xfrm>
                  <a:off x="8539000" y="3984709"/>
                  <a:ext cx="127470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Front pivot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928E3A06-B6C6-E345-86FC-8855662CC835}"/>
                    </a:ext>
                  </a:extLst>
                </p:cNvPr>
                <p:cNvCxnSpPr>
                  <a:cxnSpLocks/>
                  <a:stCxn id="43" idx="1"/>
                </p:cNvCxnSpPr>
                <p:nvPr/>
              </p:nvCxnSpPr>
              <p:spPr>
                <a:xfrm flipH="1">
                  <a:off x="7197739" y="4169375"/>
                  <a:ext cx="1341261" cy="438251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D081479-574B-BB4A-AFD0-3B0DB51117F5}"/>
                    </a:ext>
                  </a:extLst>
                </p:cNvPr>
                <p:cNvSpPr txBox="1"/>
                <p:nvPr/>
              </p:nvSpPr>
              <p:spPr>
                <a:xfrm>
                  <a:off x="8397251" y="5481713"/>
                  <a:ext cx="1326004" cy="64633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Ergometer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frame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898566B5-7BE5-AD48-94C4-29660FA1E5BD}"/>
                    </a:ext>
                  </a:extLst>
                </p:cNvPr>
                <p:cNvCxnSpPr>
                  <a:cxnSpLocks/>
                  <a:stCxn id="49" idx="1"/>
                </p:cNvCxnSpPr>
                <p:nvPr/>
              </p:nvCxnSpPr>
              <p:spPr>
                <a:xfrm flipH="1" flipV="1">
                  <a:off x="6163735" y="5115077"/>
                  <a:ext cx="2233516" cy="689802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A4453CB-3335-354A-A6D5-D3BF14347C8C}"/>
                </a:ext>
              </a:extLst>
            </p:cNvPr>
            <p:cNvSpPr/>
            <p:nvPr/>
          </p:nvSpPr>
          <p:spPr>
            <a:xfrm>
              <a:off x="5765800" y="6089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AB3033C5-C6A1-6540-8210-EECC9C88CDE2}"/>
                </a:ext>
              </a:extLst>
            </p:cNvPr>
            <p:cNvSpPr/>
            <p:nvPr/>
          </p:nvSpPr>
          <p:spPr>
            <a:xfrm rot="5400000">
              <a:off x="2386678" y="2595117"/>
              <a:ext cx="630810" cy="311833"/>
            </a:xfrm>
            <a:prstGeom prst="can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3193548-9B82-7549-A6A6-6AC5DEC75251}"/>
                </a:ext>
              </a:extLst>
            </p:cNvPr>
            <p:cNvSpPr/>
            <p:nvPr/>
          </p:nvSpPr>
          <p:spPr>
            <a:xfrm>
              <a:off x="2623350" y="2377021"/>
              <a:ext cx="1277318" cy="1228493"/>
            </a:xfrm>
            <a:custGeom>
              <a:avLst/>
              <a:gdLst>
                <a:gd name="connsiteX0" fmla="*/ 1277318 w 1277318"/>
                <a:gd name="connsiteY0" fmla="*/ 76812 h 1228493"/>
                <a:gd name="connsiteX1" fmla="*/ 241384 w 1277318"/>
                <a:gd name="connsiteY1" fmla="*/ 7364 h 1228493"/>
                <a:gd name="connsiteX2" fmla="*/ 15678 w 1277318"/>
                <a:gd name="connsiteY2" fmla="*/ 233070 h 1228493"/>
                <a:gd name="connsiteX3" fmla="*/ 21465 w 1277318"/>
                <a:gd name="connsiteY3" fmla="*/ 771293 h 1228493"/>
                <a:gd name="connsiteX4" fmla="*/ 38827 w 1277318"/>
                <a:gd name="connsiteY4" fmla="*/ 1228493 h 122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318" h="1228493">
                  <a:moveTo>
                    <a:pt x="1277318" y="76812"/>
                  </a:moveTo>
                  <a:cubicBezTo>
                    <a:pt x="864487" y="29066"/>
                    <a:pt x="451657" y="-18679"/>
                    <a:pt x="241384" y="7364"/>
                  </a:cubicBezTo>
                  <a:cubicBezTo>
                    <a:pt x="31111" y="33407"/>
                    <a:pt x="52331" y="105749"/>
                    <a:pt x="15678" y="233070"/>
                  </a:cubicBezTo>
                  <a:cubicBezTo>
                    <a:pt x="-20975" y="360391"/>
                    <a:pt x="17607" y="605389"/>
                    <a:pt x="21465" y="771293"/>
                  </a:cubicBezTo>
                  <a:cubicBezTo>
                    <a:pt x="25323" y="937197"/>
                    <a:pt x="36898" y="1133967"/>
                    <a:pt x="38827" y="1228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610D85-376A-5F43-B8D4-8708EE1C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9466" y="2342663"/>
              <a:ext cx="1282700" cy="1244600"/>
            </a:xfrm>
            <a:prstGeom prst="rect">
              <a:avLst/>
            </a:prstGeom>
          </p:spPr>
        </p:pic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6DD0F687-F4FB-0A4C-84B1-F8E887748EA8}"/>
                </a:ext>
              </a:extLst>
            </p:cNvPr>
            <p:cNvSpPr/>
            <p:nvPr/>
          </p:nvSpPr>
          <p:spPr>
            <a:xfrm>
              <a:off x="2427832" y="3599727"/>
              <a:ext cx="479744" cy="446514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75EE3A-3EA0-5A43-BD49-93C7CF38A964}"/>
                </a:ext>
              </a:extLst>
            </p:cNvPr>
            <p:cNvSpPr txBox="1"/>
            <p:nvPr/>
          </p:nvSpPr>
          <p:spPr>
            <a:xfrm>
              <a:off x="2575207" y="3708091"/>
              <a:ext cx="1849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lb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850DC4-63F5-E743-AED9-7186569FAE60}"/>
                </a:ext>
              </a:extLst>
            </p:cNvPr>
            <p:cNvSpPr/>
            <p:nvPr/>
          </p:nvSpPr>
          <p:spPr>
            <a:xfrm>
              <a:off x="7080560" y="4570376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9</cp:revision>
  <dcterms:created xsi:type="dcterms:W3CDTF">2020-10-07T03:55:57Z</dcterms:created>
  <dcterms:modified xsi:type="dcterms:W3CDTF">2020-11-25T18:02:48Z</dcterms:modified>
</cp:coreProperties>
</file>