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844"/>
  </p:normalViewPr>
  <p:slideViewPr>
    <p:cSldViewPr snapToGrid="0" snapToObjects="1">
      <p:cViewPr>
        <p:scale>
          <a:sx n="98" d="100"/>
          <a:sy n="98" d="100"/>
        </p:scale>
        <p:origin x="576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98D28-D976-AF4F-AEE9-2471F02EB2DB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6F009-3B69-7743-94F2-F1C59F254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72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6F009-3B69-7743-94F2-F1C59F2549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0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231B-70A9-504F-8326-601271E2E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25A99-D39D-5048-A9F1-DC6F716BF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F50B0-EE95-F643-9C35-C5B4E268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292A-669E-4848-A0E2-DC4C04562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9177-1889-6343-AB91-38120E97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2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480E-8DA0-0247-94F3-15E5297A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B2749-A15F-AF49-8268-42F7A39BA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0FE6F-DBC5-FA49-BD04-E49B1BCF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298FB-0376-7640-BE7C-F13EC160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8793C-88EB-CC41-8809-11B7F00D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6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B9DC35-AF84-7E4E-90DD-D1BBF183A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4E7A2-F9F9-9849-804C-658FC8EBD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8314A-3D5D-2F47-8B5F-276AB4015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3779D-C23B-0A4B-A37C-F304E943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CF8A4-3E9D-0D4B-97FD-A1A71BDE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2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D47DE-72BC-6B4E-BC0A-3F1EBC2A0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72166-6673-EB45-8D76-30CFBE1C6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253E1-D4DE-7747-B6A5-E7945384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98E08-B765-3C4E-B4A1-07F6BEEE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E1614-EDC0-B948-83C6-B70E9D80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2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B666-097F-CD48-950F-8267A6493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280D4-563D-3649-99D9-C7A0EF739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EE7AA-131F-194B-B57F-050C9656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05372-918C-FD41-89B4-613444A9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39DE-A878-1E4E-A685-EE58F4C5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8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6381-D10D-004F-8256-7377B110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AF410-D12C-9941-9E1F-BBC3F38A6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E91BC-7F4A-344B-8CCE-9BD72B8EB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6FBF3-8B6C-BC47-9505-8A3119FB1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E5FF5-C138-2541-8643-AA55722D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00541-63FA-F241-9072-BEB0C475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4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C31D-E437-A54F-9A50-35859003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307D0-F777-6F4C-8BDB-61235C82E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D0A93-0236-BB4A-B1C9-564CC6467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0D8CC2-E481-6742-9BA1-A222806C8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7E8F1E-AC29-7C4A-A03E-5201016E9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5A3DD4-8A80-584E-8253-155344B5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BF6BA1-B473-1946-82FA-9BC42395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CA8FE6-3E0C-F94A-9A15-F15EE5D6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1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169B-F710-AB4B-9225-6D10EA04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357C8C-1BED-6C43-B942-B55CAA99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12CC6-3AA9-8E41-B26E-D6DEC163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830B9-AF13-A64E-AA70-D3261368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2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4B2183-ECCC-D346-BCC8-3D169C8B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20F33-CF15-604D-B6EB-CB534F8FB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D5CBA-07A3-9847-875F-13C1F28B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7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E384-A740-8F44-8D25-2F8A3832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4F3AA-8A9F-4747-9CB0-434709300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787E5-1784-6B47-BDCF-2B334613B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0625D-409E-FD45-B218-F0D386A6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EC9C4-44D0-5A46-B746-A51B790F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D9425-10E2-E648-8088-BEAACE47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2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9450-8643-5947-B21C-E16FE3DA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783E80-AB9F-C143-A006-41EED953A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ABE3-3FD9-3343-B405-C45521584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4C2F0-BD2E-FF43-8D72-636E82D2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704EA-0A71-F843-B961-088CC4A0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20FC1-BB13-604D-AA04-F4F4F20EF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2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C9175A-CFE0-8B4C-9FEE-D6C08B7C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DD0E0-7255-EE42-A5A1-59591F287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6DA4C-CB1C-9E40-9CE1-C47065AF2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5CAF8-9327-F54B-8A6F-A50D5568BC9E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99965-5AC9-1C4F-91D8-3D4B49E0E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38CEB-5979-5147-8C6F-9D38A1474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0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B14298D-AF3B-1D4F-887D-E2B240387A08}"/>
              </a:ext>
            </a:extLst>
          </p:cNvPr>
          <p:cNvGrpSpPr/>
          <p:nvPr/>
        </p:nvGrpSpPr>
        <p:grpSpPr>
          <a:xfrm>
            <a:off x="1750195" y="0"/>
            <a:ext cx="7995779" cy="6858001"/>
            <a:chOff x="1750195" y="0"/>
            <a:chExt cx="7995779" cy="6858001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E5BC9BF-F9B2-BC4A-90AB-181A17970732}"/>
                </a:ext>
              </a:extLst>
            </p:cNvPr>
            <p:cNvGrpSpPr/>
            <p:nvPr/>
          </p:nvGrpSpPr>
          <p:grpSpPr>
            <a:xfrm>
              <a:off x="1750195" y="0"/>
              <a:ext cx="7995779" cy="6858001"/>
              <a:chOff x="1817929" y="0"/>
              <a:chExt cx="7995779" cy="6858001"/>
            </a:xfrm>
            <a:solidFill>
              <a:schemeClr val="bg1"/>
            </a:solidFill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622BC2C-8D37-4E49-BF65-54BF21E65C1E}"/>
                  </a:ext>
                </a:extLst>
              </p:cNvPr>
              <p:cNvSpPr/>
              <p:nvPr/>
            </p:nvSpPr>
            <p:spPr>
              <a:xfrm>
                <a:off x="1817929" y="0"/>
                <a:ext cx="7995779" cy="68580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6F389862-C04F-5A40-9753-0137FFF811B4}"/>
                  </a:ext>
                </a:extLst>
              </p:cNvPr>
              <p:cNvGrpSpPr/>
              <p:nvPr/>
            </p:nvGrpSpPr>
            <p:grpSpPr>
              <a:xfrm>
                <a:off x="2308214" y="0"/>
                <a:ext cx="7505494" cy="6858000"/>
                <a:chOff x="2308214" y="0"/>
                <a:chExt cx="7505494" cy="6858000"/>
              </a:xfrm>
              <a:grpFill/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B9F32238-2041-CF44-9D44-70D88D0E6B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/>
                <a:stretch/>
              </p:blipFill>
              <p:spPr>
                <a:xfrm>
                  <a:off x="2308214" y="0"/>
                  <a:ext cx="6089234" cy="6858000"/>
                </a:xfrm>
                <a:prstGeom prst="rect">
                  <a:avLst/>
                </a:prstGeom>
                <a:grpFill/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3695F7E-29F2-674B-8510-D23971571FAE}"/>
                    </a:ext>
                  </a:extLst>
                </p:cNvPr>
                <p:cNvSpPr txBox="1"/>
                <p:nvPr/>
              </p:nvSpPr>
              <p:spPr>
                <a:xfrm>
                  <a:off x="2364222" y="4486765"/>
                  <a:ext cx="1197764" cy="64633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Extension</a:t>
                  </a:r>
                </a:p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springs</a:t>
                  </a:r>
                </a:p>
              </p:txBody>
            </p: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E0F818B4-0AEB-3148-8FF2-0C347D0C03DA}"/>
                    </a:ext>
                  </a:extLst>
                </p:cNvPr>
                <p:cNvCxnSpPr>
                  <a:cxnSpLocks/>
                  <a:stCxn id="12" idx="3"/>
                </p:cNvCxnSpPr>
                <p:nvPr/>
              </p:nvCxnSpPr>
              <p:spPr>
                <a:xfrm flipV="1">
                  <a:off x="3561986" y="4570375"/>
                  <a:ext cx="844838" cy="239556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B848C65-49E3-D544-96FB-B88DBF8AE3D5}"/>
                    </a:ext>
                  </a:extLst>
                </p:cNvPr>
                <p:cNvSpPr txBox="1"/>
                <p:nvPr/>
              </p:nvSpPr>
              <p:spPr>
                <a:xfrm>
                  <a:off x="3221266" y="6050086"/>
                  <a:ext cx="123623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Rear pivot</a:t>
                  </a: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28F69CA5-DF22-A146-A87F-4285138FE14E}"/>
                    </a:ext>
                  </a:extLst>
                </p:cNvPr>
                <p:cNvCxnSpPr>
                  <a:cxnSpLocks/>
                  <a:stCxn id="19" idx="3"/>
                </p:cNvCxnSpPr>
                <p:nvPr/>
              </p:nvCxnSpPr>
              <p:spPr>
                <a:xfrm flipV="1">
                  <a:off x="4457502" y="6135369"/>
                  <a:ext cx="1350632" cy="99383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51D89F4-595D-884A-8871-25F3C418040E}"/>
                    </a:ext>
                  </a:extLst>
                </p:cNvPr>
                <p:cNvSpPr txBox="1"/>
                <p:nvPr/>
              </p:nvSpPr>
              <p:spPr>
                <a:xfrm>
                  <a:off x="4886211" y="1878979"/>
                  <a:ext cx="736099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Rope</a:t>
                  </a:r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7909AB01-9488-FE46-A5B6-A609FC99D901}"/>
                    </a:ext>
                  </a:extLst>
                </p:cNvPr>
                <p:cNvCxnSpPr>
                  <a:cxnSpLocks/>
                  <a:stCxn id="22" idx="2"/>
                </p:cNvCxnSpPr>
                <p:nvPr/>
              </p:nvCxnSpPr>
              <p:spPr>
                <a:xfrm>
                  <a:off x="5254261" y="2248311"/>
                  <a:ext cx="150178" cy="361317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6D86F9CA-5D41-9240-9292-6CB71D6922FB}"/>
                    </a:ext>
                  </a:extLst>
                </p:cNvPr>
                <p:cNvCxnSpPr>
                  <a:cxnSpLocks/>
                  <a:stCxn id="31" idx="3"/>
                </p:cNvCxnSpPr>
                <p:nvPr/>
              </p:nvCxnSpPr>
              <p:spPr>
                <a:xfrm>
                  <a:off x="4438675" y="3086959"/>
                  <a:ext cx="1067711" cy="308405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B2EF17C-6AC2-4046-913E-AD74CFF6FF2A}"/>
                    </a:ext>
                  </a:extLst>
                </p:cNvPr>
                <p:cNvSpPr txBox="1"/>
                <p:nvPr/>
              </p:nvSpPr>
              <p:spPr>
                <a:xfrm>
                  <a:off x="8255931" y="3292592"/>
                  <a:ext cx="142859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Powermeter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8749F783-6602-4941-B723-08B1E100693D}"/>
                    </a:ext>
                  </a:extLst>
                </p:cNvPr>
                <p:cNvCxnSpPr>
                  <a:cxnSpLocks/>
                  <a:stCxn id="35" idx="1"/>
                </p:cNvCxnSpPr>
                <p:nvPr/>
              </p:nvCxnSpPr>
              <p:spPr>
                <a:xfrm flipH="1">
                  <a:off x="6885223" y="3477258"/>
                  <a:ext cx="1370708" cy="369332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E77C7CF-18CF-284B-9BC7-20F4BD5D5761}"/>
                    </a:ext>
                  </a:extLst>
                </p:cNvPr>
                <p:cNvSpPr txBox="1"/>
                <p:nvPr/>
              </p:nvSpPr>
              <p:spPr>
                <a:xfrm>
                  <a:off x="7667141" y="2881772"/>
                  <a:ext cx="607859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IMU</a:t>
                  </a:r>
                </a:p>
              </p:txBody>
            </p: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5B02735B-6E44-4642-8D64-94B5B810CA9A}"/>
                    </a:ext>
                  </a:extLst>
                </p:cNvPr>
                <p:cNvCxnSpPr>
                  <a:cxnSpLocks/>
                  <a:stCxn id="39" idx="1"/>
                </p:cNvCxnSpPr>
                <p:nvPr/>
              </p:nvCxnSpPr>
              <p:spPr>
                <a:xfrm flipH="1">
                  <a:off x="6717947" y="3066438"/>
                  <a:ext cx="949194" cy="350141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00C2080-FDCC-E440-9975-060B321398DD}"/>
                    </a:ext>
                  </a:extLst>
                </p:cNvPr>
                <p:cNvSpPr txBox="1"/>
                <p:nvPr/>
              </p:nvSpPr>
              <p:spPr>
                <a:xfrm>
                  <a:off x="8539000" y="3984709"/>
                  <a:ext cx="1274708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Front pivot</a:t>
                  </a:r>
                </a:p>
              </p:txBody>
            </p: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928E3A06-B6C6-E345-86FC-8855662CC835}"/>
                    </a:ext>
                  </a:extLst>
                </p:cNvPr>
                <p:cNvCxnSpPr>
                  <a:cxnSpLocks/>
                  <a:stCxn id="43" idx="1"/>
                </p:cNvCxnSpPr>
                <p:nvPr/>
              </p:nvCxnSpPr>
              <p:spPr>
                <a:xfrm flipH="1">
                  <a:off x="7210318" y="4169375"/>
                  <a:ext cx="1328682" cy="401000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8F49B01-6AA3-B04B-8249-AB5F362EEECD}"/>
                    </a:ext>
                  </a:extLst>
                </p:cNvPr>
                <p:cNvSpPr txBox="1"/>
                <p:nvPr/>
              </p:nvSpPr>
              <p:spPr>
                <a:xfrm>
                  <a:off x="3343503" y="2902293"/>
                  <a:ext cx="1095172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Flywheel</a:t>
                  </a:r>
                </a:p>
              </p:txBody>
            </p:sp>
          </p:grp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A4453CB-3335-354A-A6D5-D3BF14347C8C}"/>
                </a:ext>
              </a:extLst>
            </p:cNvPr>
            <p:cNvSpPr/>
            <p:nvPr/>
          </p:nvSpPr>
          <p:spPr>
            <a:xfrm>
              <a:off x="5765800" y="6089649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B75EE3A-3EA0-5A43-BD49-93C7CF38A964}"/>
                </a:ext>
              </a:extLst>
            </p:cNvPr>
            <p:cNvSpPr txBox="1"/>
            <p:nvPr/>
          </p:nvSpPr>
          <p:spPr>
            <a:xfrm>
              <a:off x="2617977" y="3294585"/>
              <a:ext cx="28279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wt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7850DC4-63F5-E743-AED9-7186569FAE60}"/>
                </a:ext>
              </a:extLst>
            </p:cNvPr>
            <p:cNvSpPr/>
            <p:nvPr/>
          </p:nvSpPr>
          <p:spPr>
            <a:xfrm>
              <a:off x="7080560" y="4570375"/>
              <a:ext cx="27432" cy="274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D8CBA5D-B6FB-3A4F-88EA-EE198B562F9F}"/>
                </a:ext>
              </a:extLst>
            </p:cNvPr>
            <p:cNvCxnSpPr/>
            <p:nvPr/>
          </p:nvCxnSpPr>
          <p:spPr>
            <a:xfrm flipV="1">
              <a:off x="2226627" y="5733042"/>
              <a:ext cx="0" cy="653143"/>
            </a:xfrm>
            <a:prstGeom prst="straightConnector1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A8025B3-8BDB-8949-952E-355AA97F675A}"/>
                </a:ext>
              </a:extLst>
            </p:cNvPr>
            <p:cNvCxnSpPr>
              <a:cxnSpLocks/>
            </p:cNvCxnSpPr>
            <p:nvPr/>
          </p:nvCxnSpPr>
          <p:spPr>
            <a:xfrm rot="6180000" flipV="1">
              <a:off x="2543139" y="6136104"/>
              <a:ext cx="0" cy="653143"/>
            </a:xfrm>
            <a:prstGeom prst="straightConnector1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83542F5-AAF6-3D46-8EFE-0F99D1BF40A8}"/>
                </a:ext>
              </a:extLst>
            </p:cNvPr>
            <p:cNvCxnSpPr>
              <a:cxnSpLocks/>
            </p:cNvCxnSpPr>
            <p:nvPr/>
          </p:nvCxnSpPr>
          <p:spPr>
            <a:xfrm rot="2340000" flipV="1">
              <a:off x="2436367" y="5805622"/>
              <a:ext cx="0" cy="653143"/>
            </a:xfrm>
            <a:prstGeom prst="straightConnector1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988D4B-99B3-5348-ADEE-906E3D77AD68}"/>
                </a:ext>
              </a:extLst>
            </p:cNvPr>
            <p:cNvSpPr txBox="1"/>
            <p:nvPr/>
          </p:nvSpPr>
          <p:spPr>
            <a:xfrm>
              <a:off x="2133497" y="5457110"/>
              <a:ext cx="182880" cy="2743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A7A83AB-77C8-0D4B-91E9-593B978A361C}"/>
                </a:ext>
              </a:extLst>
            </p:cNvPr>
            <p:cNvSpPr txBox="1"/>
            <p:nvPr/>
          </p:nvSpPr>
          <p:spPr>
            <a:xfrm>
              <a:off x="2608646" y="5605642"/>
              <a:ext cx="182880" cy="2743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BEAA0FA-51F9-B848-B2EF-FF38456D4D6F}"/>
                </a:ext>
              </a:extLst>
            </p:cNvPr>
            <p:cNvSpPr txBox="1"/>
            <p:nvPr/>
          </p:nvSpPr>
          <p:spPr>
            <a:xfrm>
              <a:off x="2858605" y="6398946"/>
              <a:ext cx="182880" cy="2743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81422EC-5BBA-604D-B171-7FB42C654154}"/>
                </a:ext>
              </a:extLst>
            </p:cNvPr>
            <p:cNvSpPr txBox="1"/>
            <p:nvPr/>
          </p:nvSpPr>
          <p:spPr>
            <a:xfrm rot="540000">
              <a:off x="4169507" y="2213096"/>
              <a:ext cx="40815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Arial" panose="020B0604020202020204" pitchFamily="34" charset="0"/>
                  <a:cs typeface="Arial" panose="020B0604020202020204" pitchFamily="34" charset="0"/>
                </a:rPr>
                <a:t>3 m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4837C67-C126-4E4B-90AD-BD6F212C4E42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>
              <a:off x="4575147" y="2383521"/>
              <a:ext cx="1298293" cy="202782"/>
            </a:xfrm>
            <a:prstGeom prst="lin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C3A92D2-AE46-1042-9889-22D672C84ACF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2891392" y="2113534"/>
              <a:ext cx="1280627" cy="206137"/>
            </a:xfrm>
            <a:prstGeom prst="lin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E912C93-04BF-D341-8814-54EE1584C9B7}"/>
                </a:ext>
              </a:extLst>
            </p:cNvPr>
            <p:cNvCxnSpPr>
              <a:cxnSpLocks/>
            </p:cNvCxnSpPr>
            <p:nvPr/>
          </p:nvCxnSpPr>
          <p:spPr>
            <a:xfrm rot="21300000" flipH="1">
              <a:off x="2880851" y="2064965"/>
              <a:ext cx="27432" cy="91440"/>
            </a:xfrm>
            <a:prstGeom prst="lin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A80E704-0965-E940-8542-AAA6C2CF756E}"/>
                </a:ext>
              </a:extLst>
            </p:cNvPr>
            <p:cNvCxnSpPr>
              <a:cxnSpLocks/>
            </p:cNvCxnSpPr>
            <p:nvPr/>
          </p:nvCxnSpPr>
          <p:spPr>
            <a:xfrm rot="21300000" flipH="1">
              <a:off x="5857950" y="2540584"/>
              <a:ext cx="27432" cy="91440"/>
            </a:xfrm>
            <a:prstGeom prst="lin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286F8BB-509A-2E45-AE13-656E35F6E94F}"/>
                </a:ext>
              </a:extLst>
            </p:cNvPr>
            <p:cNvCxnSpPr>
              <a:cxnSpLocks/>
            </p:cNvCxnSpPr>
            <p:nvPr/>
          </p:nvCxnSpPr>
          <p:spPr>
            <a:xfrm rot="-180000" flipH="1">
              <a:off x="3287352" y="2127400"/>
              <a:ext cx="34149" cy="97381"/>
            </a:xfrm>
            <a:prstGeom prst="line">
              <a:avLst/>
            </a:prstGeom>
            <a:solidFill>
              <a:schemeClr val="bg1"/>
            </a:solidFill>
            <a:ln w="50800" cmpd="dbl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FF00009-D342-9B41-97E8-C6B1F9BD4032}"/>
                </a:ext>
              </a:extLst>
            </p:cNvPr>
            <p:cNvSpPr txBox="1"/>
            <p:nvPr/>
          </p:nvSpPr>
          <p:spPr>
            <a:xfrm>
              <a:off x="1750195" y="1260249"/>
              <a:ext cx="2330510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Wall-mounted pulley </a:t>
              </a:r>
            </a:p>
            <a:p>
              <a:r>
                <a:rPr lang="en-US" sz="12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n.b.</a:t>
              </a:r>
              <a:r>
                <a:rPr 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directly behind flywheel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AFD3028-FE4A-A147-8A83-AFC8E1F15F8A}"/>
                </a:ext>
              </a:extLst>
            </p:cNvPr>
            <p:cNvCxnSpPr>
              <a:cxnSpLocks/>
            </p:cNvCxnSpPr>
            <p:nvPr/>
          </p:nvCxnSpPr>
          <p:spPr>
            <a:xfrm>
              <a:off x="2536836" y="1814247"/>
              <a:ext cx="163250" cy="434064"/>
            </a:xfrm>
            <a:prstGeom prst="straightConnector1">
              <a:avLst/>
            </a:prstGeom>
            <a:solidFill>
              <a:schemeClr val="bg1"/>
            </a:solidFill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65EFA946-765E-304F-8B8B-D8131EE601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1680" y="5976583"/>
              <a:ext cx="293958" cy="293958"/>
            </a:xfrm>
            <a:prstGeom prst="arc">
              <a:avLst>
                <a:gd name="adj1" fmla="val 16200000"/>
                <a:gd name="adj2" fmla="val 14318578"/>
              </a:avLst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B50651A-4D07-2146-85C0-5F675FF06BC5}"/>
                </a:ext>
              </a:extLst>
            </p:cNvPr>
            <p:cNvSpPr txBox="1"/>
            <p:nvPr/>
          </p:nvSpPr>
          <p:spPr>
            <a:xfrm>
              <a:off x="5350656" y="6259107"/>
              <a:ext cx="8739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Clockwise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292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28</Words>
  <Application>Microsoft Macintosh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Ross Wilkinson</dc:creator>
  <cp:lastModifiedBy>Mr Ross Wilkinson</cp:lastModifiedBy>
  <cp:revision>23</cp:revision>
  <dcterms:created xsi:type="dcterms:W3CDTF">2020-10-07T03:55:57Z</dcterms:created>
  <dcterms:modified xsi:type="dcterms:W3CDTF">2020-12-11T07:22:49Z</dcterms:modified>
</cp:coreProperties>
</file>