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E5BC9BF-F9B2-BC4A-90AB-181A17970732}"/>
              </a:ext>
            </a:extLst>
          </p:cNvPr>
          <p:cNvGrpSpPr/>
          <p:nvPr/>
        </p:nvGrpSpPr>
        <p:grpSpPr>
          <a:xfrm>
            <a:off x="1744133" y="-304801"/>
            <a:ext cx="8703733" cy="6858001"/>
            <a:chOff x="1811867" y="-1"/>
            <a:chExt cx="8703733" cy="685800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2BC2C-8D37-4E49-BF65-54BF21E65C1E}"/>
                </a:ext>
              </a:extLst>
            </p:cNvPr>
            <p:cNvSpPr/>
            <p:nvPr/>
          </p:nvSpPr>
          <p:spPr>
            <a:xfrm>
              <a:off x="1811867" y="-1"/>
              <a:ext cx="8703733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F389862-C04F-5A40-9753-0137FFF811B4}"/>
                </a:ext>
              </a:extLst>
            </p:cNvPr>
            <p:cNvGrpSpPr/>
            <p:nvPr/>
          </p:nvGrpSpPr>
          <p:grpSpPr>
            <a:xfrm>
              <a:off x="2066306" y="0"/>
              <a:ext cx="8342569" cy="6858000"/>
              <a:chOff x="2066306" y="0"/>
              <a:chExt cx="8342569" cy="6858000"/>
            </a:xfrm>
            <a:solidFill>
              <a:schemeClr val="bg1"/>
            </a:solidFill>
          </p:grpSpPr>
          <p:pic>
            <p:nvPicPr>
              <p:cNvPr id="11" name="Picture 10" descr="Diagram&#10;&#10;Description automatically generated">
                <a:extLst>
                  <a:ext uri="{FF2B5EF4-FFF2-40B4-BE49-F238E27FC236}">
                    <a16:creationId xmlns:a16="http://schemas.microsoft.com/office/drawing/2014/main" id="{B9F32238-2041-CF44-9D44-70D88D0E6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20148" y="0"/>
                <a:ext cx="4551703" cy="6858000"/>
              </a:xfrm>
              <a:prstGeom prst="rect">
                <a:avLst/>
              </a:prstGeom>
              <a:grpFill/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95F7E-29F2-674B-8510-D23971571FAE}"/>
                  </a:ext>
                </a:extLst>
              </p:cNvPr>
              <p:cNvSpPr txBox="1"/>
              <p:nvPr/>
            </p:nvSpPr>
            <p:spPr>
              <a:xfrm>
                <a:off x="2066306" y="4607626"/>
                <a:ext cx="1197764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Extension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springs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0F818B4-0AEB-3148-8FF2-0C347D0C03DA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3264070" y="4417622"/>
                <a:ext cx="1058548" cy="51317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160268E-657B-1144-8167-46F57883071E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264070" y="4930792"/>
                <a:ext cx="4181759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848C65-49E3-D544-96FB-B88DBF8AE3D5}"/>
                  </a:ext>
                </a:extLst>
              </p:cNvPr>
              <p:cNvSpPr txBox="1"/>
              <p:nvPr/>
            </p:nvSpPr>
            <p:spPr>
              <a:xfrm>
                <a:off x="3221266" y="6050086"/>
                <a:ext cx="123623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Rear pivot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8F69CA5-DF22-A146-A87F-4285138FE14E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4457502" y="6162834"/>
                <a:ext cx="1323802" cy="7191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1D89F4-595D-884A-8871-25F3C418040E}"/>
                  </a:ext>
                </a:extLst>
              </p:cNvPr>
              <p:cNvSpPr txBox="1"/>
              <p:nvPr/>
            </p:nvSpPr>
            <p:spPr>
              <a:xfrm>
                <a:off x="3075984" y="865184"/>
                <a:ext cx="1620957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Friction cord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attached to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wall-mounted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pulley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909AB01-9488-FE46-A5B6-A609FC99D901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4696941" y="1465349"/>
                <a:ext cx="203922" cy="111125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DA03BFF-4AE5-0E4F-86C9-BC1B447C1FCF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4696941" y="1465349"/>
                <a:ext cx="1015439" cy="154983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49B01-6AA3-B04B-8249-AB5F362EEECD}"/>
                  </a:ext>
                </a:extLst>
              </p:cNvPr>
              <p:cNvSpPr txBox="1"/>
              <p:nvPr/>
            </p:nvSpPr>
            <p:spPr>
              <a:xfrm>
                <a:off x="3321935" y="2830520"/>
                <a:ext cx="109517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Flywheel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D86F9CA-5D41-9240-9292-6CB71D6922FB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4417107" y="3015186"/>
                <a:ext cx="1093044" cy="3115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2EF17C-6AC2-4046-913E-AD74CFF6FF2A}"/>
                  </a:ext>
                </a:extLst>
              </p:cNvPr>
              <p:cNvSpPr txBox="1"/>
              <p:nvPr/>
            </p:nvSpPr>
            <p:spPr>
              <a:xfrm>
                <a:off x="7606948" y="3066437"/>
                <a:ext cx="142859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Powermeter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49F783-6602-4941-B723-08B1E1006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810" y="3251103"/>
                <a:ext cx="826139" cy="6302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77C7CF-18CF-284B-9BC7-20F4BD5D5761}"/>
                  </a:ext>
                </a:extLst>
              </p:cNvPr>
              <p:cNvSpPr txBox="1"/>
              <p:nvPr/>
            </p:nvSpPr>
            <p:spPr>
              <a:xfrm>
                <a:off x="7610501" y="2461188"/>
                <a:ext cx="60785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IMU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B02735B-6E44-4642-8D64-94B5B810CA9A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6681851" y="2645854"/>
                <a:ext cx="928650" cy="78314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0C2080-FDCC-E440-9975-060B321398DD}"/>
                  </a:ext>
                </a:extLst>
              </p:cNvPr>
              <p:cNvSpPr txBox="1"/>
              <p:nvPr/>
            </p:nvSpPr>
            <p:spPr>
              <a:xfrm>
                <a:off x="8290575" y="3787678"/>
                <a:ext cx="127470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Front pivot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28E3A06-B6C6-E345-86FC-8855662CC835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7184571" y="3972344"/>
                <a:ext cx="1106004" cy="58911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D081479-574B-BB4A-AFD0-3B0DB51117F5}"/>
                  </a:ext>
                </a:extLst>
              </p:cNvPr>
              <p:cNvSpPr txBox="1"/>
              <p:nvPr/>
            </p:nvSpPr>
            <p:spPr>
              <a:xfrm>
                <a:off x="8358398" y="4463098"/>
                <a:ext cx="1890261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Original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ergometer frame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EA623C9-4F19-D844-806B-09D465E71E01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6495803" y="4786264"/>
                <a:ext cx="1862595" cy="62925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98566B5-7BE5-AD48-94C4-29660FA1E5BD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6187044" y="4786264"/>
                <a:ext cx="2171354" cy="25865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5BA65-B3FD-6D46-8383-D66733F29A42}"/>
                  </a:ext>
                </a:extLst>
              </p:cNvPr>
              <p:cNvSpPr txBox="1"/>
              <p:nvPr/>
            </p:nvSpPr>
            <p:spPr>
              <a:xfrm>
                <a:off x="8428846" y="5403755"/>
                <a:ext cx="1980029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Additional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80/20 base frame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FBD0E35-07E2-6043-9B11-4A2B52317A70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6495803" y="5726921"/>
                <a:ext cx="1933043" cy="8131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BE4F9AF-1FE5-2046-A90C-F883C99E625F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7272721" y="5726921"/>
                <a:ext cx="1156125" cy="61749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3DC8F51-C9A3-F844-A80E-A644F53C6167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 flipV="1">
                <a:off x="8087096" y="5269723"/>
                <a:ext cx="341750" cy="45719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5</cp:revision>
  <dcterms:created xsi:type="dcterms:W3CDTF">2020-10-07T03:55:57Z</dcterms:created>
  <dcterms:modified xsi:type="dcterms:W3CDTF">2020-10-19T17:20:19Z</dcterms:modified>
</cp:coreProperties>
</file>