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4"/>
  </p:normalViewPr>
  <p:slideViewPr>
    <p:cSldViewPr snapToGrid="0" snapToObjects="1">
      <p:cViewPr>
        <p:scale>
          <a:sx n="97" d="100"/>
          <a:sy n="97" d="100"/>
        </p:scale>
        <p:origin x="62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8D28-D976-AF4F-AEE9-2471F02EB2DB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F009-3B69-7743-94F2-F1C59F25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6F009-3B69-7743-94F2-F1C59F254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231B-70A9-504F-8326-601271E2E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25A99-D39D-5048-A9F1-DC6F716BF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50B0-EE95-F643-9C35-C5B4E26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92A-669E-4848-A0E2-DC4C045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9177-1889-6343-AB91-38120E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480E-8DA0-0247-94F3-15E5297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49-A15F-AF49-8268-42F7A39B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FE6F-DBC5-FA49-BD04-E49B1BCF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8FB-0376-7640-BE7C-F13EC160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793C-88EB-CC41-8809-11B7F00D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9DC35-AF84-7E4E-90DD-D1BBF183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E7A2-F9F9-9849-804C-658FC8EB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8314A-3D5D-2F47-8B5F-276AB401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779D-C23B-0A4B-A37C-F304E94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8A4-3E9D-0D4B-97FD-A1A71BDE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47DE-72BC-6B4E-BC0A-3F1EBC2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166-6673-EB45-8D76-30CFBE1C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53E1-D4DE-7747-B6A5-E794538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8E08-B765-3C4E-B4A1-07F6BEE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1614-EDC0-B948-83C6-B70E9D8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666-097F-CD48-950F-8267A649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80D4-563D-3649-99D9-C7A0EF73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E7AA-131F-194B-B57F-050C9656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5372-918C-FD41-89B4-613444A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39DE-A878-1E4E-A685-EE58F4C5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6381-D10D-004F-8256-7377B11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F410-D12C-9941-9E1F-BBC3F38A6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E91BC-7F4A-344B-8CCE-9BD72B8E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BF3-8B6C-BC47-9505-8A3119FB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5FF5-C138-2541-8643-AA55722D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0541-63FA-F241-9072-BEB0C475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31D-E437-A54F-9A50-3585900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07D0-F777-6F4C-8BDB-61235C82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0A93-0236-BB4A-B1C9-564CC646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D8CC2-E481-6742-9BA1-A222806C8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8F1E-AC29-7C4A-A03E-5201016E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3DD4-8A80-584E-8253-155344B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6BA1-B473-1946-82FA-9BC42395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8FE6-3E0C-F94A-9A15-F15EE5D6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169B-F710-AB4B-9225-6D10EA04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57C8C-1BED-6C43-B942-B55CAA9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12CC6-3AA9-8E41-B26E-D6DEC16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830B9-AF13-A64E-AA70-D3261368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B2183-ECCC-D346-BCC8-3D169C8B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20F33-CF15-604D-B6EB-CB534F8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5CBA-07A3-9847-875F-13C1F28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384-A740-8F44-8D25-2F8A383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F3AA-8A9F-4747-9CB0-43470930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87E5-1784-6B47-BDCF-2B334613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0625D-409E-FD45-B218-F0D386A6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EC9C4-44D0-5A46-B746-A51B790F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D9425-10E2-E648-8088-BEAACE47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9450-8643-5947-B21C-E16FE3D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83E80-AB9F-C143-A006-41EED953A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ABE3-3FD9-3343-B405-C455215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2F0-BD2E-FF43-8D72-636E82D2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04EA-0A71-F843-B961-088CC4A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20FC1-BB13-604D-AA04-F4F4F20E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9175A-CFE0-8B4C-9FEE-D6C08B7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DD0E0-7255-EE42-A5A1-59591F28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DA4C-CB1C-9E40-9CE1-C47065AF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CAF8-9327-F54B-8A6F-A50D5568BC9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9965-5AC9-1C4F-91D8-3D4B49E0E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8CEB-5979-5147-8C6F-9D38A1474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CDF3-1AB8-F84B-9500-8FEAEE97F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80B8D-A43F-DD43-BB40-2529156CC9E9}"/>
              </a:ext>
            </a:extLst>
          </p:cNvPr>
          <p:cNvGrpSpPr/>
          <p:nvPr/>
        </p:nvGrpSpPr>
        <p:grpSpPr>
          <a:xfrm>
            <a:off x="1750195" y="0"/>
            <a:ext cx="7995779" cy="6858001"/>
            <a:chOff x="1750195" y="158751"/>
            <a:chExt cx="7995779" cy="6858001"/>
          </a:xfrm>
          <a:solidFill>
            <a:schemeClr val="bg1"/>
          </a:solidFill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710B90-1675-BE4B-8A50-AE0C1CC603B8}"/>
                </a:ext>
              </a:extLst>
            </p:cNvPr>
            <p:cNvGrpSpPr/>
            <p:nvPr/>
          </p:nvGrpSpPr>
          <p:grpSpPr>
            <a:xfrm>
              <a:off x="1750195" y="158751"/>
              <a:ext cx="7995779" cy="6858001"/>
              <a:chOff x="1750195" y="158751"/>
              <a:chExt cx="7995779" cy="6858001"/>
            </a:xfrm>
            <a:grpFill/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16EB7A8-692C-D14C-BAD4-1D012D03BF31}"/>
                  </a:ext>
                </a:extLst>
              </p:cNvPr>
              <p:cNvGrpSpPr/>
              <p:nvPr/>
            </p:nvGrpSpPr>
            <p:grpSpPr>
              <a:xfrm>
                <a:off x="1750195" y="158751"/>
                <a:ext cx="7995779" cy="6858001"/>
                <a:chOff x="1750195" y="158751"/>
                <a:chExt cx="7995779" cy="6858001"/>
              </a:xfrm>
              <a:grpFill/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33E61353-A506-FC43-A57F-C64BEF826D72}"/>
                    </a:ext>
                  </a:extLst>
                </p:cNvPr>
                <p:cNvGrpSpPr/>
                <p:nvPr/>
              </p:nvGrpSpPr>
              <p:grpSpPr>
                <a:xfrm>
                  <a:off x="1750195" y="158751"/>
                  <a:ext cx="7995779" cy="6858001"/>
                  <a:chOff x="1750195" y="1"/>
                  <a:chExt cx="7995779" cy="6858001"/>
                </a:xfrm>
                <a:grpFill/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9918DF2-B958-8740-9D3C-B8FFB9FE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750195" y="1"/>
                    <a:ext cx="7995779" cy="6858001"/>
                    <a:chOff x="1750195" y="1"/>
                    <a:chExt cx="7995779" cy="6858001"/>
                  </a:xfrm>
                  <a:grpFill/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AE5BC9BF-F9B2-BC4A-90AB-181A179707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50195" y="1"/>
                      <a:ext cx="7995779" cy="6858001"/>
                      <a:chOff x="1817929" y="0"/>
                      <a:chExt cx="7995779" cy="6858001"/>
                    </a:xfrm>
                    <a:grpFill/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6622BC2C-8D37-4E49-BF65-54BF21E65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7929" y="0"/>
                        <a:ext cx="7995779" cy="68580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6F389862-C04F-5A40-9753-0137FFF811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64222" y="0"/>
                        <a:ext cx="7449486" cy="6858000"/>
                        <a:chOff x="2364222" y="0"/>
                        <a:chExt cx="7449486" cy="6858000"/>
                      </a:xfrm>
                      <a:grpFill/>
                    </p:grpSpPr>
                    <p:pic>
                      <p:nvPicPr>
                        <p:cNvPr id="11" name="Picture 10" descr="Diagram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B9F32238-2041-CF44-9D44-70D88D0E6B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20148" y="0"/>
                          <a:ext cx="4551703" cy="6858000"/>
                        </a:xfrm>
                        <a:prstGeom prst="rect">
                          <a:avLst/>
                        </a:prstGeom>
                        <a:grpFill/>
                      </p:spPr>
                    </p:pic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13695F7E-29F2-674B-8510-D23971571F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64222" y="4486765"/>
                          <a:ext cx="1197764" cy="646331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Extension</a:t>
                          </a:r>
                        </a:p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springs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E0F818B4-0AEB-3148-8FF2-0C347D0C03DA}"/>
                            </a:ext>
                          </a:extLst>
                        </p:cNvPr>
                        <p:cNvCxnSpPr>
                          <a:cxnSpLocks/>
                          <a:stCxn id="12" idx="3"/>
                        </p:cNvCxnSpPr>
                        <p:nvPr/>
                      </p:nvCxnSpPr>
                      <p:spPr>
                        <a:xfrm flipV="1">
                          <a:off x="3561986" y="4570375"/>
                          <a:ext cx="844838" cy="239556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6B848C65-49E3-D544-96FB-B88DBF8AE3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21266" y="6050086"/>
                          <a:ext cx="1236236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Rear pivot</a:t>
                          </a:r>
                        </a:p>
                      </p:txBody>
                    </p: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28F69CA5-DF22-A146-A87F-4285138FE14E}"/>
                            </a:ext>
                          </a:extLst>
                        </p:cNvPr>
                        <p:cNvCxnSpPr>
                          <a:cxnSpLocks/>
                          <a:stCxn id="19" idx="3"/>
                        </p:cNvCxnSpPr>
                        <p:nvPr/>
                      </p:nvCxnSpPr>
                      <p:spPr>
                        <a:xfrm flipV="1">
                          <a:off x="4457502" y="6135369"/>
                          <a:ext cx="1350632" cy="99383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A51D89F4-595D-884A-8871-25F3C41804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86211" y="1878979"/>
                          <a:ext cx="736099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Rope</a:t>
                          </a:r>
                        </a:p>
                      </p:txBody>
                    </p: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7909AB01-9488-FE46-A5B6-A609FC99D901}"/>
                            </a:ext>
                          </a:extLst>
                        </p:cNvPr>
                        <p:cNvCxnSpPr>
                          <a:cxnSpLocks/>
                          <a:stCxn id="22" idx="2"/>
                        </p:cNvCxnSpPr>
                        <p:nvPr/>
                      </p:nvCxnSpPr>
                      <p:spPr>
                        <a:xfrm>
                          <a:off x="5254261" y="2248311"/>
                          <a:ext cx="150178" cy="361317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6D86F9CA-5D41-9240-9292-6CB71D6922FB}"/>
                            </a:ext>
                          </a:extLst>
                        </p:cNvPr>
                        <p:cNvCxnSpPr>
                          <a:cxnSpLocks/>
                          <a:stCxn id="31" idx="3"/>
                        </p:cNvCxnSpPr>
                        <p:nvPr/>
                      </p:nvCxnSpPr>
                      <p:spPr>
                        <a:xfrm>
                          <a:off x="4438675" y="3086959"/>
                          <a:ext cx="1067711" cy="308405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9B2EF17C-6AC2-4046-913E-AD74CFF6FF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55931" y="3292592"/>
                          <a:ext cx="1428596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Powermeter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8749F783-6602-4941-B723-08B1E100693D}"/>
                            </a:ext>
                          </a:extLst>
                        </p:cNvPr>
                        <p:cNvCxnSpPr>
                          <a:cxnSpLocks/>
                          <a:stCxn id="35" idx="1"/>
                        </p:cNvCxnSpPr>
                        <p:nvPr/>
                      </p:nvCxnSpPr>
                      <p:spPr>
                        <a:xfrm flipH="1">
                          <a:off x="6885223" y="3477258"/>
                          <a:ext cx="1370708" cy="369332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9" name="TextBox 38">
                          <a:extLst>
                            <a:ext uri="{FF2B5EF4-FFF2-40B4-BE49-F238E27FC236}">
                              <a16:creationId xmlns:a16="http://schemas.microsoft.com/office/drawing/2014/main" id="{6E77C7CF-18CF-284B-9BC7-20F4BD5D57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67141" y="2881772"/>
                          <a:ext cx="607859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IMU</a:t>
                          </a:r>
                        </a:p>
                      </p:txBody>
                    </p:sp>
                    <p:cxnSp>
                      <p:nvCxnSpPr>
                        <p:cNvPr id="40" name="Straight Arrow Connector 39">
                          <a:extLst>
                            <a:ext uri="{FF2B5EF4-FFF2-40B4-BE49-F238E27FC236}">
                              <a16:creationId xmlns:a16="http://schemas.microsoft.com/office/drawing/2014/main" id="{5B02735B-6E44-4642-8D64-94B5B810CA9A}"/>
                            </a:ext>
                          </a:extLst>
                        </p:cNvPr>
                        <p:cNvCxnSpPr>
                          <a:cxnSpLocks/>
                          <a:stCxn id="39" idx="1"/>
                        </p:cNvCxnSpPr>
                        <p:nvPr/>
                      </p:nvCxnSpPr>
                      <p:spPr>
                        <a:xfrm flipH="1">
                          <a:off x="6717947" y="3066438"/>
                          <a:ext cx="949194" cy="350141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C00C2080-FDCC-E440-9975-060B321398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39000" y="3984709"/>
                          <a:ext cx="1274708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Front pivot</a:t>
                          </a:r>
                        </a:p>
                      </p:txBody>
                    </p:sp>
                    <p:cxnSp>
                      <p:nvCxnSpPr>
                        <p:cNvPr id="44" name="Straight Arrow Connector 43">
                          <a:extLst>
                            <a:ext uri="{FF2B5EF4-FFF2-40B4-BE49-F238E27FC236}">
                              <a16:creationId xmlns:a16="http://schemas.microsoft.com/office/drawing/2014/main" id="{928E3A06-B6C6-E345-86FC-8855662CC835}"/>
                            </a:ext>
                          </a:extLst>
                        </p:cNvPr>
                        <p:cNvCxnSpPr>
                          <a:cxnSpLocks/>
                          <a:stCxn id="43" idx="1"/>
                        </p:cNvCxnSpPr>
                        <p:nvPr/>
                      </p:nvCxnSpPr>
                      <p:spPr>
                        <a:xfrm flipH="1">
                          <a:off x="7210318" y="4169375"/>
                          <a:ext cx="1328682" cy="401000"/>
                        </a:xfrm>
                        <a:prstGeom prst="straightConnector1">
                          <a:avLst/>
                        </a:prstGeom>
                        <a:grpFill/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08F49B01-6AA3-B04B-8249-AB5F362EEE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43503" y="2902293"/>
                          <a:ext cx="1095172" cy="3693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Flywheel</a:t>
                          </a:r>
                        </a:p>
                      </p:txBody>
                    </p:sp>
                  </p:grpSp>
                </p:grpSp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FA4453CB-3335-354A-A6D5-D3BF14347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800" y="6089650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33193548-9B82-7549-A6A6-6AC5DEC75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3350" y="2377021"/>
                      <a:ext cx="1277318" cy="1228493"/>
                    </a:xfrm>
                    <a:custGeom>
                      <a:avLst/>
                      <a:gdLst>
                        <a:gd name="connsiteX0" fmla="*/ 1277318 w 1277318"/>
                        <a:gd name="connsiteY0" fmla="*/ 76812 h 1228493"/>
                        <a:gd name="connsiteX1" fmla="*/ 241384 w 1277318"/>
                        <a:gd name="connsiteY1" fmla="*/ 7364 h 1228493"/>
                        <a:gd name="connsiteX2" fmla="*/ 15678 w 1277318"/>
                        <a:gd name="connsiteY2" fmla="*/ 233070 h 1228493"/>
                        <a:gd name="connsiteX3" fmla="*/ 21465 w 1277318"/>
                        <a:gd name="connsiteY3" fmla="*/ 771293 h 1228493"/>
                        <a:gd name="connsiteX4" fmla="*/ 38827 w 1277318"/>
                        <a:gd name="connsiteY4" fmla="*/ 1228493 h 12284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77318" h="1228493">
                          <a:moveTo>
                            <a:pt x="1277318" y="76812"/>
                          </a:moveTo>
                          <a:cubicBezTo>
                            <a:pt x="864487" y="29066"/>
                            <a:pt x="451657" y="-18679"/>
                            <a:pt x="241384" y="7364"/>
                          </a:cubicBezTo>
                          <a:cubicBezTo>
                            <a:pt x="31111" y="33407"/>
                            <a:pt x="52331" y="105749"/>
                            <a:pt x="15678" y="233070"/>
                          </a:cubicBezTo>
                          <a:cubicBezTo>
                            <a:pt x="-20975" y="360391"/>
                            <a:pt x="17607" y="605389"/>
                            <a:pt x="21465" y="771293"/>
                          </a:cubicBezTo>
                          <a:cubicBezTo>
                            <a:pt x="25323" y="937197"/>
                            <a:pt x="36898" y="1133967"/>
                            <a:pt x="38827" y="1228493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55610D85-376A-5F43-B8D4-8708EE1CF1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619466" y="2342663"/>
                      <a:ext cx="1282700" cy="1244600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0" name="Trapezoid 9">
                      <a:extLst>
                        <a:ext uri="{FF2B5EF4-FFF2-40B4-BE49-F238E27FC236}">
                          <a16:creationId xmlns:a16="http://schemas.microsoft.com/office/drawing/2014/main" id="{6DD0F687-F4FB-0A4C-84B1-F8E887748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4643" y="3605514"/>
                      <a:ext cx="559904" cy="446514"/>
                    </a:xfrm>
                    <a:prstGeom prst="trapezoid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B75EE3A-3EA0-5A43-BD49-93C7CF38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3198" y="3709488"/>
                      <a:ext cx="282793" cy="246221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A7850DC4-63F5-E743-AED9-7186569FA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0560" y="4570376"/>
                      <a:ext cx="27432" cy="27432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Can 4">
                      <a:extLst>
                        <a:ext uri="{FF2B5EF4-FFF2-40B4-BE49-F238E27FC236}">
                          <a16:creationId xmlns:a16="http://schemas.microsoft.com/office/drawing/2014/main" id="{AB3033C5-C6A1-6540-8210-EECC9C88CDE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413786" y="2568009"/>
                      <a:ext cx="630810" cy="366049"/>
                    </a:xfrm>
                    <a:prstGeom prst="can">
                      <a:avLst>
                        <a:gd name="adj" fmla="val 50000"/>
                      </a:avLst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9D8CBA5D-B6FB-3A4F-88EA-EE198B562F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26627" y="5733043"/>
                    <a:ext cx="0" cy="653143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CA8025B3-8BDB-8949-952E-355AA97F6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180000" flipV="1">
                    <a:off x="2543139" y="6136105"/>
                    <a:ext cx="0" cy="653143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F83542F5-AAF6-3D46-8EFE-0F99D1BF40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340000" flipV="1">
                    <a:off x="2436367" y="5805623"/>
                    <a:ext cx="0" cy="653143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2988D4B-99B3-5348-ADEE-906E3D77AD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33497" y="5457111"/>
                    <a:ext cx="182880" cy="274320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A7A83AB-77C8-0D4B-91E9-593B978A361C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646" y="5605643"/>
                    <a:ext cx="182880" cy="274320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BEAA0FA-51F9-B848-B2EF-FF38456D4D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58605" y="6398947"/>
                    <a:ext cx="182880" cy="274320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81422EC-5BBA-604D-B171-7FB42C654154}"/>
                    </a:ext>
                  </a:extLst>
                </p:cNvPr>
                <p:cNvSpPr txBox="1"/>
                <p:nvPr/>
              </p:nvSpPr>
              <p:spPr>
                <a:xfrm rot="540000">
                  <a:off x="4169507" y="2371847"/>
                  <a:ext cx="40815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 m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837C67-C126-4E4B-90AD-BD6F212C4E42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>
                  <a:off x="4575147" y="2542272"/>
                  <a:ext cx="1298293" cy="202782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C3A92D2-AE46-1042-9889-22D672C84ACF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2891392" y="2272285"/>
                  <a:ext cx="1280627" cy="206137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E912C93-04BF-D341-8814-54EE1584C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00000" flipH="1">
                  <a:off x="2880851" y="2223716"/>
                  <a:ext cx="27432" cy="9144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A80E704-0965-E940-8542-AAA6C2CF7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00000" flipH="1">
                  <a:off x="5857950" y="2699335"/>
                  <a:ext cx="27432" cy="9144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5D2854F-348D-EA42-A777-E10EA4AAA610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" flipH="1">
                <a:off x="3019985" y="2469508"/>
                <a:ext cx="0" cy="109728"/>
              </a:xfrm>
              <a:prstGeom prst="line">
                <a:avLst/>
              </a:prstGeom>
              <a:grpFill/>
              <a:ln w="381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86F8BB-509A-2E45-AE13-656E35F6E94F}"/>
                  </a:ext>
                </a:extLst>
              </p:cNvPr>
              <p:cNvCxnSpPr>
                <a:cxnSpLocks/>
              </p:cNvCxnSpPr>
              <p:nvPr/>
            </p:nvCxnSpPr>
            <p:spPr>
              <a:xfrm rot="2160000" flipH="1">
                <a:off x="3019985" y="2259958"/>
                <a:ext cx="0" cy="109728"/>
              </a:xfrm>
              <a:prstGeom prst="line">
                <a:avLst/>
              </a:prstGeom>
              <a:grpFill/>
              <a:ln w="381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00009-D342-9B41-97E8-C6B1F9BD4032}"/>
                </a:ext>
              </a:extLst>
            </p:cNvPr>
            <p:cNvSpPr txBox="1"/>
            <p:nvPr/>
          </p:nvSpPr>
          <p:spPr>
            <a:xfrm>
              <a:off x="1750195" y="1419000"/>
              <a:ext cx="2330510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Wall-mounted pulley </a:t>
              </a:r>
            </a:p>
            <a:p>
              <a:r>
                <a:rPr 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n.b.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directly behind flywheel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AFD3028-FE4A-A147-8A83-AFC8E1F15F8A}"/>
                </a:ext>
              </a:extLst>
            </p:cNvPr>
            <p:cNvCxnSpPr>
              <a:cxnSpLocks/>
            </p:cNvCxnSpPr>
            <p:nvPr/>
          </p:nvCxnSpPr>
          <p:spPr>
            <a:xfrm>
              <a:off x="2641886" y="2033472"/>
              <a:ext cx="0" cy="4990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5EFA946-765E-304F-8B8B-D8131EE60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680" y="6135334"/>
              <a:ext cx="293958" cy="293958"/>
            </a:xfrm>
            <a:prstGeom prst="arc">
              <a:avLst>
                <a:gd name="adj1" fmla="val 16200000"/>
                <a:gd name="adj2" fmla="val 14318578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50651A-4D07-2146-85C0-5F675FF06BC5}"/>
                </a:ext>
              </a:extLst>
            </p:cNvPr>
            <p:cNvSpPr txBox="1"/>
            <p:nvPr/>
          </p:nvSpPr>
          <p:spPr>
            <a:xfrm>
              <a:off x="5350656" y="6417858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Clockwise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20</cp:revision>
  <dcterms:created xsi:type="dcterms:W3CDTF">2020-10-07T03:55:57Z</dcterms:created>
  <dcterms:modified xsi:type="dcterms:W3CDTF">2020-12-08T19:29:20Z</dcterms:modified>
</cp:coreProperties>
</file>