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13"/>
  </p:normalViewPr>
  <p:slideViewPr>
    <p:cSldViewPr snapToGrid="0" snapToObjects="1">
      <p:cViewPr>
        <p:scale>
          <a:sx n="100" d="100"/>
          <a:sy n="100" d="100"/>
        </p:scale>
        <p:origin x="464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6231B-70A9-504F-8326-601271E2E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A25A99-D39D-5048-A9F1-DC6F716BF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F50B0-EE95-F643-9C35-C5B4E2686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CAF8-9327-F54B-8A6F-A50D5568BC9E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A292A-669E-4848-A0E2-DC4C04562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49177-1889-6343-AB91-38120E975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CDF3-1AB8-F84B-9500-8FEAEE97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27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480E-8DA0-0247-94F3-15E5297A7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B2749-A15F-AF49-8268-42F7A39BA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0FE6F-DBC5-FA49-BD04-E49B1BCF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CAF8-9327-F54B-8A6F-A50D5568BC9E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298FB-0376-7640-BE7C-F13EC1604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8793C-88EB-CC41-8809-11B7F00D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CDF3-1AB8-F84B-9500-8FEAEE97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60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B9DC35-AF84-7E4E-90DD-D1BBF183A3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4E7A2-F9F9-9849-804C-658FC8EBD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8314A-3D5D-2F47-8B5F-276AB4015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CAF8-9327-F54B-8A6F-A50D5568BC9E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3779D-C23B-0A4B-A37C-F304E9436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CF8A4-3E9D-0D4B-97FD-A1A71BDE1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CDF3-1AB8-F84B-9500-8FEAEE97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21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D47DE-72BC-6B4E-BC0A-3F1EBC2A0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72166-6673-EB45-8D76-30CFBE1C6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253E1-D4DE-7747-B6A5-E7945384D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CAF8-9327-F54B-8A6F-A50D5568BC9E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98E08-B765-3C4E-B4A1-07F6BEEE5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E1614-EDC0-B948-83C6-B70E9D80E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CDF3-1AB8-F84B-9500-8FEAEE97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28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7B666-097F-CD48-950F-8267A6493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280D4-563D-3649-99D9-C7A0EF739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EE7AA-131F-194B-B57F-050C9656F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CAF8-9327-F54B-8A6F-A50D5568BC9E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05372-918C-FD41-89B4-613444A93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39DE-A878-1E4E-A685-EE58F4C58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CDF3-1AB8-F84B-9500-8FEAEE97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80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86381-D10D-004F-8256-7377B110C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AF410-D12C-9941-9E1F-BBC3F38A64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E91BC-7F4A-344B-8CCE-9BD72B8EB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6FBF3-8B6C-BC47-9505-8A3119FB1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CAF8-9327-F54B-8A6F-A50D5568BC9E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E5FF5-C138-2541-8643-AA55722D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00541-63FA-F241-9072-BEB0C4755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CDF3-1AB8-F84B-9500-8FEAEE97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4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5C31D-E437-A54F-9A50-35859003A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307D0-F777-6F4C-8BDB-61235C82E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D0A93-0236-BB4A-B1C9-564CC6467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0D8CC2-E481-6742-9BA1-A222806C88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7E8F1E-AC29-7C4A-A03E-5201016E9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5A3DD4-8A80-584E-8253-155344B59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CAF8-9327-F54B-8A6F-A50D5568BC9E}" type="datetimeFigureOut">
              <a:rPr lang="en-US" smtClean="0"/>
              <a:t>12/1/20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BF6BA1-B473-1946-82FA-9BC42395E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CA8FE6-3E0C-F94A-9A15-F15EE5D62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CDF3-1AB8-F84B-9500-8FEAEE97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1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169B-F710-AB4B-9225-6D10EA04D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357C8C-1BED-6C43-B942-B55CAA99C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CAF8-9327-F54B-8A6F-A50D5568BC9E}" type="datetimeFigureOut">
              <a:rPr lang="en-US" smtClean="0"/>
              <a:t>12/1/20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12CC6-3AA9-8E41-B26E-D6DEC1634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6830B9-AF13-A64E-AA70-D3261368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CDF3-1AB8-F84B-9500-8FEAEE97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22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4B2183-ECCC-D346-BCC8-3D169C8B0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CAF8-9327-F54B-8A6F-A50D5568BC9E}" type="datetimeFigureOut">
              <a:rPr lang="en-US" smtClean="0"/>
              <a:t>12/1/20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D20F33-CF15-604D-B6EB-CB534F8FB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D5CBA-07A3-9847-875F-13C1F28B8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CDF3-1AB8-F84B-9500-8FEAEE97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79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AE384-A740-8F44-8D25-2F8A38324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4F3AA-8A9F-4747-9CB0-434709300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2787E5-1784-6B47-BDCF-2B334613B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0625D-409E-FD45-B218-F0D386A66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CAF8-9327-F54B-8A6F-A50D5568BC9E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EC9C4-44D0-5A46-B746-A51B790F3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D9425-10E2-E648-8088-BEAACE478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CDF3-1AB8-F84B-9500-8FEAEE97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20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09450-8643-5947-B21C-E16FE3DAF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783E80-AB9F-C143-A006-41EED953AB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ABE3-3FD9-3343-B405-C45521584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4C2F0-BD2E-FF43-8D72-636E82D21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CAF8-9327-F54B-8A6F-A50D5568BC9E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704EA-0A71-F843-B961-088CC4A02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20FC1-BB13-604D-AA04-F4F4F20EF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CDF3-1AB8-F84B-9500-8FEAEE97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2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C9175A-CFE0-8B4C-9FEE-D6C08B7C5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DD0E0-7255-EE42-A5A1-59591F287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6DA4C-CB1C-9E40-9CE1-C47065AF2E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5CAF8-9327-F54B-8A6F-A50D5568BC9E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99965-5AC9-1C4F-91D8-3D4B49E0E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38CEB-5979-5147-8C6F-9D38A1474D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5CDF3-1AB8-F84B-9500-8FEAEE97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0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61710B90-1675-BE4B-8A50-AE0C1CC603B8}"/>
              </a:ext>
            </a:extLst>
          </p:cNvPr>
          <p:cNvGrpSpPr/>
          <p:nvPr/>
        </p:nvGrpSpPr>
        <p:grpSpPr>
          <a:xfrm>
            <a:off x="1744133" y="158750"/>
            <a:ext cx="8703733" cy="6858001"/>
            <a:chOff x="1744133" y="158750"/>
            <a:chExt cx="8703733" cy="6858001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16EB7A8-692C-D14C-BAD4-1D012D03BF31}"/>
                </a:ext>
              </a:extLst>
            </p:cNvPr>
            <p:cNvGrpSpPr/>
            <p:nvPr/>
          </p:nvGrpSpPr>
          <p:grpSpPr>
            <a:xfrm>
              <a:off x="1744133" y="158750"/>
              <a:ext cx="8703733" cy="6858001"/>
              <a:chOff x="1744133" y="158750"/>
              <a:chExt cx="8703733" cy="685800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33E61353-A506-FC43-A57F-C64BEF826D72}"/>
                  </a:ext>
                </a:extLst>
              </p:cNvPr>
              <p:cNvGrpSpPr/>
              <p:nvPr/>
            </p:nvGrpSpPr>
            <p:grpSpPr>
              <a:xfrm>
                <a:off x="1744133" y="158750"/>
                <a:ext cx="8703733" cy="6858001"/>
                <a:chOff x="1744133" y="0"/>
                <a:chExt cx="8703733" cy="6858001"/>
              </a:xfrm>
            </p:grpSpPr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49918DF2-B958-8740-9D3C-B8FFB9FEF6E7}"/>
                    </a:ext>
                  </a:extLst>
                </p:cNvPr>
                <p:cNvGrpSpPr/>
                <p:nvPr/>
              </p:nvGrpSpPr>
              <p:grpSpPr>
                <a:xfrm>
                  <a:off x="1744133" y="0"/>
                  <a:ext cx="8703733" cy="6858001"/>
                  <a:chOff x="1744133" y="0"/>
                  <a:chExt cx="8703733" cy="6858001"/>
                </a:xfrm>
              </p:grpSpPr>
              <p:grpSp>
                <p:nvGrpSpPr>
                  <p:cNvPr id="68" name="Group 67">
                    <a:extLst>
                      <a:ext uri="{FF2B5EF4-FFF2-40B4-BE49-F238E27FC236}">
                        <a16:creationId xmlns:a16="http://schemas.microsoft.com/office/drawing/2014/main" id="{AE5BC9BF-F9B2-BC4A-90AB-181A17970732}"/>
                      </a:ext>
                    </a:extLst>
                  </p:cNvPr>
                  <p:cNvGrpSpPr/>
                  <p:nvPr/>
                </p:nvGrpSpPr>
                <p:grpSpPr>
                  <a:xfrm>
                    <a:off x="1744133" y="0"/>
                    <a:ext cx="8703733" cy="6858001"/>
                    <a:chOff x="1811867" y="-1"/>
                    <a:chExt cx="8703733" cy="6858001"/>
                  </a:xfrm>
                </p:grpSpPr>
                <p:sp>
                  <p:nvSpPr>
                    <p:cNvPr id="67" name="Rectangle 66">
                      <a:extLst>
                        <a:ext uri="{FF2B5EF4-FFF2-40B4-BE49-F238E27FC236}">
                          <a16:creationId xmlns:a16="http://schemas.microsoft.com/office/drawing/2014/main" id="{6622BC2C-8D37-4E49-BF65-54BF21E65C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11867" y="-1"/>
                      <a:ext cx="8703733" cy="685799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grpSp>
                  <p:nvGrpSpPr>
                    <p:cNvPr id="66" name="Group 65">
                      <a:extLst>
                        <a:ext uri="{FF2B5EF4-FFF2-40B4-BE49-F238E27FC236}">
                          <a16:creationId xmlns:a16="http://schemas.microsoft.com/office/drawing/2014/main" id="{6F389862-C04F-5A40-9753-0137FFF811B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66440" y="0"/>
                      <a:ext cx="7647268" cy="6858000"/>
                      <a:chOff x="2166440" y="0"/>
                      <a:chExt cx="7647268" cy="6858000"/>
                    </a:xfrm>
                    <a:solidFill>
                      <a:schemeClr val="bg1"/>
                    </a:solidFill>
                  </p:grpSpPr>
                  <p:pic>
                    <p:nvPicPr>
                      <p:cNvPr id="11" name="Picture 10" descr="Diagram&#10;&#10;Description automatically generated">
                        <a:extLst>
                          <a:ext uri="{FF2B5EF4-FFF2-40B4-BE49-F238E27FC236}">
                            <a16:creationId xmlns:a16="http://schemas.microsoft.com/office/drawing/2014/main" id="{B9F32238-2041-CF44-9D44-70D88D0E6B9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20148" y="0"/>
                        <a:ext cx="4551703" cy="6858000"/>
                      </a:xfrm>
                      <a:prstGeom prst="rect">
                        <a:avLst/>
                      </a:prstGeom>
                      <a:grpFill/>
                    </p:spPr>
                  </p:pic>
                  <p:sp>
                    <p:nvSpPr>
                      <p:cNvPr id="12" name="TextBox 11">
                        <a:extLst>
                          <a:ext uri="{FF2B5EF4-FFF2-40B4-BE49-F238E27FC236}">
                            <a16:creationId xmlns:a16="http://schemas.microsoft.com/office/drawing/2014/main" id="{13695F7E-29F2-674B-8510-D23971571FA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364222" y="4486765"/>
                        <a:ext cx="1197764" cy="646331"/>
                      </a:xfrm>
                      <a:prstGeom prst="rect">
                        <a:avLst/>
                      </a:prstGeom>
                      <a:grp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Extension</a:t>
                        </a:r>
                      </a:p>
                      <a:p>
                        <a:r>
                          <a: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springs</a:t>
                        </a:r>
                      </a:p>
                    </p:txBody>
                  </p:sp>
                  <p:cxnSp>
                    <p:nvCxnSpPr>
                      <p:cNvPr id="14" name="Straight Arrow Connector 13">
                        <a:extLst>
                          <a:ext uri="{FF2B5EF4-FFF2-40B4-BE49-F238E27FC236}">
                            <a16:creationId xmlns:a16="http://schemas.microsoft.com/office/drawing/2014/main" id="{E0F818B4-0AEB-3148-8FF2-0C347D0C03DA}"/>
                          </a:ext>
                        </a:extLst>
                      </p:cNvPr>
                      <p:cNvCxnSpPr>
                        <a:cxnSpLocks/>
                        <a:stCxn id="12" idx="3"/>
                      </p:cNvCxnSpPr>
                      <p:nvPr/>
                    </p:nvCxnSpPr>
                    <p:spPr>
                      <a:xfrm flipV="1">
                        <a:off x="3561986" y="4570375"/>
                        <a:ext cx="844838" cy="239556"/>
                      </a:xfrm>
                      <a:prstGeom prst="straightConnector1">
                        <a:avLst/>
                      </a:prstGeom>
                      <a:grpFill/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9" name="TextBox 18">
                        <a:extLst>
                          <a:ext uri="{FF2B5EF4-FFF2-40B4-BE49-F238E27FC236}">
                            <a16:creationId xmlns:a16="http://schemas.microsoft.com/office/drawing/2014/main" id="{6B848C65-49E3-D544-96FB-B88DBF8AE3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21266" y="6050086"/>
                        <a:ext cx="1236236" cy="369332"/>
                      </a:xfrm>
                      <a:prstGeom prst="rect">
                        <a:avLst/>
                      </a:prstGeom>
                      <a:grp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Rear pivot</a:t>
                        </a:r>
                      </a:p>
                    </p:txBody>
                  </p:sp>
                  <p:cxnSp>
                    <p:nvCxnSpPr>
                      <p:cNvPr id="20" name="Straight Arrow Connector 19">
                        <a:extLst>
                          <a:ext uri="{FF2B5EF4-FFF2-40B4-BE49-F238E27FC236}">
                            <a16:creationId xmlns:a16="http://schemas.microsoft.com/office/drawing/2014/main" id="{28F69CA5-DF22-A146-A87F-4285138FE14E}"/>
                          </a:ext>
                        </a:extLst>
                      </p:cNvPr>
                      <p:cNvCxnSpPr>
                        <a:cxnSpLocks/>
                        <a:stCxn id="19" idx="3"/>
                      </p:cNvCxnSpPr>
                      <p:nvPr/>
                    </p:nvCxnSpPr>
                    <p:spPr>
                      <a:xfrm flipV="1">
                        <a:off x="4457502" y="6135369"/>
                        <a:ext cx="1350632" cy="99383"/>
                      </a:xfrm>
                      <a:prstGeom prst="straightConnector1">
                        <a:avLst/>
                      </a:prstGeom>
                      <a:grpFill/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2" name="TextBox 21">
                        <a:extLst>
                          <a:ext uri="{FF2B5EF4-FFF2-40B4-BE49-F238E27FC236}">
                            <a16:creationId xmlns:a16="http://schemas.microsoft.com/office/drawing/2014/main" id="{A51D89F4-595D-884A-8871-25F3C41804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166440" y="435748"/>
                        <a:ext cx="2223686" cy="1200329"/>
                      </a:xfrm>
                      <a:prstGeom prst="rect">
                        <a:avLst/>
                      </a:prstGeom>
                      <a:grp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Friction cord </a:t>
                        </a:r>
                      </a:p>
                      <a:p>
                        <a:r>
                          <a: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attached to </a:t>
                        </a:r>
                      </a:p>
                      <a:p>
                        <a:r>
                          <a: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hanging mass via </a:t>
                        </a:r>
                      </a:p>
                      <a:p>
                        <a:r>
                          <a: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wall-mounted pulley</a:t>
                        </a:r>
                      </a:p>
                    </p:txBody>
                  </p:sp>
                  <p:cxnSp>
                    <p:nvCxnSpPr>
                      <p:cNvPr id="23" name="Straight Arrow Connector 22">
                        <a:extLst>
                          <a:ext uri="{FF2B5EF4-FFF2-40B4-BE49-F238E27FC236}">
                            <a16:creationId xmlns:a16="http://schemas.microsoft.com/office/drawing/2014/main" id="{7909AB01-9488-FE46-A5B6-A609FC99D901}"/>
                          </a:ext>
                        </a:extLst>
                      </p:cNvPr>
                      <p:cNvCxnSpPr>
                        <a:cxnSpLocks/>
                        <a:stCxn id="22" idx="2"/>
                        <a:endCxn id="9" idx="0"/>
                      </p:cNvCxnSpPr>
                      <p:nvPr/>
                    </p:nvCxnSpPr>
                    <p:spPr>
                      <a:xfrm>
                        <a:off x="3278283" y="1636077"/>
                        <a:ext cx="50267" cy="706585"/>
                      </a:xfrm>
                      <a:prstGeom prst="straightConnector1">
                        <a:avLst/>
                      </a:prstGeom>
                      <a:grpFill/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1" name="TextBox 30">
                        <a:extLst>
                          <a:ext uri="{FF2B5EF4-FFF2-40B4-BE49-F238E27FC236}">
                            <a16:creationId xmlns:a16="http://schemas.microsoft.com/office/drawing/2014/main" id="{08F49B01-6AA3-B04B-8249-AB5F362EEE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321935" y="2830520"/>
                        <a:ext cx="1095172" cy="369332"/>
                      </a:xfrm>
                      <a:prstGeom prst="rect">
                        <a:avLst/>
                      </a:prstGeom>
                      <a:grp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Flywheel</a:t>
                        </a:r>
                      </a:p>
                    </p:txBody>
                  </p:sp>
                  <p:cxnSp>
                    <p:nvCxnSpPr>
                      <p:cNvPr id="32" name="Straight Arrow Connector 31">
                        <a:extLst>
                          <a:ext uri="{FF2B5EF4-FFF2-40B4-BE49-F238E27FC236}">
                            <a16:creationId xmlns:a16="http://schemas.microsoft.com/office/drawing/2014/main" id="{6D86F9CA-5D41-9240-9292-6CB71D6922FB}"/>
                          </a:ext>
                        </a:extLst>
                      </p:cNvPr>
                      <p:cNvCxnSpPr>
                        <a:cxnSpLocks/>
                        <a:stCxn id="31" idx="3"/>
                      </p:cNvCxnSpPr>
                      <p:nvPr/>
                    </p:nvCxnSpPr>
                    <p:spPr>
                      <a:xfrm>
                        <a:off x="4417107" y="3015186"/>
                        <a:ext cx="1093044" cy="311565"/>
                      </a:xfrm>
                      <a:prstGeom prst="straightConnector1">
                        <a:avLst/>
                      </a:prstGeom>
                      <a:grpFill/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5" name="TextBox 34">
                        <a:extLst>
                          <a:ext uri="{FF2B5EF4-FFF2-40B4-BE49-F238E27FC236}">
                            <a16:creationId xmlns:a16="http://schemas.microsoft.com/office/drawing/2014/main" id="{9B2EF17C-6AC2-4046-913E-AD74CFF6FF2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255931" y="3292592"/>
                        <a:ext cx="1428596" cy="369332"/>
                      </a:xfrm>
                      <a:prstGeom prst="rect">
                        <a:avLst/>
                      </a:prstGeom>
                      <a:grp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 err="1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Powermeter</a:t>
                        </a:r>
                        <a:endParaRPr lang="en-US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cxnSp>
                    <p:nvCxnSpPr>
                      <p:cNvPr id="36" name="Straight Arrow Connector 35">
                        <a:extLst>
                          <a:ext uri="{FF2B5EF4-FFF2-40B4-BE49-F238E27FC236}">
                            <a16:creationId xmlns:a16="http://schemas.microsoft.com/office/drawing/2014/main" id="{8749F783-6602-4941-B723-08B1E100693D}"/>
                          </a:ext>
                        </a:extLst>
                      </p:cNvPr>
                      <p:cNvCxnSpPr>
                        <a:cxnSpLocks/>
                        <a:stCxn id="35" idx="1"/>
                      </p:cNvCxnSpPr>
                      <p:nvPr/>
                    </p:nvCxnSpPr>
                    <p:spPr>
                      <a:xfrm flipH="1">
                        <a:off x="6885223" y="3477258"/>
                        <a:ext cx="1370708" cy="369332"/>
                      </a:xfrm>
                      <a:prstGeom prst="straightConnector1">
                        <a:avLst/>
                      </a:prstGeom>
                      <a:grpFill/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9" name="TextBox 38">
                        <a:extLst>
                          <a:ext uri="{FF2B5EF4-FFF2-40B4-BE49-F238E27FC236}">
                            <a16:creationId xmlns:a16="http://schemas.microsoft.com/office/drawing/2014/main" id="{6E77C7CF-18CF-284B-9BC7-20F4BD5D576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67141" y="2881772"/>
                        <a:ext cx="607859" cy="369332"/>
                      </a:xfrm>
                      <a:prstGeom prst="rect">
                        <a:avLst/>
                      </a:prstGeom>
                      <a:grp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IMU</a:t>
                        </a:r>
                      </a:p>
                    </p:txBody>
                  </p:sp>
                  <p:cxnSp>
                    <p:nvCxnSpPr>
                      <p:cNvPr id="40" name="Straight Arrow Connector 39">
                        <a:extLst>
                          <a:ext uri="{FF2B5EF4-FFF2-40B4-BE49-F238E27FC236}">
                            <a16:creationId xmlns:a16="http://schemas.microsoft.com/office/drawing/2014/main" id="{5B02735B-6E44-4642-8D64-94B5B810CA9A}"/>
                          </a:ext>
                        </a:extLst>
                      </p:cNvPr>
                      <p:cNvCxnSpPr>
                        <a:cxnSpLocks/>
                        <a:stCxn id="39" idx="1"/>
                      </p:cNvCxnSpPr>
                      <p:nvPr/>
                    </p:nvCxnSpPr>
                    <p:spPr>
                      <a:xfrm flipH="1">
                        <a:off x="6703033" y="3066438"/>
                        <a:ext cx="964108" cy="392835"/>
                      </a:xfrm>
                      <a:prstGeom prst="straightConnector1">
                        <a:avLst/>
                      </a:prstGeom>
                      <a:grpFill/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3" name="TextBox 42">
                        <a:extLst>
                          <a:ext uri="{FF2B5EF4-FFF2-40B4-BE49-F238E27FC236}">
                            <a16:creationId xmlns:a16="http://schemas.microsoft.com/office/drawing/2014/main" id="{C00C2080-FDCC-E440-9975-060B321398D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539000" y="3984709"/>
                        <a:ext cx="1274708" cy="369332"/>
                      </a:xfrm>
                      <a:prstGeom prst="rect">
                        <a:avLst/>
                      </a:prstGeom>
                      <a:grp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Front pivot</a:t>
                        </a:r>
                      </a:p>
                    </p:txBody>
                  </p:sp>
                  <p:cxnSp>
                    <p:nvCxnSpPr>
                      <p:cNvPr id="44" name="Straight Arrow Connector 43">
                        <a:extLst>
                          <a:ext uri="{FF2B5EF4-FFF2-40B4-BE49-F238E27FC236}">
                            <a16:creationId xmlns:a16="http://schemas.microsoft.com/office/drawing/2014/main" id="{928E3A06-B6C6-E345-86FC-8855662CC835}"/>
                          </a:ext>
                        </a:extLst>
                      </p:cNvPr>
                      <p:cNvCxnSpPr>
                        <a:cxnSpLocks/>
                        <a:stCxn id="43" idx="1"/>
                      </p:cNvCxnSpPr>
                      <p:nvPr/>
                    </p:nvCxnSpPr>
                    <p:spPr>
                      <a:xfrm flipH="1">
                        <a:off x="7197739" y="4169375"/>
                        <a:ext cx="1341261" cy="438251"/>
                      </a:xfrm>
                      <a:prstGeom prst="straightConnector1">
                        <a:avLst/>
                      </a:prstGeom>
                      <a:grpFill/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9" name="TextBox 48">
                        <a:extLst>
                          <a:ext uri="{FF2B5EF4-FFF2-40B4-BE49-F238E27FC236}">
                            <a16:creationId xmlns:a16="http://schemas.microsoft.com/office/drawing/2014/main" id="{6D081479-574B-BB4A-AFD0-3B0DB51117F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397251" y="5481713"/>
                        <a:ext cx="1326004" cy="646331"/>
                      </a:xfrm>
                      <a:prstGeom prst="rect">
                        <a:avLst/>
                      </a:prstGeom>
                      <a:grp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Ergometer </a:t>
                        </a:r>
                      </a:p>
                      <a:p>
                        <a:r>
                          <a: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frame</a:t>
                        </a:r>
                      </a:p>
                    </p:txBody>
                  </p:sp>
                  <p:cxnSp>
                    <p:nvCxnSpPr>
                      <p:cNvPr id="53" name="Straight Arrow Connector 52">
                        <a:extLst>
                          <a:ext uri="{FF2B5EF4-FFF2-40B4-BE49-F238E27FC236}">
                            <a16:creationId xmlns:a16="http://schemas.microsoft.com/office/drawing/2014/main" id="{898566B5-7BE5-AD48-94C4-29660FA1E5BD}"/>
                          </a:ext>
                        </a:extLst>
                      </p:cNvPr>
                      <p:cNvCxnSpPr>
                        <a:cxnSpLocks/>
                        <a:stCxn id="49" idx="1"/>
                      </p:cNvCxnSpPr>
                      <p:nvPr/>
                    </p:nvCxnSpPr>
                    <p:spPr>
                      <a:xfrm flipH="1" flipV="1">
                        <a:off x="6163735" y="5115077"/>
                        <a:ext cx="2233516" cy="689802"/>
                      </a:xfrm>
                      <a:prstGeom prst="straightConnector1">
                        <a:avLst/>
                      </a:prstGeom>
                      <a:grpFill/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2" name="Oval 1">
                    <a:extLst>
                      <a:ext uri="{FF2B5EF4-FFF2-40B4-BE49-F238E27FC236}">
                        <a16:creationId xmlns:a16="http://schemas.microsoft.com/office/drawing/2014/main" id="{FA4453CB-3335-354A-A6D5-D3BF14347C8C}"/>
                      </a:ext>
                    </a:extLst>
                  </p:cNvPr>
                  <p:cNvSpPr/>
                  <p:nvPr/>
                </p:nvSpPr>
                <p:spPr>
                  <a:xfrm>
                    <a:off x="5765800" y="608965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" name="Can 4">
                    <a:extLst>
                      <a:ext uri="{FF2B5EF4-FFF2-40B4-BE49-F238E27FC236}">
                        <a16:creationId xmlns:a16="http://schemas.microsoft.com/office/drawing/2014/main" id="{AB3033C5-C6A1-6540-8210-EECC9C88CDE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386678" y="2595117"/>
                    <a:ext cx="630810" cy="311833"/>
                  </a:xfrm>
                  <a:prstGeom prst="can">
                    <a:avLst>
                      <a:gd name="adj" fmla="val 50000"/>
                    </a:avLst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Freeform 7">
                    <a:extLst>
                      <a:ext uri="{FF2B5EF4-FFF2-40B4-BE49-F238E27FC236}">
                        <a16:creationId xmlns:a16="http://schemas.microsoft.com/office/drawing/2014/main" id="{33193548-9B82-7549-A6A6-6AC5DEC75251}"/>
                      </a:ext>
                    </a:extLst>
                  </p:cNvPr>
                  <p:cNvSpPr/>
                  <p:nvPr/>
                </p:nvSpPr>
                <p:spPr>
                  <a:xfrm>
                    <a:off x="2623350" y="2377021"/>
                    <a:ext cx="1277318" cy="1228493"/>
                  </a:xfrm>
                  <a:custGeom>
                    <a:avLst/>
                    <a:gdLst>
                      <a:gd name="connsiteX0" fmla="*/ 1277318 w 1277318"/>
                      <a:gd name="connsiteY0" fmla="*/ 76812 h 1228493"/>
                      <a:gd name="connsiteX1" fmla="*/ 241384 w 1277318"/>
                      <a:gd name="connsiteY1" fmla="*/ 7364 h 1228493"/>
                      <a:gd name="connsiteX2" fmla="*/ 15678 w 1277318"/>
                      <a:gd name="connsiteY2" fmla="*/ 233070 h 1228493"/>
                      <a:gd name="connsiteX3" fmla="*/ 21465 w 1277318"/>
                      <a:gd name="connsiteY3" fmla="*/ 771293 h 1228493"/>
                      <a:gd name="connsiteX4" fmla="*/ 38827 w 1277318"/>
                      <a:gd name="connsiteY4" fmla="*/ 1228493 h 1228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77318" h="1228493">
                        <a:moveTo>
                          <a:pt x="1277318" y="76812"/>
                        </a:moveTo>
                        <a:cubicBezTo>
                          <a:pt x="864487" y="29066"/>
                          <a:pt x="451657" y="-18679"/>
                          <a:pt x="241384" y="7364"/>
                        </a:cubicBezTo>
                        <a:cubicBezTo>
                          <a:pt x="31111" y="33407"/>
                          <a:pt x="52331" y="105749"/>
                          <a:pt x="15678" y="233070"/>
                        </a:cubicBezTo>
                        <a:cubicBezTo>
                          <a:pt x="-20975" y="360391"/>
                          <a:pt x="17607" y="605389"/>
                          <a:pt x="21465" y="771293"/>
                        </a:cubicBezTo>
                        <a:cubicBezTo>
                          <a:pt x="25323" y="937197"/>
                          <a:pt x="36898" y="1133967"/>
                          <a:pt x="38827" y="1228493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9" name="Picture 8">
                    <a:extLst>
                      <a:ext uri="{FF2B5EF4-FFF2-40B4-BE49-F238E27FC236}">
                        <a16:creationId xmlns:a16="http://schemas.microsoft.com/office/drawing/2014/main" id="{55610D85-376A-5F43-B8D4-8708EE1CF17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2619466" y="2342663"/>
                    <a:ext cx="1282700" cy="1244600"/>
                  </a:xfrm>
                  <a:prstGeom prst="rect">
                    <a:avLst/>
                  </a:prstGeom>
                </p:spPr>
              </p:pic>
              <p:sp>
                <p:nvSpPr>
                  <p:cNvPr id="10" name="Trapezoid 9">
                    <a:extLst>
                      <a:ext uri="{FF2B5EF4-FFF2-40B4-BE49-F238E27FC236}">
                        <a16:creationId xmlns:a16="http://schemas.microsoft.com/office/drawing/2014/main" id="{6DD0F687-F4FB-0A4C-84B1-F8E887748EA8}"/>
                      </a:ext>
                    </a:extLst>
                  </p:cNvPr>
                  <p:cNvSpPr/>
                  <p:nvPr/>
                </p:nvSpPr>
                <p:spPr>
                  <a:xfrm>
                    <a:off x="2427832" y="3599727"/>
                    <a:ext cx="479744" cy="446514"/>
                  </a:xfrm>
                  <a:prstGeom prst="trapezoid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9B75EE3A-3EA0-5A43-BD49-93C7CF38A964}"/>
                      </a:ext>
                    </a:extLst>
                  </p:cNvPr>
                  <p:cNvSpPr txBox="1"/>
                  <p:nvPr/>
                </p:nvSpPr>
                <p:spPr>
                  <a:xfrm>
                    <a:off x="2575207" y="3708091"/>
                    <a:ext cx="184994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dirty="0" err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lb</a:t>
                    </a:r>
                    <a:endParaRPr lang="en-US" sz="16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A7850DC4-63F5-E743-AED9-7186569FAE60}"/>
                      </a:ext>
                    </a:extLst>
                  </p:cNvPr>
                  <p:cNvSpPr/>
                  <p:nvPr/>
                </p:nvSpPr>
                <p:spPr>
                  <a:xfrm>
                    <a:off x="7080560" y="4570376"/>
                    <a:ext cx="27432" cy="2743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4" name="Straight Arrow Connector 3">
                  <a:extLst>
                    <a:ext uri="{FF2B5EF4-FFF2-40B4-BE49-F238E27FC236}">
                      <a16:creationId xmlns:a16="http://schemas.microsoft.com/office/drawing/2014/main" id="{9D8CBA5D-B6FB-3A4F-88EA-EE198B562F9F}"/>
                    </a:ext>
                  </a:extLst>
                </p:cNvPr>
                <p:cNvCxnSpPr/>
                <p:nvPr/>
              </p:nvCxnSpPr>
              <p:spPr>
                <a:xfrm flipV="1">
                  <a:off x="2226627" y="5733043"/>
                  <a:ext cx="0" cy="653143"/>
                </a:xfrm>
                <a:prstGeom prst="straightConnector1">
                  <a:avLst/>
                </a:prstGeom>
                <a:ln w="127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CA8025B3-8BDB-8949-952E-355AA97F67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6180000" flipV="1">
                  <a:off x="2543139" y="6136105"/>
                  <a:ext cx="0" cy="653143"/>
                </a:xfrm>
                <a:prstGeom prst="straightConnector1">
                  <a:avLst/>
                </a:prstGeom>
                <a:ln w="12700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F83542F5-AAF6-3D46-8EFE-0F99D1BF40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340000" flipV="1">
                  <a:off x="2436367" y="5805623"/>
                  <a:ext cx="0" cy="653143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2988D4B-99B3-5348-ADEE-906E3D77AD68}"/>
                    </a:ext>
                  </a:extLst>
                </p:cNvPr>
                <p:cNvSpPr txBox="1"/>
                <p:nvPr/>
              </p:nvSpPr>
              <p:spPr>
                <a:xfrm>
                  <a:off x="2133497" y="5457111"/>
                  <a:ext cx="182880" cy="27432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lang="en-US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z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7A7A83AB-77C8-0D4B-91E9-593B978A361C}"/>
                    </a:ext>
                  </a:extLst>
                </p:cNvPr>
                <p:cNvSpPr txBox="1"/>
                <p:nvPr/>
              </p:nvSpPr>
              <p:spPr>
                <a:xfrm>
                  <a:off x="2608646" y="5605643"/>
                  <a:ext cx="182880" cy="27432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lang="en-US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x</a:t>
                  </a: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FBEAA0FA-51F9-B848-B2EF-FF38456D4D6F}"/>
                    </a:ext>
                  </a:extLst>
                </p:cNvPr>
                <p:cNvSpPr txBox="1"/>
                <p:nvPr/>
              </p:nvSpPr>
              <p:spPr>
                <a:xfrm>
                  <a:off x="2858605" y="6398947"/>
                  <a:ext cx="182880" cy="27432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lang="en-US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y</a:t>
                  </a:r>
                </a:p>
              </p:txBody>
            </p: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81422EC-5BBA-604D-B171-7FB42C654154}"/>
                  </a:ext>
                </a:extLst>
              </p:cNvPr>
              <p:cNvSpPr txBox="1"/>
              <p:nvPr/>
            </p:nvSpPr>
            <p:spPr>
              <a:xfrm rot="540000">
                <a:off x="4169507" y="2395172"/>
                <a:ext cx="4081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3 m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4837C67-C126-4E4B-90AD-BD6F212C4E42}"/>
                  </a:ext>
                </a:extLst>
              </p:cNvPr>
              <p:cNvCxnSpPr>
                <a:cxnSpLocks/>
                <a:stCxn id="45" idx="3"/>
              </p:cNvCxnSpPr>
              <p:nvPr/>
            </p:nvCxnSpPr>
            <p:spPr>
              <a:xfrm>
                <a:off x="4575147" y="2565597"/>
                <a:ext cx="1298293" cy="20278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C3A92D2-AE46-1042-9889-22D672C84ACF}"/>
                  </a:ext>
                </a:extLst>
              </p:cNvPr>
              <p:cNvCxnSpPr>
                <a:cxnSpLocks/>
                <a:endCxn id="45" idx="1"/>
              </p:cNvCxnSpPr>
              <p:nvPr/>
            </p:nvCxnSpPr>
            <p:spPr>
              <a:xfrm>
                <a:off x="2891392" y="2295610"/>
                <a:ext cx="1280627" cy="20613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7E912C93-04BF-D341-8814-54EE1584C9B7}"/>
                  </a:ext>
                </a:extLst>
              </p:cNvPr>
              <p:cNvCxnSpPr>
                <a:cxnSpLocks/>
              </p:cNvCxnSpPr>
              <p:nvPr/>
            </p:nvCxnSpPr>
            <p:spPr>
              <a:xfrm rot="21300000" flipH="1">
                <a:off x="2880851" y="2247041"/>
                <a:ext cx="27432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6A80E704-0965-E940-8542-AAA6C2CF756E}"/>
                  </a:ext>
                </a:extLst>
              </p:cNvPr>
              <p:cNvCxnSpPr>
                <a:cxnSpLocks/>
              </p:cNvCxnSpPr>
              <p:nvPr/>
            </p:nvCxnSpPr>
            <p:spPr>
              <a:xfrm rot="21300000" flipH="1">
                <a:off x="5857950" y="2722660"/>
                <a:ext cx="27432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5D2854F-348D-EA42-A777-E10EA4AAA610}"/>
                </a:ext>
              </a:extLst>
            </p:cNvPr>
            <p:cNvCxnSpPr>
              <a:cxnSpLocks/>
            </p:cNvCxnSpPr>
            <p:nvPr/>
          </p:nvCxnSpPr>
          <p:spPr>
            <a:xfrm rot="2160000" flipH="1">
              <a:off x="3019985" y="2469508"/>
              <a:ext cx="0" cy="109728"/>
            </a:xfrm>
            <a:prstGeom prst="line">
              <a:avLst/>
            </a:prstGeom>
            <a:ln w="38100" cmpd="dbl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286F8BB-509A-2E45-AE13-656E35F6E94F}"/>
                </a:ext>
              </a:extLst>
            </p:cNvPr>
            <p:cNvCxnSpPr>
              <a:cxnSpLocks/>
            </p:cNvCxnSpPr>
            <p:nvPr/>
          </p:nvCxnSpPr>
          <p:spPr>
            <a:xfrm rot="2160000" flipH="1">
              <a:off x="3019985" y="2259958"/>
              <a:ext cx="0" cy="109728"/>
            </a:xfrm>
            <a:prstGeom prst="line">
              <a:avLst/>
            </a:prstGeom>
            <a:ln w="38100" cmpd="dbl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92929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26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 Ross Wilkinson</dc:creator>
  <cp:lastModifiedBy>Mr Ross Wilkinson</cp:lastModifiedBy>
  <cp:revision>14</cp:revision>
  <dcterms:created xsi:type="dcterms:W3CDTF">2020-10-07T03:55:57Z</dcterms:created>
  <dcterms:modified xsi:type="dcterms:W3CDTF">2020-12-01T22:53:32Z</dcterms:modified>
</cp:coreProperties>
</file>