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95" d="100"/>
          <a:sy n="95" d="100"/>
        </p:scale>
        <p:origin x="17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541C-8641-0D42-B9C7-DDB3860D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1B5F3-26DC-5C45-98AE-1D3777B1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662D-B033-3A44-AFF3-2B23310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A903-7022-D84C-809A-F931CBA3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D354-F206-9541-AC65-242F2635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EF9A-9BED-6F4B-B8A2-FB476804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439EE-A747-184C-B771-2A4BCA628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FD15-863A-BC45-9E05-ABB60D8B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F2E8-FCDC-EA42-A60F-D0EA0BA3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0712-F1B9-9E41-8166-4578339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DDE93-E256-2A45-A94E-24FAD51F6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F7BB5-67FE-3D41-A4CB-A2CB70F6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8615-5E83-3C44-B59F-215C500D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35DE-4D25-9541-A701-C5642D18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30C4-4F26-E244-8C39-1F69705A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37E1-734C-1A45-9538-57E3860A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A2BC-9529-6043-9A7D-294B72D6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C41E-5BCA-C940-97AF-B1F1DA9A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B70F-C0DE-C64E-8A5E-79A1B9BB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2F38-1A6D-994D-AA72-5FF3DD4B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605F-15D7-BD40-8577-DCFC32E1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332B-EF82-804E-8806-B5CFB12F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3EF5-7C67-A64F-A540-C8ECF0A4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827E-68DF-1548-8473-FCE95E87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0B45-13DC-3E48-B5FA-488ADB8B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0E2-CEB1-D348-B59C-A41C8E14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0F6B-482E-FF46-AF3C-94773153B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4D9AE-A48F-DD4D-8F73-FE97B712D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59980-C378-7D45-BFA1-F8A662FA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CBC0-82D3-B448-A982-B8C44EB6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ADEBB-B8F5-3C46-B1C7-5465BABD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2A47-A055-184F-B019-E7F87282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9C676-D3EC-BE4A-B16D-CB07CB53D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0FDE-D99A-CF45-8D6D-A20C40ABB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C840E-5BF4-3845-98A3-F94B06B8C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A39C5-CCEA-1D4A-BFF7-E1C1507F0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6C5E5-381A-CF4E-AF7D-A307E0C6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176D2-7B76-AE42-99AC-1EC4394A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1F98B-A6A1-BA44-82B0-2423A8C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6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A349-355B-6D40-96B0-8CA05F91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21791-4493-FD49-9C68-07ECD108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53113-6FC2-1440-A4A4-74EB1211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71D8F-86FD-034D-8241-15299EF0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27390-962A-E248-8FE2-98AC83B8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6E1D9-45F3-024F-A2DF-91B4749F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65BF4-D0BB-914E-A97B-5FC0D8C7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679-83E3-7D49-B332-6B8158E0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D9A0-DD88-3340-ADF6-F2D448F6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448A8-241C-FD48-9B0A-DBBC65778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52D09-F43F-014C-A690-19F44D0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E3FF-F2C8-5C44-B01A-3A69D9B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2BC1D-118E-724E-9EBF-B2A61289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1BF9-8077-434D-8430-08B280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67932-D277-544F-A6F7-8CA90226A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ABED0-1E62-8D42-BA1E-2AE7EB0C7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DADC6-6BCD-0C4A-B577-36A286F6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3ABEE-DCF7-B645-AE44-C3D92330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149C-1443-0445-9844-9221C7AD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1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43E05-19B1-F24B-92E6-2C460E2C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7E86C-3500-1B42-94E6-4C30FBD2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C1F5-124D-4D4A-AFFD-7B4F097AE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57C3-7CED-E141-B87F-66FACA16C35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CF47-117D-6943-A712-7757E3B2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34CE-FFB3-E845-99DF-D711364A5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4A7B-F96D-8C45-90F2-0C3F6F7A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4A27DEB-BA25-564B-8B45-2E6FE9D9D46A}"/>
              </a:ext>
            </a:extLst>
          </p:cNvPr>
          <p:cNvGrpSpPr/>
          <p:nvPr/>
        </p:nvGrpSpPr>
        <p:grpSpPr>
          <a:xfrm>
            <a:off x="2895600" y="1234440"/>
            <a:ext cx="6400800" cy="4389120"/>
            <a:chOff x="3063022" y="462786"/>
            <a:chExt cx="6400800" cy="43891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A64157-834F-9D45-BC68-6204A57CBE52}"/>
                </a:ext>
              </a:extLst>
            </p:cNvPr>
            <p:cNvSpPr txBox="1"/>
            <p:nvPr/>
          </p:nvSpPr>
          <p:spPr>
            <a:xfrm>
              <a:off x="3063022" y="462786"/>
              <a:ext cx="3200400" cy="4389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What you might think you’re testing!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7F324A-A639-8742-9B05-D6473DD2DE8F}"/>
                </a:ext>
              </a:extLst>
            </p:cNvPr>
            <p:cNvSpPr txBox="1"/>
            <p:nvPr/>
          </p:nvSpPr>
          <p:spPr>
            <a:xfrm>
              <a:off x="6263422" y="462786"/>
              <a:ext cx="3200400" cy="4389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What you might really be testing!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617A13-C1B9-A646-A9E5-6E8634F9FD1E}"/>
                </a:ext>
              </a:extLst>
            </p:cNvPr>
            <p:cNvSpPr/>
            <p:nvPr/>
          </p:nvSpPr>
          <p:spPr>
            <a:xfrm>
              <a:off x="6499411" y="2057400"/>
              <a:ext cx="2743200" cy="274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0EAF11EB-48F3-C14D-BAC5-B5565351923E}"/>
                </a:ext>
              </a:extLst>
            </p:cNvPr>
            <p:cNvSpPr/>
            <p:nvPr/>
          </p:nvSpPr>
          <p:spPr>
            <a:xfrm>
              <a:off x="3291622" y="2057400"/>
              <a:ext cx="2743200" cy="2743200"/>
            </a:xfrm>
            <a:prstGeom prst="pie">
              <a:avLst>
                <a:gd name="adj1" fmla="val 16205940"/>
                <a:gd name="adj2" fmla="val 1619928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13ECC4-A155-CE4C-915C-A670872DA5DE}"/>
                </a:ext>
              </a:extLst>
            </p:cNvPr>
            <p:cNvSpPr txBox="1"/>
            <p:nvPr/>
          </p:nvSpPr>
          <p:spPr>
            <a:xfrm>
              <a:off x="4459480" y="3818239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DEDF6C-EB47-A543-8098-416E516A9A1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663222" y="1755450"/>
              <a:ext cx="0" cy="301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39B7EA-03C0-3D4E-9B00-A9B81736D3E0}"/>
                </a:ext>
              </a:extLst>
            </p:cNvPr>
            <p:cNvSpPr txBox="1"/>
            <p:nvPr/>
          </p:nvSpPr>
          <p:spPr>
            <a:xfrm>
              <a:off x="4459480" y="1386117"/>
              <a:ext cx="436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570564D2-F715-4E4E-9672-298C602A13D3}"/>
                </a:ext>
              </a:extLst>
            </p:cNvPr>
            <p:cNvSpPr/>
            <p:nvPr/>
          </p:nvSpPr>
          <p:spPr>
            <a:xfrm>
              <a:off x="6505469" y="2057400"/>
              <a:ext cx="2743200" cy="2743200"/>
            </a:xfrm>
            <a:prstGeom prst="pie">
              <a:avLst>
                <a:gd name="adj1" fmla="val 18135594"/>
                <a:gd name="adj2" fmla="val 143280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DC1A14-352B-5C4A-9C7B-10431C23E831}"/>
                </a:ext>
              </a:extLst>
            </p:cNvPr>
            <p:cNvSpPr txBox="1"/>
            <p:nvPr/>
          </p:nvSpPr>
          <p:spPr>
            <a:xfrm>
              <a:off x="7626928" y="3818239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5D8B5D-34F3-2647-BC5C-9F8D728BC98D}"/>
                </a:ext>
              </a:extLst>
            </p:cNvPr>
            <p:cNvSpPr txBox="1"/>
            <p:nvPr/>
          </p:nvSpPr>
          <p:spPr>
            <a:xfrm>
              <a:off x="7626928" y="2407123"/>
              <a:ext cx="436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417C53-0B7D-CC4A-B746-E8C59E356D17}"/>
                </a:ext>
              </a:extLst>
            </p:cNvPr>
            <p:cNvSpPr txBox="1"/>
            <p:nvPr/>
          </p:nvSpPr>
          <p:spPr>
            <a:xfrm>
              <a:off x="6499411" y="1411069"/>
              <a:ext cx="2735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± Smallest detectable effect size</a:t>
              </a:r>
              <a:endPara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14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Ross Wilkinson</dc:creator>
  <cp:lastModifiedBy>Mr Ross Wilkinson</cp:lastModifiedBy>
  <cp:revision>3</cp:revision>
  <dcterms:created xsi:type="dcterms:W3CDTF">2021-06-25T20:25:00Z</dcterms:created>
  <dcterms:modified xsi:type="dcterms:W3CDTF">2021-06-25T20:54:34Z</dcterms:modified>
</cp:coreProperties>
</file>