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A4256-F1C3-8042-83ED-C3815018AF4B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CD7A-67DA-454D-89A0-2222EAC3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3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CD7A-67DA-454D-89A0-2222EAC3D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6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C0E1-9749-A845-A1EE-EE9CC3D2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5E73-F908-A545-901C-E42A8958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6770-A506-384D-857D-AD3F1C58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C9BA-1411-F84D-BB78-32C181AB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BB2A-8F98-7845-ACD3-8D481C7D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EB4-78CC-5541-B8CF-2FD7A5E0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F8A76-B3F0-6941-B1FC-C274A711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EB0D-9514-D54D-A93B-CEB2CC86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C060-516C-5E41-A4C5-2D35B951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95FF-CD05-8C42-B5B7-E9F6C90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9F57-C925-7C4E-A15E-FD06CC6D3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185F-AB14-9345-A2F4-84A1408B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0F30-4D0B-8549-9BB4-39326CB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02ED-3620-D346-AAE4-67675502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1DEE-4664-E04A-AD25-396D126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E064-CBDE-8C4F-8735-1D13B9C5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2305-1AE2-0742-93EF-05077462A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605F-53EA-5A41-9DE2-281761F9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1C07-B532-7B43-B9ED-B45198ED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BC5B-AD6E-784A-9121-139A7F15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935-B98D-604D-A285-FEDE16FC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35D6-601B-5F4F-BA3B-BB5D20E2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EAAF-DF33-2C49-B85B-B0483F9C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C60F-3789-4D48-951E-6685CE60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A01A-357D-3D4A-ADE3-84D76B0A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5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1682-03D9-824E-B2EC-2FC4E49A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217-F23C-4846-BDC4-4F39FD88B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AAC7-10CA-1E48-87F8-3874348D6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1E976-BC8B-F842-BD5B-32ADEEC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D2FDD-44CB-5044-95AF-C2CD61CA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ABCBD-2387-C94D-8F68-E689304B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A64-9167-5D46-BBF9-F8EF513F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3014-D098-3A49-BF2D-729AEB04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1C81A-E5E1-7449-A163-B9ADE3444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7227F-BF99-B542-BE69-D6E5153C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79EE1-81C7-1249-90AE-C904F1F4B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32DCC-D19F-4749-A86F-1D3EE7F4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0512D-4CB8-A747-A6CD-1CEF176A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603FB-19DA-F540-99E7-4D7498F4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CB84-1474-0A41-A503-1671974A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21560-1818-A74F-9413-D372C831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85D73-28A6-694B-AACE-2BC628F9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18AA4-A641-2D4F-BB46-E790A2D8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A3E6A-437E-2A44-8234-70B35BD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37C90-2C66-B543-819C-DB4F0E11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0AAB6-6BC8-214A-9F8E-BAD7AB8B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8AE4-F208-604F-A72A-DAC12A79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0355-2312-8346-BF92-3A7B80D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03A1-B3F6-0147-8A05-062B97A2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6F3CC-79AC-C04C-B48F-13CA92F9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907AF-E6AD-7C46-ADE4-21027803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534FD-980B-CB49-9E17-AAA81C87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7798-EE88-D341-A3A4-C1DD5E85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8F438-DF8C-A940-91F9-262FEB2BD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529D-4A33-B64A-9936-AB4CABCD5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5799-1FB8-874B-9FCF-6DF2D65D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6910-4761-1546-B929-406F1974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715F-5D64-3E44-9E82-9DE73D7E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53362-008A-CD4F-9F74-A40F3AFE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85B5-1F45-A742-9CA5-FECF0F01F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5562-116F-B448-B492-937D5B499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B3CF-DE37-834F-970F-647CDEB43FAC}" type="datetimeFigureOut">
              <a:rPr lang="en-US" smtClean="0"/>
              <a:t>9/19/20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8CFDE-D6DC-A449-ACE5-689538330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9F32-C2D0-DC4F-91E8-7E8E4FC7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9C6F-B828-844F-BA40-DFEC1CAB7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0B6300-F863-C240-88C6-AD2C48B6FA9A}"/>
              </a:ext>
            </a:extLst>
          </p:cNvPr>
          <p:cNvGrpSpPr/>
          <p:nvPr/>
        </p:nvGrpSpPr>
        <p:grpSpPr>
          <a:xfrm>
            <a:off x="2667468" y="212309"/>
            <a:ext cx="6763438" cy="6421062"/>
            <a:chOff x="2667468" y="126581"/>
            <a:chExt cx="6763438" cy="642106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AD4CF56-7CFB-BC4D-A5D4-62D88B98ECBB}"/>
                </a:ext>
              </a:extLst>
            </p:cNvPr>
            <p:cNvGrpSpPr/>
            <p:nvPr/>
          </p:nvGrpSpPr>
          <p:grpSpPr>
            <a:xfrm>
              <a:off x="2667468" y="126581"/>
              <a:ext cx="6763438" cy="6421062"/>
              <a:chOff x="2667468" y="126581"/>
              <a:chExt cx="6763438" cy="642106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D36BF2A-13CD-3642-A882-6DA2693B21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468" y="2304136"/>
                <a:ext cx="6158461" cy="37779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DD19C1-DFC7-2241-A386-20A090D74482}"/>
                  </a:ext>
                </a:extLst>
              </p:cNvPr>
              <p:cNvGrpSpPr/>
              <p:nvPr/>
            </p:nvGrpSpPr>
            <p:grpSpPr>
              <a:xfrm rot="240000">
                <a:off x="4482474" y="126581"/>
                <a:ext cx="3111613" cy="5063169"/>
                <a:chOff x="6522802" y="1236967"/>
                <a:chExt cx="1873235" cy="3183475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9C3C994-9010-1545-9D52-564E8BC2E8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 flipV="1">
                  <a:off x="7222449" y="3357898"/>
                  <a:ext cx="360437" cy="101681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DFD8546-954C-3549-AFA0-AA726C2B2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>
                  <a:off x="6580310" y="2667939"/>
                  <a:ext cx="950698" cy="70812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BCE6BD1-3013-1142-8D0D-0193F9BF0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>
                  <a:off x="7257975" y="4373560"/>
                  <a:ext cx="356552" cy="468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A039BAC-802E-534F-987C-A586EAC41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 flipV="1">
                  <a:off x="6522802" y="1656106"/>
                  <a:ext cx="1316516" cy="100058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4DCAFE0-A70B-7645-BBC8-8A391ED13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 flipH="1" flipV="1">
                  <a:off x="7528039" y="1869371"/>
                  <a:ext cx="318409" cy="75066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C1B52F1-C047-B445-9BE1-91CA31638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360000" flipH="1" flipV="1">
                  <a:off x="7868661" y="2584767"/>
                  <a:ext cx="527376" cy="274067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6F1423E-8D37-2C40-B166-10DD0E96D577}"/>
                    </a:ext>
                  </a:extLst>
                </p:cNvPr>
                <p:cNvSpPr/>
                <p:nvPr/>
              </p:nvSpPr>
              <p:spPr>
                <a:xfrm>
                  <a:off x="7736823" y="1236967"/>
                  <a:ext cx="457200" cy="457200"/>
                </a:xfrm>
                <a:prstGeom prst="ellips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16A9EED-6579-5849-B668-5F587E08186C}"/>
                  </a:ext>
                </a:extLst>
              </p:cNvPr>
              <p:cNvCxnSpPr/>
              <p:nvPr/>
            </p:nvCxnSpPr>
            <p:spPr>
              <a:xfrm flipV="1">
                <a:off x="3914776" y="6108973"/>
                <a:ext cx="0" cy="4386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E3E08B7-0C8F-D547-84E6-F2DE5560AD57}"/>
                      </a:ext>
                    </a:extLst>
                  </p:cNvPr>
                  <p:cNvSpPr txBox="1"/>
                  <p:nvPr/>
                </p:nvSpPr>
                <p:spPr>
                  <a:xfrm>
                    <a:off x="3916421" y="6220766"/>
                    <a:ext cx="563167" cy="2989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E3E08B7-0C8F-D547-84E6-F2DE5560A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421" y="6220766"/>
                    <a:ext cx="563167" cy="2989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89" r="-4444" b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5C1AFE-24B0-AA41-A32A-6388207703BB}"/>
                  </a:ext>
                </a:extLst>
              </p:cNvPr>
              <p:cNvSpPr/>
              <p:nvPr/>
            </p:nvSpPr>
            <p:spPr>
              <a:xfrm>
                <a:off x="3871911" y="6011733"/>
                <a:ext cx="91440" cy="914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0FF1B70-8669-7644-9629-523BE93EA48B}"/>
                      </a:ext>
                    </a:extLst>
                  </p:cNvPr>
                  <p:cNvSpPr txBox="1"/>
                  <p:nvPr/>
                </p:nvSpPr>
                <p:spPr>
                  <a:xfrm>
                    <a:off x="3924587" y="5782002"/>
                    <a:ext cx="255134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0FF1B70-8669-7644-9629-523BE93EA4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4587" y="5782002"/>
                    <a:ext cx="25513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41DDC1B-7A57-0149-887C-71F8336425AF}"/>
                  </a:ext>
                </a:extLst>
              </p:cNvPr>
              <p:cNvCxnSpPr/>
              <p:nvPr/>
            </p:nvCxnSpPr>
            <p:spPr>
              <a:xfrm flipV="1">
                <a:off x="7556755" y="6103530"/>
                <a:ext cx="0" cy="438670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01E2832-968F-5247-A4B6-2C3222AD2195}"/>
                      </a:ext>
                    </a:extLst>
                  </p:cNvPr>
                  <p:cNvSpPr txBox="1"/>
                  <p:nvPr/>
                </p:nvSpPr>
                <p:spPr>
                  <a:xfrm>
                    <a:off x="7564394" y="6213843"/>
                    <a:ext cx="579454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01E2832-968F-5247-A4B6-2C3222AD2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4394" y="6213843"/>
                    <a:ext cx="579454" cy="299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11" r="-2128" b="-2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97B9F3B-4D64-9740-92BC-1EC6E8510CAC}"/>
                  </a:ext>
                </a:extLst>
              </p:cNvPr>
              <p:cNvSpPr/>
              <p:nvPr/>
            </p:nvSpPr>
            <p:spPr>
              <a:xfrm>
                <a:off x="7508345" y="6000751"/>
                <a:ext cx="91440" cy="914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1EAC210-8449-2D44-8535-23827886F53B}"/>
                      </a:ext>
                    </a:extLst>
                  </p:cNvPr>
                  <p:cNvSpPr txBox="1"/>
                  <p:nvPr/>
                </p:nvSpPr>
                <p:spPr>
                  <a:xfrm>
                    <a:off x="7562343" y="5763723"/>
                    <a:ext cx="271869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1EAC210-8449-2D44-8535-23827886F5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343" y="5763723"/>
                    <a:ext cx="271869" cy="2992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182" r="-13636" b="-2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E988348-79B9-6A4B-9CB7-5C1EAC94CBA8}"/>
                  </a:ext>
                </a:extLst>
              </p:cNvPr>
              <p:cNvSpPr/>
              <p:nvPr/>
            </p:nvSpPr>
            <p:spPr>
              <a:xfrm>
                <a:off x="5434968" y="2324249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6CC299E-5BAE-9C4C-B7F5-C79AF4DB2DF5}"/>
                  </a:ext>
                </a:extLst>
              </p:cNvPr>
              <p:cNvCxnSpPr/>
              <p:nvPr/>
            </p:nvCxnSpPr>
            <p:spPr>
              <a:xfrm>
                <a:off x="5526408" y="2499666"/>
                <a:ext cx="0" cy="56961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8BB38C6-4548-4346-9CBD-A60154B657AF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042" y="2542563"/>
                    <a:ext cx="576825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8BB38C6-4548-4346-9CBD-A60154B65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042" y="2542563"/>
                    <a:ext cx="57682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83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8368999-7C7F-D34F-8FF5-01FEC6319980}"/>
                  </a:ext>
                </a:extLst>
              </p:cNvPr>
              <p:cNvSpPr/>
              <p:nvPr/>
            </p:nvSpPr>
            <p:spPr>
              <a:xfrm>
                <a:off x="5552751" y="4337027"/>
                <a:ext cx="182880" cy="1828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886C32F-3F24-5F47-93C1-C180BA6FE5B9}"/>
                  </a:ext>
                </a:extLst>
              </p:cNvPr>
              <p:cNvCxnSpPr/>
              <p:nvPr/>
            </p:nvCxnSpPr>
            <p:spPr>
              <a:xfrm>
                <a:off x="5644191" y="4512444"/>
                <a:ext cx="0" cy="56961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BC18964-8757-0A41-8038-6AF1E9785D53}"/>
                      </a:ext>
                    </a:extLst>
                  </p:cNvPr>
                  <p:cNvSpPr txBox="1"/>
                  <p:nvPr/>
                </p:nvSpPr>
                <p:spPr>
                  <a:xfrm>
                    <a:off x="5654962" y="4605418"/>
                    <a:ext cx="610745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𝑏𝑖𝑘𝑒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9BC18964-8757-0A41-8038-6AF1E9785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4962" y="4605418"/>
                    <a:ext cx="61074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163" r="-2041"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8E3430B-AC56-3D43-AD58-2E0DD6519D21}"/>
                  </a:ext>
                </a:extLst>
              </p:cNvPr>
              <p:cNvSpPr/>
              <p:nvPr/>
            </p:nvSpPr>
            <p:spPr>
              <a:xfrm>
                <a:off x="5554204" y="2834706"/>
                <a:ext cx="182880" cy="18288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A1A0889-7A87-444D-98E2-B22ABB0AA4AD}"/>
                  </a:ext>
                </a:extLst>
              </p:cNvPr>
              <p:cNvCxnSpPr/>
              <p:nvPr/>
            </p:nvCxnSpPr>
            <p:spPr>
              <a:xfrm>
                <a:off x="5645644" y="3010123"/>
                <a:ext cx="0" cy="56961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D8DBA9C-A986-8A49-8895-792380CEAB4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0873" y="3103097"/>
                    <a:ext cx="506869" cy="2989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D8DBA9C-A986-8A49-8895-792380CEAB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873" y="3103097"/>
                    <a:ext cx="506869" cy="29892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317" r="-4878" b="-208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4685CB-EDEF-0B44-855C-5C5C49E1F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943" y="6054597"/>
                <a:ext cx="357094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5C53652-85EC-C348-85FE-2835A35F2732}"/>
                      </a:ext>
                    </a:extLst>
                  </p:cNvPr>
                  <p:cNvSpPr txBox="1"/>
                  <p:nvPr/>
                </p:nvSpPr>
                <p:spPr>
                  <a:xfrm>
                    <a:off x="5553353" y="6059659"/>
                    <a:ext cx="42922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75C53652-85EC-C348-85FE-2835A35F27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3353" y="6059659"/>
                    <a:ext cx="429220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765" r="-2941" b="-181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72DD1F5-B194-104D-9384-C03C65D17D1F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3914776" y="2415689"/>
                <a:ext cx="152019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A7B28DF-6C9A-1A47-B921-2D6CC6D19811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3910015" y="2373853"/>
                <a:ext cx="7616" cy="363788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B053CCF0-49BF-484A-9357-E0E7506D26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653" y="2458554"/>
                    <a:ext cx="53021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B053CCF0-49BF-484A-9357-E0E7506D2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4653" y="2458554"/>
                    <a:ext cx="53021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8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21C0AA0-4157-A842-AD7B-61799360E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919" y="2940000"/>
                <a:ext cx="161080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236796A-2049-A046-B5BF-B77F78A095E4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788" y="2982865"/>
                    <a:ext cx="530210" cy="2989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236796A-2049-A046-B5BF-B77F78A095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788" y="2982865"/>
                    <a:ext cx="530210" cy="2989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326" b="-2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02E1A55-83E9-3E4F-B2BF-172C98C5F9B3}"/>
                  </a:ext>
                </a:extLst>
              </p:cNvPr>
              <p:cNvSpPr/>
              <p:nvPr/>
            </p:nvSpPr>
            <p:spPr>
              <a:xfrm>
                <a:off x="5367340" y="5024433"/>
                <a:ext cx="91440" cy="914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91C81C2-F7CD-444C-8CB4-1C9D3D7E3E4D}"/>
                  </a:ext>
                </a:extLst>
              </p:cNvPr>
              <p:cNvSpPr/>
              <p:nvPr/>
            </p:nvSpPr>
            <p:spPr>
              <a:xfrm>
                <a:off x="7505716" y="4762485"/>
                <a:ext cx="91440" cy="914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5604108-11CD-2048-A0C5-28C3D09FE561}"/>
                  </a:ext>
                </a:extLst>
              </p:cNvPr>
              <p:cNvSpPr/>
              <p:nvPr/>
            </p:nvSpPr>
            <p:spPr>
              <a:xfrm>
                <a:off x="3886199" y="4772005"/>
                <a:ext cx="91440" cy="9144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625AD41-6F02-C048-AA0F-642FA7145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4776" y="4418373"/>
                <a:ext cx="1630424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6E32995-1A2F-254D-AF25-88DAE4697373}"/>
                      </a:ext>
                    </a:extLst>
                  </p:cNvPr>
                  <p:cNvSpPr txBox="1"/>
                  <p:nvPr/>
                </p:nvSpPr>
                <p:spPr>
                  <a:xfrm>
                    <a:off x="4484653" y="4129691"/>
                    <a:ext cx="53021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𝑏𝑖𝑘𝑒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6E32995-1A2F-254D-AF25-88DAE4697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4653" y="4129691"/>
                    <a:ext cx="53021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628" r="-2326"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9DD79DFC-7B24-B14F-AE95-3B6FA7155C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052" y="4810141"/>
                <a:ext cx="1416288" cy="2719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B72556C-EF60-A244-BD7C-B80A2654A892}"/>
                      </a:ext>
                    </a:extLst>
                  </p:cNvPr>
                  <p:cNvSpPr txBox="1"/>
                  <p:nvPr/>
                </p:nvSpPr>
                <p:spPr>
                  <a:xfrm>
                    <a:off x="4362946" y="4972316"/>
                    <a:ext cx="53021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B72556C-EF60-A244-BD7C-B80A2654A8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946" y="4972316"/>
                    <a:ext cx="53021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D23D312-63B9-C145-823C-204B3EC55AFC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 flipV="1">
                <a:off x="5458780" y="4808205"/>
                <a:ext cx="2046936" cy="2700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B4C0664-3F90-E949-98A8-DA9C5F0034BF}"/>
                      </a:ext>
                    </a:extLst>
                  </p:cNvPr>
                  <p:cNvSpPr txBox="1"/>
                  <p:nvPr/>
                </p:nvSpPr>
                <p:spPr>
                  <a:xfrm>
                    <a:off x="6409711" y="4948109"/>
                    <a:ext cx="530210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B4C0664-3F90-E949-98A8-DA9C5F003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9711" y="4948109"/>
                    <a:ext cx="530210" cy="29924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D98129B-EFEA-3449-B5E8-7D5D80686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052" y="4816498"/>
                <a:ext cx="146200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83A08B2-0EF7-444A-88F1-9CEF655FD2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6379" y="4819469"/>
                <a:ext cx="209933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64B4CBC-5CC0-5D48-8118-670289876CA0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5413060" y="4816499"/>
                <a:ext cx="0" cy="2079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798BE2C-09AE-2049-9112-E3B23E76A13E}"/>
                      </a:ext>
                    </a:extLst>
                  </p:cNvPr>
                  <p:cNvSpPr txBox="1"/>
                  <p:nvPr/>
                </p:nvSpPr>
                <p:spPr>
                  <a:xfrm>
                    <a:off x="6295399" y="4507085"/>
                    <a:ext cx="530210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𝑡𝑓𝑐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798BE2C-09AE-2049-9112-E3B23E76A1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5399" y="4507085"/>
                    <a:ext cx="530210" cy="2992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326" b="-2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F345E04-6C1F-F14E-9024-6E7536E516DF}"/>
                      </a:ext>
                    </a:extLst>
                  </p:cNvPr>
                  <p:cNvSpPr txBox="1"/>
                  <p:nvPr/>
                </p:nvSpPr>
                <p:spPr>
                  <a:xfrm>
                    <a:off x="4493419" y="4532382"/>
                    <a:ext cx="530210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𝑡𝑟𝑐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2F345E04-6C1F-F14E-9024-6E7536E51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3419" y="4532382"/>
                    <a:ext cx="530210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6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2FA5B91-E7D4-784A-A7F3-317902CF1225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484" y="6213724"/>
                    <a:ext cx="649409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2FA5B91-E7D4-784A-A7F3-317902CF12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2484" y="6213724"/>
                    <a:ext cx="649409" cy="29924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692" b="-29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4AEB232-B5F7-2249-8A8A-8DE64FD06E1C}"/>
                      </a:ext>
                    </a:extLst>
                  </p:cNvPr>
                  <p:cNvSpPr txBox="1"/>
                  <p:nvPr/>
                </p:nvSpPr>
                <p:spPr>
                  <a:xfrm>
                    <a:off x="8766493" y="6220766"/>
                    <a:ext cx="664413" cy="299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𝑏𝑖𝑘𝑒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4AEB232-B5F7-2249-8A8A-8DE64FD06E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6493" y="6220766"/>
                    <a:ext cx="664413" cy="29924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547" r="-1887" b="-24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E8B52C9-D42B-8B4E-AD6E-1B99E2A1FD76}"/>
                      </a:ext>
                    </a:extLst>
                  </p:cNvPr>
                  <p:cNvSpPr txBox="1"/>
                  <p:nvPr/>
                </p:nvSpPr>
                <p:spPr>
                  <a:xfrm>
                    <a:off x="5305050" y="5109656"/>
                    <a:ext cx="38677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E8B52C9-D42B-8B4E-AD6E-1B99E2A1FD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5050" y="5109656"/>
                    <a:ext cx="386773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2500" r="-3125"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DBFACE-5B14-7A40-A4F9-49956F361499}"/>
                    </a:ext>
                  </a:extLst>
                </p:cNvPr>
                <p:cNvSpPr txBox="1"/>
                <p:nvPr/>
              </p:nvSpPr>
              <p:spPr>
                <a:xfrm>
                  <a:off x="5113446" y="4475246"/>
                  <a:ext cx="590290" cy="298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𝑑𝑟𝑜𝑝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2DBFACE-5B14-7A40-A4F9-49956F36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446" y="4475246"/>
                  <a:ext cx="590290" cy="298415"/>
                </a:xfrm>
                <a:prstGeom prst="rect">
                  <a:avLst/>
                </a:prstGeom>
                <a:blipFill>
                  <a:blip r:embed="rId22"/>
                  <a:stretch>
                    <a:fillRect l="-8333" r="-4167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01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Ross Wilkinson</dc:creator>
  <cp:lastModifiedBy>Mr Ross Wilkinson</cp:lastModifiedBy>
  <cp:revision>10</cp:revision>
  <dcterms:created xsi:type="dcterms:W3CDTF">2020-08-17T21:08:07Z</dcterms:created>
  <dcterms:modified xsi:type="dcterms:W3CDTF">2020-09-20T00:00:41Z</dcterms:modified>
</cp:coreProperties>
</file>