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321" r:id="rId4"/>
    <p:sldId id="303" r:id="rId5"/>
    <p:sldId id="335" r:id="rId6"/>
    <p:sldId id="323" r:id="rId7"/>
    <p:sldId id="337" r:id="rId8"/>
    <p:sldId id="311" r:id="rId9"/>
    <p:sldId id="336" r:id="rId10"/>
    <p:sldId id="338" r:id="rId11"/>
    <p:sldId id="328" r:id="rId12"/>
  </p:sldIdLst>
  <p:sldSz cx="9144000" cy="6858000" type="screen4x3"/>
  <p:notesSz cx="6858000" cy="9144000"/>
  <p:custDataLst>
    <p:tags r:id="rId14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86667" autoAdjust="0"/>
  </p:normalViewPr>
  <p:slideViewPr>
    <p:cSldViewPr>
      <p:cViewPr>
        <p:scale>
          <a:sx n="66" d="100"/>
          <a:sy n="66" d="100"/>
        </p:scale>
        <p:origin x="-101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F1B6228-E697-4786-80BC-3F043071FEE2}" type="datetimeFigureOut">
              <a:rPr lang="es-ES"/>
              <a:pPr>
                <a:defRPr/>
              </a:pPr>
              <a:t>05/08/2009</a:t>
            </a:fld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70A1FA-0765-4FB4-9C69-955337D4F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43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2EA1D-FAEE-4A27-BD29-C1C0F5C104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A8E1D-5777-4BBA-ADA4-5805528E21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B4FC-1EB5-40DC-B707-96A31D638D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D0D0B-F852-4DFD-8FA0-DB8A7C7620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215A0-7F63-41D8-AB21-6E7609FAF1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A7CFC-2D26-4C86-ADC7-142FEE37EC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1858B-2F9F-46C6-8A1A-3547401FC1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42A3-BBD4-4136-9347-17CFF1D4E1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01C89-EB7A-44C0-B80F-B8CE6EBCA0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BB13-5A4D-4347-9ACB-584364CCFD1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987B3-72BE-45D6-918E-F2AB232C23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7D9D1A8-81EF-4A3A-902E-4FC960F115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/>
              <a:t>SimuLAN</a:t>
            </a:r>
            <a:endParaRPr lang="es-E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62548"/>
            <a:ext cx="6843738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Rodolfo Cuevas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Profesor Pedro </a:t>
            </a:r>
            <a:r>
              <a:rPr lang="es-ES" sz="2800" dirty="0" err="1" smtClean="0"/>
              <a:t>Gazmuri</a:t>
            </a:r>
            <a:endParaRPr lang="es-ES" sz="280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Pontificia Universidad Católica de Chile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550" y="115888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Posibles mejoras y extensiones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800" dirty="0" smtClean="0"/>
              <a:t>Análisis de disrupciones.</a:t>
            </a:r>
          </a:p>
          <a:p>
            <a:pPr lvl="1"/>
            <a:r>
              <a:rPr lang="es-CL" sz="2400" dirty="0" smtClean="0"/>
              <a:t>Correlaciones</a:t>
            </a:r>
          </a:p>
          <a:p>
            <a:pPr lvl="1"/>
            <a:r>
              <a:rPr lang="es-CL" sz="2400" dirty="0" smtClean="0"/>
              <a:t>Factores causales específicos</a:t>
            </a:r>
          </a:p>
          <a:p>
            <a:r>
              <a:rPr lang="es-CL" sz="2800" dirty="0" smtClean="0"/>
              <a:t>Recovery con restricciones explícitas</a:t>
            </a:r>
          </a:p>
          <a:p>
            <a:r>
              <a:rPr lang="es-CL" sz="2800" dirty="0" smtClean="0"/>
              <a:t>Cancelaciones - Regularidad</a:t>
            </a:r>
          </a:p>
          <a:p>
            <a:r>
              <a:rPr lang="es-CL" sz="2800" dirty="0" smtClean="0"/>
              <a:t>Disrupciones forzadas.</a:t>
            </a:r>
          </a:p>
          <a:p>
            <a:r>
              <a:rPr lang="es-CL" sz="2800" dirty="0" smtClean="0"/>
              <a:t>Módulos especializados de:</a:t>
            </a:r>
          </a:p>
          <a:p>
            <a:pPr lvl="1"/>
            <a:r>
              <a:rPr lang="es-CL" sz="2400" dirty="0" smtClean="0"/>
              <a:t>Mantenimiento</a:t>
            </a:r>
          </a:p>
          <a:p>
            <a:pPr lvl="1"/>
            <a:r>
              <a:rPr lang="es-CL" sz="2400" dirty="0" smtClean="0"/>
              <a:t>Tripulaciones</a:t>
            </a:r>
          </a:p>
          <a:p>
            <a:pPr lvl="1"/>
            <a:endParaRPr lang="es-CL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/>
              <a:t>SimuLAN</a:t>
            </a:r>
            <a:endParaRPr lang="es-E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588"/>
            <a:ext cx="6843738" cy="1752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ES" sz="7200" i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Muchas Gracias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550" y="115888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3886200"/>
          </a:xfrm>
        </p:spPr>
        <p:txBody>
          <a:bodyPr/>
          <a:lstStyle/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s-ES" dirty="0" smtClean="0"/>
              <a:t>Otorgar el valor esperado para la puntualidad a cualquier nivel de detalle considerando recovery .</a:t>
            </a:r>
          </a:p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s-ES" dirty="0" smtClean="0"/>
          </a:p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s-ES" dirty="0" smtClean="0"/>
              <a:t>Localizar cadenas de vuelos con baja puntualidad, permitiendo evaluar impacto de posibles soluciones.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68313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4400" dirty="0" smtClean="0"/>
              <a:t>Objetivos</a:t>
            </a:r>
            <a:endParaRPr lang="es-E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8313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4400" dirty="0" smtClean="0"/>
              <a:t>Sistema simulado</a:t>
            </a:r>
            <a:endParaRPr lang="es-ES" sz="4400" dirty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443038"/>
            <a:ext cx="8621713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412875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Componentes del sistema.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 smtClean="0"/>
              <a:t>Físicos: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Aviones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Flotas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Aeropuertos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 smtClean="0"/>
              <a:t>Operacionales: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Tramo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Vuelo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Ruta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No se consideran: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Pasajeros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Tripulación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Recursos humanos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Otras aerolíneas</a:t>
            </a:r>
          </a:p>
          <a:p>
            <a:pPr lvl="1" eaLnBrk="1" hangingPunct="1">
              <a:lnSpc>
                <a:spcPct val="80000"/>
              </a:lnSpc>
            </a:pPr>
            <a:endParaRPr lang="es-ES" sz="2400" dirty="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68313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4400"/>
              <a:t>Sistema simulado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1109685"/>
            <a:ext cx="49530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0"/>
            <a:ext cx="63357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L" sz="4400" dirty="0" smtClean="0"/>
              <a:t>Generación de atrasos</a:t>
            </a:r>
            <a:endParaRPr lang="es-E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857356" y="1071549"/>
          <a:ext cx="5281312" cy="5338725"/>
        </p:xfrm>
        <a:graphic>
          <a:graphicData uri="http://schemas.openxmlformats.org/drawingml/2006/table">
            <a:tbl>
              <a:tblPr/>
              <a:tblGrid>
                <a:gridCol w="1352222"/>
                <a:gridCol w="1500198"/>
                <a:gridCol w="1143008"/>
                <a:gridCol w="1285884"/>
              </a:tblGrid>
              <a:tr h="5715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Tipo de atraso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División </a:t>
                      </a:r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primaria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Ajustes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Distribución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ATC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872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Hora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HBT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4257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Logística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Tramo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Flota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WXS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397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Periodo (4)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2874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Mantto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Flota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Otros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815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Ruta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84769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Adelanto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Beta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76" name="Rectangle 2"/>
          <p:cNvSpPr>
            <a:spLocks noChangeArrowheads="1"/>
          </p:cNvSpPr>
          <p:nvPr/>
        </p:nvSpPr>
        <p:spPr bwMode="auto">
          <a:xfrm>
            <a:off x="468313" y="-24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s-ES" sz="4400" dirty="0"/>
              <a:t>Variables aleatorias de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100" y="1279546"/>
            <a:ext cx="6526213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0"/>
            <a:ext cx="63357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L" sz="4400" dirty="0"/>
              <a:t>Algoritmo de Recovery</a:t>
            </a:r>
            <a:endParaRPr lang="es-E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57200" y="-14288"/>
            <a:ext cx="8229600" cy="1371601"/>
          </a:xfrm>
        </p:spPr>
        <p:txBody>
          <a:bodyPr/>
          <a:lstStyle/>
          <a:p>
            <a:r>
              <a:rPr lang="es-CL" smtClean="0"/>
              <a:t>Implementación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185880"/>
            <a:ext cx="8849362" cy="531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Versión 2.0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 smtClean="0"/>
              <a:t>Interfaz profesional.</a:t>
            </a:r>
          </a:p>
          <a:p>
            <a:r>
              <a:rPr lang="es-CL" sz="2400" dirty="0" smtClean="0"/>
              <a:t>Automatización en lectura de itinerario.</a:t>
            </a:r>
          </a:p>
          <a:p>
            <a:r>
              <a:rPr lang="es-CL" sz="2400" dirty="0" smtClean="0"/>
              <a:t>Load/</a:t>
            </a:r>
            <a:r>
              <a:rPr lang="es-CL" sz="2400" dirty="0" err="1" smtClean="0"/>
              <a:t>Save</a:t>
            </a:r>
            <a:r>
              <a:rPr lang="es-CL" sz="2400" dirty="0" smtClean="0"/>
              <a:t> configuraciones personalizadas.</a:t>
            </a:r>
          </a:p>
          <a:p>
            <a:r>
              <a:rPr lang="es-CL" sz="2400" dirty="0" smtClean="0"/>
              <a:t>WXS calibrado con datos de aeropuerto.</a:t>
            </a:r>
          </a:p>
          <a:p>
            <a:r>
              <a:rPr lang="es-CL" sz="2400" dirty="0" smtClean="0"/>
              <a:t>Gestión amigable de aviones de </a:t>
            </a:r>
            <a:r>
              <a:rPr lang="es-CL" sz="2400" dirty="0" err="1" smtClean="0"/>
              <a:t>backup</a:t>
            </a:r>
            <a:r>
              <a:rPr lang="es-CL" sz="2400" dirty="0" smtClean="0"/>
              <a:t>.</a:t>
            </a:r>
            <a:endParaRPr lang="es-CL" sz="2000" dirty="0" smtClean="0"/>
          </a:p>
          <a:p>
            <a:r>
              <a:rPr lang="es-CL" sz="2400" dirty="0" smtClean="0"/>
              <a:t>Flexibilidad sobre flotas y rutas comerciales.</a:t>
            </a:r>
          </a:p>
          <a:p>
            <a:r>
              <a:rPr lang="es-CL" sz="2400" dirty="0" smtClean="0"/>
              <a:t>Flexibilidad para definir parámetros de distribuciones.</a:t>
            </a:r>
          </a:p>
          <a:p>
            <a:r>
              <a:rPr lang="es-CL" sz="2400" dirty="0" smtClean="0"/>
              <a:t>Manual.</a:t>
            </a:r>
          </a:p>
          <a:p>
            <a:endParaRPr lang="es-C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8"/>
</p:tagLst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8707</TotalTime>
  <Words>202</Words>
  <Application>Microsoft Office PowerPoint</Application>
  <PresentationFormat>Presentación en pantalla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Píxel</vt:lpstr>
      <vt:lpstr>SimuLAN</vt:lpstr>
      <vt:lpstr>Diapositiva 2</vt:lpstr>
      <vt:lpstr>Diapositiva 3</vt:lpstr>
      <vt:lpstr>Diapositiva 4</vt:lpstr>
      <vt:lpstr>Diapositiva 5</vt:lpstr>
      <vt:lpstr>Diapositiva 6</vt:lpstr>
      <vt:lpstr>Diapositiva 7</vt:lpstr>
      <vt:lpstr>Implementación</vt:lpstr>
      <vt:lpstr>Versión 2.0</vt:lpstr>
      <vt:lpstr>Posibles mejoras y extensiones</vt:lpstr>
      <vt:lpstr>SimuLAN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</dc:title>
  <dc:creator>MAM</dc:creator>
  <cp:lastModifiedBy>Rodolfo</cp:lastModifiedBy>
  <cp:revision>268</cp:revision>
  <dcterms:created xsi:type="dcterms:W3CDTF">2009-01-05T12:44:24Z</dcterms:created>
  <dcterms:modified xsi:type="dcterms:W3CDTF">2009-08-05T17:30:01Z</dcterms:modified>
</cp:coreProperties>
</file>