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329" r:id="rId3"/>
    <p:sldId id="330" r:id="rId4"/>
    <p:sldId id="341" r:id="rId5"/>
    <p:sldId id="340" r:id="rId6"/>
    <p:sldId id="338" r:id="rId7"/>
    <p:sldId id="339" r:id="rId8"/>
    <p:sldId id="335" r:id="rId9"/>
    <p:sldId id="336" r:id="rId10"/>
    <p:sldId id="337" r:id="rId11"/>
    <p:sldId id="328" r:id="rId12"/>
  </p:sldIdLst>
  <p:sldSz cx="9144000" cy="6858000" type="screen4x3"/>
  <p:notesSz cx="6858000" cy="9144000"/>
  <p:custDataLst>
    <p:tags r:id="rId15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99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0" autoAdjust="0"/>
    <p:restoredTop sz="86585" autoAdjust="0"/>
  </p:normalViewPr>
  <p:slideViewPr>
    <p:cSldViewPr>
      <p:cViewPr>
        <p:scale>
          <a:sx n="66" d="100"/>
          <a:sy n="66" d="100"/>
        </p:scale>
        <p:origin x="-144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ES" smtClean="0"/>
              <a:t>30/11/2009</a:t>
            </a:r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2A240-7662-4BEE-97A6-7CBA96962CAA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r>
              <a:rPr lang="es-ES" smtClean="0"/>
              <a:t>30/11/2009</a:t>
            </a:r>
            <a:endParaRPr lang="es-E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570A1FA-0765-4FB4-9C69-955337D4FC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0A1FA-0765-4FB4-9C69-955337D4FC09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30/11/2009</a:t>
            </a:r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0A1FA-0765-4FB4-9C69-955337D4FC09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30/11/2009</a:t>
            </a:r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0A1FA-0765-4FB4-9C69-955337D4FC09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30/11/2009</a:t>
            </a:r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CL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435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43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2EA1D-FAEE-4A27-BD29-C1C0F5C104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A8E1D-5777-4BBA-ADA4-5805528E212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7B4FC-1EB5-40DC-B707-96A31D638D5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D0D0B-F852-4DFD-8FA0-DB8A7C76202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215A0-7F63-41D8-AB21-6E7609FAF1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A7CFC-2D26-4C86-ADC7-142FEE37EC9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1858B-2F9F-46C6-8A1A-3547401FC1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942A3-BBD4-4136-9347-17CFF1D4E1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01C89-EB7A-44C0-B80F-B8CE6EBCA0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1BB13-5A4D-4347-9ACB-584364CCFD1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987B3-72BE-45D6-918E-F2AB232C230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77D9D1A8-81EF-4A3A-902E-4FC960F115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CL" sz="2400">
                <a:latin typeface="Times New Roman" pitchFamily="18" charset="0"/>
              </a:endParaRP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 sz="2400">
                <a:latin typeface="Times New Roman" pitchFamily="18" charset="0"/>
              </a:endParaRP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>
                <a:solidFill>
                  <a:schemeClr val="hlink"/>
                </a:solidFill>
              </a:endParaRP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>
                <a:solidFill>
                  <a:schemeClr val="hlink"/>
                </a:solidFill>
              </a:endParaRP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>
                <a:solidFill>
                  <a:schemeClr val="accent2"/>
                </a:solidFill>
              </a:endParaRPr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>
                <a:solidFill>
                  <a:schemeClr val="hlink"/>
                </a:solidFill>
              </a:endParaRP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 sz="2400">
                <a:latin typeface="Times New Roman" pitchFamily="18" charset="0"/>
              </a:endParaRP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>
                <a:solidFill>
                  <a:schemeClr val="accent2"/>
                </a:solidFill>
              </a:endParaRPr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33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dirty="0" err="1" smtClean="0"/>
              <a:t>SimuLAN</a:t>
            </a:r>
            <a:endParaRPr lang="es-E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8"/>
            <a:ext cx="6843738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3000" dirty="0" smtClean="0"/>
              <a:t>Rodolfo Cuevas</a:t>
            </a:r>
          </a:p>
          <a:p>
            <a:pPr eaLnBrk="1" hangingPunct="1">
              <a:lnSpc>
                <a:spcPct val="80000"/>
              </a:lnSpc>
            </a:pPr>
            <a:r>
              <a:rPr lang="es-ES" sz="3000" dirty="0" smtClean="0"/>
              <a:t>Profesor Pedro </a:t>
            </a:r>
            <a:r>
              <a:rPr lang="es-ES" sz="3000" dirty="0" err="1" smtClean="0"/>
              <a:t>Gazmuri</a:t>
            </a:r>
            <a:endParaRPr lang="es-ES" sz="3000" dirty="0" smtClean="0"/>
          </a:p>
          <a:p>
            <a:pPr eaLnBrk="1" hangingPunct="1">
              <a:lnSpc>
                <a:spcPct val="80000"/>
              </a:lnSpc>
            </a:pPr>
            <a:r>
              <a:rPr lang="es-ES" sz="3000" dirty="0" smtClean="0"/>
              <a:t>Escuela </a:t>
            </a:r>
            <a:r>
              <a:rPr lang="es-ES" sz="3000" dirty="0" smtClean="0"/>
              <a:t>de Ingeniería</a:t>
            </a:r>
          </a:p>
          <a:p>
            <a:pPr eaLnBrk="1" hangingPunct="1">
              <a:lnSpc>
                <a:spcPct val="80000"/>
              </a:lnSpc>
            </a:pPr>
            <a:r>
              <a:rPr lang="es-ES" sz="3000" dirty="0" smtClean="0"/>
              <a:t>Pontificia Universidad Católica de Chile</a:t>
            </a:r>
          </a:p>
        </p:txBody>
      </p:sp>
      <p:pic>
        <p:nvPicPr>
          <p:cNvPr id="3076" name="Picture 5" descr="logo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550" y="115888"/>
            <a:ext cx="10255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 err="1" smtClean="0"/>
              <a:t>SimuLAN</a:t>
            </a:r>
            <a:r>
              <a:rPr lang="es-CL" sz="3600" dirty="0" smtClean="0"/>
              <a:t> </a:t>
            </a:r>
            <a:r>
              <a:rPr lang="es-CL" sz="3600" dirty="0" smtClean="0"/>
              <a:t>2.0: </a:t>
            </a:r>
            <a:r>
              <a:rPr lang="es-CL" sz="3600" dirty="0" smtClean="0"/>
              <a:t>Interfaz</a:t>
            </a:r>
            <a:r>
              <a:rPr lang="es-CL" sz="3600" dirty="0" smtClean="0"/>
              <a:t> (3/3</a:t>
            </a:r>
            <a:r>
              <a:rPr lang="es-CL" sz="3600" dirty="0" smtClean="0"/>
              <a:t>)</a:t>
            </a:r>
            <a:endParaRPr lang="es-CL" sz="3600" dirty="0"/>
          </a:p>
        </p:txBody>
      </p:sp>
      <p:pic>
        <p:nvPicPr>
          <p:cNvPr id="6" name="5 Imagen" descr="Vista Simulac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28736"/>
            <a:ext cx="9144000" cy="5466366"/>
          </a:xfrm>
          <a:prstGeom prst="rect">
            <a:avLst/>
          </a:prstGeo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dirty="0" err="1" smtClean="0"/>
              <a:t>SimuLAN</a:t>
            </a:r>
            <a:r>
              <a:rPr lang="es-ES" dirty="0" smtClean="0"/>
              <a:t> 2.0</a:t>
            </a:r>
            <a:endParaRPr lang="es-E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00588"/>
            <a:ext cx="6843738" cy="17526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s-ES" sz="7200" i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Muchas Gracias</a:t>
            </a:r>
          </a:p>
        </p:txBody>
      </p:sp>
      <p:pic>
        <p:nvPicPr>
          <p:cNvPr id="3076" name="Picture 5" descr="logo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550" y="115888"/>
            <a:ext cx="10255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 smtClean="0"/>
              <a:t>Contenido</a:t>
            </a:r>
            <a:endParaRPr lang="es-CL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400" dirty="0" err="1" smtClean="0"/>
              <a:t>SimuLAN</a:t>
            </a:r>
            <a:r>
              <a:rPr lang="es-CL" sz="2400" dirty="0" smtClean="0"/>
              <a:t> </a:t>
            </a:r>
            <a:r>
              <a:rPr lang="es-CL" sz="2400" dirty="0" smtClean="0"/>
              <a:t>1.0</a:t>
            </a:r>
          </a:p>
          <a:p>
            <a:pPr lvl="1"/>
            <a:r>
              <a:rPr lang="es-CL" sz="2000" dirty="0" smtClean="0"/>
              <a:t>Implementación</a:t>
            </a:r>
          </a:p>
          <a:p>
            <a:pPr lvl="1"/>
            <a:r>
              <a:rPr lang="es-CL" sz="2000" dirty="0" smtClean="0"/>
              <a:t>Límites</a:t>
            </a:r>
          </a:p>
          <a:p>
            <a:pPr lvl="1"/>
            <a:endParaRPr lang="es-CL" sz="2000" dirty="0" smtClean="0"/>
          </a:p>
          <a:p>
            <a:r>
              <a:rPr lang="es-CL" sz="2400" dirty="0" err="1" smtClean="0"/>
              <a:t>SimuLAN</a:t>
            </a:r>
            <a:r>
              <a:rPr lang="es-CL" sz="2400" dirty="0" smtClean="0"/>
              <a:t> </a:t>
            </a:r>
            <a:r>
              <a:rPr lang="es-CL" sz="2400" dirty="0" smtClean="0"/>
              <a:t>2.0</a:t>
            </a:r>
          </a:p>
          <a:p>
            <a:pPr lvl="1"/>
            <a:r>
              <a:rPr lang="es-CL" sz="2000" dirty="0" smtClean="0"/>
              <a:t>Especificación</a:t>
            </a:r>
          </a:p>
          <a:p>
            <a:pPr lvl="1"/>
            <a:r>
              <a:rPr lang="es-CL" sz="2000" dirty="0" smtClean="0"/>
              <a:t>Interfaz</a:t>
            </a: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 err="1" smtClean="0"/>
              <a:t>SimuLAN</a:t>
            </a:r>
            <a:r>
              <a:rPr lang="es-CL" sz="3600" dirty="0" smtClean="0"/>
              <a:t> 1.0</a:t>
            </a:r>
            <a:endParaRPr lang="es-CL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400" dirty="0" smtClean="0"/>
              <a:t>Basado en:</a:t>
            </a:r>
          </a:p>
          <a:p>
            <a:pPr lvl="1"/>
            <a:r>
              <a:rPr lang="es-CL" sz="2000" dirty="0" smtClean="0"/>
              <a:t>Generación de disrupciones</a:t>
            </a:r>
          </a:p>
          <a:p>
            <a:pPr lvl="1"/>
            <a:r>
              <a:rPr lang="es-CL" sz="2000" dirty="0" smtClean="0"/>
              <a:t>Algoritmo de </a:t>
            </a:r>
            <a:r>
              <a:rPr lang="es-CL" sz="2000" dirty="0" smtClean="0"/>
              <a:t>recovery</a:t>
            </a:r>
          </a:p>
          <a:p>
            <a:pPr lvl="1"/>
            <a:endParaRPr lang="es-CL" sz="2000" dirty="0" smtClean="0"/>
          </a:p>
          <a:p>
            <a:r>
              <a:rPr lang="es-CL" sz="2400" dirty="0" smtClean="0"/>
              <a:t>Funcionalidad</a:t>
            </a:r>
          </a:p>
          <a:p>
            <a:pPr lvl="1"/>
            <a:r>
              <a:rPr lang="es-CL" sz="2000" dirty="0" smtClean="0"/>
              <a:t>Estimación de la puntualidad</a:t>
            </a:r>
          </a:p>
          <a:p>
            <a:pPr lvl="1"/>
            <a:r>
              <a:rPr lang="es-CL" sz="2000" dirty="0" smtClean="0"/>
              <a:t>Localización de tramos riesgosos</a:t>
            </a:r>
          </a:p>
          <a:p>
            <a:pPr lvl="1"/>
            <a:r>
              <a:rPr lang="es-CL" sz="2000" dirty="0" smtClean="0"/>
              <a:t>Gestión parcial de </a:t>
            </a:r>
            <a:r>
              <a:rPr lang="es-CL" sz="2000" dirty="0" smtClean="0"/>
              <a:t>aviones de </a:t>
            </a:r>
            <a:r>
              <a:rPr lang="es-CL" sz="2000" dirty="0" err="1" smtClean="0"/>
              <a:t>backup</a:t>
            </a:r>
            <a:endParaRPr lang="es-CL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 err="1" smtClean="0"/>
              <a:t>SimuLAN</a:t>
            </a:r>
            <a:r>
              <a:rPr lang="es-CL" sz="3600" dirty="0" smtClean="0"/>
              <a:t> 1.0: Implementación</a:t>
            </a:r>
            <a:endParaRPr lang="es-CL" sz="3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828800"/>
            <a:ext cx="7897812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 err="1" smtClean="0"/>
              <a:t>SimuLAN</a:t>
            </a:r>
            <a:r>
              <a:rPr lang="es-CL" sz="3600" dirty="0" smtClean="0"/>
              <a:t> 1.0: Límites</a:t>
            </a:r>
            <a:endParaRPr lang="es-CL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3886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L" sz="2400" dirty="0" smtClean="0"/>
              <a:t>Modelo climático insuficiente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400" dirty="0" smtClean="0"/>
              <a:t>No ampliable para flotas y operadores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400" dirty="0" smtClean="0"/>
              <a:t>Dificultad para modificar distribuciones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400" dirty="0" smtClean="0"/>
              <a:t>Sin mantenimiento programado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400" dirty="0" smtClean="0"/>
              <a:t>Sin cancelaciones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400" dirty="0" smtClean="0"/>
              <a:t>Swaps infactibles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400" dirty="0" smtClean="0"/>
              <a:t>Variables aleatorias independientes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400" dirty="0" smtClean="0"/>
              <a:t>Imposibilidad de comparar dos escenarios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400" dirty="0" smtClean="0"/>
              <a:t>Imposibilidad de forzar disrupciones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400" dirty="0" smtClean="0"/>
              <a:t>Nada documentado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400" dirty="0" smtClean="0"/>
              <a:t>Calibración sesgada</a:t>
            </a:r>
          </a:p>
          <a:p>
            <a:endParaRPr lang="es-CL" sz="24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 err="1" smtClean="0"/>
              <a:t>SimuLAN</a:t>
            </a:r>
            <a:r>
              <a:rPr lang="es-CL" sz="3600" dirty="0" smtClean="0"/>
              <a:t> 2.0: Especificaciones (1/2)</a:t>
            </a:r>
            <a:endParaRPr lang="es-CL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3886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L" sz="1800" dirty="0" smtClean="0"/>
              <a:t>Lectura de itinerario programado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1800" dirty="0" smtClean="0"/>
              <a:t>Administración de disrupciones (Cargar / Guardar / Editar)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1800" dirty="0" smtClean="0"/>
              <a:t>Selección de matrículas / flotas a simular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1800" dirty="0" smtClean="0"/>
              <a:t>Alerta priorizada de información faltante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1800" dirty="0" smtClean="0"/>
              <a:t>Flexibilidad de definición para flotas y operadores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1800" dirty="0" smtClean="0"/>
              <a:t>Disrupciones forzadas para </a:t>
            </a:r>
            <a:r>
              <a:rPr lang="es-CL" sz="1800" dirty="0" err="1" smtClean="0"/>
              <a:t>legs</a:t>
            </a:r>
            <a:r>
              <a:rPr lang="es-CL" sz="1800" dirty="0" smtClean="0"/>
              <a:t> y aeropuertos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1800" dirty="0" smtClean="0"/>
              <a:t>Mantenimiento programado </a:t>
            </a:r>
            <a:r>
              <a:rPr lang="es-CL" sz="1800" dirty="0" smtClean="0">
                <a:sym typeface="Wingdings" pitchFamily="2" charset="2"/>
              </a:rPr>
              <a:t> Eliminación de falsas holguras</a:t>
            </a:r>
            <a:endParaRPr lang="es-CL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s-CL" sz="1800" dirty="0" smtClean="0"/>
              <a:t>Gestión de aviones de </a:t>
            </a:r>
            <a:r>
              <a:rPr lang="es-CL" sz="1800" dirty="0" err="1" smtClean="0"/>
              <a:t>backup</a:t>
            </a:r>
            <a:endParaRPr lang="es-CL" sz="1800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es-CL" sz="1400" dirty="0" smtClean="0"/>
              <a:t>Definición desde la interfaz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s-CL" sz="1400" dirty="0" smtClean="0"/>
              <a:t>Vuelos </a:t>
            </a:r>
            <a:r>
              <a:rPr lang="es-CL" sz="1400" dirty="0" err="1" smtClean="0"/>
              <a:t>ferry</a:t>
            </a:r>
            <a:endParaRPr lang="es-CL" sz="1400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es-CL" sz="1400" dirty="0" smtClean="0"/>
              <a:t>Informe de utilización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1800" dirty="0" smtClean="0"/>
              <a:t>Parings</a:t>
            </a:r>
            <a:endParaRPr lang="es-CL" sz="1400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es-CL" sz="1400" dirty="0" smtClean="0"/>
              <a:t>Restricciones entre </a:t>
            </a:r>
            <a:r>
              <a:rPr lang="es-CL" sz="1400" dirty="0" err="1" smtClean="0"/>
              <a:t>legs</a:t>
            </a:r>
            <a:endParaRPr lang="es-CL" sz="1400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es-CL" sz="1400" dirty="0" smtClean="0"/>
              <a:t>Unidades </a:t>
            </a:r>
            <a:r>
              <a:rPr lang="es-CL" sz="1400" dirty="0" smtClean="0"/>
              <a:t>de </a:t>
            </a:r>
            <a:r>
              <a:rPr lang="es-CL" sz="1400" dirty="0" err="1" smtClean="0"/>
              <a:t>backup</a:t>
            </a:r>
            <a:endParaRPr lang="es-CL" sz="1400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es-CL" sz="1400" dirty="0" smtClean="0"/>
              <a:t>Nuevo tipo de causa de atraso</a:t>
            </a:r>
            <a:endParaRPr lang="es-CL" sz="1400" dirty="0" smtClean="0"/>
          </a:p>
          <a:p>
            <a:pPr marL="514350" indent="-514350">
              <a:buFont typeface="+mj-lt"/>
              <a:buAutoNum type="arabicPeriod"/>
            </a:pPr>
            <a:endParaRPr lang="es-CL" sz="1800" dirty="0" smtClean="0"/>
          </a:p>
          <a:p>
            <a:pPr marL="914400" lvl="1" indent="-514350">
              <a:buNone/>
            </a:pPr>
            <a:endParaRPr lang="es-CL" sz="1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 err="1" smtClean="0"/>
              <a:t>SimuLAN</a:t>
            </a:r>
            <a:r>
              <a:rPr lang="es-CL" sz="3600" dirty="0" smtClean="0"/>
              <a:t> 2.0: </a:t>
            </a:r>
            <a:r>
              <a:rPr lang="es-CL" sz="3600" dirty="0" smtClean="0"/>
              <a:t>Especificaciones (2/2)</a:t>
            </a:r>
            <a:endParaRPr lang="es-CL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3886200"/>
          </a:xfrm>
        </p:spPr>
        <p:txBody>
          <a:bodyPr/>
          <a:lstStyle/>
          <a:p>
            <a:pPr marL="514350" indent="-514350">
              <a:buFont typeface="+mj-lt"/>
              <a:buAutoNum type="arabicPeriod" startAt="9"/>
            </a:pPr>
            <a:r>
              <a:rPr lang="es-CL" sz="1800" dirty="0" smtClean="0"/>
              <a:t>Vuelos en conexión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s-CL" sz="1400" dirty="0" smtClean="0"/>
              <a:t>Restricciones entre </a:t>
            </a:r>
            <a:r>
              <a:rPr lang="es-CL" sz="1400" dirty="0" err="1" smtClean="0"/>
              <a:t>legs</a:t>
            </a:r>
            <a:endParaRPr lang="es-CL" sz="1400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es-CL" sz="1400" dirty="0" smtClean="0"/>
              <a:t>Nuevo tipo de causa de atraso</a:t>
            </a:r>
            <a:endParaRPr lang="es-CL" sz="1400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s-CL" sz="1800" dirty="0" smtClean="0"/>
              <a:t>Restricciones de </a:t>
            </a:r>
            <a:r>
              <a:rPr lang="es-CL" sz="1800" dirty="0" smtClean="0"/>
              <a:t>recovery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s-CL" sz="1400" dirty="0" smtClean="0"/>
              <a:t>Matriz tramo-flota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s-CL" sz="1400" dirty="0" smtClean="0"/>
              <a:t>Restricciones de </a:t>
            </a:r>
            <a:r>
              <a:rPr lang="es-CL" sz="1400" dirty="0" err="1" smtClean="0"/>
              <a:t>interchange</a:t>
            </a:r>
            <a:endParaRPr lang="es-CL" sz="1400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s-CL" sz="1800" dirty="0" smtClean="0"/>
              <a:t>Nuevo modelo climático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s-CL" sz="1800" dirty="0" smtClean="0"/>
              <a:t>Comparación de itinerarios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s-CL" sz="1800" dirty="0" smtClean="0"/>
              <a:t>Calibración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s-CL" sz="1400" dirty="0" smtClean="0"/>
              <a:t>Depuración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s-CL" sz="1400" dirty="0" smtClean="0"/>
              <a:t>Actualización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s-CL" sz="1400" dirty="0" smtClean="0"/>
              <a:t>Análisis de dependencia</a:t>
            </a:r>
            <a:endParaRPr lang="es-CL" sz="1400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s-CL" sz="1800" dirty="0" smtClean="0"/>
              <a:t>Manual de Usuario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s-CL" sz="1800" dirty="0" smtClean="0"/>
              <a:t>Output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s-CL" sz="1400" dirty="0" smtClean="0"/>
              <a:t>Informe de vuelos y atrasos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s-CL" sz="1400" dirty="0" smtClean="0"/>
              <a:t>Informe general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s-CL" sz="1400" dirty="0" smtClean="0"/>
              <a:t>Informe de utilización de </a:t>
            </a:r>
            <a:r>
              <a:rPr lang="es-CL" sz="1400" dirty="0" err="1" smtClean="0"/>
              <a:t>backups</a:t>
            </a:r>
            <a:endParaRPr lang="es-CL" sz="1400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es-CL" sz="1400" dirty="0" smtClean="0"/>
              <a:t>Informe de itinerario</a:t>
            </a:r>
            <a:endParaRPr lang="es-CL" sz="1400" dirty="0" smtClean="0"/>
          </a:p>
          <a:p>
            <a:endParaRPr lang="es-CL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 err="1" smtClean="0"/>
              <a:t>SimuLAN</a:t>
            </a:r>
            <a:r>
              <a:rPr lang="es-CL" sz="3600" dirty="0" smtClean="0"/>
              <a:t> 2.0: </a:t>
            </a:r>
            <a:r>
              <a:rPr lang="es-CL" sz="3600" dirty="0" smtClean="0"/>
              <a:t>Interfaz (</a:t>
            </a:r>
            <a:r>
              <a:rPr lang="es-CL" sz="3600" dirty="0" smtClean="0"/>
              <a:t>1/3</a:t>
            </a:r>
            <a:r>
              <a:rPr lang="es-CL" sz="3600" dirty="0" smtClean="0"/>
              <a:t>)</a:t>
            </a:r>
            <a:endParaRPr lang="es-CL" sz="3600" dirty="0"/>
          </a:p>
        </p:txBody>
      </p:sp>
      <p:pic>
        <p:nvPicPr>
          <p:cNvPr id="4" name="3 Marcador de contenido" descr="Vista Itinerario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28760"/>
            <a:ext cx="9158274" cy="5500702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 err="1" smtClean="0"/>
              <a:t>SimuLAN</a:t>
            </a:r>
            <a:r>
              <a:rPr lang="es-CL" sz="3600" dirty="0" smtClean="0"/>
              <a:t> 2.0: </a:t>
            </a:r>
            <a:r>
              <a:rPr lang="es-CL" sz="3600" dirty="0" smtClean="0"/>
              <a:t>Interfaz (2/3</a:t>
            </a:r>
            <a:r>
              <a:rPr lang="es-CL" sz="3600" dirty="0" smtClean="0"/>
              <a:t>)</a:t>
            </a:r>
            <a:endParaRPr lang="es-CL" sz="3600" dirty="0"/>
          </a:p>
        </p:txBody>
      </p:sp>
      <p:pic>
        <p:nvPicPr>
          <p:cNvPr id="5" name="4 Imagen" descr="Vista Configurac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1428736"/>
            <a:ext cx="9144000" cy="5469242"/>
          </a:xfrm>
          <a:prstGeom prst="rect">
            <a:avLst/>
          </a:prstGeo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8"/>
</p:tagLst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8542</TotalTime>
  <Words>271</Words>
  <Application>Microsoft Office PowerPoint</Application>
  <PresentationFormat>Presentación en pantalla (4:3)</PresentationFormat>
  <Paragraphs>90</Paragraphs>
  <Slides>11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Píxel</vt:lpstr>
      <vt:lpstr>SimuLAN</vt:lpstr>
      <vt:lpstr>Contenido</vt:lpstr>
      <vt:lpstr>SimuLAN 1.0</vt:lpstr>
      <vt:lpstr>SimuLAN 1.0: Implementación</vt:lpstr>
      <vt:lpstr>SimuLAN 1.0: Límites</vt:lpstr>
      <vt:lpstr>SimuLAN 2.0: Especificaciones (1/2)</vt:lpstr>
      <vt:lpstr>SimuLAN 2.0: Especificaciones (2/2)</vt:lpstr>
      <vt:lpstr>SimuLAN 2.0: Interfaz (1/3)</vt:lpstr>
      <vt:lpstr>SimuLAN 2.0: Interfaz (2/3)</vt:lpstr>
      <vt:lpstr>SimuLAN 2.0: Interfaz (3/3)</vt:lpstr>
      <vt:lpstr>SimuLAN 2.0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SimuLAN</dc:title>
  <dc:creator>Rodolfo Cuevas</dc:creator>
  <cp:lastModifiedBy>Rodolfo</cp:lastModifiedBy>
  <cp:revision>246</cp:revision>
  <dcterms:created xsi:type="dcterms:W3CDTF">2009-01-05T12:44:24Z</dcterms:created>
  <dcterms:modified xsi:type="dcterms:W3CDTF">2009-11-30T14:59:59Z</dcterms:modified>
</cp:coreProperties>
</file>