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109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0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6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50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560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9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34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91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41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7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7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7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7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5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9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8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12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Análisis y Predicción de Ventas en Retail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Versión 1.0.0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Introducción y 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Este proyecto tiene como objetivo realizar un análisis exploratorio de datos (EDA) y benchmarking de modelos de machine learning para predecir las ventas en una tienda de retail. Se identificaron patrones clave, se preprocesaron datos y se evaluaron modelos de regresión.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Descripción del Conjunto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9464"/>
            <a:ext cx="8229600" cy="4525963"/>
          </a:xfrm>
        </p:spPr>
        <p:txBody>
          <a:bodyPr>
            <a:normAutofit/>
          </a:bodyPr>
          <a:lstStyle/>
          <a:p>
            <a:r>
              <a:rPr dirty="0"/>
              <a:t>El dataset </a:t>
            </a:r>
            <a:r>
              <a:rPr dirty="0" err="1"/>
              <a:t>contiene</a:t>
            </a:r>
            <a:r>
              <a:rPr dirty="0"/>
              <a:t> 1000 </a:t>
            </a:r>
            <a:r>
              <a:rPr dirty="0" err="1"/>
              <a:t>registros</a:t>
            </a:r>
            <a:r>
              <a:rPr dirty="0"/>
              <a:t> con las </a:t>
            </a:r>
            <a:r>
              <a:rPr dirty="0" err="1"/>
              <a:t>siguientes</a:t>
            </a:r>
            <a:r>
              <a:rPr dirty="0"/>
              <a:t> variables:</a:t>
            </a:r>
          </a:p>
          <a:p>
            <a:r>
              <a:rPr dirty="0"/>
              <a:t>- Transaction ID</a:t>
            </a:r>
          </a:p>
          <a:p>
            <a:r>
              <a:rPr dirty="0"/>
              <a:t>- Date</a:t>
            </a:r>
          </a:p>
          <a:p>
            <a:r>
              <a:rPr dirty="0"/>
              <a:t>- Customer ID</a:t>
            </a:r>
          </a:p>
          <a:p>
            <a:r>
              <a:rPr dirty="0"/>
              <a:t>- Gender</a:t>
            </a:r>
          </a:p>
          <a:p>
            <a:r>
              <a:rPr dirty="0"/>
              <a:t>- Age</a:t>
            </a:r>
          </a:p>
          <a:p>
            <a:r>
              <a:rPr dirty="0"/>
              <a:t>- Product Category</a:t>
            </a:r>
          </a:p>
          <a:p>
            <a:r>
              <a:rPr dirty="0"/>
              <a:t>- Quantity</a:t>
            </a:r>
          </a:p>
          <a:p>
            <a:r>
              <a:rPr dirty="0"/>
              <a:t>- Price per Unit</a:t>
            </a:r>
          </a:p>
          <a:p>
            <a:r>
              <a:rPr dirty="0"/>
              <a:t>- Total Amount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Principales Análisis y Hallazgos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Las categorías de productos más relevantes son 'Clothing' y 'Electronics'.</a:t>
            </a:r>
          </a:p>
          <a:p>
            <a:r>
              <a:t>- Los modelos Random Forest y Decision Tree alcanzaron un R^2 Score de 1.00.</a:t>
            </a:r>
          </a:p>
          <a:p>
            <a:r>
              <a:t>- La distribución de errores es simétrica, indicando un buen ajuste de los modelos.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Visualizaciones Clave</a:t>
            </a:r>
          </a:p>
        </p:txBody>
      </p:sp>
      <p:pic>
        <p:nvPicPr>
          <p:cNvPr id="3" name="Picture 2" descr="errors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395663"/>
            <a:ext cx="36576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8647" y="4820333"/>
            <a:ext cx="81067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La </a:t>
            </a:r>
            <a:r>
              <a:rPr dirty="0" err="1"/>
              <a:t>gráfica</a:t>
            </a:r>
            <a:r>
              <a:rPr dirty="0"/>
              <a:t> </a:t>
            </a:r>
            <a:r>
              <a:rPr dirty="0" err="1"/>
              <a:t>muestra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distribución</a:t>
            </a:r>
            <a:r>
              <a:rPr dirty="0"/>
              <a:t> </a:t>
            </a:r>
            <a:r>
              <a:rPr dirty="0" err="1"/>
              <a:t>simétrica</a:t>
            </a:r>
            <a:r>
              <a:rPr dirty="0"/>
              <a:t> de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errores</a:t>
            </a:r>
            <a:r>
              <a:rPr dirty="0"/>
              <a:t> </a:t>
            </a:r>
            <a:r>
              <a:rPr dirty="0" err="1"/>
              <a:t>absolutos</a:t>
            </a:r>
            <a:r>
              <a:rPr dirty="0"/>
              <a:t> </a:t>
            </a:r>
            <a:endParaRPr lang="es-PY" dirty="0" smtClean="0"/>
          </a:p>
          <a:p>
            <a:r>
              <a:rPr dirty="0" smtClean="0"/>
              <a:t>del </a:t>
            </a:r>
            <a:r>
              <a:rPr dirty="0" err="1"/>
              <a:t>modelo</a:t>
            </a:r>
            <a:r>
              <a:rPr dirty="0"/>
              <a:t> Decision Tree, </a:t>
            </a:r>
            <a:r>
              <a:rPr dirty="0" err="1"/>
              <a:t>indicando</a:t>
            </a:r>
            <a:r>
              <a:rPr dirty="0"/>
              <a:t> que las </a:t>
            </a:r>
            <a:r>
              <a:rPr dirty="0" err="1"/>
              <a:t>predicciones</a:t>
            </a:r>
            <a:r>
              <a:rPr dirty="0"/>
              <a:t> </a:t>
            </a:r>
            <a:r>
              <a:rPr dirty="0" err="1"/>
              <a:t>están</a:t>
            </a:r>
            <a:r>
              <a:rPr dirty="0"/>
              <a:t> </a:t>
            </a:r>
            <a:r>
              <a:rPr dirty="0" err="1"/>
              <a:t>bien</a:t>
            </a:r>
            <a:r>
              <a:rPr dirty="0"/>
              <a:t> </a:t>
            </a:r>
            <a:endParaRPr lang="es-PY" dirty="0" smtClean="0"/>
          </a:p>
          <a:p>
            <a:r>
              <a:rPr dirty="0" err="1" smtClean="0"/>
              <a:t>ajustadas</a:t>
            </a:r>
            <a:r>
              <a:rPr dirty="0" smtClean="0"/>
              <a:t> </a:t>
            </a:r>
            <a:r>
              <a:rPr dirty="0"/>
              <a:t>a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valores</a:t>
            </a:r>
            <a:r>
              <a:rPr dirty="0"/>
              <a:t> </a:t>
            </a:r>
            <a:r>
              <a:rPr dirty="0" err="1"/>
              <a:t>reales</a:t>
            </a:r>
            <a:r>
              <a:rPr dirty="0"/>
              <a:t>. La </a:t>
            </a:r>
            <a:r>
              <a:rPr dirty="0" err="1"/>
              <a:t>mayoría</a:t>
            </a:r>
            <a:r>
              <a:rPr dirty="0"/>
              <a:t> de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errores</a:t>
            </a:r>
            <a:r>
              <a:rPr dirty="0"/>
              <a:t> son </a:t>
            </a:r>
            <a:r>
              <a:rPr dirty="0" err="1"/>
              <a:t>pequeños</a:t>
            </a:r>
            <a:r>
              <a:rPr dirty="0"/>
              <a:t>, </a:t>
            </a:r>
            <a:endParaRPr lang="es-PY" dirty="0" smtClean="0"/>
          </a:p>
          <a:p>
            <a:r>
              <a:rPr dirty="0" smtClean="0"/>
              <a:t>lo </a:t>
            </a:r>
            <a:r>
              <a:rPr dirty="0"/>
              <a:t>que </a:t>
            </a:r>
            <a:r>
              <a:rPr dirty="0" err="1"/>
              <a:t>confirma</a:t>
            </a:r>
            <a:r>
              <a:rPr dirty="0"/>
              <a:t> la </a:t>
            </a:r>
            <a:r>
              <a:rPr dirty="0" err="1"/>
              <a:t>alta</a:t>
            </a:r>
            <a:r>
              <a:rPr dirty="0"/>
              <a:t> </a:t>
            </a:r>
            <a:r>
              <a:rPr dirty="0" err="1"/>
              <a:t>precisión</a:t>
            </a:r>
            <a:r>
              <a:rPr dirty="0"/>
              <a:t> del </a:t>
            </a:r>
            <a:r>
              <a:rPr dirty="0" err="1"/>
              <a:t>modelo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Conclusiones y Recomendaciones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Random Forest y Decision Tree son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modelos</a:t>
            </a:r>
            <a:r>
              <a:rPr dirty="0"/>
              <a:t> </a:t>
            </a:r>
            <a:r>
              <a:rPr dirty="0" err="1"/>
              <a:t>recomendados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su</a:t>
            </a:r>
            <a:r>
              <a:rPr dirty="0"/>
              <a:t> </a:t>
            </a:r>
            <a:r>
              <a:rPr dirty="0" err="1"/>
              <a:t>alta</a:t>
            </a:r>
            <a:r>
              <a:rPr dirty="0"/>
              <a:t> </a:t>
            </a:r>
            <a:r>
              <a:rPr dirty="0" err="1"/>
              <a:t>precisión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dirty="0" err="1"/>
              <a:t>Es</a:t>
            </a:r>
            <a:r>
              <a:rPr dirty="0"/>
              <a:t> </a:t>
            </a:r>
            <a:r>
              <a:rPr dirty="0" err="1"/>
              <a:t>importante</a:t>
            </a:r>
            <a:r>
              <a:rPr dirty="0"/>
              <a:t> </a:t>
            </a:r>
            <a:r>
              <a:rPr dirty="0" err="1"/>
              <a:t>monitorear</a:t>
            </a:r>
            <a:r>
              <a:rPr dirty="0"/>
              <a:t> el </a:t>
            </a:r>
            <a:r>
              <a:rPr dirty="0" err="1"/>
              <a:t>desempeño</a:t>
            </a:r>
            <a:r>
              <a:rPr dirty="0"/>
              <a:t> del </a:t>
            </a:r>
            <a:r>
              <a:rPr dirty="0" err="1"/>
              <a:t>modelo</a:t>
            </a:r>
            <a:r>
              <a:rPr dirty="0"/>
              <a:t> con </a:t>
            </a:r>
            <a:r>
              <a:rPr dirty="0" err="1"/>
              <a:t>nuevos</a:t>
            </a:r>
            <a:r>
              <a:rPr dirty="0"/>
              <a:t> </a:t>
            </a:r>
            <a:r>
              <a:rPr dirty="0" err="1"/>
              <a:t>datos</a:t>
            </a:r>
            <a:r>
              <a:rPr dirty="0" smtClean="0"/>
              <a:t>.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221</Words>
  <Application>Microsoft Office PowerPoint</Application>
  <PresentationFormat>Presentación en pantalla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Análisis y Predicción de Ventas en Retail</vt:lpstr>
      <vt:lpstr>Introducción y Objetivos</vt:lpstr>
      <vt:lpstr>Descripción del Conjunto de Datos</vt:lpstr>
      <vt:lpstr>Principales Análisis y Hallazgos</vt:lpstr>
      <vt:lpstr>Presentación de PowerPoint</vt:lpstr>
      <vt:lpstr>Conclusiones y Recomendaciones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y Predicción de Ventas en Retail</dc:title>
  <dc:subject/>
  <dc:creator/>
  <cp:keywords/>
  <dc:description>generated using python-pptx</dc:description>
  <cp:lastModifiedBy>Rossana Noemi Medina Moray</cp:lastModifiedBy>
  <cp:revision>3</cp:revision>
  <cp:lastPrinted>2024-11-23T00:51:47Z</cp:lastPrinted>
  <dcterms:created xsi:type="dcterms:W3CDTF">2013-01-27T09:14:16Z</dcterms:created>
  <dcterms:modified xsi:type="dcterms:W3CDTF">2024-11-23T00:51:47Z</dcterms:modified>
  <cp:category/>
</cp:coreProperties>
</file>