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55590"/>
                <a:gridCol w="1825509"/>
                <a:gridCol w="1670256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Characteristic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Hombre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, N = 55,590,464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Mujer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, N = 59,495,360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Categoria de IMC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Bajo peso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12,474,803.0 (22.4%)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12,045,058.8 (20.2%)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17,772,647.7 (32.0%)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17,700,020.4 (29.8%)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Sobrepeso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15,781,771.3 (28.4%)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15,115,038.3 (25.4%)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Obesidad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9,561,241.7 (17.2%)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14,635,242.5 (24.6%)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rossana</cp:lastModifiedBy>
  <cp:revision>3</cp:revision>
  <dcterms:created xsi:type="dcterms:W3CDTF">2017-02-13T16:18:36Z</dcterms:created>
  <dcterms:modified xsi:type="dcterms:W3CDTF">2024-07-26T09:58:28Z</dcterms:modified>
  <cp:category/>
</cp:coreProperties>
</file>