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355590"/>
                <a:gridCol w="1604431"/>
                <a:gridCol w="1604431"/>
              </a:tblGrid>
              <a:tr h="51288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Characteristic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Hombre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 </a:t>
                      </a:r>
                      <a:b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 = 55,590,464</a:t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Mujer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 </a:t>
                      </a:r>
                      <a:b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 = 59,495,360</a:t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460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Categoria de IMC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Helvetica"/>
                        <a:cs typeface="Helvetica"/>
                        <a:ea typeface="Helvetica"/>
                        <a:sym typeface="Helvetica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Helvetica"/>
                        <a:cs typeface="Helvetica"/>
                        <a:ea typeface="Helvetica"/>
                        <a:sym typeface="Helvetica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Bajo peso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12,474,803.0 (22.4%)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12,045,058.8 (20.2%)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Normal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17,772,647.7 (32.0%)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17,700,020.4 (29.8%)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2833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Sobrepeso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15,781,771.3 (28.4%)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15,115,038.3 (25.4%)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Obesidad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9,561,241.7 (17.2%)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14,635,242.5 (24.6%)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 (%)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Helvetica"/>
                        <a:cs typeface="Helvetica"/>
                        <a:ea typeface="Helvetica"/>
                        <a:sym typeface="Helvetica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Helvetica"/>
                        <a:cs typeface="Helvetica"/>
                        <a:ea typeface="Helvetica"/>
                        <a:sym typeface="Helvetica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rossana</cp:lastModifiedBy>
  <cp:revision>3</cp:revision>
  <dcterms:created xsi:type="dcterms:W3CDTF">2017-02-13T16:18:36Z</dcterms:created>
  <dcterms:modified xsi:type="dcterms:W3CDTF">2025-08-22T09:45:43Z</dcterms:modified>
  <cp:category/>
</cp:coreProperties>
</file>