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435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57B93-3C9A-4C0C-9D51-A36B53367067}" type="datetimeFigureOut">
              <a:rPr lang="ru-RU" smtClean="0"/>
              <a:t>30.06.2016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9A0BC-4E1F-417D-9EEA-7642B8E718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6544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57B93-3C9A-4C0C-9D51-A36B53367067}" type="datetimeFigureOut">
              <a:rPr lang="ru-RU" smtClean="0"/>
              <a:t>30.06.2016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9A0BC-4E1F-417D-9EEA-7642B8E718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8063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57B93-3C9A-4C0C-9D51-A36B53367067}" type="datetimeFigureOut">
              <a:rPr lang="ru-RU" smtClean="0"/>
              <a:t>30.06.2016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9A0BC-4E1F-417D-9EEA-7642B8E718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0814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57B93-3C9A-4C0C-9D51-A36B53367067}" type="datetimeFigureOut">
              <a:rPr lang="ru-RU" smtClean="0"/>
              <a:t>30.06.2016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9A0BC-4E1F-417D-9EEA-7642B8E718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0540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57B93-3C9A-4C0C-9D51-A36B53367067}" type="datetimeFigureOut">
              <a:rPr lang="ru-RU" smtClean="0"/>
              <a:t>30.06.2016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9A0BC-4E1F-417D-9EEA-7642B8E718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846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57B93-3C9A-4C0C-9D51-A36B53367067}" type="datetimeFigureOut">
              <a:rPr lang="ru-RU" smtClean="0"/>
              <a:t>30.06.2016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9A0BC-4E1F-417D-9EEA-7642B8E718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4095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57B93-3C9A-4C0C-9D51-A36B53367067}" type="datetimeFigureOut">
              <a:rPr lang="ru-RU" smtClean="0"/>
              <a:t>30.06.2016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9A0BC-4E1F-417D-9EEA-7642B8E718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8485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57B93-3C9A-4C0C-9D51-A36B53367067}" type="datetimeFigureOut">
              <a:rPr lang="ru-RU" smtClean="0"/>
              <a:t>30.06.2016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9A0BC-4E1F-417D-9EEA-7642B8E718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6784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57B93-3C9A-4C0C-9D51-A36B53367067}" type="datetimeFigureOut">
              <a:rPr lang="ru-RU" smtClean="0"/>
              <a:t>30.06.2016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9A0BC-4E1F-417D-9EEA-7642B8E718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5107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57B93-3C9A-4C0C-9D51-A36B53367067}" type="datetimeFigureOut">
              <a:rPr lang="ru-RU" smtClean="0"/>
              <a:t>30.06.2016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9A0BC-4E1F-417D-9EEA-7642B8E718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0911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57B93-3C9A-4C0C-9D51-A36B53367067}" type="datetimeFigureOut">
              <a:rPr lang="ru-RU" smtClean="0"/>
              <a:t>30.06.2016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9A0BC-4E1F-417D-9EEA-7642B8E718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5520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A57B93-3C9A-4C0C-9D51-A36B53367067}" type="datetimeFigureOut">
              <a:rPr lang="ru-RU" smtClean="0"/>
              <a:t>30.06.2016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49A0BC-4E1F-417D-9EEA-7642B8E718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711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Анимация 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rostmedia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526970" y="5013176"/>
            <a:ext cx="357578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http://rostmedia.tv/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638651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</a:t>
            </a:r>
            <a:endParaRPr lang="ru-RU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1113" y="1355358"/>
            <a:ext cx="5667151" cy="4945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29049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Css</a:t>
            </a:r>
            <a:r>
              <a:rPr lang="ru-RU" dirty="0" smtClean="0"/>
              <a:t> телефон</a:t>
            </a:r>
            <a:r>
              <a:rPr lang="en-US" dirty="0" smtClean="0"/>
              <a:t> </a:t>
            </a:r>
            <a:endParaRPr lang="ru-RU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3917" y="1452563"/>
            <a:ext cx="6566435" cy="473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37767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922114"/>
          </a:xfrm>
        </p:spPr>
        <p:txBody>
          <a:bodyPr/>
          <a:lstStyle/>
          <a:p>
            <a:r>
              <a:rPr lang="en-US" dirty="0" err="1" smtClean="0"/>
              <a:t>Css</a:t>
            </a:r>
            <a:r>
              <a:rPr lang="en-US" dirty="0" smtClean="0"/>
              <a:t> </a:t>
            </a:r>
            <a:r>
              <a:rPr lang="ru-RU" dirty="0" smtClean="0"/>
              <a:t>меню</a:t>
            </a:r>
            <a:endParaRPr lang="ru-RU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0832" y="1196752"/>
            <a:ext cx="4464496" cy="52062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223220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Картинка анимация</a:t>
            </a:r>
            <a:r>
              <a:rPr lang="en-US" dirty="0" smtClean="0"/>
              <a:t> html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Блок вставляем после меню перед закрытием </a:t>
            </a:r>
            <a:r>
              <a:rPr lang="en-US" dirty="0" smtClean="0"/>
              <a:t>header</a:t>
            </a:r>
            <a:endParaRPr lang="ru-RU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068960"/>
            <a:ext cx="8105775" cy="290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712672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Css</a:t>
            </a:r>
            <a:r>
              <a:rPr lang="en-US" dirty="0" smtClean="0"/>
              <a:t> </a:t>
            </a:r>
            <a:r>
              <a:rPr lang="ru-RU" dirty="0" smtClean="0"/>
              <a:t>позиционирование блока</a:t>
            </a:r>
            <a:endParaRPr lang="ru-RU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1916832"/>
            <a:ext cx="3976330" cy="3481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424831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Рука с кофе</a:t>
            </a:r>
            <a:endParaRPr lang="ru-RU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196752"/>
            <a:ext cx="5692868" cy="3024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3526136"/>
            <a:ext cx="4371975" cy="310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50630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ru-RU" dirty="0" err="1" smtClean="0"/>
              <a:t>Кроссбраузерная</a:t>
            </a:r>
            <a:r>
              <a:rPr lang="ru-RU" dirty="0" smtClean="0"/>
              <a:t> анимация</a:t>
            </a:r>
            <a:endParaRPr lang="ru-RU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363640"/>
            <a:ext cx="3544949" cy="50409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2060848"/>
            <a:ext cx="3543982" cy="313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211028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Рыжая голова</a:t>
            </a:r>
            <a:endParaRPr lang="ru-RU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016" y="1556792"/>
            <a:ext cx="5057775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7526" y="2313440"/>
            <a:ext cx="3333570" cy="43321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39552" y="5661248"/>
            <a:ext cx="315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Прописать </a:t>
            </a:r>
            <a:r>
              <a:rPr lang="ru-RU" dirty="0" err="1" smtClean="0"/>
              <a:t>кроссбраузерность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598521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Листочек</a:t>
            </a:r>
            <a:endParaRPr lang="ru-RU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268760"/>
            <a:ext cx="5200650" cy="317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5262" y="2327370"/>
            <a:ext cx="3753594" cy="4226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156359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Руки за ноутбуком</a:t>
            </a:r>
            <a:endParaRPr lang="ru-RU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320200"/>
            <a:ext cx="4606940" cy="52695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1844824"/>
            <a:ext cx="3856267" cy="39945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34927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980728"/>
            <a:ext cx="8393349" cy="44834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753090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Рука девочки</a:t>
            </a:r>
            <a:endParaRPr lang="ru-RU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1" y="980728"/>
            <a:ext cx="6181725" cy="316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4005064"/>
            <a:ext cx="4019550" cy="234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659773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722314"/>
          </a:xfrm>
        </p:spPr>
        <p:txBody>
          <a:bodyPr/>
          <a:lstStyle/>
          <a:p>
            <a:r>
              <a:rPr lang="ru-RU" dirty="0" smtClean="0"/>
              <a:t>Остальные части сами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577916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1637" y="116632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facebook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/>
          <a:lstStyle/>
          <a:p>
            <a:r>
              <a:rPr lang="ru-RU" dirty="0" smtClean="0"/>
              <a:t>Вставить блок до закрытия блока </a:t>
            </a:r>
            <a:r>
              <a:rPr lang="en-US" dirty="0" smtClean="0">
                <a:effectLst/>
              </a:rPr>
              <a:t>&lt;</a:t>
            </a:r>
            <a:r>
              <a:rPr lang="en-US" b="1" dirty="0"/>
              <a:t>div class="header-content"</a:t>
            </a:r>
            <a:r>
              <a:rPr lang="en-US" dirty="0" smtClean="0">
                <a:effectLst/>
              </a:rPr>
              <a:t>&gt;</a:t>
            </a:r>
            <a:endParaRPr lang="ru-RU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9" y="2775967"/>
            <a:ext cx="4536503" cy="116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4408" y="1916832"/>
            <a:ext cx="3657125" cy="4694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955297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Реклама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effectLst/>
              </a:rPr>
              <a:t>&lt;</a:t>
            </a:r>
            <a:r>
              <a:rPr lang="en-US" sz="2000" b="1" dirty="0"/>
              <a:t>div class="</a:t>
            </a:r>
            <a:r>
              <a:rPr lang="en-US" sz="2000" b="1" dirty="0" err="1"/>
              <a:t>nayword</a:t>
            </a:r>
            <a:r>
              <a:rPr lang="en-US" sz="2000" b="1" dirty="0"/>
              <a:t>-block"</a:t>
            </a:r>
            <a:r>
              <a:rPr lang="en-US" sz="2000" dirty="0" smtClean="0">
                <a:effectLst/>
              </a:rPr>
              <a:t>&gt;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    </a:t>
            </a:r>
            <a:r>
              <a:rPr lang="en-US" sz="2000" dirty="0" smtClean="0">
                <a:effectLst/>
              </a:rPr>
              <a:t>&lt;</a:t>
            </a:r>
            <a:r>
              <a:rPr lang="en-US" sz="2000" b="1" dirty="0" err="1"/>
              <a:t>img</a:t>
            </a:r>
            <a:r>
              <a:rPr lang="en-US" sz="2000" b="1" dirty="0"/>
              <a:t> class="</a:t>
            </a:r>
            <a:r>
              <a:rPr lang="en-US" sz="2000" b="1" dirty="0" err="1"/>
              <a:t>nayword-bg</a:t>
            </a:r>
            <a:r>
              <a:rPr lang="en-US" sz="2000" b="1" dirty="0"/>
              <a:t>" </a:t>
            </a:r>
            <a:r>
              <a:rPr lang="en-US" sz="2000" b="1" dirty="0" err="1"/>
              <a:t>src</a:t>
            </a:r>
            <a:r>
              <a:rPr lang="en-US" sz="2000" b="1" dirty="0"/>
              <a:t>="</a:t>
            </a:r>
            <a:r>
              <a:rPr lang="en-US" sz="2000" b="1" dirty="0" err="1"/>
              <a:t>img</a:t>
            </a:r>
            <a:r>
              <a:rPr lang="en-US" sz="2000" b="1" dirty="0"/>
              <a:t>/nayword-bg.png" alt="</a:t>
            </a:r>
            <a:r>
              <a:rPr lang="en-US" sz="2000" b="1" dirty="0" err="1"/>
              <a:t>nayword</a:t>
            </a:r>
            <a:r>
              <a:rPr lang="en-US" sz="2000" b="1" dirty="0"/>
              <a:t> background"</a:t>
            </a:r>
            <a:r>
              <a:rPr lang="en-US" sz="2000" dirty="0" smtClean="0">
                <a:effectLst/>
              </a:rPr>
              <a:t>&gt;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    </a:t>
            </a:r>
            <a:r>
              <a:rPr lang="en-US" sz="2000" dirty="0" smtClean="0">
                <a:effectLst/>
              </a:rPr>
              <a:t>&lt;</a:t>
            </a:r>
            <a:r>
              <a:rPr lang="en-US" sz="2000" b="1" dirty="0"/>
              <a:t>div class="</a:t>
            </a:r>
            <a:r>
              <a:rPr lang="en-US" sz="2000" b="1" dirty="0" err="1"/>
              <a:t>nayword</a:t>
            </a:r>
            <a:r>
              <a:rPr lang="en-US" sz="2000" b="1" dirty="0"/>
              <a:t>-text"</a:t>
            </a:r>
            <a:r>
              <a:rPr lang="en-US" sz="2000" dirty="0" smtClean="0">
                <a:effectLst/>
              </a:rPr>
              <a:t>&gt;&lt;</a:t>
            </a:r>
            <a:r>
              <a:rPr lang="en-US" sz="2000" b="1" dirty="0"/>
              <a:t>p</a:t>
            </a:r>
            <a:r>
              <a:rPr lang="en-US" sz="2000" dirty="0" smtClean="0">
                <a:effectLst/>
              </a:rPr>
              <a:t>&gt;&lt;</a:t>
            </a:r>
            <a:r>
              <a:rPr lang="en-US" sz="2000" b="1" dirty="0"/>
              <a:t>strong</a:t>
            </a:r>
            <a:r>
              <a:rPr lang="en-US" sz="2000" dirty="0" smtClean="0">
                <a:effectLst/>
              </a:rPr>
              <a:t>&gt;</a:t>
            </a:r>
            <a:r>
              <a:rPr lang="ru-RU" sz="2000" dirty="0" smtClean="0"/>
              <a:t>Реклама</a:t>
            </a:r>
            <a:r>
              <a:rPr lang="ru-RU" sz="2000" dirty="0" smtClean="0">
                <a:effectLst/>
              </a:rPr>
              <a:t>&lt;/</a:t>
            </a:r>
            <a:r>
              <a:rPr lang="en-US" sz="2000" b="1" dirty="0"/>
              <a:t>strong</a:t>
            </a:r>
            <a:r>
              <a:rPr lang="en-US" sz="2000" dirty="0" smtClean="0">
                <a:effectLst/>
              </a:rPr>
              <a:t>&gt;</a:t>
            </a:r>
            <a:r>
              <a:rPr lang="en-US" sz="2000" dirty="0" smtClean="0"/>
              <a:t> - </a:t>
            </a:r>
            <a:r>
              <a:rPr lang="ru-RU" sz="2000" dirty="0" err="1" smtClean="0"/>
              <a:t>це</a:t>
            </a:r>
            <a:r>
              <a:rPr lang="ru-RU" sz="2000" dirty="0" smtClean="0"/>
              <a:t> </a:t>
            </a:r>
            <a:r>
              <a:rPr lang="ru-RU" sz="2000" dirty="0" err="1" smtClean="0"/>
              <a:t>мистецтво</a:t>
            </a:r>
            <a:r>
              <a:rPr lang="ru-RU" sz="2000" dirty="0" smtClean="0"/>
              <a:t> </a:t>
            </a:r>
            <a:r>
              <a:rPr lang="ru-RU" sz="2000" dirty="0" err="1" smtClean="0"/>
              <a:t>цілитися</a:t>
            </a:r>
            <a:r>
              <a:rPr lang="ru-RU" sz="2000" dirty="0" smtClean="0"/>
              <a:t> в голову, </a:t>
            </a:r>
            <a:r>
              <a:rPr lang="ru-RU" sz="2000" dirty="0" err="1" smtClean="0"/>
              <a:t>щоб</a:t>
            </a:r>
            <a:r>
              <a:rPr lang="ru-RU" sz="2000" dirty="0" smtClean="0"/>
              <a:t> </a:t>
            </a:r>
            <a:r>
              <a:rPr lang="ru-RU" sz="2000" dirty="0" err="1" smtClean="0"/>
              <a:t>потрапити</a:t>
            </a:r>
            <a:r>
              <a:rPr lang="ru-RU" sz="2000" dirty="0" smtClean="0"/>
              <a:t> в </a:t>
            </a:r>
            <a:r>
              <a:rPr lang="ru-RU" sz="2000" dirty="0" err="1" smtClean="0"/>
              <a:t>кишеню</a:t>
            </a:r>
            <a:r>
              <a:rPr lang="ru-RU" sz="2000" dirty="0" smtClean="0">
                <a:effectLst/>
              </a:rPr>
              <a:t>&lt;/</a:t>
            </a:r>
            <a:r>
              <a:rPr lang="en-US" sz="2000" b="1" dirty="0"/>
              <a:t>p</a:t>
            </a:r>
            <a:r>
              <a:rPr lang="en-US" sz="2000" dirty="0" smtClean="0">
                <a:effectLst/>
              </a:rPr>
              <a:t>&gt;&lt;/</a:t>
            </a:r>
            <a:r>
              <a:rPr lang="en-US" sz="2000" b="1" dirty="0"/>
              <a:t>div</a:t>
            </a:r>
            <a:r>
              <a:rPr lang="en-US" sz="2000" dirty="0" smtClean="0">
                <a:effectLst/>
              </a:rPr>
              <a:t>&gt;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    </a:t>
            </a:r>
            <a:r>
              <a:rPr lang="en-US" sz="2000" dirty="0" smtClean="0">
                <a:effectLst/>
              </a:rPr>
              <a:t>&lt;</a:t>
            </a:r>
            <a:r>
              <a:rPr lang="en-US" sz="2000" b="1" dirty="0" err="1"/>
              <a:t>blockquote</a:t>
            </a:r>
            <a:r>
              <a:rPr lang="en-US" sz="2000" b="1" dirty="0"/>
              <a:t> class="</a:t>
            </a:r>
            <a:r>
              <a:rPr lang="en-US" sz="2000" b="1" dirty="0" err="1"/>
              <a:t>nayword</a:t>
            </a:r>
            <a:r>
              <a:rPr lang="en-US" sz="2000" b="1" dirty="0"/>
              <a:t>-author"</a:t>
            </a:r>
            <a:r>
              <a:rPr lang="en-US" sz="2000" dirty="0" smtClean="0">
                <a:effectLst/>
              </a:rPr>
              <a:t>&gt;</a:t>
            </a:r>
            <a:r>
              <a:rPr lang="ru-RU" sz="2000" dirty="0" err="1" smtClean="0"/>
              <a:t>Ванс</a:t>
            </a:r>
            <a:r>
              <a:rPr lang="ru-RU" sz="2000" dirty="0" smtClean="0"/>
              <a:t> </a:t>
            </a:r>
            <a:r>
              <a:rPr lang="ru-RU" sz="2000" dirty="0" err="1" smtClean="0"/>
              <a:t>Пакард</a:t>
            </a:r>
            <a:r>
              <a:rPr lang="ru-RU" sz="2000" dirty="0" smtClean="0">
                <a:effectLst/>
              </a:rPr>
              <a:t>&lt;/</a:t>
            </a:r>
            <a:r>
              <a:rPr lang="en-US" sz="2000" b="1" dirty="0" err="1"/>
              <a:t>blockquote</a:t>
            </a:r>
            <a:r>
              <a:rPr lang="en-US" sz="2000" dirty="0" smtClean="0">
                <a:effectLst/>
              </a:rPr>
              <a:t>&gt;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>
                <a:effectLst/>
              </a:rPr>
              <a:t>&lt;/</a:t>
            </a:r>
            <a:r>
              <a:rPr lang="en-US" sz="2000" b="1" dirty="0"/>
              <a:t>div</a:t>
            </a:r>
            <a:r>
              <a:rPr lang="en-US" sz="2000" dirty="0" smtClean="0">
                <a:effectLst/>
              </a:rPr>
              <a:t>&gt;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ru-RU" sz="2000" dirty="0" smtClean="0"/>
              <a:t>Вставить до закрытия </a:t>
            </a:r>
            <a:r>
              <a:rPr lang="en-US" sz="2000" dirty="0" smtClean="0">
                <a:effectLst/>
              </a:rPr>
              <a:t>&lt;</a:t>
            </a:r>
            <a:r>
              <a:rPr lang="en-US" sz="2000" b="1" dirty="0"/>
              <a:t>div class="header-content"</a:t>
            </a:r>
            <a:r>
              <a:rPr lang="en-US" sz="2000" dirty="0" smtClean="0">
                <a:effectLst/>
              </a:rPr>
              <a:t>&gt;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8138293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130622"/>
            <a:ext cx="8229600" cy="850106"/>
          </a:xfrm>
        </p:spPr>
        <p:txBody>
          <a:bodyPr/>
          <a:lstStyle/>
          <a:p>
            <a:r>
              <a:rPr lang="en-US" dirty="0" err="1" smtClean="0"/>
              <a:t>Css</a:t>
            </a:r>
            <a:r>
              <a:rPr lang="en-US" dirty="0" smtClean="0"/>
              <a:t> р</a:t>
            </a:r>
            <a:r>
              <a:rPr lang="ru-RU" dirty="0" err="1" smtClean="0"/>
              <a:t>еклама</a:t>
            </a:r>
            <a:endParaRPr lang="ru-RU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980728"/>
            <a:ext cx="2795995" cy="566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80403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Подключим стиль </a:t>
            </a:r>
            <a:r>
              <a:rPr lang="en-US" dirty="0" smtClean="0"/>
              <a:t>reset.css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>&lt;</a:t>
            </a:r>
            <a:r>
              <a:rPr lang="en-US" b="1" dirty="0"/>
              <a:t>link </a:t>
            </a:r>
            <a:r>
              <a:rPr lang="en-US" b="1" dirty="0" err="1"/>
              <a:t>href</a:t>
            </a:r>
            <a:r>
              <a:rPr lang="en-US" b="1" dirty="0"/>
              <a:t>="</a:t>
            </a:r>
            <a:r>
              <a:rPr lang="en-US" b="1" dirty="0" err="1"/>
              <a:t>css</a:t>
            </a:r>
            <a:r>
              <a:rPr lang="en-US" b="1" dirty="0"/>
              <a:t>/main_my.css" type="text/</a:t>
            </a:r>
            <a:r>
              <a:rPr lang="en-US" b="1" dirty="0" err="1"/>
              <a:t>css</a:t>
            </a:r>
            <a:r>
              <a:rPr lang="en-US" b="1" dirty="0"/>
              <a:t>" </a:t>
            </a:r>
            <a:r>
              <a:rPr lang="en-US" b="1" dirty="0" err="1"/>
              <a:t>rel</a:t>
            </a:r>
            <a:r>
              <a:rPr lang="en-US" b="1" dirty="0"/>
              <a:t>="</a:t>
            </a:r>
            <a:r>
              <a:rPr lang="en-US" b="1" dirty="0" err="1"/>
              <a:t>stylesheet</a:t>
            </a:r>
            <a:r>
              <a:rPr lang="en-US" b="1" dirty="0"/>
              <a:t>" </a:t>
            </a:r>
            <a:r>
              <a:rPr lang="en-US" dirty="0" smtClean="0">
                <a:effectLst/>
              </a:rPr>
              <a:t>/&gt;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effectLst/>
              </a:rPr>
              <a:t>&lt;</a:t>
            </a:r>
            <a:r>
              <a:rPr lang="en-US" b="1" dirty="0"/>
              <a:t>link </a:t>
            </a:r>
            <a:r>
              <a:rPr lang="en-US" b="1" dirty="0" err="1"/>
              <a:t>href</a:t>
            </a:r>
            <a:r>
              <a:rPr lang="en-US" b="1" dirty="0"/>
              <a:t>="</a:t>
            </a:r>
            <a:r>
              <a:rPr lang="en-US" b="1" dirty="0" err="1"/>
              <a:t>css</a:t>
            </a:r>
            <a:r>
              <a:rPr lang="en-US" b="1" dirty="0"/>
              <a:t>/reset.css" type="text/</a:t>
            </a:r>
            <a:r>
              <a:rPr lang="en-US" b="1" dirty="0" err="1"/>
              <a:t>css</a:t>
            </a:r>
            <a:r>
              <a:rPr lang="en-US" b="1" dirty="0"/>
              <a:t>" </a:t>
            </a:r>
            <a:r>
              <a:rPr lang="en-US" b="1" dirty="0" err="1"/>
              <a:t>rel</a:t>
            </a:r>
            <a:r>
              <a:rPr lang="en-US" b="1" dirty="0"/>
              <a:t>="</a:t>
            </a:r>
            <a:r>
              <a:rPr lang="en-US" b="1" dirty="0" err="1"/>
              <a:t>stylesheet</a:t>
            </a:r>
            <a:r>
              <a:rPr lang="en-US" b="1" dirty="0"/>
              <a:t>" </a:t>
            </a:r>
            <a:r>
              <a:rPr lang="en-US" dirty="0" smtClean="0">
                <a:effectLst/>
              </a:rPr>
              <a:t>/&gt;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65938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Предупреждение для браузера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ru-RU" i="1" dirty="0"/>
              <a:t>&lt;!--[</a:t>
            </a:r>
            <a:r>
              <a:rPr lang="ru-RU" i="1" dirty="0" err="1"/>
              <a:t>if</a:t>
            </a:r>
            <a:r>
              <a:rPr lang="ru-RU" i="1" dirty="0"/>
              <a:t> </a:t>
            </a:r>
            <a:r>
              <a:rPr lang="ru-RU" i="1" dirty="0" err="1"/>
              <a:t>lt</a:t>
            </a:r>
            <a:r>
              <a:rPr lang="ru-RU" i="1" dirty="0"/>
              <a:t> IE 8]&gt;</a:t>
            </a:r>
            <a:br>
              <a:rPr lang="ru-RU" i="1" dirty="0"/>
            </a:br>
            <a:r>
              <a:rPr lang="ru-RU" i="1" dirty="0"/>
              <a:t>&lt;</a:t>
            </a:r>
            <a:r>
              <a:rPr lang="ru-RU" i="1" dirty="0" err="1"/>
              <a:t>div</a:t>
            </a:r>
            <a:r>
              <a:rPr lang="ru-RU" i="1" dirty="0"/>
              <a:t> </a:t>
            </a:r>
            <a:r>
              <a:rPr lang="ru-RU" i="1" dirty="0" err="1"/>
              <a:t>class</a:t>
            </a:r>
            <a:r>
              <a:rPr lang="ru-RU" i="1" dirty="0"/>
              <a:t>="</a:t>
            </a:r>
            <a:r>
              <a:rPr lang="ru-RU" i="1" dirty="0" err="1"/>
              <a:t>old_br</a:t>
            </a:r>
            <a:r>
              <a:rPr lang="ru-RU" i="1" dirty="0"/>
              <a:t>"&gt;</a:t>
            </a:r>
            <a:br>
              <a:rPr lang="ru-RU" i="1" dirty="0"/>
            </a:br>
            <a:r>
              <a:rPr lang="ru-RU" i="1" dirty="0"/>
              <a:t>    Уважаемый Пользователь!&lt;/</a:t>
            </a:r>
            <a:r>
              <a:rPr lang="ru-RU" i="1" dirty="0" err="1"/>
              <a:t>br</a:t>
            </a:r>
            <a:r>
              <a:rPr lang="ru-RU" i="1" dirty="0"/>
              <a:t>&gt;</a:t>
            </a:r>
            <a:br>
              <a:rPr lang="ru-RU" i="1" dirty="0"/>
            </a:br>
            <a:r>
              <a:rPr lang="ru-RU" i="1" dirty="0"/>
              <a:t>    Вы используете &lt;</a:t>
            </a:r>
            <a:r>
              <a:rPr lang="ru-RU" i="1" dirty="0" err="1"/>
              <a:t>span</a:t>
            </a:r>
            <a:r>
              <a:rPr lang="ru-RU" i="1" dirty="0"/>
              <a:t> </a:t>
            </a:r>
            <a:r>
              <a:rPr lang="ru-RU" i="1" dirty="0" err="1"/>
              <a:t>class</a:t>
            </a:r>
            <a:r>
              <a:rPr lang="ru-RU" i="1" dirty="0"/>
              <a:t>="</a:t>
            </a:r>
            <a:r>
              <a:rPr lang="ru-RU" i="1" dirty="0" err="1"/>
              <a:t>red</a:t>
            </a:r>
            <a:r>
              <a:rPr lang="ru-RU" i="1" dirty="0"/>
              <a:t>"&gt;устаревший WEB-браузер&lt;/</a:t>
            </a:r>
            <a:r>
              <a:rPr lang="ru-RU" i="1" dirty="0" err="1"/>
              <a:t>span</a:t>
            </a:r>
            <a:r>
              <a:rPr lang="ru-RU" i="1" dirty="0"/>
              <a:t>&gt;.&lt;/</a:t>
            </a:r>
            <a:r>
              <a:rPr lang="ru-RU" i="1" dirty="0" err="1"/>
              <a:t>br</a:t>
            </a:r>
            <a:r>
              <a:rPr lang="ru-RU" i="1" dirty="0"/>
              <a:t>&gt;</a:t>
            </a:r>
            <a:br>
              <a:rPr lang="ru-RU" i="1" dirty="0"/>
            </a:br>
            <a:r>
              <a:rPr lang="ru-RU" i="1" dirty="0"/>
              <a:t>    Предлагаем Вам установить и использовать последние версии WEB-браузеров, например:&lt;</a:t>
            </a:r>
            <a:r>
              <a:rPr lang="ru-RU" i="1" dirty="0" err="1"/>
              <a:t>br</a:t>
            </a:r>
            <a:r>
              <a:rPr lang="ru-RU" i="1" dirty="0"/>
              <a:t>/&gt;</a:t>
            </a:r>
            <a:br>
              <a:rPr lang="ru-RU" i="1" dirty="0"/>
            </a:br>
            <a:r>
              <a:rPr lang="ru-RU" i="1" dirty="0"/>
              <a:t>    &lt;</a:t>
            </a:r>
            <a:r>
              <a:rPr lang="ru-RU" i="1" dirty="0" err="1"/>
              <a:t>ul</a:t>
            </a:r>
            <a:r>
              <a:rPr lang="ru-RU" i="1" dirty="0"/>
              <a:t>&gt;</a:t>
            </a:r>
            <a:br>
              <a:rPr lang="ru-RU" i="1" dirty="0"/>
            </a:br>
            <a:r>
              <a:rPr lang="ru-RU" i="1" dirty="0"/>
              <a:t>        &lt;</a:t>
            </a:r>
            <a:r>
              <a:rPr lang="ru-RU" i="1" dirty="0" err="1"/>
              <a:t>li</a:t>
            </a:r>
            <a:r>
              <a:rPr lang="ru-RU" i="1" dirty="0"/>
              <a:t>&gt;</a:t>
            </a:r>
            <a:r>
              <a:rPr lang="ru-RU" i="1" dirty="0" err="1"/>
              <a:t>Google</a:t>
            </a:r>
            <a:r>
              <a:rPr lang="ru-RU" i="1" dirty="0"/>
              <a:t> </a:t>
            </a:r>
            <a:r>
              <a:rPr lang="ru-RU" i="1" dirty="0" err="1"/>
              <a:t>Chrome</a:t>
            </a:r>
            <a:r>
              <a:rPr lang="ru-RU" i="1" dirty="0"/>
              <a:t> &lt;a </a:t>
            </a:r>
            <a:r>
              <a:rPr lang="ru-RU" i="1" dirty="0" err="1"/>
              <a:t>href</a:t>
            </a:r>
            <a:r>
              <a:rPr lang="ru-RU" i="1" dirty="0"/>
              <a:t>="https://www.google.com/chrome"&gt;https://www.google.com/chrome&lt;/a&gt;&lt;/li&gt;</a:t>
            </a:r>
            <a:br>
              <a:rPr lang="ru-RU" i="1" dirty="0"/>
            </a:br>
            <a:r>
              <a:rPr lang="ru-RU" i="1" dirty="0"/>
              <a:t>        &lt;</a:t>
            </a:r>
            <a:r>
              <a:rPr lang="ru-RU" i="1" dirty="0" err="1"/>
              <a:t>li</a:t>
            </a:r>
            <a:r>
              <a:rPr lang="ru-RU" i="1" dirty="0"/>
              <a:t>&gt;</a:t>
            </a:r>
            <a:r>
              <a:rPr lang="ru-RU" i="1" dirty="0" err="1"/>
              <a:t>Mozilla</a:t>
            </a:r>
            <a:r>
              <a:rPr lang="ru-RU" i="1" dirty="0"/>
              <a:t> </a:t>
            </a:r>
            <a:r>
              <a:rPr lang="ru-RU" i="1" dirty="0" err="1"/>
              <a:t>Firefox</a:t>
            </a:r>
            <a:r>
              <a:rPr lang="ru-RU" i="1" dirty="0"/>
              <a:t> &lt;a </a:t>
            </a:r>
            <a:r>
              <a:rPr lang="ru-RU" i="1" dirty="0" err="1"/>
              <a:t>href</a:t>
            </a:r>
            <a:r>
              <a:rPr lang="ru-RU" i="1" dirty="0"/>
              <a:t>="http://www.mozilla.org/ru/firefox/new/"&gt;http://www.mozilla.org/ru/firefox/new/&lt;/a&gt;&lt;/li&gt;</a:t>
            </a:r>
            <a:br>
              <a:rPr lang="ru-RU" i="1" dirty="0"/>
            </a:br>
            <a:r>
              <a:rPr lang="ru-RU" i="1" dirty="0"/>
              <a:t>        &lt;</a:t>
            </a:r>
            <a:r>
              <a:rPr lang="ru-RU" i="1" dirty="0" err="1"/>
              <a:t>li</a:t>
            </a:r>
            <a:r>
              <a:rPr lang="ru-RU" i="1" dirty="0"/>
              <a:t>&gt;</a:t>
            </a:r>
            <a:r>
              <a:rPr lang="ru-RU" i="1" dirty="0" err="1"/>
              <a:t>Opera</a:t>
            </a:r>
            <a:r>
              <a:rPr lang="ru-RU" i="1" dirty="0"/>
              <a:t> &lt;a </a:t>
            </a:r>
            <a:r>
              <a:rPr lang="ru-RU" i="1" dirty="0" err="1"/>
              <a:t>href</a:t>
            </a:r>
            <a:r>
              <a:rPr lang="ru-RU" i="1" dirty="0"/>
              <a:t>="http://www.opera.com/download/"&gt;http://www.opera.com/download/&lt;/a&gt;&lt;/li&gt;</a:t>
            </a:r>
            <a:br>
              <a:rPr lang="ru-RU" i="1" dirty="0"/>
            </a:br>
            <a:r>
              <a:rPr lang="ru-RU" i="1" dirty="0"/>
              <a:t>    &lt;/</a:t>
            </a:r>
            <a:r>
              <a:rPr lang="ru-RU" i="1" dirty="0" err="1"/>
              <a:t>ul</a:t>
            </a:r>
            <a:r>
              <a:rPr lang="ru-RU" i="1" dirty="0"/>
              <a:t>&gt;</a:t>
            </a:r>
            <a:br>
              <a:rPr lang="ru-RU" i="1" dirty="0"/>
            </a:br>
            <a:r>
              <a:rPr lang="ru-RU" i="1" dirty="0"/>
              <a:t>    Последние версии WEB-браузеров доступны для установки на сайтах разработчиков и содержат улучшенные свойства безопасности, повышенную скорость работы, меньшее количество ошибок. Эти простые действия помогут Вам максимально использовать функциональность сайта, избежать ошибок в работе, повысить уровень безопасности.</a:t>
            </a:r>
            <a:br>
              <a:rPr lang="ru-RU" i="1" dirty="0"/>
            </a:br>
            <a:r>
              <a:rPr lang="ru-RU" i="1" dirty="0"/>
              <a:t>&lt;/</a:t>
            </a:r>
            <a:r>
              <a:rPr lang="ru-RU" i="1" dirty="0" err="1"/>
              <a:t>div</a:t>
            </a:r>
            <a:r>
              <a:rPr lang="ru-RU" i="1" dirty="0"/>
              <a:t>&gt;</a:t>
            </a:r>
            <a:br>
              <a:rPr lang="ru-RU" i="1" dirty="0"/>
            </a:br>
            <a:r>
              <a:rPr lang="ru-RU" i="1" dirty="0"/>
              <a:t>&lt;![</a:t>
            </a:r>
            <a:r>
              <a:rPr lang="ru-RU" i="1" dirty="0" err="1"/>
              <a:t>endif</a:t>
            </a:r>
            <a:r>
              <a:rPr lang="ru-RU" i="1" dirty="0"/>
              <a:t>]--&gt;</a:t>
            </a:r>
            <a:br>
              <a:rPr lang="ru-RU" i="1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9216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header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 </a:t>
            </a:r>
            <a:r>
              <a:rPr lang="ru-RU" dirty="0" smtClean="0"/>
              <a:t>Заготовка.</a:t>
            </a: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708920"/>
            <a:ext cx="8483600" cy="374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390527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</a:t>
            </a:r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825" y="2152650"/>
            <a:ext cx="8134350" cy="307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324865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css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748680"/>
          </a:xfrm>
        </p:spPr>
        <p:txBody>
          <a:bodyPr/>
          <a:lstStyle/>
          <a:p>
            <a:r>
              <a:rPr lang="uk-UA" dirty="0" err="1" smtClean="0"/>
              <a:t>Общие</a:t>
            </a:r>
            <a:endParaRPr lang="ru-RU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987824" y="1016018"/>
            <a:ext cx="3191899" cy="498598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old_br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{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margin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10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px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auto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0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px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auto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padding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20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px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background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#DDDDDD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border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1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px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solid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gray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width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980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px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font-size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14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px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body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{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margin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0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padding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0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border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0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outline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0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font-size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100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%;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vertical-align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baseline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background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transparent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div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wrapper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{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margin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0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auto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width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980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px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min-width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980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px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overflow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visible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83379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418058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Css</a:t>
            </a:r>
            <a:r>
              <a:rPr lang="en-US" dirty="0" smtClean="0"/>
              <a:t> header</a:t>
            </a:r>
            <a:endParaRPr lang="ru-RU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980728"/>
            <a:ext cx="4594820" cy="5659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915152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Телефон и меню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39552" y="1196752"/>
            <a:ext cx="8229600" cy="7200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Вставим блок в</a:t>
            </a:r>
            <a:r>
              <a:rPr lang="en-US" dirty="0" smtClean="0"/>
              <a:t>..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988840"/>
            <a:ext cx="8682866" cy="3384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6384609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111</Words>
  <Application>Microsoft Office PowerPoint</Application>
  <PresentationFormat>Экран (4:3)</PresentationFormat>
  <Paragraphs>44</Paragraphs>
  <Slides>24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24</vt:i4>
      </vt:variant>
    </vt:vector>
  </HeadingPairs>
  <TitlesOfParts>
    <vt:vector size="25" baseType="lpstr">
      <vt:lpstr>Тема Office</vt:lpstr>
      <vt:lpstr>Анимация </vt:lpstr>
      <vt:lpstr>Презентация PowerPoint</vt:lpstr>
      <vt:lpstr>Подключим стиль reset.css</vt:lpstr>
      <vt:lpstr>Предупреждение для браузера</vt:lpstr>
      <vt:lpstr>header</vt:lpstr>
      <vt:lpstr>html</vt:lpstr>
      <vt:lpstr>css</vt:lpstr>
      <vt:lpstr>Css header</vt:lpstr>
      <vt:lpstr>Телефон и меню</vt:lpstr>
      <vt:lpstr>html</vt:lpstr>
      <vt:lpstr>Css телефон </vt:lpstr>
      <vt:lpstr>Css меню</vt:lpstr>
      <vt:lpstr>Картинка анимация html</vt:lpstr>
      <vt:lpstr>Css позиционирование блока</vt:lpstr>
      <vt:lpstr>Рука с кофе</vt:lpstr>
      <vt:lpstr>Кроссбраузерная анимация</vt:lpstr>
      <vt:lpstr>Рыжая голова</vt:lpstr>
      <vt:lpstr>Листочек</vt:lpstr>
      <vt:lpstr>Руки за ноутбуком</vt:lpstr>
      <vt:lpstr>Рука девочки</vt:lpstr>
      <vt:lpstr>Остальные части сами</vt:lpstr>
      <vt:lpstr>facebook</vt:lpstr>
      <vt:lpstr>Реклама</vt:lpstr>
      <vt:lpstr>Css реклама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Анимация</dc:title>
  <dc:creator>Anna Dan</dc:creator>
  <cp:lastModifiedBy>Anna Dan</cp:lastModifiedBy>
  <cp:revision>17</cp:revision>
  <dcterms:created xsi:type="dcterms:W3CDTF">2016-04-07T01:58:57Z</dcterms:created>
  <dcterms:modified xsi:type="dcterms:W3CDTF">2016-06-30T04:15:57Z</dcterms:modified>
</cp:coreProperties>
</file>