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60" r:id="rId5"/>
    <p:sldId id="257" r:id="rId6"/>
    <p:sldId id="2147483334" r:id="rId7"/>
    <p:sldId id="2147483335" r:id="rId8"/>
    <p:sldId id="2147483336" r:id="rId9"/>
    <p:sldId id="2147483337" r:id="rId10"/>
    <p:sldId id="2147483338" r:id="rId11"/>
    <p:sldId id="2147483339" r:id="rId12"/>
    <p:sldId id="2147483343" r:id="rId13"/>
    <p:sldId id="2147483340" r:id="rId14"/>
    <p:sldId id="2147483341" r:id="rId15"/>
    <p:sldId id="2147483342" r:id="rId16"/>
    <p:sldId id="267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A110"/>
    <a:srgbClr val="E7E6E6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F74191-76D1-414F-B8B0-9D45BD69DC00}" v="2" dt="2025-07-11T12:19:56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 varScale="1">
        <p:scale>
          <a:sx n="61" d="100"/>
          <a:sy n="61" d="100"/>
        </p:scale>
        <p:origin x="894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EE6CAD-EBEA-44E0-B60D-D887E7D12921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69BF3CA7-4E99-4261-A76C-19857280D2FE}">
      <dgm:prSet phldrT="[Texto]" custT="1"/>
      <dgm:spPr>
        <a:xfrm>
          <a:off x="1852100" y="335415"/>
          <a:ext cx="4551680" cy="4551680"/>
        </a:xfrm>
        <a:prstGeom prst="pie">
          <a:avLst>
            <a:gd name="adj1" fmla="val 16200000"/>
            <a:gd name="adj2" fmla="val 20520000"/>
          </a:avLst>
        </a:prstGeom>
        <a:solidFill>
          <a:srgbClr val="FF640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pt-BR" sz="1400" dirty="0">
              <a:solidFill>
                <a:sysClr val="window" lastClr="FFFFFF"/>
              </a:solidFill>
              <a:latin typeface="Exo 2.0" panose="00000500000000000000" pitchFamily="50" charset="0"/>
              <a:ea typeface="+mn-ea"/>
              <a:cs typeface="+mn-cs"/>
            </a:rPr>
            <a:t>Eficiência</a:t>
          </a:r>
        </a:p>
      </dgm:t>
    </dgm:pt>
    <dgm:pt modelId="{AF02BF42-5335-4735-A1C2-28A304519BA8}" type="parTrans" cxnId="{A2531439-D22E-4767-9439-997850FA69AD}">
      <dgm:prSet/>
      <dgm:spPr/>
      <dgm:t>
        <a:bodyPr/>
        <a:lstStyle/>
        <a:p>
          <a:endParaRPr lang="pt-BR" sz="3200"/>
        </a:p>
      </dgm:t>
    </dgm:pt>
    <dgm:pt modelId="{791E9885-EE71-488A-B715-D05492BBDB13}" type="sibTrans" cxnId="{A2531439-D22E-4767-9439-997850FA69AD}">
      <dgm:prSet/>
      <dgm:spPr/>
      <dgm:t>
        <a:bodyPr/>
        <a:lstStyle/>
        <a:p>
          <a:endParaRPr lang="pt-BR" sz="3200"/>
        </a:p>
      </dgm:t>
    </dgm:pt>
    <dgm:pt modelId="{3B251450-0A34-4DDF-AA03-FEEB2556E8AF}">
      <dgm:prSet phldrT="[Texto]" custT="1"/>
      <dgm:spPr>
        <a:xfrm>
          <a:off x="1891114" y="456793"/>
          <a:ext cx="4551680" cy="4551680"/>
        </a:xfrm>
        <a:prstGeom prst="pie">
          <a:avLst>
            <a:gd name="adj1" fmla="val 20520000"/>
            <a:gd name="adj2" fmla="val 3240000"/>
          </a:avLst>
        </a:prstGeom>
        <a:solidFill>
          <a:srgbClr val="730028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pt-BR" sz="1400" dirty="0" err="1">
              <a:solidFill>
                <a:sysClr val="window" lastClr="FFFFFF"/>
              </a:solidFill>
              <a:latin typeface="Exo 2.0" panose="00000500000000000000" pitchFamily="50" charset="0"/>
              <a:ea typeface="+mn-ea"/>
              <a:cs typeface="+mn-cs"/>
            </a:rPr>
            <a:t>Crescimen-to</a:t>
          </a:r>
          <a:endParaRPr lang="pt-BR" sz="1400" dirty="0">
            <a:solidFill>
              <a:sysClr val="window" lastClr="FFFFFF"/>
            </a:solidFill>
            <a:latin typeface="Exo 2.0" panose="00000500000000000000" pitchFamily="50" charset="0"/>
            <a:ea typeface="+mn-ea"/>
            <a:cs typeface="+mn-cs"/>
          </a:endParaRPr>
        </a:p>
      </dgm:t>
    </dgm:pt>
    <dgm:pt modelId="{B2FAF21D-03D3-412F-95A3-2AF65C2034D6}" type="parTrans" cxnId="{CC9EC899-387B-46C2-A6AB-17F0D42A75A9}">
      <dgm:prSet/>
      <dgm:spPr/>
      <dgm:t>
        <a:bodyPr/>
        <a:lstStyle/>
        <a:p>
          <a:endParaRPr lang="pt-BR" sz="3200"/>
        </a:p>
      </dgm:t>
    </dgm:pt>
    <dgm:pt modelId="{A897CC9F-C27B-4630-A1AD-098D0053FC37}" type="sibTrans" cxnId="{CC9EC899-387B-46C2-A6AB-17F0D42A75A9}">
      <dgm:prSet/>
      <dgm:spPr/>
      <dgm:t>
        <a:bodyPr/>
        <a:lstStyle/>
        <a:p>
          <a:endParaRPr lang="pt-BR" sz="3200"/>
        </a:p>
      </dgm:t>
    </dgm:pt>
    <dgm:pt modelId="{0E7D12D2-C48F-40EA-A431-92C30D1D08F2}">
      <dgm:prSet phldrT="[Texto]" custT="1"/>
      <dgm:spPr>
        <a:xfrm>
          <a:off x="1788159" y="531571"/>
          <a:ext cx="4551680" cy="4551680"/>
        </a:xfrm>
        <a:prstGeom prst="pie">
          <a:avLst>
            <a:gd name="adj1" fmla="val 3240000"/>
            <a:gd name="adj2" fmla="val 7560000"/>
          </a:avLst>
        </a:prstGeom>
        <a:solidFill>
          <a:srgbClr val="E6005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pt-BR" sz="1400" dirty="0">
              <a:solidFill>
                <a:sysClr val="window" lastClr="FFFFFF"/>
              </a:solidFill>
              <a:latin typeface="Exo 2.0" panose="00000500000000000000" pitchFamily="50" charset="0"/>
              <a:ea typeface="+mn-ea"/>
              <a:cs typeface="+mn-cs"/>
            </a:rPr>
            <a:t>Relevância e </a:t>
          </a:r>
          <a:r>
            <a:rPr lang="pt-BR" sz="1400" dirty="0" err="1">
              <a:solidFill>
                <a:sysClr val="window" lastClr="FFFFFF"/>
              </a:solidFill>
              <a:latin typeface="Exo 2.0" panose="00000500000000000000" pitchFamily="50" charset="0"/>
              <a:ea typeface="+mn-ea"/>
              <a:cs typeface="+mn-cs"/>
            </a:rPr>
            <a:t>Experiên-cia</a:t>
          </a:r>
          <a:endParaRPr lang="pt-BR" sz="1400" dirty="0">
            <a:solidFill>
              <a:sysClr val="window" lastClr="FFFFFF"/>
            </a:solidFill>
            <a:latin typeface="Exo 2.0" panose="00000500000000000000" pitchFamily="50" charset="0"/>
            <a:ea typeface="+mn-ea"/>
            <a:cs typeface="+mn-cs"/>
          </a:endParaRPr>
        </a:p>
      </dgm:t>
    </dgm:pt>
    <dgm:pt modelId="{F7DCA762-C001-407D-A8E8-13D59AA9AC56}" type="parTrans" cxnId="{6CEEF37A-CA84-4134-8296-61A335E02452}">
      <dgm:prSet/>
      <dgm:spPr/>
      <dgm:t>
        <a:bodyPr/>
        <a:lstStyle/>
        <a:p>
          <a:endParaRPr lang="pt-BR" sz="3200"/>
        </a:p>
      </dgm:t>
    </dgm:pt>
    <dgm:pt modelId="{B4E68FAA-3A65-4FB3-8D9E-175798BDA029}" type="sibTrans" cxnId="{6CEEF37A-CA84-4134-8296-61A335E02452}">
      <dgm:prSet/>
      <dgm:spPr/>
      <dgm:t>
        <a:bodyPr/>
        <a:lstStyle/>
        <a:p>
          <a:endParaRPr lang="pt-BR" sz="3200"/>
        </a:p>
      </dgm:t>
    </dgm:pt>
    <dgm:pt modelId="{FD0ED57D-723A-4B34-9976-007437FFBC43}">
      <dgm:prSet phldrT="[Texto]" custT="1"/>
      <dgm:spPr>
        <a:xfrm>
          <a:off x="1685205" y="456793"/>
          <a:ext cx="4551680" cy="4551680"/>
        </a:xfrm>
        <a:prstGeom prst="pie">
          <a:avLst>
            <a:gd name="adj1" fmla="val 7560000"/>
            <a:gd name="adj2" fmla="val 11880000"/>
          </a:avLst>
        </a:prstGeom>
        <a:solidFill>
          <a:srgbClr val="FFCD0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pt-BR" sz="1400" dirty="0">
            <a:solidFill>
              <a:sysClr val="window" lastClr="FFFFFF"/>
            </a:solidFill>
            <a:latin typeface="Exo 2.0" panose="00000500000000000000" pitchFamily="50" charset="0"/>
            <a:ea typeface="+mn-ea"/>
            <a:cs typeface="+mn-cs"/>
          </a:endParaRPr>
        </a:p>
        <a:p>
          <a:pPr>
            <a:buNone/>
          </a:pPr>
          <a:endParaRPr lang="pt-BR" sz="1400" dirty="0">
            <a:solidFill>
              <a:sysClr val="window" lastClr="FFFFFF"/>
            </a:solidFill>
            <a:latin typeface="Exo 2.0" panose="00000500000000000000" pitchFamily="50" charset="0"/>
            <a:ea typeface="+mn-ea"/>
            <a:cs typeface="+mn-cs"/>
          </a:endParaRPr>
        </a:p>
        <a:p>
          <a:pPr>
            <a:buNone/>
          </a:pPr>
          <a:r>
            <a:rPr lang="pt-BR" sz="1400" dirty="0">
              <a:solidFill>
                <a:sysClr val="window" lastClr="FFFFFF"/>
              </a:solidFill>
              <a:latin typeface="Exo 2.0" panose="00000500000000000000" pitchFamily="50" charset="0"/>
              <a:ea typeface="+mn-ea"/>
              <a:cs typeface="+mn-cs"/>
            </a:rPr>
            <a:t>Pessoas e Cultura</a:t>
          </a:r>
        </a:p>
      </dgm:t>
    </dgm:pt>
    <dgm:pt modelId="{4CF8367B-EE20-4784-BDA9-A779AF71BC4A}" type="parTrans" cxnId="{544AA9E4-6BA8-42ED-B5E1-C5AB0934E9B5}">
      <dgm:prSet/>
      <dgm:spPr/>
      <dgm:t>
        <a:bodyPr/>
        <a:lstStyle/>
        <a:p>
          <a:endParaRPr lang="pt-BR" sz="3200"/>
        </a:p>
      </dgm:t>
    </dgm:pt>
    <dgm:pt modelId="{5ABC2FA5-AD9E-4286-8A22-42D6E56C6D1C}" type="sibTrans" cxnId="{544AA9E4-6BA8-42ED-B5E1-C5AB0934E9B5}">
      <dgm:prSet/>
      <dgm:spPr/>
      <dgm:t>
        <a:bodyPr/>
        <a:lstStyle/>
        <a:p>
          <a:endParaRPr lang="pt-BR" sz="3200"/>
        </a:p>
      </dgm:t>
    </dgm:pt>
    <dgm:pt modelId="{4547877E-8E88-4C74-B108-6BABD33CE3AB}">
      <dgm:prSet phldrT="[Texto]" custT="1"/>
      <dgm:spPr>
        <a:xfrm>
          <a:off x="1724219" y="335415"/>
          <a:ext cx="4551680" cy="4551680"/>
        </a:xfrm>
        <a:prstGeom prst="pie">
          <a:avLst>
            <a:gd name="adj1" fmla="val 11880000"/>
            <a:gd name="adj2" fmla="val 16200000"/>
          </a:avLst>
        </a:prstGeom>
        <a:solidFill>
          <a:srgbClr val="009BFF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pt-BR" sz="1400" dirty="0" err="1">
              <a:solidFill>
                <a:sysClr val="window" lastClr="FFFFFF"/>
              </a:solidFill>
              <a:latin typeface="Exo 2.0" panose="00000500000000000000" pitchFamily="50" charset="0"/>
              <a:ea typeface="+mn-ea"/>
              <a:cs typeface="+mn-cs"/>
            </a:rPr>
            <a:t>Cooperati-vismo</a:t>
          </a:r>
          <a:r>
            <a:rPr lang="pt-BR" sz="1400" dirty="0">
              <a:solidFill>
                <a:sysClr val="window" lastClr="FFFFFF"/>
              </a:solidFill>
              <a:latin typeface="Exo 2.0" panose="00000500000000000000" pitchFamily="50" charset="0"/>
              <a:ea typeface="+mn-ea"/>
              <a:cs typeface="+mn-cs"/>
            </a:rPr>
            <a:t> e </a:t>
          </a:r>
          <a:r>
            <a:rPr lang="pt-BR" sz="1400" dirty="0" err="1">
              <a:solidFill>
                <a:sysClr val="window" lastClr="FFFFFF"/>
              </a:solidFill>
              <a:latin typeface="Exo 2.0" panose="00000500000000000000" pitchFamily="50" charset="0"/>
              <a:ea typeface="+mn-ea"/>
              <a:cs typeface="+mn-cs"/>
            </a:rPr>
            <a:t>Sustentabi-lidade</a:t>
          </a:r>
          <a:endParaRPr lang="pt-BR" sz="1400" dirty="0">
            <a:solidFill>
              <a:sysClr val="window" lastClr="FFFFFF"/>
            </a:solidFill>
            <a:latin typeface="Exo 2.0" panose="00000500000000000000" pitchFamily="50" charset="0"/>
            <a:ea typeface="+mn-ea"/>
            <a:cs typeface="+mn-cs"/>
          </a:endParaRPr>
        </a:p>
      </dgm:t>
    </dgm:pt>
    <dgm:pt modelId="{20105E74-0937-4545-92D2-299840D966EC}" type="parTrans" cxnId="{EA5DCF2E-CCD9-4F72-A507-A1C0A2E2063B}">
      <dgm:prSet/>
      <dgm:spPr/>
      <dgm:t>
        <a:bodyPr/>
        <a:lstStyle/>
        <a:p>
          <a:endParaRPr lang="pt-BR" sz="3200"/>
        </a:p>
      </dgm:t>
    </dgm:pt>
    <dgm:pt modelId="{73E4D44E-ED99-4467-8FD1-5EC8A396A5FD}" type="sibTrans" cxnId="{EA5DCF2E-CCD9-4F72-A507-A1C0A2E2063B}">
      <dgm:prSet/>
      <dgm:spPr/>
      <dgm:t>
        <a:bodyPr/>
        <a:lstStyle/>
        <a:p>
          <a:endParaRPr lang="pt-BR" sz="3200"/>
        </a:p>
      </dgm:t>
    </dgm:pt>
    <dgm:pt modelId="{83E804A8-5835-4B3E-8B4C-079770CCB4B7}" type="pres">
      <dgm:prSet presAssocID="{C7EE6CAD-EBEA-44E0-B60D-D887E7D12921}" presName="compositeShape" presStyleCnt="0">
        <dgm:presLayoutVars>
          <dgm:chMax val="7"/>
          <dgm:dir/>
          <dgm:resizeHandles val="exact"/>
        </dgm:presLayoutVars>
      </dgm:prSet>
      <dgm:spPr/>
    </dgm:pt>
    <dgm:pt modelId="{5CEB5F63-FB25-4A94-A35C-78B0C5BB111F}" type="pres">
      <dgm:prSet presAssocID="{C7EE6CAD-EBEA-44E0-B60D-D887E7D12921}" presName="wedge1" presStyleLbl="node1" presStyleIdx="0" presStyleCnt="5"/>
      <dgm:spPr/>
    </dgm:pt>
    <dgm:pt modelId="{82919E04-A09F-4ECA-A14A-CF2AF13DC87B}" type="pres">
      <dgm:prSet presAssocID="{C7EE6CAD-EBEA-44E0-B60D-D887E7D12921}" presName="dummy1a" presStyleCnt="0"/>
      <dgm:spPr/>
    </dgm:pt>
    <dgm:pt modelId="{2A29AFBC-3BDA-476E-BA5A-EDE07BBAB28D}" type="pres">
      <dgm:prSet presAssocID="{C7EE6CAD-EBEA-44E0-B60D-D887E7D12921}" presName="dummy1b" presStyleCnt="0"/>
      <dgm:spPr/>
    </dgm:pt>
    <dgm:pt modelId="{9EF4FAA4-DE2F-47EE-89CD-942B08A64A40}" type="pres">
      <dgm:prSet presAssocID="{C7EE6CAD-EBEA-44E0-B60D-D887E7D12921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3DF50AE-40E6-4939-9DEF-B6DACA782517}" type="pres">
      <dgm:prSet presAssocID="{C7EE6CAD-EBEA-44E0-B60D-D887E7D12921}" presName="wedge2" presStyleLbl="node1" presStyleIdx="1" presStyleCnt="5"/>
      <dgm:spPr/>
    </dgm:pt>
    <dgm:pt modelId="{FF0C1BE0-D616-4C41-8510-7F1CF17F47F9}" type="pres">
      <dgm:prSet presAssocID="{C7EE6CAD-EBEA-44E0-B60D-D887E7D12921}" presName="dummy2a" presStyleCnt="0"/>
      <dgm:spPr/>
    </dgm:pt>
    <dgm:pt modelId="{9B2F53C2-87AB-4742-9BD5-E267B92745EB}" type="pres">
      <dgm:prSet presAssocID="{C7EE6CAD-EBEA-44E0-B60D-D887E7D12921}" presName="dummy2b" presStyleCnt="0"/>
      <dgm:spPr/>
    </dgm:pt>
    <dgm:pt modelId="{58A1091C-60DF-431E-A529-8E8FF4DFC6B0}" type="pres">
      <dgm:prSet presAssocID="{C7EE6CAD-EBEA-44E0-B60D-D887E7D12921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3EEFEA7D-EA73-4B58-953D-162FC381F595}" type="pres">
      <dgm:prSet presAssocID="{C7EE6CAD-EBEA-44E0-B60D-D887E7D12921}" presName="wedge3" presStyleLbl="node1" presStyleIdx="2" presStyleCnt="5"/>
      <dgm:spPr/>
    </dgm:pt>
    <dgm:pt modelId="{7C94E0F1-5621-4729-B4A5-D156AC42E380}" type="pres">
      <dgm:prSet presAssocID="{C7EE6CAD-EBEA-44E0-B60D-D887E7D12921}" presName="dummy3a" presStyleCnt="0"/>
      <dgm:spPr/>
    </dgm:pt>
    <dgm:pt modelId="{CB35A36D-3EBC-46D3-8D00-C2F095F945DC}" type="pres">
      <dgm:prSet presAssocID="{C7EE6CAD-EBEA-44E0-B60D-D887E7D12921}" presName="dummy3b" presStyleCnt="0"/>
      <dgm:spPr/>
    </dgm:pt>
    <dgm:pt modelId="{FCBF68C0-349E-4BF2-BFDD-1B94101BE3ED}" type="pres">
      <dgm:prSet presAssocID="{C7EE6CAD-EBEA-44E0-B60D-D887E7D12921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E6C6466-5F9E-4B3A-A953-38137E6ECA46}" type="pres">
      <dgm:prSet presAssocID="{C7EE6CAD-EBEA-44E0-B60D-D887E7D12921}" presName="wedge4" presStyleLbl="node1" presStyleIdx="3" presStyleCnt="5"/>
      <dgm:spPr/>
    </dgm:pt>
    <dgm:pt modelId="{CAE855A8-6CE4-4A99-A131-8185246082B2}" type="pres">
      <dgm:prSet presAssocID="{C7EE6CAD-EBEA-44E0-B60D-D887E7D12921}" presName="dummy4a" presStyleCnt="0"/>
      <dgm:spPr/>
    </dgm:pt>
    <dgm:pt modelId="{F876EC90-78B2-4BC5-9BFE-3ADA7106E2B4}" type="pres">
      <dgm:prSet presAssocID="{C7EE6CAD-EBEA-44E0-B60D-D887E7D12921}" presName="dummy4b" presStyleCnt="0"/>
      <dgm:spPr/>
    </dgm:pt>
    <dgm:pt modelId="{C3F007B3-706A-4F31-B6D5-D907BB49570B}" type="pres">
      <dgm:prSet presAssocID="{C7EE6CAD-EBEA-44E0-B60D-D887E7D12921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CD38F02-E667-40F3-9CAF-DA2877B9C24B}" type="pres">
      <dgm:prSet presAssocID="{C7EE6CAD-EBEA-44E0-B60D-D887E7D12921}" presName="wedge5" presStyleLbl="node1" presStyleIdx="4" presStyleCnt="5"/>
      <dgm:spPr/>
    </dgm:pt>
    <dgm:pt modelId="{7D52CCA3-6150-4CAE-8D8A-5B9C91E33A2E}" type="pres">
      <dgm:prSet presAssocID="{C7EE6CAD-EBEA-44E0-B60D-D887E7D12921}" presName="dummy5a" presStyleCnt="0"/>
      <dgm:spPr/>
    </dgm:pt>
    <dgm:pt modelId="{1E22FF46-4C8F-487E-97D4-9D86B631A67A}" type="pres">
      <dgm:prSet presAssocID="{C7EE6CAD-EBEA-44E0-B60D-D887E7D12921}" presName="dummy5b" presStyleCnt="0"/>
      <dgm:spPr/>
    </dgm:pt>
    <dgm:pt modelId="{80E2E551-A8F1-43CB-89B0-59BF6BD97C4B}" type="pres">
      <dgm:prSet presAssocID="{C7EE6CAD-EBEA-44E0-B60D-D887E7D12921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6B27B64B-05D5-4C67-BF62-9E831989EB8D}" type="pres">
      <dgm:prSet presAssocID="{791E9885-EE71-488A-B715-D05492BBDB13}" presName="arrowWedge1" presStyleLbl="fgSibTrans2D1" presStyleIdx="0" presStyleCnt="5"/>
      <dgm:spPr>
        <a:xfrm>
          <a:off x="1570115" y="53644"/>
          <a:ext cx="5115221" cy="5115221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rgbClr val="375623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761B8AA5-2DF1-457A-B3C1-A96DF39FEE11}" type="pres">
      <dgm:prSet presAssocID="{A897CC9F-C27B-4630-A1AD-098D0053FC37}" presName="arrowWedge2" presStyleLbl="fgSibTrans2D1" presStyleIdx="1" presStyleCnt="5"/>
      <dgm:spPr>
        <a:xfrm>
          <a:off x="1609658" y="174982"/>
          <a:ext cx="5115221" cy="5115221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rgbClr val="375623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2BBC4E55-CED2-4C88-9E69-F66DC2CA9D1E}" type="pres">
      <dgm:prSet presAssocID="{B4E68FAA-3A65-4FB3-8D9E-175798BDA029}" presName="arrowWedge3" presStyleLbl="fgSibTrans2D1" presStyleIdx="2" presStyleCnt="5"/>
      <dgm:spPr>
        <a:xfrm>
          <a:off x="1506389" y="249989"/>
          <a:ext cx="5115221" cy="5115221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rgbClr val="375623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EB2D8BE5-EA1A-4DE4-B7C8-B643097E13E7}" type="pres">
      <dgm:prSet presAssocID="{5ABC2FA5-AD9E-4286-8A22-42D6E56C6D1C}" presName="arrowWedge4" presStyleLbl="fgSibTrans2D1" presStyleIdx="3" presStyleCnt="5"/>
      <dgm:spPr>
        <a:xfrm>
          <a:off x="1403119" y="174982"/>
          <a:ext cx="5115221" cy="5115221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rgbClr val="375623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  <dgm:pt modelId="{E31C9777-FC37-4898-9F24-83CC3A4C4E54}" type="pres">
      <dgm:prSet presAssocID="{73E4D44E-ED99-4467-8FD1-5EC8A396A5FD}" presName="arrowWedge5" presStyleLbl="fgSibTrans2D1" presStyleIdx="4" presStyleCnt="5"/>
      <dgm:spPr>
        <a:xfrm>
          <a:off x="1442663" y="53644"/>
          <a:ext cx="5115221" cy="5115221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rgbClr val="375623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</dgm:pt>
  </dgm:ptLst>
  <dgm:cxnLst>
    <dgm:cxn modelId="{EA5DCF2E-CCD9-4F72-A507-A1C0A2E2063B}" srcId="{C7EE6CAD-EBEA-44E0-B60D-D887E7D12921}" destId="{4547877E-8E88-4C74-B108-6BABD33CE3AB}" srcOrd="4" destOrd="0" parTransId="{20105E74-0937-4545-92D2-299840D966EC}" sibTransId="{73E4D44E-ED99-4467-8FD1-5EC8A396A5FD}"/>
    <dgm:cxn modelId="{A2531439-D22E-4767-9439-997850FA69AD}" srcId="{C7EE6CAD-EBEA-44E0-B60D-D887E7D12921}" destId="{69BF3CA7-4E99-4261-A76C-19857280D2FE}" srcOrd="0" destOrd="0" parTransId="{AF02BF42-5335-4735-A1C2-28A304519BA8}" sibTransId="{791E9885-EE71-488A-B715-D05492BBDB13}"/>
    <dgm:cxn modelId="{90918767-A371-4A73-A591-67E772731315}" type="presOf" srcId="{4547877E-8E88-4C74-B108-6BABD33CE3AB}" destId="{80E2E551-A8F1-43CB-89B0-59BF6BD97C4B}" srcOrd="1" destOrd="0" presId="urn:microsoft.com/office/officeart/2005/8/layout/cycle8"/>
    <dgm:cxn modelId="{4751A257-9C52-46EF-98EB-CF91E6FC337D}" type="presOf" srcId="{C7EE6CAD-EBEA-44E0-B60D-D887E7D12921}" destId="{83E804A8-5835-4B3E-8B4C-079770CCB4B7}" srcOrd="0" destOrd="0" presId="urn:microsoft.com/office/officeart/2005/8/layout/cycle8"/>
    <dgm:cxn modelId="{6CEEF37A-CA84-4134-8296-61A335E02452}" srcId="{C7EE6CAD-EBEA-44E0-B60D-D887E7D12921}" destId="{0E7D12D2-C48F-40EA-A431-92C30D1D08F2}" srcOrd="2" destOrd="0" parTransId="{F7DCA762-C001-407D-A8E8-13D59AA9AC56}" sibTransId="{B4E68FAA-3A65-4FB3-8D9E-175798BDA029}"/>
    <dgm:cxn modelId="{CC3DCA81-F78A-4C2F-8472-863C9B1351A8}" type="presOf" srcId="{FD0ED57D-723A-4B34-9976-007437FFBC43}" destId="{C3F007B3-706A-4F31-B6D5-D907BB49570B}" srcOrd="1" destOrd="0" presId="urn:microsoft.com/office/officeart/2005/8/layout/cycle8"/>
    <dgm:cxn modelId="{CC9EC899-387B-46C2-A6AB-17F0D42A75A9}" srcId="{C7EE6CAD-EBEA-44E0-B60D-D887E7D12921}" destId="{3B251450-0A34-4DDF-AA03-FEEB2556E8AF}" srcOrd="1" destOrd="0" parTransId="{B2FAF21D-03D3-412F-95A3-2AF65C2034D6}" sibTransId="{A897CC9F-C27B-4630-A1AD-098D0053FC37}"/>
    <dgm:cxn modelId="{5075E6A1-1D0B-4788-B427-472E7A81E804}" type="presOf" srcId="{0E7D12D2-C48F-40EA-A431-92C30D1D08F2}" destId="{FCBF68C0-349E-4BF2-BFDD-1B94101BE3ED}" srcOrd="1" destOrd="0" presId="urn:microsoft.com/office/officeart/2005/8/layout/cycle8"/>
    <dgm:cxn modelId="{1A5545A7-6F58-420F-B660-53AC3620EAC7}" type="presOf" srcId="{4547877E-8E88-4C74-B108-6BABD33CE3AB}" destId="{5CD38F02-E667-40F3-9CAF-DA2877B9C24B}" srcOrd="0" destOrd="0" presId="urn:microsoft.com/office/officeart/2005/8/layout/cycle8"/>
    <dgm:cxn modelId="{2704A5A7-C2CF-477B-90D8-CCA8B0DF948D}" type="presOf" srcId="{69BF3CA7-4E99-4261-A76C-19857280D2FE}" destId="{9EF4FAA4-DE2F-47EE-89CD-942B08A64A40}" srcOrd="1" destOrd="0" presId="urn:microsoft.com/office/officeart/2005/8/layout/cycle8"/>
    <dgm:cxn modelId="{97B926AC-7BA0-4908-85C5-256793C64D12}" type="presOf" srcId="{69BF3CA7-4E99-4261-A76C-19857280D2FE}" destId="{5CEB5F63-FB25-4A94-A35C-78B0C5BB111F}" srcOrd="0" destOrd="0" presId="urn:microsoft.com/office/officeart/2005/8/layout/cycle8"/>
    <dgm:cxn modelId="{544AA9E4-6BA8-42ED-B5E1-C5AB0934E9B5}" srcId="{C7EE6CAD-EBEA-44E0-B60D-D887E7D12921}" destId="{FD0ED57D-723A-4B34-9976-007437FFBC43}" srcOrd="3" destOrd="0" parTransId="{4CF8367B-EE20-4784-BDA9-A779AF71BC4A}" sibTransId="{5ABC2FA5-AD9E-4286-8A22-42D6E56C6D1C}"/>
    <dgm:cxn modelId="{49819AE5-B1D4-48D0-8109-2A505994E483}" type="presOf" srcId="{0E7D12D2-C48F-40EA-A431-92C30D1D08F2}" destId="{3EEFEA7D-EA73-4B58-953D-162FC381F595}" srcOrd="0" destOrd="0" presId="urn:microsoft.com/office/officeart/2005/8/layout/cycle8"/>
    <dgm:cxn modelId="{67999EE6-3760-47FA-9824-7583862791D0}" type="presOf" srcId="{3B251450-0A34-4DDF-AA03-FEEB2556E8AF}" destId="{58A1091C-60DF-431E-A529-8E8FF4DFC6B0}" srcOrd="1" destOrd="0" presId="urn:microsoft.com/office/officeart/2005/8/layout/cycle8"/>
    <dgm:cxn modelId="{E83207E7-588D-41B0-8558-E2E6916522FA}" type="presOf" srcId="{FD0ED57D-723A-4B34-9976-007437FFBC43}" destId="{BE6C6466-5F9E-4B3A-A953-38137E6ECA46}" srcOrd="0" destOrd="0" presId="urn:microsoft.com/office/officeart/2005/8/layout/cycle8"/>
    <dgm:cxn modelId="{CE59ECFD-4367-4914-9D48-F60B9FEFDEF0}" type="presOf" srcId="{3B251450-0A34-4DDF-AA03-FEEB2556E8AF}" destId="{83DF50AE-40E6-4939-9DEF-B6DACA782517}" srcOrd="0" destOrd="0" presId="urn:microsoft.com/office/officeart/2005/8/layout/cycle8"/>
    <dgm:cxn modelId="{8DCDE902-4ACC-43AC-A0BF-0FC0842EF8C9}" type="presParOf" srcId="{83E804A8-5835-4B3E-8B4C-079770CCB4B7}" destId="{5CEB5F63-FB25-4A94-A35C-78B0C5BB111F}" srcOrd="0" destOrd="0" presId="urn:microsoft.com/office/officeart/2005/8/layout/cycle8"/>
    <dgm:cxn modelId="{1C00BC55-4798-4088-B04F-07EC5E7642AB}" type="presParOf" srcId="{83E804A8-5835-4B3E-8B4C-079770CCB4B7}" destId="{82919E04-A09F-4ECA-A14A-CF2AF13DC87B}" srcOrd="1" destOrd="0" presId="urn:microsoft.com/office/officeart/2005/8/layout/cycle8"/>
    <dgm:cxn modelId="{66C2A4BC-0DB3-45B3-8A97-0A8383C36502}" type="presParOf" srcId="{83E804A8-5835-4B3E-8B4C-079770CCB4B7}" destId="{2A29AFBC-3BDA-476E-BA5A-EDE07BBAB28D}" srcOrd="2" destOrd="0" presId="urn:microsoft.com/office/officeart/2005/8/layout/cycle8"/>
    <dgm:cxn modelId="{F1D871A7-FE4F-42F9-B3FD-4341F4500A39}" type="presParOf" srcId="{83E804A8-5835-4B3E-8B4C-079770CCB4B7}" destId="{9EF4FAA4-DE2F-47EE-89CD-942B08A64A40}" srcOrd="3" destOrd="0" presId="urn:microsoft.com/office/officeart/2005/8/layout/cycle8"/>
    <dgm:cxn modelId="{1AC7478A-44F7-44B6-81A6-5A609E6F307A}" type="presParOf" srcId="{83E804A8-5835-4B3E-8B4C-079770CCB4B7}" destId="{83DF50AE-40E6-4939-9DEF-B6DACA782517}" srcOrd="4" destOrd="0" presId="urn:microsoft.com/office/officeart/2005/8/layout/cycle8"/>
    <dgm:cxn modelId="{0492FEDB-C361-4560-B524-9D940DD01A29}" type="presParOf" srcId="{83E804A8-5835-4B3E-8B4C-079770CCB4B7}" destId="{FF0C1BE0-D616-4C41-8510-7F1CF17F47F9}" srcOrd="5" destOrd="0" presId="urn:microsoft.com/office/officeart/2005/8/layout/cycle8"/>
    <dgm:cxn modelId="{4E09CE38-353B-46B2-9C55-D81717DB11DF}" type="presParOf" srcId="{83E804A8-5835-4B3E-8B4C-079770CCB4B7}" destId="{9B2F53C2-87AB-4742-9BD5-E267B92745EB}" srcOrd="6" destOrd="0" presId="urn:microsoft.com/office/officeart/2005/8/layout/cycle8"/>
    <dgm:cxn modelId="{80C930F7-6749-446C-83F3-D0D22FCF4DC6}" type="presParOf" srcId="{83E804A8-5835-4B3E-8B4C-079770CCB4B7}" destId="{58A1091C-60DF-431E-A529-8E8FF4DFC6B0}" srcOrd="7" destOrd="0" presId="urn:microsoft.com/office/officeart/2005/8/layout/cycle8"/>
    <dgm:cxn modelId="{E75E5B21-975D-4493-B921-15E0C5471F90}" type="presParOf" srcId="{83E804A8-5835-4B3E-8B4C-079770CCB4B7}" destId="{3EEFEA7D-EA73-4B58-953D-162FC381F595}" srcOrd="8" destOrd="0" presId="urn:microsoft.com/office/officeart/2005/8/layout/cycle8"/>
    <dgm:cxn modelId="{5B853524-ED2B-413E-B22F-827C4B69307B}" type="presParOf" srcId="{83E804A8-5835-4B3E-8B4C-079770CCB4B7}" destId="{7C94E0F1-5621-4729-B4A5-D156AC42E380}" srcOrd="9" destOrd="0" presId="urn:microsoft.com/office/officeart/2005/8/layout/cycle8"/>
    <dgm:cxn modelId="{3BA5F2C4-6832-4E0D-9E63-F3FB1E07864F}" type="presParOf" srcId="{83E804A8-5835-4B3E-8B4C-079770CCB4B7}" destId="{CB35A36D-3EBC-46D3-8D00-C2F095F945DC}" srcOrd="10" destOrd="0" presId="urn:microsoft.com/office/officeart/2005/8/layout/cycle8"/>
    <dgm:cxn modelId="{CE025602-36D1-415A-8F5F-B435A9545A0F}" type="presParOf" srcId="{83E804A8-5835-4B3E-8B4C-079770CCB4B7}" destId="{FCBF68C0-349E-4BF2-BFDD-1B94101BE3ED}" srcOrd="11" destOrd="0" presId="urn:microsoft.com/office/officeart/2005/8/layout/cycle8"/>
    <dgm:cxn modelId="{05CACCCB-770C-48E6-8BD0-1B7445134695}" type="presParOf" srcId="{83E804A8-5835-4B3E-8B4C-079770CCB4B7}" destId="{BE6C6466-5F9E-4B3A-A953-38137E6ECA46}" srcOrd="12" destOrd="0" presId="urn:microsoft.com/office/officeart/2005/8/layout/cycle8"/>
    <dgm:cxn modelId="{CCB53F24-AFA4-4279-9347-0AA90EDB0BCA}" type="presParOf" srcId="{83E804A8-5835-4B3E-8B4C-079770CCB4B7}" destId="{CAE855A8-6CE4-4A99-A131-8185246082B2}" srcOrd="13" destOrd="0" presId="urn:microsoft.com/office/officeart/2005/8/layout/cycle8"/>
    <dgm:cxn modelId="{92E20736-2512-4FF4-ADA4-3DFC9C1913C2}" type="presParOf" srcId="{83E804A8-5835-4B3E-8B4C-079770CCB4B7}" destId="{F876EC90-78B2-4BC5-9BFE-3ADA7106E2B4}" srcOrd="14" destOrd="0" presId="urn:microsoft.com/office/officeart/2005/8/layout/cycle8"/>
    <dgm:cxn modelId="{C23831BC-E7C8-4793-9F49-DAA19A8FAC1E}" type="presParOf" srcId="{83E804A8-5835-4B3E-8B4C-079770CCB4B7}" destId="{C3F007B3-706A-4F31-B6D5-D907BB49570B}" srcOrd="15" destOrd="0" presId="urn:microsoft.com/office/officeart/2005/8/layout/cycle8"/>
    <dgm:cxn modelId="{E7F0606E-DFE4-490E-A85F-64F44C53F242}" type="presParOf" srcId="{83E804A8-5835-4B3E-8B4C-079770CCB4B7}" destId="{5CD38F02-E667-40F3-9CAF-DA2877B9C24B}" srcOrd="16" destOrd="0" presId="urn:microsoft.com/office/officeart/2005/8/layout/cycle8"/>
    <dgm:cxn modelId="{22F8AF60-F77A-4377-ABD9-FB9486DD786C}" type="presParOf" srcId="{83E804A8-5835-4B3E-8B4C-079770CCB4B7}" destId="{7D52CCA3-6150-4CAE-8D8A-5B9C91E33A2E}" srcOrd="17" destOrd="0" presId="urn:microsoft.com/office/officeart/2005/8/layout/cycle8"/>
    <dgm:cxn modelId="{60F1C91C-0F9F-4B53-AF5D-7E2086AFA783}" type="presParOf" srcId="{83E804A8-5835-4B3E-8B4C-079770CCB4B7}" destId="{1E22FF46-4C8F-487E-97D4-9D86B631A67A}" srcOrd="18" destOrd="0" presId="urn:microsoft.com/office/officeart/2005/8/layout/cycle8"/>
    <dgm:cxn modelId="{62033A19-0774-482F-8758-F55FE236E96F}" type="presParOf" srcId="{83E804A8-5835-4B3E-8B4C-079770CCB4B7}" destId="{80E2E551-A8F1-43CB-89B0-59BF6BD97C4B}" srcOrd="19" destOrd="0" presId="urn:microsoft.com/office/officeart/2005/8/layout/cycle8"/>
    <dgm:cxn modelId="{C8019715-7ED8-4EEC-8A5B-6C5B91D0839E}" type="presParOf" srcId="{83E804A8-5835-4B3E-8B4C-079770CCB4B7}" destId="{6B27B64B-05D5-4C67-BF62-9E831989EB8D}" srcOrd="20" destOrd="0" presId="urn:microsoft.com/office/officeart/2005/8/layout/cycle8"/>
    <dgm:cxn modelId="{FF1EC427-2D4D-4587-AF0F-72E7DA2CB00D}" type="presParOf" srcId="{83E804A8-5835-4B3E-8B4C-079770CCB4B7}" destId="{761B8AA5-2DF1-457A-B3C1-A96DF39FEE11}" srcOrd="21" destOrd="0" presId="urn:microsoft.com/office/officeart/2005/8/layout/cycle8"/>
    <dgm:cxn modelId="{10B82C09-FB1A-4432-8649-7BB011795518}" type="presParOf" srcId="{83E804A8-5835-4B3E-8B4C-079770CCB4B7}" destId="{2BBC4E55-CED2-4C88-9E69-F66DC2CA9D1E}" srcOrd="22" destOrd="0" presId="urn:microsoft.com/office/officeart/2005/8/layout/cycle8"/>
    <dgm:cxn modelId="{A9A6DF2A-73EC-49A3-BFD3-73D06C8F0DEA}" type="presParOf" srcId="{83E804A8-5835-4B3E-8B4C-079770CCB4B7}" destId="{EB2D8BE5-EA1A-4DE4-B7C8-B643097E13E7}" srcOrd="23" destOrd="0" presId="urn:microsoft.com/office/officeart/2005/8/layout/cycle8"/>
    <dgm:cxn modelId="{D26FFA24-6F32-464E-B047-A8304F72B146}" type="presParOf" srcId="{83E804A8-5835-4B3E-8B4C-079770CCB4B7}" destId="{E31C9777-FC37-4898-9F24-83CC3A4C4E54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3DCC4B-F73B-45F0-B40B-ED6E7256A6D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8E15C36-1A15-4981-B7EA-D13044746D90}">
      <dgm:prSet phldrT="[Texto]"/>
      <dgm:spPr>
        <a:solidFill>
          <a:srgbClr val="009BFF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  <a:latin typeface="Exo 2.0" panose="00000500000000000000" pitchFamily="50" charset="0"/>
            </a:rPr>
            <a:t>Cooperativismo e Sustentabilidade</a:t>
          </a:r>
        </a:p>
      </dgm:t>
    </dgm:pt>
    <dgm:pt modelId="{FC61A65C-517F-4F85-9518-424E78BDF978}" type="parTrans" cxnId="{1B23EDA6-2F04-463F-9163-62BCD0E67615}">
      <dgm:prSet/>
      <dgm:spPr/>
      <dgm:t>
        <a:bodyPr/>
        <a:lstStyle/>
        <a:p>
          <a:endParaRPr lang="pt-BR">
            <a:solidFill>
              <a:schemeClr val="bg1"/>
            </a:solidFill>
            <a:latin typeface="Exo 2.0" panose="00000500000000000000" pitchFamily="50" charset="0"/>
          </a:endParaRPr>
        </a:p>
      </dgm:t>
    </dgm:pt>
    <dgm:pt modelId="{DAFFC492-97D7-4E80-8F00-878F6A85ECFF}" type="sibTrans" cxnId="{1B23EDA6-2F04-463F-9163-62BCD0E67615}">
      <dgm:prSet/>
      <dgm:spPr/>
      <dgm:t>
        <a:bodyPr/>
        <a:lstStyle/>
        <a:p>
          <a:endParaRPr lang="pt-BR">
            <a:solidFill>
              <a:schemeClr val="bg1"/>
            </a:solidFill>
            <a:latin typeface="Exo 2.0" panose="00000500000000000000" pitchFamily="50" charset="0"/>
          </a:endParaRPr>
        </a:p>
      </dgm:t>
    </dgm:pt>
    <dgm:pt modelId="{6C7E208C-6575-4400-ADAD-F3AA1E7A241D}">
      <dgm:prSet phldrT="[Texto]"/>
      <dgm:spPr>
        <a:solidFill>
          <a:srgbClr val="FF6400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  <a:latin typeface="Exo 2.0" panose="00000500000000000000" pitchFamily="50" charset="0"/>
            </a:rPr>
            <a:t>Eficiência</a:t>
          </a:r>
        </a:p>
      </dgm:t>
    </dgm:pt>
    <dgm:pt modelId="{E738C2C3-3D4B-4DA3-BF88-B2C767143BEC}" type="parTrans" cxnId="{DAFE7F24-A027-4686-96A8-81DE082AF4A7}">
      <dgm:prSet/>
      <dgm:spPr/>
      <dgm:t>
        <a:bodyPr/>
        <a:lstStyle/>
        <a:p>
          <a:endParaRPr lang="pt-BR">
            <a:solidFill>
              <a:schemeClr val="bg1"/>
            </a:solidFill>
            <a:latin typeface="Exo 2.0" panose="00000500000000000000" pitchFamily="50" charset="0"/>
          </a:endParaRPr>
        </a:p>
      </dgm:t>
    </dgm:pt>
    <dgm:pt modelId="{9AC6DA98-85D2-4C1E-8313-B499F8F73E80}" type="sibTrans" cxnId="{DAFE7F24-A027-4686-96A8-81DE082AF4A7}">
      <dgm:prSet/>
      <dgm:spPr/>
      <dgm:t>
        <a:bodyPr/>
        <a:lstStyle/>
        <a:p>
          <a:endParaRPr lang="pt-BR">
            <a:solidFill>
              <a:schemeClr val="bg1"/>
            </a:solidFill>
            <a:latin typeface="Exo 2.0" panose="00000500000000000000" pitchFamily="50" charset="0"/>
          </a:endParaRPr>
        </a:p>
      </dgm:t>
    </dgm:pt>
    <dgm:pt modelId="{259D94F5-A9E1-49F3-9F60-479515C9A3C4}">
      <dgm:prSet phldrT="[Texto]"/>
      <dgm:spPr>
        <a:solidFill>
          <a:srgbClr val="009BFF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  <a:latin typeface="Exo 2.0" panose="00000500000000000000" pitchFamily="50" charset="0"/>
            </a:rPr>
            <a:t>Sustentabilidade</a:t>
          </a:r>
        </a:p>
      </dgm:t>
    </dgm:pt>
    <dgm:pt modelId="{E18129F6-F9E8-4740-A155-9FC695956029}" type="parTrans" cxnId="{8638A796-B589-448F-9FC0-2E8A2486B35C}">
      <dgm:prSet/>
      <dgm:spPr/>
      <dgm:t>
        <a:bodyPr/>
        <a:lstStyle/>
        <a:p>
          <a:endParaRPr lang="pt-BR">
            <a:solidFill>
              <a:schemeClr val="bg1"/>
            </a:solidFill>
            <a:latin typeface="Exo 2.0" panose="00000500000000000000" pitchFamily="50" charset="0"/>
          </a:endParaRPr>
        </a:p>
      </dgm:t>
    </dgm:pt>
    <dgm:pt modelId="{7AF9BB17-1EBF-4119-9F8E-4EC93861EE22}" type="sibTrans" cxnId="{8638A796-B589-448F-9FC0-2E8A2486B35C}">
      <dgm:prSet/>
      <dgm:spPr/>
      <dgm:t>
        <a:bodyPr/>
        <a:lstStyle/>
        <a:p>
          <a:endParaRPr lang="pt-BR">
            <a:solidFill>
              <a:schemeClr val="bg1"/>
            </a:solidFill>
            <a:latin typeface="Exo 2.0" panose="00000500000000000000" pitchFamily="50" charset="0"/>
          </a:endParaRPr>
        </a:p>
      </dgm:t>
    </dgm:pt>
    <dgm:pt modelId="{7FFEAE36-680B-4DCC-9356-840C5158A674}">
      <dgm:prSet phldrT="[Texto]"/>
      <dgm:spPr>
        <a:solidFill>
          <a:srgbClr val="FF6400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  <a:latin typeface="Exo 2.0" panose="00000500000000000000" pitchFamily="50" charset="0"/>
            </a:rPr>
            <a:t>Produtividade</a:t>
          </a:r>
        </a:p>
      </dgm:t>
    </dgm:pt>
    <dgm:pt modelId="{2351F76D-C126-43B5-924F-9D89CE595566}" type="parTrans" cxnId="{83DEDF04-AC98-42C6-A910-474C24A5BB10}">
      <dgm:prSet/>
      <dgm:spPr/>
      <dgm:t>
        <a:bodyPr/>
        <a:lstStyle/>
        <a:p>
          <a:endParaRPr lang="pt-BR">
            <a:solidFill>
              <a:schemeClr val="bg1"/>
            </a:solidFill>
            <a:latin typeface="Exo 2.0" panose="00000500000000000000" pitchFamily="50" charset="0"/>
          </a:endParaRPr>
        </a:p>
      </dgm:t>
    </dgm:pt>
    <dgm:pt modelId="{A87C3BF1-53A7-4AAA-82DA-1F0C108006A7}" type="sibTrans" cxnId="{83DEDF04-AC98-42C6-A910-474C24A5BB10}">
      <dgm:prSet/>
      <dgm:spPr/>
      <dgm:t>
        <a:bodyPr/>
        <a:lstStyle/>
        <a:p>
          <a:endParaRPr lang="pt-BR">
            <a:solidFill>
              <a:schemeClr val="bg1"/>
            </a:solidFill>
            <a:latin typeface="Exo 2.0" panose="00000500000000000000" pitchFamily="50" charset="0"/>
          </a:endParaRPr>
        </a:p>
      </dgm:t>
    </dgm:pt>
    <dgm:pt modelId="{03EDFD1B-2622-4511-94F8-EFE399DECB83}">
      <dgm:prSet phldrT="[Texto]"/>
      <dgm:spPr>
        <a:solidFill>
          <a:srgbClr val="009BFF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  <a:latin typeface="Exo 2.0" panose="00000500000000000000" pitchFamily="50" charset="0"/>
            </a:rPr>
            <a:t>Gestão Integrada de Riscos</a:t>
          </a:r>
        </a:p>
      </dgm:t>
    </dgm:pt>
    <dgm:pt modelId="{25C3A117-A516-437A-A82E-629A51C48CFB}" type="parTrans" cxnId="{A1C7786D-59A3-4DB4-93CB-90E0E0ADEF50}">
      <dgm:prSet/>
      <dgm:spPr/>
      <dgm:t>
        <a:bodyPr/>
        <a:lstStyle/>
        <a:p>
          <a:endParaRPr lang="pt-BR">
            <a:solidFill>
              <a:schemeClr val="bg1"/>
            </a:solidFill>
            <a:latin typeface="Exo 2.0" panose="00000500000000000000" pitchFamily="50" charset="0"/>
          </a:endParaRPr>
        </a:p>
      </dgm:t>
    </dgm:pt>
    <dgm:pt modelId="{FFAC11B9-3333-4E3C-8B0F-E6ED35C343B3}" type="sibTrans" cxnId="{A1C7786D-59A3-4DB4-93CB-90E0E0ADEF50}">
      <dgm:prSet/>
      <dgm:spPr/>
      <dgm:t>
        <a:bodyPr/>
        <a:lstStyle/>
        <a:p>
          <a:endParaRPr lang="pt-BR">
            <a:solidFill>
              <a:schemeClr val="bg1"/>
            </a:solidFill>
            <a:latin typeface="Exo 2.0" panose="00000500000000000000" pitchFamily="50" charset="0"/>
          </a:endParaRPr>
        </a:p>
      </dgm:t>
    </dgm:pt>
    <dgm:pt modelId="{E5875814-451B-43D7-91F7-6A11E4948217}">
      <dgm:prSet phldrT="[Texto]"/>
      <dgm:spPr>
        <a:solidFill>
          <a:srgbClr val="FF6400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  <a:latin typeface="Exo 2.0" panose="00000500000000000000" pitchFamily="50" charset="0"/>
            </a:rPr>
            <a:t>Automações de processos</a:t>
          </a:r>
        </a:p>
      </dgm:t>
    </dgm:pt>
    <dgm:pt modelId="{4EE72136-8E0D-4A2F-B0C9-5CB1C17223D4}" type="parTrans" cxnId="{C2610E1E-A3C4-42C5-B50C-A00D45F03EAC}">
      <dgm:prSet/>
      <dgm:spPr/>
      <dgm:t>
        <a:bodyPr/>
        <a:lstStyle/>
        <a:p>
          <a:endParaRPr lang="pt-BR"/>
        </a:p>
      </dgm:t>
    </dgm:pt>
    <dgm:pt modelId="{FCB5561E-818C-474C-A49D-EFBB6271F795}" type="sibTrans" cxnId="{C2610E1E-A3C4-42C5-B50C-A00D45F03EAC}">
      <dgm:prSet/>
      <dgm:spPr/>
      <dgm:t>
        <a:bodyPr/>
        <a:lstStyle/>
        <a:p>
          <a:endParaRPr lang="pt-BR"/>
        </a:p>
      </dgm:t>
    </dgm:pt>
    <dgm:pt modelId="{ECF2DB52-6772-4EF3-A160-AEF5D7F4FAFF}">
      <dgm:prSet phldrT="[Texto]"/>
      <dgm:spPr>
        <a:solidFill>
          <a:srgbClr val="FF6400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  <a:latin typeface="Exo 2.0" panose="00000500000000000000" pitchFamily="50" charset="0"/>
            </a:rPr>
            <a:t>Inteligência Artificial como apoio a execução</a:t>
          </a:r>
        </a:p>
      </dgm:t>
    </dgm:pt>
    <dgm:pt modelId="{37F6AA7C-876E-46E8-8129-3D7E23D60033}" type="parTrans" cxnId="{2B8A72CA-314F-4B7C-9BD3-DDD82FC67D7A}">
      <dgm:prSet/>
      <dgm:spPr/>
      <dgm:t>
        <a:bodyPr/>
        <a:lstStyle/>
        <a:p>
          <a:endParaRPr lang="pt-BR"/>
        </a:p>
      </dgm:t>
    </dgm:pt>
    <dgm:pt modelId="{76081498-07B1-418B-B71D-F5295EE33B23}" type="sibTrans" cxnId="{2B8A72CA-314F-4B7C-9BD3-DDD82FC67D7A}">
      <dgm:prSet/>
      <dgm:spPr/>
      <dgm:t>
        <a:bodyPr/>
        <a:lstStyle/>
        <a:p>
          <a:endParaRPr lang="pt-BR"/>
        </a:p>
      </dgm:t>
    </dgm:pt>
    <dgm:pt modelId="{455EE130-6BE0-4093-A759-E241FBE56144}">
      <dgm:prSet phldrT="[Texto]"/>
      <dgm:spPr>
        <a:solidFill>
          <a:srgbClr val="009BFF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  <a:latin typeface="Exo 2.0" panose="00000500000000000000" pitchFamily="50" charset="0"/>
            </a:rPr>
            <a:t>Programas de Relacionamento</a:t>
          </a:r>
        </a:p>
      </dgm:t>
    </dgm:pt>
    <dgm:pt modelId="{B201E1A4-08D1-4459-8C22-836F8C5D8F52}" type="parTrans" cxnId="{64BBD7D8-CA4E-440B-A487-8C7BDED4E208}">
      <dgm:prSet/>
      <dgm:spPr/>
      <dgm:t>
        <a:bodyPr/>
        <a:lstStyle/>
        <a:p>
          <a:endParaRPr lang="pt-BR"/>
        </a:p>
      </dgm:t>
    </dgm:pt>
    <dgm:pt modelId="{FE4EC22D-FC9E-4461-8DAB-303227F32DB3}" type="sibTrans" cxnId="{64BBD7D8-CA4E-440B-A487-8C7BDED4E208}">
      <dgm:prSet/>
      <dgm:spPr/>
      <dgm:t>
        <a:bodyPr/>
        <a:lstStyle/>
        <a:p>
          <a:endParaRPr lang="pt-BR"/>
        </a:p>
      </dgm:t>
    </dgm:pt>
    <dgm:pt modelId="{D16504F7-159A-4DC2-BBBE-724D6F8F3AA6}">
      <dgm:prSet phldrT="[Texto]"/>
      <dgm:spPr>
        <a:solidFill>
          <a:srgbClr val="009BFF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  <a:latin typeface="Exo 2.0" panose="00000500000000000000" pitchFamily="50" charset="0"/>
            </a:rPr>
            <a:t>Fontes e Patrimônio</a:t>
          </a:r>
        </a:p>
      </dgm:t>
    </dgm:pt>
    <dgm:pt modelId="{43D736C8-D249-4E12-9CED-4432690ADAB3}" type="parTrans" cxnId="{4132F6E5-75A1-4666-80E1-908475D550CA}">
      <dgm:prSet/>
      <dgm:spPr/>
      <dgm:t>
        <a:bodyPr/>
        <a:lstStyle/>
        <a:p>
          <a:endParaRPr lang="pt-BR"/>
        </a:p>
      </dgm:t>
    </dgm:pt>
    <dgm:pt modelId="{F7B7F1C8-B3AA-4DCE-9095-FB46F759778B}" type="sibTrans" cxnId="{4132F6E5-75A1-4666-80E1-908475D550CA}">
      <dgm:prSet/>
      <dgm:spPr/>
      <dgm:t>
        <a:bodyPr/>
        <a:lstStyle/>
        <a:p>
          <a:endParaRPr lang="pt-BR"/>
        </a:p>
      </dgm:t>
    </dgm:pt>
    <dgm:pt modelId="{C7571016-1039-4EDD-A31F-EB949ADE430C}">
      <dgm:prSet phldrT="[Texto]"/>
      <dgm:spPr>
        <a:solidFill>
          <a:srgbClr val="FF6400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  <a:latin typeface="Exo 2.0" panose="00000500000000000000" pitchFamily="50" charset="0"/>
            </a:rPr>
            <a:t>Concessão de Crédito</a:t>
          </a:r>
        </a:p>
      </dgm:t>
    </dgm:pt>
    <dgm:pt modelId="{930A68BE-916D-471B-87A6-9F5E1460F9F0}" type="parTrans" cxnId="{7D33F271-C190-4FE6-B43C-9529FE24B653}">
      <dgm:prSet/>
      <dgm:spPr/>
      <dgm:t>
        <a:bodyPr/>
        <a:lstStyle/>
        <a:p>
          <a:endParaRPr lang="pt-BR"/>
        </a:p>
      </dgm:t>
    </dgm:pt>
    <dgm:pt modelId="{8CDEA7E0-8AD0-4D3A-B9DB-D6DCEABE8D91}" type="sibTrans" cxnId="{7D33F271-C190-4FE6-B43C-9529FE24B653}">
      <dgm:prSet/>
      <dgm:spPr/>
      <dgm:t>
        <a:bodyPr/>
        <a:lstStyle/>
        <a:p>
          <a:endParaRPr lang="pt-BR"/>
        </a:p>
      </dgm:t>
    </dgm:pt>
    <dgm:pt modelId="{3B2663E1-E516-49D5-9272-ED497D464096}">
      <dgm:prSet phldrT="[Texto]"/>
      <dgm:spPr>
        <a:solidFill>
          <a:srgbClr val="FF6400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  <a:latin typeface="Exo 2.0" panose="00000500000000000000" pitchFamily="50" charset="0"/>
            </a:rPr>
            <a:t>Novos Modelos de Negócio</a:t>
          </a:r>
        </a:p>
      </dgm:t>
    </dgm:pt>
    <dgm:pt modelId="{FE928F67-648C-4FE3-AEF3-1555AC5D9FBD}" type="parTrans" cxnId="{7F6C6D30-8D7D-4922-B9AE-5EEF3038BE26}">
      <dgm:prSet/>
      <dgm:spPr/>
    </dgm:pt>
    <dgm:pt modelId="{92964A0D-BACD-4988-9CE7-84F631B167C9}" type="sibTrans" cxnId="{7F6C6D30-8D7D-4922-B9AE-5EEF3038BE26}">
      <dgm:prSet/>
      <dgm:spPr/>
    </dgm:pt>
    <dgm:pt modelId="{A8D8D2C0-953D-4764-8492-0C1A8CEB1282}" type="pres">
      <dgm:prSet presAssocID="{DD3DCC4B-F73B-45F0-B40B-ED6E7256A6D2}" presName="Name0" presStyleCnt="0">
        <dgm:presLayoutVars>
          <dgm:dir/>
          <dgm:animLvl val="lvl"/>
          <dgm:resizeHandles val="exact"/>
        </dgm:presLayoutVars>
      </dgm:prSet>
      <dgm:spPr/>
    </dgm:pt>
    <dgm:pt modelId="{1BB16FCF-FD55-4582-8FF8-8B5C9889EFB3}" type="pres">
      <dgm:prSet presAssocID="{B8E15C36-1A15-4981-B7EA-D13044746D90}" presName="linNode" presStyleCnt="0"/>
      <dgm:spPr/>
    </dgm:pt>
    <dgm:pt modelId="{42336570-6388-4C9B-8CD6-3CE348425133}" type="pres">
      <dgm:prSet presAssocID="{B8E15C36-1A15-4981-B7EA-D13044746D90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1D0FA81-EF00-4DE6-B3E3-9438B24D6E2C}" type="pres">
      <dgm:prSet presAssocID="{B8E15C36-1A15-4981-B7EA-D13044746D90}" presName="descendantText" presStyleLbl="alignAccFollowNode1" presStyleIdx="0" presStyleCnt="2">
        <dgm:presLayoutVars>
          <dgm:bulletEnabled val="1"/>
        </dgm:presLayoutVars>
      </dgm:prSet>
      <dgm:spPr/>
    </dgm:pt>
    <dgm:pt modelId="{72BE080C-4927-4483-8F5F-148B688AD3DA}" type="pres">
      <dgm:prSet presAssocID="{DAFFC492-97D7-4E80-8F00-878F6A85ECFF}" presName="sp" presStyleCnt="0"/>
      <dgm:spPr/>
    </dgm:pt>
    <dgm:pt modelId="{A3059906-1CE8-4D95-B3FD-B3C6586451F9}" type="pres">
      <dgm:prSet presAssocID="{6C7E208C-6575-4400-ADAD-F3AA1E7A241D}" presName="linNode" presStyleCnt="0"/>
      <dgm:spPr/>
    </dgm:pt>
    <dgm:pt modelId="{E0682685-2D2A-4B52-903E-1564FD52F310}" type="pres">
      <dgm:prSet presAssocID="{6C7E208C-6575-4400-ADAD-F3AA1E7A241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0B720659-EC84-4FD7-8886-916E3EB2A66F}" type="pres">
      <dgm:prSet presAssocID="{6C7E208C-6575-4400-ADAD-F3AA1E7A241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BDF2102-E372-4112-9EA2-9A23003C4983}" type="presOf" srcId="{ECF2DB52-6772-4EF3-A160-AEF5D7F4FAFF}" destId="{0B720659-EC84-4FD7-8886-916E3EB2A66F}" srcOrd="0" destOrd="4" presId="urn:microsoft.com/office/officeart/2005/8/layout/vList5"/>
    <dgm:cxn modelId="{83DEDF04-AC98-42C6-A910-474C24A5BB10}" srcId="{6C7E208C-6575-4400-ADAD-F3AA1E7A241D}" destId="{7FFEAE36-680B-4DCC-9356-840C5158A674}" srcOrd="0" destOrd="0" parTransId="{2351F76D-C126-43B5-924F-9D89CE595566}" sibTransId="{A87C3BF1-53A7-4AAA-82DA-1F0C108006A7}"/>
    <dgm:cxn modelId="{F76E0208-EABE-4CBC-8443-D55DD730F0D6}" type="presOf" srcId="{259D94F5-A9E1-49F3-9F60-479515C9A3C4}" destId="{41D0FA81-EF00-4DE6-B3E3-9438B24D6E2C}" srcOrd="0" destOrd="0" presId="urn:microsoft.com/office/officeart/2005/8/layout/vList5"/>
    <dgm:cxn modelId="{FB565A08-C3FE-46F5-8D9D-9F367E4144B5}" type="presOf" srcId="{03EDFD1B-2622-4511-94F8-EFE399DECB83}" destId="{41D0FA81-EF00-4DE6-B3E3-9438B24D6E2C}" srcOrd="0" destOrd="2" presId="urn:microsoft.com/office/officeart/2005/8/layout/vList5"/>
    <dgm:cxn modelId="{C2610E1E-A3C4-42C5-B50C-A00D45F03EAC}" srcId="{6C7E208C-6575-4400-ADAD-F3AA1E7A241D}" destId="{E5875814-451B-43D7-91F7-6A11E4948217}" srcOrd="3" destOrd="0" parTransId="{4EE72136-8E0D-4A2F-B0C9-5CB1C17223D4}" sibTransId="{FCB5561E-818C-474C-A49D-EFBB6271F795}"/>
    <dgm:cxn modelId="{DE05511E-8298-40E3-BD10-21C4B21600D1}" type="presOf" srcId="{3B2663E1-E516-49D5-9272-ED497D464096}" destId="{0B720659-EC84-4FD7-8886-916E3EB2A66F}" srcOrd="0" destOrd="2" presId="urn:microsoft.com/office/officeart/2005/8/layout/vList5"/>
    <dgm:cxn modelId="{DAFE7F24-A027-4686-96A8-81DE082AF4A7}" srcId="{DD3DCC4B-F73B-45F0-B40B-ED6E7256A6D2}" destId="{6C7E208C-6575-4400-ADAD-F3AA1E7A241D}" srcOrd="1" destOrd="0" parTransId="{E738C2C3-3D4B-4DA3-BF88-B2C767143BEC}" sibTransId="{9AC6DA98-85D2-4C1E-8313-B499F8F73E80}"/>
    <dgm:cxn modelId="{7F6C6D30-8D7D-4922-B9AE-5EEF3038BE26}" srcId="{6C7E208C-6575-4400-ADAD-F3AA1E7A241D}" destId="{3B2663E1-E516-49D5-9272-ED497D464096}" srcOrd="2" destOrd="0" parTransId="{FE928F67-648C-4FE3-AEF3-1555AC5D9FBD}" sibTransId="{92964A0D-BACD-4988-9CE7-84F631B167C9}"/>
    <dgm:cxn modelId="{1F11F630-94EC-42C0-A11D-B629E608C8DF}" type="presOf" srcId="{7FFEAE36-680B-4DCC-9356-840C5158A674}" destId="{0B720659-EC84-4FD7-8886-916E3EB2A66F}" srcOrd="0" destOrd="0" presId="urn:microsoft.com/office/officeart/2005/8/layout/vList5"/>
    <dgm:cxn modelId="{7BBCB931-97C2-4C78-B862-F2C17CC01D58}" type="presOf" srcId="{C7571016-1039-4EDD-A31F-EB949ADE430C}" destId="{0B720659-EC84-4FD7-8886-916E3EB2A66F}" srcOrd="0" destOrd="1" presId="urn:microsoft.com/office/officeart/2005/8/layout/vList5"/>
    <dgm:cxn modelId="{27B8335E-1FC0-4291-9636-FAA25A037A29}" type="presOf" srcId="{DD3DCC4B-F73B-45F0-B40B-ED6E7256A6D2}" destId="{A8D8D2C0-953D-4764-8492-0C1A8CEB1282}" srcOrd="0" destOrd="0" presId="urn:microsoft.com/office/officeart/2005/8/layout/vList5"/>
    <dgm:cxn modelId="{A1C7786D-59A3-4DB4-93CB-90E0E0ADEF50}" srcId="{B8E15C36-1A15-4981-B7EA-D13044746D90}" destId="{03EDFD1B-2622-4511-94F8-EFE399DECB83}" srcOrd="2" destOrd="0" parTransId="{25C3A117-A516-437A-A82E-629A51C48CFB}" sibTransId="{FFAC11B9-3333-4E3C-8B0F-E6ED35C343B3}"/>
    <dgm:cxn modelId="{7D33F271-C190-4FE6-B43C-9529FE24B653}" srcId="{6C7E208C-6575-4400-ADAD-F3AA1E7A241D}" destId="{C7571016-1039-4EDD-A31F-EB949ADE430C}" srcOrd="1" destOrd="0" parTransId="{930A68BE-916D-471B-87A6-9F5E1460F9F0}" sibTransId="{8CDEA7E0-8AD0-4D3A-B9DB-D6DCEABE8D91}"/>
    <dgm:cxn modelId="{4ABCA057-19AA-4FDA-A44C-491CDF7E9FAC}" type="presOf" srcId="{6C7E208C-6575-4400-ADAD-F3AA1E7A241D}" destId="{E0682685-2D2A-4B52-903E-1564FD52F310}" srcOrd="0" destOrd="0" presId="urn:microsoft.com/office/officeart/2005/8/layout/vList5"/>
    <dgm:cxn modelId="{8638A796-B589-448F-9FC0-2E8A2486B35C}" srcId="{B8E15C36-1A15-4981-B7EA-D13044746D90}" destId="{259D94F5-A9E1-49F3-9F60-479515C9A3C4}" srcOrd="0" destOrd="0" parTransId="{E18129F6-F9E8-4740-A155-9FC695956029}" sibTransId="{7AF9BB17-1EBF-4119-9F8E-4EC93861EE22}"/>
    <dgm:cxn modelId="{D3E67D9F-3FD7-4607-9C0B-78B6DB909ACD}" type="presOf" srcId="{D16504F7-159A-4DC2-BBBE-724D6F8F3AA6}" destId="{41D0FA81-EF00-4DE6-B3E3-9438B24D6E2C}" srcOrd="0" destOrd="1" presId="urn:microsoft.com/office/officeart/2005/8/layout/vList5"/>
    <dgm:cxn modelId="{1B23EDA6-2F04-463F-9163-62BCD0E67615}" srcId="{DD3DCC4B-F73B-45F0-B40B-ED6E7256A6D2}" destId="{B8E15C36-1A15-4981-B7EA-D13044746D90}" srcOrd="0" destOrd="0" parTransId="{FC61A65C-517F-4F85-9518-424E78BDF978}" sibTransId="{DAFFC492-97D7-4E80-8F00-878F6A85ECFF}"/>
    <dgm:cxn modelId="{0B33EFAA-9B3E-48FA-82C5-3A334957F8C6}" type="presOf" srcId="{455EE130-6BE0-4093-A759-E241FBE56144}" destId="{41D0FA81-EF00-4DE6-B3E3-9438B24D6E2C}" srcOrd="0" destOrd="3" presId="urn:microsoft.com/office/officeart/2005/8/layout/vList5"/>
    <dgm:cxn modelId="{2B8A72CA-314F-4B7C-9BD3-DDD82FC67D7A}" srcId="{6C7E208C-6575-4400-ADAD-F3AA1E7A241D}" destId="{ECF2DB52-6772-4EF3-A160-AEF5D7F4FAFF}" srcOrd="4" destOrd="0" parTransId="{37F6AA7C-876E-46E8-8129-3D7E23D60033}" sibTransId="{76081498-07B1-418B-B71D-F5295EE33B23}"/>
    <dgm:cxn modelId="{64BBD7D8-CA4E-440B-A487-8C7BDED4E208}" srcId="{B8E15C36-1A15-4981-B7EA-D13044746D90}" destId="{455EE130-6BE0-4093-A759-E241FBE56144}" srcOrd="3" destOrd="0" parTransId="{B201E1A4-08D1-4459-8C22-836F8C5D8F52}" sibTransId="{FE4EC22D-FC9E-4461-8DAB-303227F32DB3}"/>
    <dgm:cxn modelId="{4132F6E5-75A1-4666-80E1-908475D550CA}" srcId="{B8E15C36-1A15-4981-B7EA-D13044746D90}" destId="{D16504F7-159A-4DC2-BBBE-724D6F8F3AA6}" srcOrd="1" destOrd="0" parTransId="{43D736C8-D249-4E12-9CED-4432690ADAB3}" sibTransId="{F7B7F1C8-B3AA-4DCE-9095-FB46F759778B}"/>
    <dgm:cxn modelId="{DC022EF3-7581-46ED-A5ED-9E6339D247D0}" type="presOf" srcId="{B8E15C36-1A15-4981-B7EA-D13044746D90}" destId="{42336570-6388-4C9B-8CD6-3CE348425133}" srcOrd="0" destOrd="0" presId="urn:microsoft.com/office/officeart/2005/8/layout/vList5"/>
    <dgm:cxn modelId="{58DF40F7-E40C-4AF2-AA39-F0896BF2FBD4}" type="presOf" srcId="{E5875814-451B-43D7-91F7-6A11E4948217}" destId="{0B720659-EC84-4FD7-8886-916E3EB2A66F}" srcOrd="0" destOrd="3" presId="urn:microsoft.com/office/officeart/2005/8/layout/vList5"/>
    <dgm:cxn modelId="{44E1B9CA-2927-457D-9BB6-A0702E8D5745}" type="presParOf" srcId="{A8D8D2C0-953D-4764-8492-0C1A8CEB1282}" destId="{1BB16FCF-FD55-4582-8FF8-8B5C9889EFB3}" srcOrd="0" destOrd="0" presId="urn:microsoft.com/office/officeart/2005/8/layout/vList5"/>
    <dgm:cxn modelId="{066668C4-D750-4D1B-85CE-5A7CFC065468}" type="presParOf" srcId="{1BB16FCF-FD55-4582-8FF8-8B5C9889EFB3}" destId="{42336570-6388-4C9B-8CD6-3CE348425133}" srcOrd="0" destOrd="0" presId="urn:microsoft.com/office/officeart/2005/8/layout/vList5"/>
    <dgm:cxn modelId="{621B0C44-6294-48F3-8782-E1849C6D1C0A}" type="presParOf" srcId="{1BB16FCF-FD55-4582-8FF8-8B5C9889EFB3}" destId="{41D0FA81-EF00-4DE6-B3E3-9438B24D6E2C}" srcOrd="1" destOrd="0" presId="urn:microsoft.com/office/officeart/2005/8/layout/vList5"/>
    <dgm:cxn modelId="{972AF930-14BB-4E4C-BB6A-CCAC45B6B923}" type="presParOf" srcId="{A8D8D2C0-953D-4764-8492-0C1A8CEB1282}" destId="{72BE080C-4927-4483-8F5F-148B688AD3DA}" srcOrd="1" destOrd="0" presId="urn:microsoft.com/office/officeart/2005/8/layout/vList5"/>
    <dgm:cxn modelId="{50D90A51-C236-4E85-A1E4-4CBF0B039299}" type="presParOf" srcId="{A8D8D2C0-953D-4764-8492-0C1A8CEB1282}" destId="{A3059906-1CE8-4D95-B3FD-B3C6586451F9}" srcOrd="2" destOrd="0" presId="urn:microsoft.com/office/officeart/2005/8/layout/vList5"/>
    <dgm:cxn modelId="{08F52655-C097-471C-A593-15379A5EE21A}" type="presParOf" srcId="{A3059906-1CE8-4D95-B3FD-B3C6586451F9}" destId="{E0682685-2D2A-4B52-903E-1564FD52F310}" srcOrd="0" destOrd="0" presId="urn:microsoft.com/office/officeart/2005/8/layout/vList5"/>
    <dgm:cxn modelId="{BA7955E7-06D9-41EC-9566-5CFF733DA84D}" type="presParOf" srcId="{A3059906-1CE8-4D95-B3FD-B3C6586451F9}" destId="{0B720659-EC84-4FD7-8886-916E3EB2A66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3DCC4B-F73B-45F0-B40B-ED6E7256A6D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D92CD48-2BE0-49A7-BD62-C6814F68338E}">
      <dgm:prSet phldrT="[Texto]"/>
      <dgm:spPr>
        <a:solidFill>
          <a:srgbClr val="730028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  <a:latin typeface="Exo 2.0" panose="00000500000000000000" pitchFamily="50" charset="0"/>
            </a:rPr>
            <a:t>Crescimento</a:t>
          </a:r>
        </a:p>
      </dgm:t>
    </dgm:pt>
    <dgm:pt modelId="{C53D167F-4A1E-4B3C-B816-4E9ABB38F027}" type="parTrans" cxnId="{15E96486-24EE-4F10-8F1F-2961D8EC1D13}">
      <dgm:prSet/>
      <dgm:spPr/>
      <dgm:t>
        <a:bodyPr/>
        <a:lstStyle/>
        <a:p>
          <a:endParaRPr lang="pt-BR">
            <a:solidFill>
              <a:schemeClr val="bg1"/>
            </a:solidFill>
            <a:latin typeface="Exo 2.0" panose="00000500000000000000" pitchFamily="50" charset="0"/>
          </a:endParaRPr>
        </a:p>
      </dgm:t>
    </dgm:pt>
    <dgm:pt modelId="{8BE0C351-4DBA-49B7-A3F8-FE1713B14B98}" type="sibTrans" cxnId="{15E96486-24EE-4F10-8F1F-2961D8EC1D13}">
      <dgm:prSet/>
      <dgm:spPr/>
      <dgm:t>
        <a:bodyPr/>
        <a:lstStyle/>
        <a:p>
          <a:endParaRPr lang="pt-BR">
            <a:solidFill>
              <a:schemeClr val="bg1"/>
            </a:solidFill>
            <a:latin typeface="Exo 2.0" panose="00000500000000000000" pitchFamily="50" charset="0"/>
          </a:endParaRPr>
        </a:p>
      </dgm:t>
    </dgm:pt>
    <dgm:pt modelId="{34685CFA-81D4-48FC-AD1A-0812D2A6592A}">
      <dgm:prSet phldrT="[Texto]"/>
      <dgm:spPr>
        <a:solidFill>
          <a:srgbClr val="E60050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  <a:latin typeface="Exo 2.0" panose="00000500000000000000" pitchFamily="50" charset="0"/>
            </a:rPr>
            <a:t>Relevância e Experiência</a:t>
          </a:r>
        </a:p>
      </dgm:t>
    </dgm:pt>
    <dgm:pt modelId="{79762897-65A0-4A32-AAB8-9DECD9FB10CF}" type="parTrans" cxnId="{3C93A770-7AF9-4AD1-A7F8-1C6E016149B9}">
      <dgm:prSet/>
      <dgm:spPr/>
      <dgm:t>
        <a:bodyPr/>
        <a:lstStyle/>
        <a:p>
          <a:endParaRPr lang="pt-BR">
            <a:solidFill>
              <a:schemeClr val="bg1"/>
            </a:solidFill>
            <a:latin typeface="Exo 2.0" panose="00000500000000000000" pitchFamily="50" charset="0"/>
          </a:endParaRPr>
        </a:p>
      </dgm:t>
    </dgm:pt>
    <dgm:pt modelId="{04442D3D-FA96-4A36-9E90-BA1ACD672E41}" type="sibTrans" cxnId="{3C93A770-7AF9-4AD1-A7F8-1C6E016149B9}">
      <dgm:prSet/>
      <dgm:spPr/>
      <dgm:t>
        <a:bodyPr/>
        <a:lstStyle/>
        <a:p>
          <a:endParaRPr lang="pt-BR">
            <a:solidFill>
              <a:schemeClr val="bg1"/>
            </a:solidFill>
            <a:latin typeface="Exo 2.0" panose="00000500000000000000" pitchFamily="50" charset="0"/>
          </a:endParaRPr>
        </a:p>
      </dgm:t>
    </dgm:pt>
    <dgm:pt modelId="{E951D3D7-A55D-4BFE-8AF5-AA80ADD92FE5}">
      <dgm:prSet phldrT="[Texto]"/>
      <dgm:spPr>
        <a:solidFill>
          <a:srgbClr val="FFCD00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  <a:latin typeface="Exo 2.0" panose="00000500000000000000" pitchFamily="50" charset="0"/>
            </a:rPr>
            <a:t>Pessoas e Cultura</a:t>
          </a:r>
        </a:p>
      </dgm:t>
    </dgm:pt>
    <dgm:pt modelId="{57FE198E-8A4B-43C1-9472-10DDC86A3CFA}" type="parTrans" cxnId="{0C475A62-6A88-496E-932C-C38495F1F171}">
      <dgm:prSet/>
      <dgm:spPr/>
      <dgm:t>
        <a:bodyPr/>
        <a:lstStyle/>
        <a:p>
          <a:endParaRPr lang="pt-BR">
            <a:solidFill>
              <a:schemeClr val="bg1"/>
            </a:solidFill>
            <a:latin typeface="Exo 2.0" panose="00000500000000000000" pitchFamily="50" charset="0"/>
          </a:endParaRPr>
        </a:p>
      </dgm:t>
    </dgm:pt>
    <dgm:pt modelId="{93FE1C3D-FFBD-45DB-9890-22D1BF5FCB2F}" type="sibTrans" cxnId="{0C475A62-6A88-496E-932C-C38495F1F171}">
      <dgm:prSet/>
      <dgm:spPr/>
      <dgm:t>
        <a:bodyPr/>
        <a:lstStyle/>
        <a:p>
          <a:endParaRPr lang="pt-BR">
            <a:solidFill>
              <a:schemeClr val="bg1"/>
            </a:solidFill>
            <a:latin typeface="Exo 2.0" panose="00000500000000000000" pitchFamily="50" charset="0"/>
          </a:endParaRPr>
        </a:p>
      </dgm:t>
    </dgm:pt>
    <dgm:pt modelId="{16B0FCE6-2FD2-466B-B6AF-87D1BDD48CBD}">
      <dgm:prSet phldrT="[Texto]"/>
      <dgm:spPr>
        <a:solidFill>
          <a:srgbClr val="730028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  <a:latin typeface="Exo 2.0" panose="00000500000000000000" pitchFamily="50" charset="0"/>
            </a:rPr>
            <a:t>Evolução Digital</a:t>
          </a:r>
        </a:p>
      </dgm:t>
    </dgm:pt>
    <dgm:pt modelId="{103071E6-095C-45DF-92EC-40E522216C6E}" type="parTrans" cxnId="{B8399094-F93C-4114-932D-276189404F5F}">
      <dgm:prSet/>
      <dgm:spPr/>
      <dgm:t>
        <a:bodyPr/>
        <a:lstStyle/>
        <a:p>
          <a:endParaRPr lang="pt-BR"/>
        </a:p>
      </dgm:t>
    </dgm:pt>
    <dgm:pt modelId="{C62B2D60-E4B9-48C5-BC75-DED5645561DE}" type="sibTrans" cxnId="{B8399094-F93C-4114-932D-276189404F5F}">
      <dgm:prSet/>
      <dgm:spPr/>
      <dgm:t>
        <a:bodyPr/>
        <a:lstStyle/>
        <a:p>
          <a:endParaRPr lang="pt-BR"/>
        </a:p>
      </dgm:t>
    </dgm:pt>
    <dgm:pt modelId="{CD93979A-C605-4E70-9E14-93BE1B26F6E6}">
      <dgm:prSet phldrT="[Texto]"/>
      <dgm:spPr>
        <a:solidFill>
          <a:srgbClr val="E60050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  <a:latin typeface="Exo 2.0" panose="00000500000000000000" pitchFamily="50" charset="0"/>
            </a:rPr>
            <a:t>NPS</a:t>
          </a:r>
        </a:p>
      </dgm:t>
    </dgm:pt>
    <dgm:pt modelId="{70747BC0-4BD1-45EC-891B-7B1A482CFC13}" type="parTrans" cxnId="{73B75E5C-A25A-436D-9B34-6094BF8E764E}">
      <dgm:prSet/>
      <dgm:spPr/>
      <dgm:t>
        <a:bodyPr/>
        <a:lstStyle/>
        <a:p>
          <a:endParaRPr lang="pt-BR"/>
        </a:p>
      </dgm:t>
    </dgm:pt>
    <dgm:pt modelId="{49AF7752-574A-4234-AEA3-AD959FD3027C}" type="sibTrans" cxnId="{73B75E5C-A25A-436D-9B34-6094BF8E764E}">
      <dgm:prSet/>
      <dgm:spPr/>
      <dgm:t>
        <a:bodyPr/>
        <a:lstStyle/>
        <a:p>
          <a:endParaRPr lang="pt-BR"/>
        </a:p>
      </dgm:t>
    </dgm:pt>
    <dgm:pt modelId="{D46A5ACC-B187-4BB7-B5BB-E6D110F2A203}">
      <dgm:prSet phldrT="[Texto]"/>
      <dgm:spPr>
        <a:solidFill>
          <a:srgbClr val="FFCD00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  <a:latin typeface="Exo 2.0" panose="00000500000000000000" pitchFamily="50" charset="0"/>
            </a:rPr>
            <a:t>Pluralidade</a:t>
          </a:r>
        </a:p>
      </dgm:t>
    </dgm:pt>
    <dgm:pt modelId="{DFA23742-7CDA-4BA9-9A19-FC9463C9AD3E}" type="parTrans" cxnId="{A625B126-9493-4243-8AE2-4E1C24B04198}">
      <dgm:prSet/>
      <dgm:spPr/>
      <dgm:t>
        <a:bodyPr/>
        <a:lstStyle/>
        <a:p>
          <a:endParaRPr lang="pt-BR"/>
        </a:p>
      </dgm:t>
    </dgm:pt>
    <dgm:pt modelId="{81952F3C-9782-48E6-A1FE-CA2537CDD17F}" type="sibTrans" cxnId="{A625B126-9493-4243-8AE2-4E1C24B04198}">
      <dgm:prSet/>
      <dgm:spPr/>
      <dgm:t>
        <a:bodyPr/>
        <a:lstStyle/>
        <a:p>
          <a:endParaRPr lang="pt-BR"/>
        </a:p>
      </dgm:t>
    </dgm:pt>
    <dgm:pt modelId="{6FE44766-6398-4115-A8CB-53E05DD5CE38}">
      <dgm:prSet phldrT="[Texto]"/>
      <dgm:spPr>
        <a:solidFill>
          <a:srgbClr val="FFCD00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  <a:latin typeface="Exo 2.0" panose="00000500000000000000" pitchFamily="50" charset="0"/>
            </a:rPr>
            <a:t>Programa de Ideias, Boas Práticas e Desafios</a:t>
          </a:r>
        </a:p>
      </dgm:t>
    </dgm:pt>
    <dgm:pt modelId="{886890A4-B1F1-49DC-A6BB-D43D7FC34351}" type="parTrans" cxnId="{0369CA46-25C3-4B1D-97E7-67BC6379EF1A}">
      <dgm:prSet/>
      <dgm:spPr/>
      <dgm:t>
        <a:bodyPr/>
        <a:lstStyle/>
        <a:p>
          <a:endParaRPr lang="pt-BR"/>
        </a:p>
      </dgm:t>
    </dgm:pt>
    <dgm:pt modelId="{0CD0D1C2-2222-4388-B4D6-40566F39E659}" type="sibTrans" cxnId="{0369CA46-25C3-4B1D-97E7-67BC6379EF1A}">
      <dgm:prSet/>
      <dgm:spPr/>
      <dgm:t>
        <a:bodyPr/>
        <a:lstStyle/>
        <a:p>
          <a:endParaRPr lang="pt-BR"/>
        </a:p>
      </dgm:t>
    </dgm:pt>
    <dgm:pt modelId="{92551F88-9E75-4755-B8D1-1ACB6D09E85C}">
      <dgm:prSet phldrT="[Texto]"/>
      <dgm:spPr>
        <a:solidFill>
          <a:srgbClr val="FFCD00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  <a:latin typeface="Exo 2.0" panose="00000500000000000000" pitchFamily="50" charset="0"/>
            </a:rPr>
            <a:t>Pesquisa de Clima</a:t>
          </a:r>
        </a:p>
      </dgm:t>
    </dgm:pt>
    <dgm:pt modelId="{08F909A7-0F37-4A4E-87E5-B45ED4674738}" type="parTrans" cxnId="{28F5AB09-5087-4D0B-9D53-10DC710D82BC}">
      <dgm:prSet/>
      <dgm:spPr/>
      <dgm:t>
        <a:bodyPr/>
        <a:lstStyle/>
        <a:p>
          <a:endParaRPr lang="pt-BR"/>
        </a:p>
      </dgm:t>
    </dgm:pt>
    <dgm:pt modelId="{2D58D969-8F6A-4941-82F6-F2718120D194}" type="sibTrans" cxnId="{28F5AB09-5087-4D0B-9D53-10DC710D82BC}">
      <dgm:prSet/>
      <dgm:spPr/>
      <dgm:t>
        <a:bodyPr/>
        <a:lstStyle/>
        <a:p>
          <a:endParaRPr lang="pt-BR"/>
        </a:p>
      </dgm:t>
    </dgm:pt>
    <dgm:pt modelId="{A3DE0F7C-A5B6-4C5A-9E25-856D9C975FF5}">
      <dgm:prSet phldrT="[Texto]"/>
      <dgm:spPr>
        <a:solidFill>
          <a:srgbClr val="E60050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  <a:latin typeface="Exo 2.0" panose="00000500000000000000" pitchFamily="50" charset="0"/>
            </a:rPr>
            <a:t>Coopera Aí</a:t>
          </a:r>
        </a:p>
      </dgm:t>
    </dgm:pt>
    <dgm:pt modelId="{98DB38DB-CC6D-475B-848B-D0D5EAA40059}" type="parTrans" cxnId="{732DD40F-A1AD-4016-9B3F-BA2A4B704C2B}">
      <dgm:prSet/>
      <dgm:spPr/>
      <dgm:t>
        <a:bodyPr/>
        <a:lstStyle/>
        <a:p>
          <a:endParaRPr lang="pt-BR"/>
        </a:p>
      </dgm:t>
    </dgm:pt>
    <dgm:pt modelId="{CAB7ACA0-46BE-4B3D-A2E9-4F05CBEC9F8B}" type="sibTrans" cxnId="{732DD40F-A1AD-4016-9B3F-BA2A4B704C2B}">
      <dgm:prSet/>
      <dgm:spPr/>
      <dgm:t>
        <a:bodyPr/>
        <a:lstStyle/>
        <a:p>
          <a:endParaRPr lang="pt-BR"/>
        </a:p>
      </dgm:t>
    </dgm:pt>
    <dgm:pt modelId="{C985E6BC-0385-4B51-AA4E-92A458664C3F}">
      <dgm:prSet phldrT="[Texto]"/>
      <dgm:spPr>
        <a:solidFill>
          <a:srgbClr val="E60050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  <a:latin typeface="Exo 2.0" panose="00000500000000000000" pitchFamily="50" charset="0"/>
            </a:rPr>
            <a:t>Termômetro da Experiência</a:t>
          </a:r>
        </a:p>
      </dgm:t>
    </dgm:pt>
    <dgm:pt modelId="{E988C31A-529D-4AD3-845E-E5DE88E66184}" type="parTrans" cxnId="{61BE06F2-EFFC-4BBC-823D-640156A4D888}">
      <dgm:prSet/>
      <dgm:spPr/>
      <dgm:t>
        <a:bodyPr/>
        <a:lstStyle/>
        <a:p>
          <a:endParaRPr lang="pt-BR"/>
        </a:p>
      </dgm:t>
    </dgm:pt>
    <dgm:pt modelId="{1A63C6BC-F7DC-4C42-8647-6B9098120108}" type="sibTrans" cxnId="{61BE06F2-EFFC-4BBC-823D-640156A4D888}">
      <dgm:prSet/>
      <dgm:spPr/>
      <dgm:t>
        <a:bodyPr/>
        <a:lstStyle/>
        <a:p>
          <a:endParaRPr lang="pt-BR"/>
        </a:p>
      </dgm:t>
    </dgm:pt>
    <dgm:pt modelId="{1EA883F2-6799-4F1B-A182-A61D0CE5A453}">
      <dgm:prSet phldrT="[Texto]"/>
      <dgm:spPr>
        <a:solidFill>
          <a:srgbClr val="E60050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  <a:latin typeface="Exo 2.0" panose="00000500000000000000" pitchFamily="50" charset="0"/>
            </a:rPr>
            <a:t>Qualidade dos Associados Entrantes</a:t>
          </a:r>
        </a:p>
      </dgm:t>
    </dgm:pt>
    <dgm:pt modelId="{62987D74-A4B1-444E-BF38-F94643F807BB}" type="parTrans" cxnId="{B356CFC2-8AF4-4F56-9078-625B5DD20386}">
      <dgm:prSet/>
      <dgm:spPr/>
      <dgm:t>
        <a:bodyPr/>
        <a:lstStyle/>
        <a:p>
          <a:endParaRPr lang="pt-BR"/>
        </a:p>
      </dgm:t>
    </dgm:pt>
    <dgm:pt modelId="{54F3AE08-8C83-409A-861D-ACE4DD739D5B}" type="sibTrans" cxnId="{B356CFC2-8AF4-4F56-9078-625B5DD20386}">
      <dgm:prSet/>
      <dgm:spPr/>
      <dgm:t>
        <a:bodyPr/>
        <a:lstStyle/>
        <a:p>
          <a:endParaRPr lang="pt-BR"/>
        </a:p>
      </dgm:t>
    </dgm:pt>
    <dgm:pt modelId="{6C409AA9-0986-4FF9-BDA9-74331932BA4F}">
      <dgm:prSet phldrT="[Texto]"/>
      <dgm:spPr>
        <a:solidFill>
          <a:srgbClr val="730028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  <a:latin typeface="Exo 2.0" panose="00000500000000000000" pitchFamily="50" charset="0"/>
            </a:rPr>
            <a:t>Expansão de Agências</a:t>
          </a:r>
        </a:p>
      </dgm:t>
    </dgm:pt>
    <dgm:pt modelId="{B86FE6DD-CD76-4A07-9B75-533EEE2A44EE}" type="parTrans" cxnId="{23887BE9-B49B-4603-B47E-48AF3B598F7C}">
      <dgm:prSet/>
      <dgm:spPr/>
      <dgm:t>
        <a:bodyPr/>
        <a:lstStyle/>
        <a:p>
          <a:endParaRPr lang="pt-BR"/>
        </a:p>
      </dgm:t>
    </dgm:pt>
    <dgm:pt modelId="{8D30AD68-7CFD-4F89-992A-A0709BE76A6F}" type="sibTrans" cxnId="{23887BE9-B49B-4603-B47E-48AF3B598F7C}">
      <dgm:prSet/>
      <dgm:spPr/>
      <dgm:t>
        <a:bodyPr/>
        <a:lstStyle/>
        <a:p>
          <a:endParaRPr lang="pt-BR"/>
        </a:p>
      </dgm:t>
    </dgm:pt>
    <dgm:pt modelId="{4A664BEF-CEF2-4C9E-947F-F63B23D8A516}">
      <dgm:prSet phldrT="[Texto]"/>
      <dgm:spPr>
        <a:solidFill>
          <a:srgbClr val="FFCD00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  <a:latin typeface="Exo 2.0" panose="00000500000000000000" pitchFamily="50" charset="0"/>
            </a:rPr>
            <a:t>Gestão de Desempenho</a:t>
          </a:r>
        </a:p>
      </dgm:t>
    </dgm:pt>
    <dgm:pt modelId="{3957C018-1F47-4ED9-9EE2-6445D5B11D36}" type="parTrans" cxnId="{BFA5DDDF-D6EC-46F9-9A2F-861D0F70F889}">
      <dgm:prSet/>
      <dgm:spPr/>
      <dgm:t>
        <a:bodyPr/>
        <a:lstStyle/>
        <a:p>
          <a:endParaRPr lang="pt-BR"/>
        </a:p>
      </dgm:t>
    </dgm:pt>
    <dgm:pt modelId="{31E2F258-07D8-4289-8CFA-4EF2CD36E9E7}" type="sibTrans" cxnId="{BFA5DDDF-D6EC-46F9-9A2F-861D0F70F889}">
      <dgm:prSet/>
      <dgm:spPr/>
      <dgm:t>
        <a:bodyPr/>
        <a:lstStyle/>
        <a:p>
          <a:endParaRPr lang="pt-BR"/>
        </a:p>
      </dgm:t>
    </dgm:pt>
    <dgm:pt modelId="{0A58A21A-BFD4-4D36-8E81-550731E91C79}">
      <dgm:prSet phldrT="[Texto]"/>
      <dgm:spPr>
        <a:solidFill>
          <a:srgbClr val="FFCD00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  <a:latin typeface="Exo 2.0" panose="00000500000000000000" pitchFamily="50" charset="0"/>
            </a:rPr>
            <a:t>Desenvolvimento interno</a:t>
          </a:r>
        </a:p>
      </dgm:t>
    </dgm:pt>
    <dgm:pt modelId="{A1CAD756-75A9-480B-B12B-AE8827165402}" type="parTrans" cxnId="{13E0BCEC-9FB4-4192-8F02-DA2F08275E56}">
      <dgm:prSet/>
      <dgm:spPr/>
      <dgm:t>
        <a:bodyPr/>
        <a:lstStyle/>
        <a:p>
          <a:endParaRPr lang="pt-BR"/>
        </a:p>
      </dgm:t>
    </dgm:pt>
    <dgm:pt modelId="{7476B89E-E0C8-488B-AF97-4FD291247634}" type="sibTrans" cxnId="{13E0BCEC-9FB4-4192-8F02-DA2F08275E56}">
      <dgm:prSet/>
      <dgm:spPr/>
      <dgm:t>
        <a:bodyPr/>
        <a:lstStyle/>
        <a:p>
          <a:endParaRPr lang="pt-BR"/>
        </a:p>
      </dgm:t>
    </dgm:pt>
    <dgm:pt modelId="{FB923507-B734-40E5-B4B3-5FC769318169}">
      <dgm:prSet phldrT="[Texto]"/>
      <dgm:spPr>
        <a:solidFill>
          <a:srgbClr val="730028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  <a:latin typeface="Exo 2.0" panose="00000500000000000000" pitchFamily="50" charset="0"/>
            </a:rPr>
            <a:t>Expansão de Negócios</a:t>
          </a:r>
        </a:p>
      </dgm:t>
    </dgm:pt>
    <dgm:pt modelId="{01B6CCC5-5126-4271-BB92-708FFC27DD05}" type="parTrans" cxnId="{CE3978D2-5E32-4D61-8991-A6370452F7F6}">
      <dgm:prSet/>
      <dgm:spPr/>
      <dgm:t>
        <a:bodyPr/>
        <a:lstStyle/>
        <a:p>
          <a:endParaRPr lang="pt-BR"/>
        </a:p>
      </dgm:t>
    </dgm:pt>
    <dgm:pt modelId="{C3104C8A-E3B9-43A3-93FE-5579FE87820F}" type="sibTrans" cxnId="{CE3978D2-5E32-4D61-8991-A6370452F7F6}">
      <dgm:prSet/>
      <dgm:spPr/>
      <dgm:t>
        <a:bodyPr/>
        <a:lstStyle/>
        <a:p>
          <a:endParaRPr lang="pt-BR"/>
        </a:p>
      </dgm:t>
    </dgm:pt>
    <dgm:pt modelId="{08CAC02B-53EF-4961-9E74-0F1074384925}">
      <dgm:prSet phldrT="[Texto]"/>
      <dgm:spPr>
        <a:solidFill>
          <a:srgbClr val="FFCD00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  <a:latin typeface="Exo 2.0" panose="00000500000000000000" pitchFamily="50" charset="0"/>
            </a:rPr>
            <a:t>Programas de GP</a:t>
          </a:r>
        </a:p>
      </dgm:t>
    </dgm:pt>
    <dgm:pt modelId="{9D1F1414-B973-4BCA-B780-9249326FB930}" type="parTrans" cxnId="{047C45A8-FA6B-4CC3-A95A-5415CAE48398}">
      <dgm:prSet/>
      <dgm:spPr/>
      <dgm:t>
        <a:bodyPr/>
        <a:lstStyle/>
        <a:p>
          <a:endParaRPr lang="pt-BR"/>
        </a:p>
      </dgm:t>
    </dgm:pt>
    <dgm:pt modelId="{38388002-263C-4130-8766-A3E59E2A1385}" type="sibTrans" cxnId="{047C45A8-FA6B-4CC3-A95A-5415CAE48398}">
      <dgm:prSet/>
      <dgm:spPr/>
      <dgm:t>
        <a:bodyPr/>
        <a:lstStyle/>
        <a:p>
          <a:endParaRPr lang="pt-BR"/>
        </a:p>
      </dgm:t>
    </dgm:pt>
    <dgm:pt modelId="{479A59A2-3DC6-44E3-B2FC-4307CF2400C7}">
      <dgm:prSet phldrT="[Texto]"/>
      <dgm:spPr>
        <a:solidFill>
          <a:srgbClr val="730028"/>
        </a:solidFill>
      </dgm:spPr>
      <dgm:t>
        <a:bodyPr/>
        <a:lstStyle/>
        <a:p>
          <a:r>
            <a:rPr lang="pt-BR" dirty="0">
              <a:solidFill>
                <a:schemeClr val="bg1"/>
              </a:solidFill>
              <a:latin typeface="Exo 2.0" panose="00000500000000000000" pitchFamily="50" charset="0"/>
            </a:rPr>
            <a:t>Evolução de Associados</a:t>
          </a:r>
        </a:p>
      </dgm:t>
    </dgm:pt>
    <dgm:pt modelId="{7A0512D2-5F3F-48AD-A626-BA239A8F0284}" type="parTrans" cxnId="{CDC65B66-312A-4E87-AFF2-FCBDCB101DB1}">
      <dgm:prSet/>
      <dgm:spPr/>
      <dgm:t>
        <a:bodyPr/>
        <a:lstStyle/>
        <a:p>
          <a:endParaRPr lang="pt-BR"/>
        </a:p>
      </dgm:t>
    </dgm:pt>
    <dgm:pt modelId="{497521FC-C262-4CB3-AED3-6DC5D5E359F6}" type="sibTrans" cxnId="{CDC65B66-312A-4E87-AFF2-FCBDCB101DB1}">
      <dgm:prSet/>
      <dgm:spPr/>
      <dgm:t>
        <a:bodyPr/>
        <a:lstStyle/>
        <a:p>
          <a:endParaRPr lang="pt-BR"/>
        </a:p>
      </dgm:t>
    </dgm:pt>
    <dgm:pt modelId="{A8D8D2C0-953D-4764-8492-0C1A8CEB1282}" type="pres">
      <dgm:prSet presAssocID="{DD3DCC4B-F73B-45F0-B40B-ED6E7256A6D2}" presName="Name0" presStyleCnt="0">
        <dgm:presLayoutVars>
          <dgm:dir/>
          <dgm:animLvl val="lvl"/>
          <dgm:resizeHandles val="exact"/>
        </dgm:presLayoutVars>
      </dgm:prSet>
      <dgm:spPr/>
    </dgm:pt>
    <dgm:pt modelId="{B068EF92-8696-4A99-BD30-B8429BD64C68}" type="pres">
      <dgm:prSet presAssocID="{6D92CD48-2BE0-49A7-BD62-C6814F68338E}" presName="linNode" presStyleCnt="0"/>
      <dgm:spPr/>
    </dgm:pt>
    <dgm:pt modelId="{B598D2C8-89A9-4B1C-A31D-0CD09925B494}" type="pres">
      <dgm:prSet presAssocID="{6D92CD48-2BE0-49A7-BD62-C6814F68338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91E8475-D646-4287-A645-B1FA4E38B38B}" type="pres">
      <dgm:prSet presAssocID="{6D92CD48-2BE0-49A7-BD62-C6814F68338E}" presName="descendantText" presStyleLbl="alignAccFollowNode1" presStyleIdx="0" presStyleCnt="3">
        <dgm:presLayoutVars>
          <dgm:bulletEnabled val="1"/>
        </dgm:presLayoutVars>
      </dgm:prSet>
      <dgm:spPr/>
    </dgm:pt>
    <dgm:pt modelId="{4BC95FE3-42D2-4E3D-A2F1-27E98431F499}" type="pres">
      <dgm:prSet presAssocID="{8BE0C351-4DBA-49B7-A3F8-FE1713B14B98}" presName="sp" presStyleCnt="0"/>
      <dgm:spPr/>
    </dgm:pt>
    <dgm:pt modelId="{0BC33C18-951D-4DF6-B70F-0CFCA71743D5}" type="pres">
      <dgm:prSet presAssocID="{34685CFA-81D4-48FC-AD1A-0812D2A6592A}" presName="linNode" presStyleCnt="0"/>
      <dgm:spPr/>
    </dgm:pt>
    <dgm:pt modelId="{F418EEDE-59CC-424E-82AE-50EB733F8315}" type="pres">
      <dgm:prSet presAssocID="{34685CFA-81D4-48FC-AD1A-0812D2A6592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2330497-78BD-4945-AB27-340BEF4CDA3E}" type="pres">
      <dgm:prSet presAssocID="{34685CFA-81D4-48FC-AD1A-0812D2A6592A}" presName="descendantText" presStyleLbl="alignAccFollowNode1" presStyleIdx="1" presStyleCnt="3">
        <dgm:presLayoutVars>
          <dgm:bulletEnabled val="1"/>
        </dgm:presLayoutVars>
      </dgm:prSet>
      <dgm:spPr/>
    </dgm:pt>
    <dgm:pt modelId="{46332E4E-938A-4EB5-93F6-D138C2712EE9}" type="pres">
      <dgm:prSet presAssocID="{04442D3D-FA96-4A36-9E90-BA1ACD672E41}" presName="sp" presStyleCnt="0"/>
      <dgm:spPr/>
    </dgm:pt>
    <dgm:pt modelId="{D6B59AB1-58C8-4BCD-B86B-09A3BEEA335D}" type="pres">
      <dgm:prSet presAssocID="{E951D3D7-A55D-4BFE-8AF5-AA80ADD92FE5}" presName="linNode" presStyleCnt="0"/>
      <dgm:spPr/>
    </dgm:pt>
    <dgm:pt modelId="{8AFE4CA7-FCB9-478C-ACC0-554956F75A47}" type="pres">
      <dgm:prSet presAssocID="{E951D3D7-A55D-4BFE-8AF5-AA80ADD92FE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442A0D16-8611-45AB-A394-5F1A081174A2}" type="pres">
      <dgm:prSet presAssocID="{E951D3D7-A55D-4BFE-8AF5-AA80ADD92FE5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ED65109-F93C-49EB-99F1-A22449CF178D}" type="presOf" srcId="{6FE44766-6398-4115-A8CB-53E05DD5CE38}" destId="{442A0D16-8611-45AB-A394-5F1A081174A2}" srcOrd="0" destOrd="5" presId="urn:microsoft.com/office/officeart/2005/8/layout/vList5"/>
    <dgm:cxn modelId="{28F5AB09-5087-4D0B-9D53-10DC710D82BC}" srcId="{E951D3D7-A55D-4BFE-8AF5-AA80ADD92FE5}" destId="{92551F88-9E75-4755-B8D1-1ACB6D09E85C}" srcOrd="3" destOrd="0" parTransId="{08F909A7-0F37-4A4E-87E5-B45ED4674738}" sibTransId="{2D58D969-8F6A-4941-82F6-F2718120D194}"/>
    <dgm:cxn modelId="{732DD40F-A1AD-4016-9B3F-BA2A4B704C2B}" srcId="{34685CFA-81D4-48FC-AD1A-0812D2A6592A}" destId="{A3DE0F7C-A5B6-4C5A-9E25-856D9C975FF5}" srcOrd="1" destOrd="0" parTransId="{98DB38DB-CC6D-475B-848B-D0D5EAA40059}" sibTransId="{CAB7ACA0-46BE-4B3D-A2E9-4F05CBEC9F8B}"/>
    <dgm:cxn modelId="{C0D93418-28CD-4897-9561-F176C09A2794}" type="presOf" srcId="{08CAC02B-53EF-4961-9E74-0F1074384925}" destId="{442A0D16-8611-45AB-A394-5F1A081174A2}" srcOrd="0" destOrd="1" presId="urn:microsoft.com/office/officeart/2005/8/layout/vList5"/>
    <dgm:cxn modelId="{4880BA24-0D39-4D46-AAEC-EDEE518E85EA}" type="presOf" srcId="{6D92CD48-2BE0-49A7-BD62-C6814F68338E}" destId="{B598D2C8-89A9-4B1C-A31D-0CD09925B494}" srcOrd="0" destOrd="0" presId="urn:microsoft.com/office/officeart/2005/8/layout/vList5"/>
    <dgm:cxn modelId="{91A24625-0FBD-4743-A64B-BA3574D65AD8}" type="presOf" srcId="{A3DE0F7C-A5B6-4C5A-9E25-856D9C975FF5}" destId="{72330497-78BD-4945-AB27-340BEF4CDA3E}" srcOrd="0" destOrd="1" presId="urn:microsoft.com/office/officeart/2005/8/layout/vList5"/>
    <dgm:cxn modelId="{A625B126-9493-4243-8AE2-4E1C24B04198}" srcId="{E951D3D7-A55D-4BFE-8AF5-AA80ADD92FE5}" destId="{D46A5ACC-B187-4BB7-B5BB-E6D110F2A203}" srcOrd="0" destOrd="0" parTransId="{DFA23742-7CDA-4BA9-9A19-FC9463C9AD3E}" sibTransId="{81952F3C-9782-48E6-A1FE-CA2537CDD17F}"/>
    <dgm:cxn modelId="{0669C028-D77F-4A73-8D9E-1CDD7B74BE13}" type="presOf" srcId="{1EA883F2-6799-4F1B-A182-A61D0CE5A453}" destId="{72330497-78BD-4945-AB27-340BEF4CDA3E}" srcOrd="0" destOrd="3" presId="urn:microsoft.com/office/officeart/2005/8/layout/vList5"/>
    <dgm:cxn modelId="{860AA230-870D-41F1-840C-A410B2F29BFD}" type="presOf" srcId="{6C409AA9-0986-4FF9-BDA9-74331932BA4F}" destId="{891E8475-D646-4287-A645-B1FA4E38B38B}" srcOrd="0" destOrd="2" presId="urn:microsoft.com/office/officeart/2005/8/layout/vList5"/>
    <dgm:cxn modelId="{20FA1A38-6314-4378-A579-E0CB26A29122}" type="presOf" srcId="{E951D3D7-A55D-4BFE-8AF5-AA80ADD92FE5}" destId="{8AFE4CA7-FCB9-478C-ACC0-554956F75A47}" srcOrd="0" destOrd="0" presId="urn:microsoft.com/office/officeart/2005/8/layout/vList5"/>
    <dgm:cxn modelId="{73B75E5C-A25A-436D-9B34-6094BF8E764E}" srcId="{34685CFA-81D4-48FC-AD1A-0812D2A6592A}" destId="{CD93979A-C605-4E70-9E14-93BE1B26F6E6}" srcOrd="0" destOrd="0" parTransId="{70747BC0-4BD1-45EC-891B-7B1A482CFC13}" sibTransId="{49AF7752-574A-4234-AEA3-AD959FD3027C}"/>
    <dgm:cxn modelId="{5C2C165D-2607-46E9-B554-0635E9BC9434}" type="presOf" srcId="{0A58A21A-BFD4-4D36-8E81-550731E91C79}" destId="{442A0D16-8611-45AB-A394-5F1A081174A2}" srcOrd="0" destOrd="4" presId="urn:microsoft.com/office/officeart/2005/8/layout/vList5"/>
    <dgm:cxn modelId="{27B8335E-1FC0-4291-9636-FAA25A037A29}" type="presOf" srcId="{DD3DCC4B-F73B-45F0-B40B-ED6E7256A6D2}" destId="{A8D8D2C0-953D-4764-8492-0C1A8CEB1282}" srcOrd="0" destOrd="0" presId="urn:microsoft.com/office/officeart/2005/8/layout/vList5"/>
    <dgm:cxn modelId="{78B33E61-0FA1-4D2C-8A37-E6BB9531BFB2}" type="presOf" srcId="{16B0FCE6-2FD2-466B-B6AF-87D1BDD48CBD}" destId="{891E8475-D646-4287-A645-B1FA4E38B38B}" srcOrd="0" destOrd="1" presId="urn:microsoft.com/office/officeart/2005/8/layout/vList5"/>
    <dgm:cxn modelId="{0C475A62-6A88-496E-932C-C38495F1F171}" srcId="{DD3DCC4B-F73B-45F0-B40B-ED6E7256A6D2}" destId="{E951D3D7-A55D-4BFE-8AF5-AA80ADD92FE5}" srcOrd="2" destOrd="0" parTransId="{57FE198E-8A4B-43C1-9472-10DDC86A3CFA}" sibTransId="{93FE1C3D-FFBD-45DB-9890-22D1BF5FCB2F}"/>
    <dgm:cxn modelId="{CDC65B66-312A-4E87-AFF2-FCBDCB101DB1}" srcId="{6D92CD48-2BE0-49A7-BD62-C6814F68338E}" destId="{479A59A2-3DC6-44E3-B2FC-4307CF2400C7}" srcOrd="0" destOrd="0" parTransId="{7A0512D2-5F3F-48AD-A626-BA239A8F0284}" sibTransId="{497521FC-C262-4CB3-AED3-6DC5D5E359F6}"/>
    <dgm:cxn modelId="{0369CA46-25C3-4B1D-97E7-67BC6379EF1A}" srcId="{E951D3D7-A55D-4BFE-8AF5-AA80ADD92FE5}" destId="{6FE44766-6398-4115-A8CB-53E05DD5CE38}" srcOrd="5" destOrd="0" parTransId="{886890A4-B1F1-49DC-A6BB-D43D7FC34351}" sibTransId="{0CD0D1C2-2222-4388-B4D6-40566F39E659}"/>
    <dgm:cxn modelId="{57279669-CA7B-42AD-925A-1BCF43E1AD9A}" type="presOf" srcId="{4A664BEF-CEF2-4C9E-947F-F63B23D8A516}" destId="{442A0D16-8611-45AB-A394-5F1A081174A2}" srcOrd="0" destOrd="2" presId="urn:microsoft.com/office/officeart/2005/8/layout/vList5"/>
    <dgm:cxn modelId="{775BBD6F-77BA-4EC7-91F0-77EDE0C467C7}" type="presOf" srcId="{479A59A2-3DC6-44E3-B2FC-4307CF2400C7}" destId="{891E8475-D646-4287-A645-B1FA4E38B38B}" srcOrd="0" destOrd="0" presId="urn:microsoft.com/office/officeart/2005/8/layout/vList5"/>
    <dgm:cxn modelId="{3C93A770-7AF9-4AD1-A7F8-1C6E016149B9}" srcId="{DD3DCC4B-F73B-45F0-B40B-ED6E7256A6D2}" destId="{34685CFA-81D4-48FC-AD1A-0812D2A6592A}" srcOrd="1" destOrd="0" parTransId="{79762897-65A0-4A32-AAB8-9DECD9FB10CF}" sibTransId="{04442D3D-FA96-4A36-9E90-BA1ACD672E41}"/>
    <dgm:cxn modelId="{5D87EF79-7FA2-4380-8E4D-D241268F9239}" type="presOf" srcId="{CD93979A-C605-4E70-9E14-93BE1B26F6E6}" destId="{72330497-78BD-4945-AB27-340BEF4CDA3E}" srcOrd="0" destOrd="0" presId="urn:microsoft.com/office/officeart/2005/8/layout/vList5"/>
    <dgm:cxn modelId="{15E96486-24EE-4F10-8F1F-2961D8EC1D13}" srcId="{DD3DCC4B-F73B-45F0-B40B-ED6E7256A6D2}" destId="{6D92CD48-2BE0-49A7-BD62-C6814F68338E}" srcOrd="0" destOrd="0" parTransId="{C53D167F-4A1E-4B3C-B816-4E9ABB38F027}" sibTransId="{8BE0C351-4DBA-49B7-A3F8-FE1713B14B98}"/>
    <dgm:cxn modelId="{B8399094-F93C-4114-932D-276189404F5F}" srcId="{6D92CD48-2BE0-49A7-BD62-C6814F68338E}" destId="{16B0FCE6-2FD2-466B-B6AF-87D1BDD48CBD}" srcOrd="1" destOrd="0" parTransId="{103071E6-095C-45DF-92EC-40E522216C6E}" sibTransId="{C62B2D60-E4B9-48C5-BC75-DED5645561DE}"/>
    <dgm:cxn modelId="{E7AE24A8-ABF2-47D4-ABBA-A13473A53A5F}" type="presOf" srcId="{FB923507-B734-40E5-B4B3-5FC769318169}" destId="{891E8475-D646-4287-A645-B1FA4E38B38B}" srcOrd="0" destOrd="3" presId="urn:microsoft.com/office/officeart/2005/8/layout/vList5"/>
    <dgm:cxn modelId="{047C45A8-FA6B-4CC3-A95A-5415CAE48398}" srcId="{E951D3D7-A55D-4BFE-8AF5-AA80ADD92FE5}" destId="{08CAC02B-53EF-4961-9E74-0F1074384925}" srcOrd="1" destOrd="0" parTransId="{9D1F1414-B973-4BCA-B780-9249326FB930}" sibTransId="{38388002-263C-4130-8766-A3E59E2A1385}"/>
    <dgm:cxn modelId="{B356CFC2-8AF4-4F56-9078-625B5DD20386}" srcId="{34685CFA-81D4-48FC-AD1A-0812D2A6592A}" destId="{1EA883F2-6799-4F1B-A182-A61D0CE5A453}" srcOrd="3" destOrd="0" parTransId="{62987D74-A4B1-444E-BF38-F94643F807BB}" sibTransId="{54F3AE08-8C83-409A-861D-ACE4DD739D5B}"/>
    <dgm:cxn modelId="{CE3978D2-5E32-4D61-8991-A6370452F7F6}" srcId="{6D92CD48-2BE0-49A7-BD62-C6814F68338E}" destId="{FB923507-B734-40E5-B4B3-5FC769318169}" srcOrd="3" destOrd="0" parTransId="{01B6CCC5-5126-4271-BB92-708FFC27DD05}" sibTransId="{C3104C8A-E3B9-43A3-93FE-5579FE87820F}"/>
    <dgm:cxn modelId="{BFA5DDDF-D6EC-46F9-9A2F-861D0F70F889}" srcId="{E951D3D7-A55D-4BFE-8AF5-AA80ADD92FE5}" destId="{4A664BEF-CEF2-4C9E-947F-F63B23D8A516}" srcOrd="2" destOrd="0" parTransId="{3957C018-1F47-4ED9-9EE2-6445D5B11D36}" sibTransId="{31E2F258-07D8-4289-8CFA-4EF2CD36E9E7}"/>
    <dgm:cxn modelId="{D7C415E9-EFDF-4317-B22F-BE89DAF5E144}" type="presOf" srcId="{D46A5ACC-B187-4BB7-B5BB-E6D110F2A203}" destId="{442A0D16-8611-45AB-A394-5F1A081174A2}" srcOrd="0" destOrd="0" presId="urn:microsoft.com/office/officeart/2005/8/layout/vList5"/>
    <dgm:cxn modelId="{23887BE9-B49B-4603-B47E-48AF3B598F7C}" srcId="{6D92CD48-2BE0-49A7-BD62-C6814F68338E}" destId="{6C409AA9-0986-4FF9-BDA9-74331932BA4F}" srcOrd="2" destOrd="0" parTransId="{B86FE6DD-CD76-4A07-9B75-533EEE2A44EE}" sibTransId="{8D30AD68-7CFD-4F89-992A-A0709BE76A6F}"/>
    <dgm:cxn modelId="{0A8915EA-DEF4-4875-9EB1-5641114DF3A7}" type="presOf" srcId="{34685CFA-81D4-48FC-AD1A-0812D2A6592A}" destId="{F418EEDE-59CC-424E-82AE-50EB733F8315}" srcOrd="0" destOrd="0" presId="urn:microsoft.com/office/officeart/2005/8/layout/vList5"/>
    <dgm:cxn modelId="{13E0BCEC-9FB4-4192-8F02-DA2F08275E56}" srcId="{E951D3D7-A55D-4BFE-8AF5-AA80ADD92FE5}" destId="{0A58A21A-BFD4-4D36-8E81-550731E91C79}" srcOrd="4" destOrd="0" parTransId="{A1CAD756-75A9-480B-B12B-AE8827165402}" sibTransId="{7476B89E-E0C8-488B-AF97-4FD291247634}"/>
    <dgm:cxn modelId="{61BE06F2-EFFC-4BBC-823D-640156A4D888}" srcId="{34685CFA-81D4-48FC-AD1A-0812D2A6592A}" destId="{C985E6BC-0385-4B51-AA4E-92A458664C3F}" srcOrd="2" destOrd="0" parTransId="{E988C31A-529D-4AD3-845E-E5DE88E66184}" sibTransId="{1A63C6BC-F7DC-4C42-8647-6B9098120108}"/>
    <dgm:cxn modelId="{ED507CF6-DE49-4E79-8AED-DB6812B20D3D}" type="presOf" srcId="{C985E6BC-0385-4B51-AA4E-92A458664C3F}" destId="{72330497-78BD-4945-AB27-340BEF4CDA3E}" srcOrd="0" destOrd="2" presId="urn:microsoft.com/office/officeart/2005/8/layout/vList5"/>
    <dgm:cxn modelId="{5330A8F6-8944-421E-B97B-0D5C04187F51}" type="presOf" srcId="{92551F88-9E75-4755-B8D1-1ACB6D09E85C}" destId="{442A0D16-8611-45AB-A394-5F1A081174A2}" srcOrd="0" destOrd="3" presId="urn:microsoft.com/office/officeart/2005/8/layout/vList5"/>
    <dgm:cxn modelId="{704E2E31-E5F8-44B8-887C-53B0E2EF0999}" type="presParOf" srcId="{A8D8D2C0-953D-4764-8492-0C1A8CEB1282}" destId="{B068EF92-8696-4A99-BD30-B8429BD64C68}" srcOrd="0" destOrd="0" presId="urn:microsoft.com/office/officeart/2005/8/layout/vList5"/>
    <dgm:cxn modelId="{3AA2C5FC-AF87-476E-BEB4-B51F988AC2CA}" type="presParOf" srcId="{B068EF92-8696-4A99-BD30-B8429BD64C68}" destId="{B598D2C8-89A9-4B1C-A31D-0CD09925B494}" srcOrd="0" destOrd="0" presId="urn:microsoft.com/office/officeart/2005/8/layout/vList5"/>
    <dgm:cxn modelId="{5C427E3A-BF4B-40CC-86C7-8FDBA0A94CAA}" type="presParOf" srcId="{B068EF92-8696-4A99-BD30-B8429BD64C68}" destId="{891E8475-D646-4287-A645-B1FA4E38B38B}" srcOrd="1" destOrd="0" presId="urn:microsoft.com/office/officeart/2005/8/layout/vList5"/>
    <dgm:cxn modelId="{06F4B608-EFBC-4073-AA88-683E3C226002}" type="presParOf" srcId="{A8D8D2C0-953D-4764-8492-0C1A8CEB1282}" destId="{4BC95FE3-42D2-4E3D-A2F1-27E98431F499}" srcOrd="1" destOrd="0" presId="urn:microsoft.com/office/officeart/2005/8/layout/vList5"/>
    <dgm:cxn modelId="{C19C4E67-E8A7-411B-94A1-2E74FA72CEE9}" type="presParOf" srcId="{A8D8D2C0-953D-4764-8492-0C1A8CEB1282}" destId="{0BC33C18-951D-4DF6-B70F-0CFCA71743D5}" srcOrd="2" destOrd="0" presId="urn:microsoft.com/office/officeart/2005/8/layout/vList5"/>
    <dgm:cxn modelId="{BCE94444-6906-4A2B-898D-4C5A8A7A45E9}" type="presParOf" srcId="{0BC33C18-951D-4DF6-B70F-0CFCA71743D5}" destId="{F418EEDE-59CC-424E-82AE-50EB733F8315}" srcOrd="0" destOrd="0" presId="urn:microsoft.com/office/officeart/2005/8/layout/vList5"/>
    <dgm:cxn modelId="{D6BFED46-DFF4-40EF-A337-A1DA38424D0A}" type="presParOf" srcId="{0BC33C18-951D-4DF6-B70F-0CFCA71743D5}" destId="{72330497-78BD-4945-AB27-340BEF4CDA3E}" srcOrd="1" destOrd="0" presId="urn:microsoft.com/office/officeart/2005/8/layout/vList5"/>
    <dgm:cxn modelId="{9141D588-ED56-4B14-B9B1-810190D163B8}" type="presParOf" srcId="{A8D8D2C0-953D-4764-8492-0C1A8CEB1282}" destId="{46332E4E-938A-4EB5-93F6-D138C2712EE9}" srcOrd="3" destOrd="0" presId="urn:microsoft.com/office/officeart/2005/8/layout/vList5"/>
    <dgm:cxn modelId="{24391C09-29CD-45F7-882F-17FAF3589153}" type="presParOf" srcId="{A8D8D2C0-953D-4764-8492-0C1A8CEB1282}" destId="{D6B59AB1-58C8-4BCD-B86B-09A3BEEA335D}" srcOrd="4" destOrd="0" presId="urn:microsoft.com/office/officeart/2005/8/layout/vList5"/>
    <dgm:cxn modelId="{5C514DE0-2EF8-4582-B065-EC6D8D8695BC}" type="presParOf" srcId="{D6B59AB1-58C8-4BCD-B86B-09A3BEEA335D}" destId="{8AFE4CA7-FCB9-478C-ACC0-554956F75A47}" srcOrd="0" destOrd="0" presId="urn:microsoft.com/office/officeart/2005/8/layout/vList5"/>
    <dgm:cxn modelId="{522C04DB-B9F6-4729-8D2F-17EED59AE019}" type="presParOf" srcId="{D6B59AB1-58C8-4BCD-B86B-09A3BEEA335D}" destId="{442A0D16-8611-45AB-A394-5F1A081174A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B5F63-FB25-4A94-A35C-78B0C5BB111F}">
      <dsp:nvSpPr>
        <dsp:cNvPr id="0" name=""/>
        <dsp:cNvSpPr/>
      </dsp:nvSpPr>
      <dsp:spPr>
        <a:xfrm>
          <a:off x="1852100" y="335415"/>
          <a:ext cx="4551680" cy="4551680"/>
        </a:xfrm>
        <a:prstGeom prst="pie">
          <a:avLst>
            <a:gd name="adj1" fmla="val 16200000"/>
            <a:gd name="adj2" fmla="val 20520000"/>
          </a:avLst>
        </a:prstGeom>
        <a:solidFill>
          <a:srgbClr val="FF640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ysClr val="window" lastClr="FFFFFF"/>
              </a:solidFill>
              <a:latin typeface="Exo 2.0" panose="00000500000000000000" pitchFamily="50" charset="0"/>
              <a:ea typeface="+mn-ea"/>
              <a:cs typeface="+mn-cs"/>
            </a:rPr>
            <a:t>Eficiência</a:t>
          </a:r>
        </a:p>
      </dsp:txBody>
      <dsp:txXfrm>
        <a:off x="4440817" y="1243369"/>
        <a:ext cx="1034526" cy="689684"/>
      </dsp:txXfrm>
    </dsp:sp>
    <dsp:sp modelId="{83DF50AE-40E6-4939-9DEF-B6DACA782517}">
      <dsp:nvSpPr>
        <dsp:cNvPr id="0" name=""/>
        <dsp:cNvSpPr/>
      </dsp:nvSpPr>
      <dsp:spPr>
        <a:xfrm>
          <a:off x="1891114" y="456793"/>
          <a:ext cx="4551680" cy="4551680"/>
        </a:xfrm>
        <a:prstGeom prst="pie">
          <a:avLst>
            <a:gd name="adj1" fmla="val 20520000"/>
            <a:gd name="adj2" fmla="val 3240000"/>
          </a:avLst>
        </a:prstGeom>
        <a:solidFill>
          <a:srgbClr val="730028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>
              <a:solidFill>
                <a:sysClr val="window" lastClr="FFFFFF"/>
              </a:solidFill>
              <a:latin typeface="Exo 2.0" panose="00000500000000000000" pitchFamily="50" charset="0"/>
              <a:ea typeface="+mn-ea"/>
              <a:cs typeface="+mn-cs"/>
            </a:rPr>
            <a:t>Crescimen-to</a:t>
          </a:r>
          <a:endParaRPr lang="pt-BR" sz="1400" kern="1200" dirty="0">
            <a:solidFill>
              <a:sysClr val="window" lastClr="FFFFFF"/>
            </a:solidFill>
            <a:latin typeface="Exo 2.0" panose="00000500000000000000" pitchFamily="50" charset="0"/>
            <a:ea typeface="+mn-ea"/>
            <a:cs typeface="+mn-cs"/>
          </a:endParaRPr>
        </a:p>
      </dsp:txBody>
      <dsp:txXfrm>
        <a:off x="5020999" y="2695187"/>
        <a:ext cx="957894" cy="766315"/>
      </dsp:txXfrm>
    </dsp:sp>
    <dsp:sp modelId="{3EEFEA7D-EA73-4B58-953D-162FC381F595}">
      <dsp:nvSpPr>
        <dsp:cNvPr id="0" name=""/>
        <dsp:cNvSpPr/>
      </dsp:nvSpPr>
      <dsp:spPr>
        <a:xfrm>
          <a:off x="1788159" y="531571"/>
          <a:ext cx="4551680" cy="4551680"/>
        </a:xfrm>
        <a:prstGeom prst="pie">
          <a:avLst>
            <a:gd name="adj1" fmla="val 3240000"/>
            <a:gd name="adj2" fmla="val 7560000"/>
          </a:avLst>
        </a:prstGeom>
        <a:solidFill>
          <a:srgbClr val="E6005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ysClr val="window" lastClr="FFFFFF"/>
              </a:solidFill>
              <a:latin typeface="Exo 2.0" panose="00000500000000000000" pitchFamily="50" charset="0"/>
              <a:ea typeface="+mn-ea"/>
              <a:cs typeface="+mn-cs"/>
            </a:rPr>
            <a:t>Relevância e </a:t>
          </a:r>
          <a:r>
            <a:rPr lang="pt-BR" sz="1400" kern="1200" dirty="0" err="1">
              <a:solidFill>
                <a:sysClr val="window" lastClr="FFFFFF"/>
              </a:solidFill>
              <a:latin typeface="Exo 2.0" panose="00000500000000000000" pitchFamily="50" charset="0"/>
              <a:ea typeface="+mn-ea"/>
              <a:cs typeface="+mn-cs"/>
            </a:rPr>
            <a:t>Experiên-cia</a:t>
          </a:r>
          <a:endParaRPr lang="pt-BR" sz="1400" kern="1200" dirty="0">
            <a:solidFill>
              <a:sysClr val="window" lastClr="FFFFFF"/>
            </a:solidFill>
            <a:latin typeface="Exo 2.0" panose="00000500000000000000" pitchFamily="50" charset="0"/>
            <a:ea typeface="+mn-ea"/>
            <a:cs typeface="+mn-cs"/>
          </a:endParaRPr>
        </a:p>
      </dsp:txBody>
      <dsp:txXfrm>
        <a:off x="3604210" y="3903164"/>
        <a:ext cx="919578" cy="842946"/>
      </dsp:txXfrm>
    </dsp:sp>
    <dsp:sp modelId="{BE6C6466-5F9E-4B3A-A953-38137E6ECA46}">
      <dsp:nvSpPr>
        <dsp:cNvPr id="0" name=""/>
        <dsp:cNvSpPr/>
      </dsp:nvSpPr>
      <dsp:spPr>
        <a:xfrm>
          <a:off x="1685205" y="456793"/>
          <a:ext cx="4551680" cy="4551680"/>
        </a:xfrm>
        <a:prstGeom prst="pie">
          <a:avLst>
            <a:gd name="adj1" fmla="val 7560000"/>
            <a:gd name="adj2" fmla="val 11880000"/>
          </a:avLst>
        </a:prstGeom>
        <a:solidFill>
          <a:srgbClr val="FFCD00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 dirty="0">
            <a:solidFill>
              <a:sysClr val="window" lastClr="FFFFFF"/>
            </a:solidFill>
            <a:latin typeface="Exo 2.0" panose="00000500000000000000" pitchFamily="50" charset="0"/>
            <a:ea typeface="+mn-ea"/>
            <a:cs typeface="+mn-cs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 dirty="0">
            <a:solidFill>
              <a:sysClr val="window" lastClr="FFFFFF"/>
            </a:solidFill>
            <a:latin typeface="Exo 2.0" panose="00000500000000000000" pitchFamily="50" charset="0"/>
            <a:ea typeface="+mn-ea"/>
            <a:cs typeface="+mn-cs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>
              <a:solidFill>
                <a:sysClr val="window" lastClr="FFFFFF"/>
              </a:solidFill>
              <a:latin typeface="Exo 2.0" panose="00000500000000000000" pitchFamily="50" charset="0"/>
              <a:ea typeface="+mn-ea"/>
              <a:cs typeface="+mn-cs"/>
            </a:rPr>
            <a:t>Pessoas e Cultura</a:t>
          </a:r>
        </a:p>
      </dsp:txBody>
      <dsp:txXfrm>
        <a:off x="2149105" y="2695187"/>
        <a:ext cx="957894" cy="766315"/>
      </dsp:txXfrm>
    </dsp:sp>
    <dsp:sp modelId="{5CD38F02-E667-40F3-9CAF-DA2877B9C24B}">
      <dsp:nvSpPr>
        <dsp:cNvPr id="0" name=""/>
        <dsp:cNvSpPr/>
      </dsp:nvSpPr>
      <dsp:spPr>
        <a:xfrm>
          <a:off x="1724219" y="335415"/>
          <a:ext cx="4551680" cy="4551680"/>
        </a:xfrm>
        <a:prstGeom prst="pie">
          <a:avLst>
            <a:gd name="adj1" fmla="val 11880000"/>
            <a:gd name="adj2" fmla="val 16200000"/>
          </a:avLst>
        </a:prstGeom>
        <a:solidFill>
          <a:srgbClr val="009BFF"/>
        </a:solidFill>
        <a:ln w="127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 err="1">
              <a:solidFill>
                <a:sysClr val="window" lastClr="FFFFFF"/>
              </a:solidFill>
              <a:latin typeface="Exo 2.0" panose="00000500000000000000" pitchFamily="50" charset="0"/>
              <a:ea typeface="+mn-ea"/>
              <a:cs typeface="+mn-cs"/>
            </a:rPr>
            <a:t>Cooperati-vismo</a:t>
          </a:r>
          <a:r>
            <a:rPr lang="pt-BR" sz="1400" kern="1200" dirty="0">
              <a:solidFill>
                <a:sysClr val="window" lastClr="FFFFFF"/>
              </a:solidFill>
              <a:latin typeface="Exo 2.0" panose="00000500000000000000" pitchFamily="50" charset="0"/>
              <a:ea typeface="+mn-ea"/>
              <a:cs typeface="+mn-cs"/>
            </a:rPr>
            <a:t> e </a:t>
          </a:r>
          <a:r>
            <a:rPr lang="pt-BR" sz="1400" kern="1200" dirty="0" err="1">
              <a:solidFill>
                <a:sysClr val="window" lastClr="FFFFFF"/>
              </a:solidFill>
              <a:latin typeface="Exo 2.0" panose="00000500000000000000" pitchFamily="50" charset="0"/>
              <a:ea typeface="+mn-ea"/>
              <a:cs typeface="+mn-cs"/>
            </a:rPr>
            <a:t>Sustentabi-lidade</a:t>
          </a:r>
          <a:endParaRPr lang="pt-BR" sz="1400" kern="1200" dirty="0">
            <a:solidFill>
              <a:sysClr val="window" lastClr="FFFFFF"/>
            </a:solidFill>
            <a:latin typeface="Exo 2.0" panose="00000500000000000000" pitchFamily="50" charset="0"/>
            <a:ea typeface="+mn-ea"/>
            <a:cs typeface="+mn-cs"/>
          </a:endParaRPr>
        </a:p>
      </dsp:txBody>
      <dsp:txXfrm>
        <a:off x="2652656" y="1243369"/>
        <a:ext cx="1034526" cy="689684"/>
      </dsp:txXfrm>
    </dsp:sp>
    <dsp:sp modelId="{6B27B64B-05D5-4C67-BF62-9E831989EB8D}">
      <dsp:nvSpPr>
        <dsp:cNvPr id="0" name=""/>
        <dsp:cNvSpPr/>
      </dsp:nvSpPr>
      <dsp:spPr>
        <a:xfrm>
          <a:off x="1570115" y="53644"/>
          <a:ext cx="5115221" cy="5115221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rgbClr val="375623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B8AA5-2DF1-457A-B3C1-A96DF39FEE11}">
      <dsp:nvSpPr>
        <dsp:cNvPr id="0" name=""/>
        <dsp:cNvSpPr/>
      </dsp:nvSpPr>
      <dsp:spPr>
        <a:xfrm>
          <a:off x="1609658" y="174982"/>
          <a:ext cx="5115221" cy="5115221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rgbClr val="375623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C4E55-CED2-4C88-9E69-F66DC2CA9D1E}">
      <dsp:nvSpPr>
        <dsp:cNvPr id="0" name=""/>
        <dsp:cNvSpPr/>
      </dsp:nvSpPr>
      <dsp:spPr>
        <a:xfrm>
          <a:off x="1506389" y="249989"/>
          <a:ext cx="5115221" cy="5115221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rgbClr val="375623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D8BE5-EA1A-4DE4-B7C8-B643097E13E7}">
      <dsp:nvSpPr>
        <dsp:cNvPr id="0" name=""/>
        <dsp:cNvSpPr/>
      </dsp:nvSpPr>
      <dsp:spPr>
        <a:xfrm>
          <a:off x="1403119" y="174982"/>
          <a:ext cx="5115221" cy="5115221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rgbClr val="375623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C9777-FC37-4898-9F24-83CC3A4C4E54}">
      <dsp:nvSpPr>
        <dsp:cNvPr id="0" name=""/>
        <dsp:cNvSpPr/>
      </dsp:nvSpPr>
      <dsp:spPr>
        <a:xfrm>
          <a:off x="1442663" y="53644"/>
          <a:ext cx="5115221" cy="5115221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rgbClr val="375623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0FA81-EF00-4DE6-B3E3-9438B24D6E2C}">
      <dsp:nvSpPr>
        <dsp:cNvPr id="0" name=""/>
        <dsp:cNvSpPr/>
      </dsp:nvSpPr>
      <dsp:spPr>
        <a:xfrm rot="5400000">
          <a:off x="2908376" y="-544528"/>
          <a:ext cx="2114550" cy="3732377"/>
        </a:xfrm>
        <a:prstGeom prst="round2SameRect">
          <a:avLst/>
        </a:prstGeom>
        <a:solidFill>
          <a:srgbClr val="009BFF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solidFill>
                <a:schemeClr val="bg1"/>
              </a:solidFill>
              <a:latin typeface="Exo 2.0" panose="00000500000000000000" pitchFamily="50" charset="0"/>
            </a:rPr>
            <a:t>Sustentabilidade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solidFill>
                <a:schemeClr val="bg1"/>
              </a:solidFill>
              <a:latin typeface="Exo 2.0" panose="00000500000000000000" pitchFamily="50" charset="0"/>
            </a:rPr>
            <a:t>Fontes e Patrimônio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solidFill>
                <a:schemeClr val="bg1"/>
              </a:solidFill>
              <a:latin typeface="Exo 2.0" panose="00000500000000000000" pitchFamily="50" charset="0"/>
            </a:rPr>
            <a:t>Gestão Integrada de Riscos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solidFill>
                <a:schemeClr val="bg1"/>
              </a:solidFill>
              <a:latin typeface="Exo 2.0" panose="00000500000000000000" pitchFamily="50" charset="0"/>
            </a:rPr>
            <a:t>Programas de Relacionamento</a:t>
          </a:r>
        </a:p>
      </dsp:txBody>
      <dsp:txXfrm rot="-5400000">
        <a:off x="2099463" y="367609"/>
        <a:ext cx="3629153" cy="1908102"/>
      </dsp:txXfrm>
    </dsp:sp>
    <dsp:sp modelId="{42336570-6388-4C9B-8CD6-3CE348425133}">
      <dsp:nvSpPr>
        <dsp:cNvPr id="0" name=""/>
        <dsp:cNvSpPr/>
      </dsp:nvSpPr>
      <dsp:spPr>
        <a:xfrm>
          <a:off x="0" y="66"/>
          <a:ext cx="2099462" cy="2643187"/>
        </a:xfrm>
        <a:prstGeom prst="roundRect">
          <a:avLst/>
        </a:prstGeom>
        <a:solidFill>
          <a:srgbClr val="009B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solidFill>
                <a:schemeClr val="bg1"/>
              </a:solidFill>
              <a:latin typeface="Exo 2.0" panose="00000500000000000000" pitchFamily="50" charset="0"/>
            </a:rPr>
            <a:t>Cooperativismo e Sustentabilidade</a:t>
          </a:r>
        </a:p>
      </dsp:txBody>
      <dsp:txXfrm>
        <a:off x="102487" y="102553"/>
        <a:ext cx="1894488" cy="2438213"/>
      </dsp:txXfrm>
    </dsp:sp>
    <dsp:sp modelId="{0B720659-EC84-4FD7-8886-916E3EB2A66F}">
      <dsp:nvSpPr>
        <dsp:cNvPr id="0" name=""/>
        <dsp:cNvSpPr/>
      </dsp:nvSpPr>
      <dsp:spPr>
        <a:xfrm rot="5400000">
          <a:off x="2908376" y="2230818"/>
          <a:ext cx="2114550" cy="3732377"/>
        </a:xfrm>
        <a:prstGeom prst="round2SameRect">
          <a:avLst/>
        </a:prstGeom>
        <a:solidFill>
          <a:srgbClr val="FF6400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solidFill>
                <a:schemeClr val="bg1"/>
              </a:solidFill>
              <a:latin typeface="Exo 2.0" panose="00000500000000000000" pitchFamily="50" charset="0"/>
            </a:rPr>
            <a:t>Produtividade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solidFill>
                <a:schemeClr val="bg1"/>
              </a:solidFill>
              <a:latin typeface="Exo 2.0" panose="00000500000000000000" pitchFamily="50" charset="0"/>
            </a:rPr>
            <a:t>Concessão de Crédito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solidFill>
                <a:schemeClr val="bg1"/>
              </a:solidFill>
              <a:latin typeface="Exo 2.0" panose="00000500000000000000" pitchFamily="50" charset="0"/>
            </a:rPr>
            <a:t>Novos Modelos de Negócio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solidFill>
                <a:schemeClr val="bg1"/>
              </a:solidFill>
              <a:latin typeface="Exo 2.0" panose="00000500000000000000" pitchFamily="50" charset="0"/>
            </a:rPr>
            <a:t>Automações de processos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kern="1200" dirty="0">
              <a:solidFill>
                <a:schemeClr val="bg1"/>
              </a:solidFill>
              <a:latin typeface="Exo 2.0" panose="00000500000000000000" pitchFamily="50" charset="0"/>
            </a:rPr>
            <a:t>Inteligência Artificial como apoio a execução</a:t>
          </a:r>
        </a:p>
      </dsp:txBody>
      <dsp:txXfrm rot="-5400000">
        <a:off x="2099463" y="3142955"/>
        <a:ext cx="3629153" cy="1908102"/>
      </dsp:txXfrm>
    </dsp:sp>
    <dsp:sp modelId="{E0682685-2D2A-4B52-903E-1564FD52F310}">
      <dsp:nvSpPr>
        <dsp:cNvPr id="0" name=""/>
        <dsp:cNvSpPr/>
      </dsp:nvSpPr>
      <dsp:spPr>
        <a:xfrm>
          <a:off x="0" y="2775413"/>
          <a:ext cx="2099462" cy="2643187"/>
        </a:xfrm>
        <a:prstGeom prst="roundRect">
          <a:avLst/>
        </a:prstGeom>
        <a:solidFill>
          <a:srgbClr val="FF64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solidFill>
                <a:schemeClr val="bg1"/>
              </a:solidFill>
              <a:latin typeface="Exo 2.0" panose="00000500000000000000" pitchFamily="50" charset="0"/>
            </a:rPr>
            <a:t>Eficiência</a:t>
          </a:r>
        </a:p>
      </dsp:txBody>
      <dsp:txXfrm>
        <a:off x="102487" y="2877900"/>
        <a:ext cx="1894488" cy="24382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1E8475-D646-4287-A645-B1FA4E38B38B}">
      <dsp:nvSpPr>
        <dsp:cNvPr id="0" name=""/>
        <dsp:cNvSpPr/>
      </dsp:nvSpPr>
      <dsp:spPr>
        <a:xfrm rot="5400000">
          <a:off x="3267151" y="-990417"/>
          <a:ext cx="1397000" cy="3732377"/>
        </a:xfrm>
        <a:prstGeom prst="round2SameRect">
          <a:avLst/>
        </a:prstGeom>
        <a:solidFill>
          <a:srgbClr val="730028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>
              <a:solidFill>
                <a:schemeClr val="bg1"/>
              </a:solidFill>
              <a:latin typeface="Exo 2.0" panose="00000500000000000000" pitchFamily="50" charset="0"/>
            </a:rPr>
            <a:t>Evolução de Associados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>
              <a:solidFill>
                <a:schemeClr val="bg1"/>
              </a:solidFill>
              <a:latin typeface="Exo 2.0" panose="00000500000000000000" pitchFamily="50" charset="0"/>
            </a:rPr>
            <a:t>Evolução Digital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>
              <a:solidFill>
                <a:schemeClr val="bg1"/>
              </a:solidFill>
              <a:latin typeface="Exo 2.0" panose="00000500000000000000" pitchFamily="50" charset="0"/>
            </a:rPr>
            <a:t>Expansão de Agências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>
              <a:solidFill>
                <a:schemeClr val="bg1"/>
              </a:solidFill>
              <a:latin typeface="Exo 2.0" panose="00000500000000000000" pitchFamily="50" charset="0"/>
            </a:rPr>
            <a:t>Expansão de Negócios</a:t>
          </a:r>
        </a:p>
      </dsp:txBody>
      <dsp:txXfrm rot="-5400000">
        <a:off x="2099463" y="245467"/>
        <a:ext cx="3664181" cy="1260608"/>
      </dsp:txXfrm>
    </dsp:sp>
    <dsp:sp modelId="{B598D2C8-89A9-4B1C-A31D-0CD09925B494}">
      <dsp:nvSpPr>
        <dsp:cNvPr id="0" name=""/>
        <dsp:cNvSpPr/>
      </dsp:nvSpPr>
      <dsp:spPr>
        <a:xfrm>
          <a:off x="0" y="2645"/>
          <a:ext cx="2099462" cy="1746250"/>
        </a:xfrm>
        <a:prstGeom prst="roundRect">
          <a:avLst/>
        </a:prstGeom>
        <a:solidFill>
          <a:srgbClr val="73002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>
              <a:solidFill>
                <a:schemeClr val="bg1"/>
              </a:solidFill>
              <a:latin typeface="Exo 2.0" panose="00000500000000000000" pitchFamily="50" charset="0"/>
            </a:rPr>
            <a:t>Crescimento</a:t>
          </a:r>
        </a:p>
      </dsp:txBody>
      <dsp:txXfrm>
        <a:off x="85245" y="87890"/>
        <a:ext cx="1928972" cy="1575760"/>
      </dsp:txXfrm>
    </dsp:sp>
    <dsp:sp modelId="{72330497-78BD-4945-AB27-340BEF4CDA3E}">
      <dsp:nvSpPr>
        <dsp:cNvPr id="0" name=""/>
        <dsp:cNvSpPr/>
      </dsp:nvSpPr>
      <dsp:spPr>
        <a:xfrm rot="5400000">
          <a:off x="3267151" y="843144"/>
          <a:ext cx="1397000" cy="3732377"/>
        </a:xfrm>
        <a:prstGeom prst="round2SameRect">
          <a:avLst/>
        </a:prstGeom>
        <a:solidFill>
          <a:srgbClr val="E60050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>
              <a:solidFill>
                <a:schemeClr val="bg1"/>
              </a:solidFill>
              <a:latin typeface="Exo 2.0" panose="00000500000000000000" pitchFamily="50" charset="0"/>
            </a:rPr>
            <a:t>NPS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>
              <a:solidFill>
                <a:schemeClr val="bg1"/>
              </a:solidFill>
              <a:latin typeface="Exo 2.0" panose="00000500000000000000" pitchFamily="50" charset="0"/>
            </a:rPr>
            <a:t>Coopera Aí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>
              <a:solidFill>
                <a:schemeClr val="bg1"/>
              </a:solidFill>
              <a:latin typeface="Exo 2.0" panose="00000500000000000000" pitchFamily="50" charset="0"/>
            </a:rPr>
            <a:t>Termômetro da Experiência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>
              <a:solidFill>
                <a:schemeClr val="bg1"/>
              </a:solidFill>
              <a:latin typeface="Exo 2.0" panose="00000500000000000000" pitchFamily="50" charset="0"/>
            </a:rPr>
            <a:t>Qualidade dos Associados Entrantes</a:t>
          </a:r>
        </a:p>
      </dsp:txBody>
      <dsp:txXfrm rot="-5400000">
        <a:off x="2099463" y="2079028"/>
        <a:ext cx="3664181" cy="1260608"/>
      </dsp:txXfrm>
    </dsp:sp>
    <dsp:sp modelId="{F418EEDE-59CC-424E-82AE-50EB733F8315}">
      <dsp:nvSpPr>
        <dsp:cNvPr id="0" name=""/>
        <dsp:cNvSpPr/>
      </dsp:nvSpPr>
      <dsp:spPr>
        <a:xfrm>
          <a:off x="0" y="1836208"/>
          <a:ext cx="2099462" cy="1746250"/>
        </a:xfrm>
        <a:prstGeom prst="roundRect">
          <a:avLst/>
        </a:prstGeom>
        <a:solidFill>
          <a:srgbClr val="E60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>
              <a:solidFill>
                <a:schemeClr val="bg1"/>
              </a:solidFill>
              <a:latin typeface="Exo 2.0" panose="00000500000000000000" pitchFamily="50" charset="0"/>
            </a:rPr>
            <a:t>Relevância e Experiência</a:t>
          </a:r>
        </a:p>
      </dsp:txBody>
      <dsp:txXfrm>
        <a:off x="85245" y="1921453"/>
        <a:ext cx="1928972" cy="1575760"/>
      </dsp:txXfrm>
    </dsp:sp>
    <dsp:sp modelId="{442A0D16-8611-45AB-A394-5F1A081174A2}">
      <dsp:nvSpPr>
        <dsp:cNvPr id="0" name=""/>
        <dsp:cNvSpPr/>
      </dsp:nvSpPr>
      <dsp:spPr>
        <a:xfrm rot="5400000">
          <a:off x="3267151" y="2676707"/>
          <a:ext cx="1397000" cy="3732377"/>
        </a:xfrm>
        <a:prstGeom prst="round2SameRect">
          <a:avLst/>
        </a:prstGeom>
        <a:solidFill>
          <a:srgbClr val="FFCD00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>
              <a:solidFill>
                <a:schemeClr val="bg1"/>
              </a:solidFill>
              <a:latin typeface="Exo 2.0" panose="00000500000000000000" pitchFamily="50" charset="0"/>
            </a:rPr>
            <a:t>Pluralidade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>
              <a:solidFill>
                <a:schemeClr val="bg1"/>
              </a:solidFill>
              <a:latin typeface="Exo 2.0" panose="00000500000000000000" pitchFamily="50" charset="0"/>
            </a:rPr>
            <a:t>Programas de GP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>
              <a:solidFill>
                <a:schemeClr val="bg1"/>
              </a:solidFill>
              <a:latin typeface="Exo 2.0" panose="00000500000000000000" pitchFamily="50" charset="0"/>
            </a:rPr>
            <a:t>Gestão de Desempenho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>
              <a:solidFill>
                <a:schemeClr val="bg1"/>
              </a:solidFill>
              <a:latin typeface="Exo 2.0" panose="00000500000000000000" pitchFamily="50" charset="0"/>
            </a:rPr>
            <a:t>Pesquisa de Clima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>
              <a:solidFill>
                <a:schemeClr val="bg1"/>
              </a:solidFill>
              <a:latin typeface="Exo 2.0" panose="00000500000000000000" pitchFamily="50" charset="0"/>
            </a:rPr>
            <a:t>Desenvolvimento interno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>
              <a:solidFill>
                <a:schemeClr val="bg1"/>
              </a:solidFill>
              <a:latin typeface="Exo 2.0" panose="00000500000000000000" pitchFamily="50" charset="0"/>
            </a:rPr>
            <a:t>Programa de Ideias, Boas Práticas e Desafios</a:t>
          </a:r>
        </a:p>
      </dsp:txBody>
      <dsp:txXfrm rot="-5400000">
        <a:off x="2099463" y="3912591"/>
        <a:ext cx="3664181" cy="1260608"/>
      </dsp:txXfrm>
    </dsp:sp>
    <dsp:sp modelId="{8AFE4CA7-FCB9-478C-ACC0-554956F75A47}">
      <dsp:nvSpPr>
        <dsp:cNvPr id="0" name=""/>
        <dsp:cNvSpPr/>
      </dsp:nvSpPr>
      <dsp:spPr>
        <a:xfrm>
          <a:off x="0" y="3669771"/>
          <a:ext cx="2099462" cy="1746250"/>
        </a:xfrm>
        <a:prstGeom prst="roundRect">
          <a:avLst/>
        </a:prstGeom>
        <a:solidFill>
          <a:srgbClr val="FFCD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>
              <a:solidFill>
                <a:schemeClr val="bg1"/>
              </a:solidFill>
              <a:latin typeface="Exo 2.0" panose="00000500000000000000" pitchFamily="50" charset="0"/>
            </a:rPr>
            <a:t>Pessoas e Cultura</a:t>
          </a:r>
        </a:p>
      </dsp:txBody>
      <dsp:txXfrm>
        <a:off x="85245" y="3755016"/>
        <a:ext cx="1928972" cy="1575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7B450-794E-4204-B995-A754D9D5DA3D}" type="datetimeFigureOut">
              <a:rPr lang="pt-BR" smtClean="0"/>
              <a:t>11/07/2025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B3662-0F5B-4FA9-BFE3-6000537375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371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A15E8-8129-4534-B5D0-C3091E890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7BEF54-1D4D-4D2D-B88C-D6CEB8013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42C94E-45EC-479C-B002-A8EC182F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5CC9-5212-4D9B-A6C9-A76BC0D9471C}" type="datetimeFigureOut">
              <a:rPr lang="pt-BR" smtClean="0"/>
              <a:t>11/07/2025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D7F8A1-0EDB-4F4A-81B0-40002793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7E364D-8C12-4031-B1E5-E3877314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0820-4C20-4AB3-8DD1-187FABD3B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58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C9084-9971-4026-B22E-FCF3443E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0B6410-870B-4FFE-B14A-C9EC56D5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C1A1EA-B1F8-43A7-B91B-450A5A12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5CC9-5212-4D9B-A6C9-A76BC0D9471C}" type="datetimeFigureOut">
              <a:rPr lang="pt-BR" smtClean="0"/>
              <a:t>11/07/2025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08CE0C-5E05-4457-BA41-A621E481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6F1EAF-1795-4193-AAF3-9957E15C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0820-4C20-4AB3-8DD1-187FABD3B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92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503DFA-02A2-4EE5-8E55-914D0D0B1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9A9F64-DBDF-424B-9865-E032814A5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DB3277-8E1F-422A-A7FB-E119EDCA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5CC9-5212-4D9B-A6C9-A76BC0D9471C}" type="datetimeFigureOut">
              <a:rPr lang="pt-BR" smtClean="0"/>
              <a:t>11/07/2025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D8F7BB-5F74-46F4-A385-E526F96F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9629A2-2E25-44DF-99AB-C15D28A5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0820-4C20-4AB3-8DD1-187FABD3B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28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FAACE-63E4-44A9-B155-DA5ABD71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A327D2-E954-43AB-84E5-FCDCBB3B0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4FAD30-2DCC-485F-A35A-8AD5A903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5CC9-5212-4D9B-A6C9-A76BC0D9471C}" type="datetimeFigureOut">
              <a:rPr lang="pt-BR" smtClean="0"/>
              <a:t>11/07/2025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FEA378-9297-45DC-A1FF-B7352FD7C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4D5057-9E9B-4BF2-96EA-3E464A5CE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0820-4C20-4AB3-8DD1-187FABD3B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61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52D51-6796-4748-9C06-261BC0D5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619FA6-6664-4051-B17C-23329B277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072FFD-6933-4EE6-A736-16CD95293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5CC9-5212-4D9B-A6C9-A76BC0D9471C}" type="datetimeFigureOut">
              <a:rPr lang="pt-BR" smtClean="0"/>
              <a:t>11/07/2025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C3ECBB-265E-4989-AAE3-8E4292BA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9C6FD7-6362-4AD2-8623-AED9B3CF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0820-4C20-4AB3-8DD1-187FABD3B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66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58E2A-C6F6-439E-ACE7-11F75FFF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01362C-800B-455B-8097-BE4B427A9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5699C5-CFC4-4396-860B-0D613083A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767E30-67FF-4619-B880-DB0F0B597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5CC9-5212-4D9B-A6C9-A76BC0D9471C}" type="datetimeFigureOut">
              <a:rPr lang="pt-BR" smtClean="0"/>
              <a:t>11/07/2025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17C880-E083-4EC9-98BC-689BC1FC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D07F68-DCA7-4AE2-80CE-29E56590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0820-4C20-4AB3-8DD1-187FABD3B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26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90E93-9CEE-415B-B71C-373A1574B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8AC9AB-3AC8-4DFE-83A7-380B06423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B89BCA-078F-47BD-82A0-DB5DE5CD1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BF5604-C59E-42EC-B873-FC9F212E6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95D9CC-4B67-4A5C-8C51-49A408193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A08E28F-A7EE-405B-A932-F3AAB3FB8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5CC9-5212-4D9B-A6C9-A76BC0D9471C}" type="datetimeFigureOut">
              <a:rPr lang="pt-BR" smtClean="0"/>
              <a:t>11/07/2025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762CD9C-90D0-474A-BD61-E2887962E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EE2BCC2-8704-4337-A2D0-3DB5DD2D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0820-4C20-4AB3-8DD1-187FABD3B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44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A4626-8653-4C91-BBA6-DAE5EACA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81B1778-F964-4B92-8D1A-93014C04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5CC9-5212-4D9B-A6C9-A76BC0D9471C}" type="datetimeFigureOut">
              <a:rPr lang="pt-BR" smtClean="0"/>
              <a:t>11/07/2025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2701BA5-C4E7-4E54-A802-37D0CD15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D23EDB-300D-4A35-A201-B547A83F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0820-4C20-4AB3-8DD1-187FABD3B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901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136B77C-DCCF-4D03-AE4F-5D46EE15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5CC9-5212-4D9B-A6C9-A76BC0D9471C}" type="datetimeFigureOut">
              <a:rPr lang="pt-BR" smtClean="0"/>
              <a:t>11/07/2025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F8361A-833C-47C7-A331-B8F225CF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DDE7A0-684F-49F8-B181-6C2AF1F9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0820-4C20-4AB3-8DD1-187FABD3B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83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FE808-C28C-43CC-915E-CF7449A8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F4E428-6B3A-47F3-B824-9ED15E43F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54DFAB-2F34-4BA7-9855-8D4EB8AE0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9F9B29-9F8C-46D9-BAD1-85A0F387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5CC9-5212-4D9B-A6C9-A76BC0D9471C}" type="datetimeFigureOut">
              <a:rPr lang="pt-BR" smtClean="0"/>
              <a:t>11/07/2025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6F5C31-F5CD-4AAB-A3F9-FDDFD5578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F863E9-1001-4203-914A-045B2413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0820-4C20-4AB3-8DD1-187FABD3B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50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F4C1F-BC43-492D-A180-FCE48C1CF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81560B8-119D-4412-9A79-61EB345D6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4391D0-63F0-4528-9972-6D32D0443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57BDFD-4655-451D-96D4-57865F6D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5CC9-5212-4D9B-A6C9-A76BC0D9471C}" type="datetimeFigureOut">
              <a:rPr lang="pt-BR" smtClean="0"/>
              <a:t>11/07/2025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EEC092-6601-4CA9-AD69-BD297241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8D0336-9F12-495D-92C9-CC0F1593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A0820-4C20-4AB3-8DD1-187FABD3B1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4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A0FE05-7808-405F-88BD-5EEC2BEE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79B99C-CC74-4BE5-958D-BBC6D85A5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0F63FC-E7B6-4462-BB5D-52D2156E0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95CC9-5212-4D9B-A6C9-A76BC0D9471C}" type="datetimeFigureOut">
              <a:rPr lang="pt-BR" smtClean="0"/>
              <a:t>11/07/2025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A5BF1D-30CD-4C85-B88F-0E4756D22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A1F9ED-7463-411B-B320-B9E6FA2F2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A0820-4C20-4AB3-8DD1-187FABD3B1B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08429E6-B788-75D3-EA2B-09973A359A8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052187" y="6705600"/>
            <a:ext cx="21161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Classificação da informação: Uso Interno</a:t>
            </a:r>
          </a:p>
        </p:txBody>
      </p:sp>
    </p:spTree>
    <p:extLst>
      <p:ext uri="{BB962C8B-B14F-4D97-AF65-F5344CB8AC3E}">
        <p14:creationId xmlns:p14="http://schemas.microsoft.com/office/powerpoint/2010/main" val="216635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6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13" Type="http://schemas.openxmlformats.org/officeDocument/2006/relationships/diagramColors" Target="../diagrams/colors3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2.xml"/><Relationship Id="rId12" Type="http://schemas.openxmlformats.org/officeDocument/2006/relationships/diagramQuickStyle" Target="../diagrams/quickStyle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11" Type="http://schemas.openxmlformats.org/officeDocument/2006/relationships/diagramLayout" Target="../diagrams/layout3.xml"/><Relationship Id="rId5" Type="http://schemas.openxmlformats.org/officeDocument/2006/relationships/diagramData" Target="../diagrams/data2.xml"/><Relationship Id="rId10" Type="http://schemas.openxmlformats.org/officeDocument/2006/relationships/diagramData" Target="../diagrams/data3.xml"/><Relationship Id="rId4" Type="http://schemas.openxmlformats.org/officeDocument/2006/relationships/image" Target="../media/image6.png"/><Relationship Id="rId9" Type="http://schemas.microsoft.com/office/2007/relationships/diagramDrawing" Target="../diagrams/drawing2.xml"/><Relationship Id="rId14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9F5F74B-9A4E-40A4-8F17-D0A12BAA1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21FBFE4-5905-4BB7-A415-9CC34D894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060" y="906198"/>
            <a:ext cx="2081531" cy="615664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A586AA21-B77A-4D2B-81BB-8A4B2312E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0513" y="4030371"/>
            <a:ext cx="3839721" cy="3977458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494F2BF-E80E-45A9-839F-9D7412ADA3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40902" y="-986647"/>
            <a:ext cx="4843282" cy="501701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BAE4B6B-01C4-45CC-9065-0CF92C78BE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13" y="2699002"/>
            <a:ext cx="9656084" cy="145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3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721FBFE4-5905-4BB7-A415-9CC34D894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2610"/>
            <a:ext cx="1636753" cy="48411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9E51D3B-F7CA-4EA9-BAD4-644BD95C7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544415" y="-2628227"/>
            <a:ext cx="3324274" cy="3725056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0E10B6DF-D103-4494-A3E3-4B13E1B73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774129" y="5836977"/>
            <a:ext cx="2760210" cy="309298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35787DD-8FBB-5214-374D-1377253A6D3B}"/>
              </a:ext>
            </a:extLst>
          </p:cNvPr>
          <p:cNvSpPr/>
          <p:nvPr/>
        </p:nvSpPr>
        <p:spPr>
          <a:xfrm>
            <a:off x="4937760" y="6695440"/>
            <a:ext cx="2326640" cy="16256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868F0A-8490-015E-28F1-6B5316A83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079" y="138705"/>
            <a:ext cx="2033707" cy="684164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5C4999F5-06E1-4DEF-4B8E-9B4797FCECA1}"/>
              </a:ext>
            </a:extLst>
          </p:cNvPr>
          <p:cNvSpPr txBox="1">
            <a:spLocks/>
          </p:cNvSpPr>
          <p:nvPr/>
        </p:nvSpPr>
        <p:spPr>
          <a:xfrm>
            <a:off x="1345851" y="781870"/>
            <a:ext cx="5918549" cy="509587"/>
          </a:xfr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3FA110"/>
                </a:solidFill>
                <a:effectLst/>
                <a:uLnTx/>
                <a:uFillTx/>
                <a:latin typeface="Source Sans Pro"/>
                <a:ea typeface="Source Sans Pro"/>
                <a:cs typeface="Calibri"/>
              </a:rPr>
              <a:t>CRONOGRAMA DE </a:t>
            </a:r>
            <a:r>
              <a:rPr lang="pt-BR" sz="2800" b="1" dirty="0">
                <a:solidFill>
                  <a:srgbClr val="3FA110"/>
                </a:solidFill>
                <a:latin typeface="Source Sans Pro"/>
                <a:ea typeface="Source Sans Pro"/>
                <a:cs typeface="Calibri"/>
              </a:rPr>
              <a:t>SELEÇÃO 2025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3FA110"/>
              </a:solidFill>
              <a:effectLst/>
              <a:uLnTx/>
              <a:uFillTx/>
              <a:latin typeface="Source Sans Pro"/>
              <a:ea typeface="Source Sans Pro"/>
              <a:cs typeface="Calibri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C849C160-0998-750D-D768-76F0D0F733DF}"/>
              </a:ext>
            </a:extLst>
          </p:cNvPr>
          <p:cNvSpPr txBox="1"/>
          <p:nvPr/>
        </p:nvSpPr>
        <p:spPr>
          <a:xfrm>
            <a:off x="0" y="1726822"/>
            <a:ext cx="11829219" cy="2957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28/11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Alinhamento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com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Membros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Fixos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e Start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Ciclo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2025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29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/11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Lançamento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na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Pauta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do Gestor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02/12 a </a:t>
            </a:r>
            <a:r>
              <a:rPr lang="en-US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/12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Período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inscrições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3/12 a 24/12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Seleção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26/12 a 30/12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Convite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aos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selecionados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07/01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Reunião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alinhamento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e start do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ciclo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2025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933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721FBFE4-5905-4BB7-A415-9CC34D894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2610"/>
            <a:ext cx="1636753" cy="48411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9E51D3B-F7CA-4EA9-BAD4-644BD95C7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544415" y="-2628227"/>
            <a:ext cx="3324274" cy="3725056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0E10B6DF-D103-4494-A3E3-4B13E1B73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774129" y="5836977"/>
            <a:ext cx="2760210" cy="309298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35787DD-8FBB-5214-374D-1377253A6D3B}"/>
              </a:ext>
            </a:extLst>
          </p:cNvPr>
          <p:cNvSpPr/>
          <p:nvPr/>
        </p:nvSpPr>
        <p:spPr>
          <a:xfrm>
            <a:off x="4937760" y="6695440"/>
            <a:ext cx="2326640" cy="16256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868F0A-8490-015E-28F1-6B5316A83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079" y="138705"/>
            <a:ext cx="2033707" cy="684164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ABCE1512-4552-7647-073C-07282953D787}"/>
              </a:ext>
            </a:extLst>
          </p:cNvPr>
          <p:cNvSpPr txBox="1"/>
          <p:nvPr/>
        </p:nvSpPr>
        <p:spPr>
          <a:xfrm>
            <a:off x="895350" y="1331151"/>
            <a:ext cx="10839450" cy="3926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	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CRITÉRIOS DE SELEÇÃO: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Preferência pelo tema da Liga;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Região em que está alocado;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Composição da Multidisciplinaridade;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Diversidade de Gênero;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Ordem de inscrição.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F7DC77AC-D275-8598-62DC-C9EC37F0D7CB}"/>
              </a:ext>
            </a:extLst>
          </p:cNvPr>
          <p:cNvSpPr txBox="1">
            <a:spLocks/>
          </p:cNvSpPr>
          <p:nvPr/>
        </p:nvSpPr>
        <p:spPr>
          <a:xfrm>
            <a:off x="1345851" y="781870"/>
            <a:ext cx="5918549" cy="509587"/>
          </a:xfr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3FA110"/>
                </a:solidFill>
                <a:effectLst/>
                <a:uLnTx/>
                <a:uFillTx/>
                <a:latin typeface="Source Sans Pro"/>
                <a:ea typeface="Source Sans Pro"/>
                <a:cs typeface="Calibri"/>
              </a:rPr>
              <a:t>CRONOGRAMA DE </a:t>
            </a:r>
            <a:r>
              <a:rPr lang="pt-BR" sz="2800" b="1" dirty="0">
                <a:solidFill>
                  <a:srgbClr val="3FA110"/>
                </a:solidFill>
                <a:latin typeface="Source Sans Pro"/>
                <a:ea typeface="Source Sans Pro"/>
                <a:cs typeface="Calibri"/>
              </a:rPr>
              <a:t>SELEÇÃO 2025</a:t>
            </a: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rgbClr val="3FA110"/>
              </a:solidFill>
              <a:effectLst/>
              <a:uLnTx/>
              <a:uFillTx/>
              <a:latin typeface="Source Sans Pro"/>
              <a:ea typeface="Source Sans Pro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2455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721FBFE4-5905-4BB7-A415-9CC34D894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2610"/>
            <a:ext cx="1636753" cy="48411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9E51D3B-F7CA-4EA9-BAD4-644BD95C7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544415" y="-2628227"/>
            <a:ext cx="3324274" cy="3725056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0E10B6DF-D103-4494-A3E3-4B13E1B73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774129" y="5836977"/>
            <a:ext cx="2760210" cy="309298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35787DD-8FBB-5214-374D-1377253A6D3B}"/>
              </a:ext>
            </a:extLst>
          </p:cNvPr>
          <p:cNvSpPr/>
          <p:nvPr/>
        </p:nvSpPr>
        <p:spPr>
          <a:xfrm>
            <a:off x="4937760" y="6695440"/>
            <a:ext cx="2326640" cy="16256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868F0A-8490-015E-28F1-6B5316A83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079" y="138705"/>
            <a:ext cx="2033707" cy="684164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ABCE1512-4552-7647-073C-07282953D787}"/>
              </a:ext>
            </a:extLst>
          </p:cNvPr>
          <p:cNvSpPr txBox="1"/>
          <p:nvPr/>
        </p:nvSpPr>
        <p:spPr>
          <a:xfrm>
            <a:off x="895350" y="1331151"/>
            <a:ext cx="10839450" cy="212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Aprovação das regras em Diretoria Executiva;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Atualização do Regulamento da Gestão Participativa;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Execução do Cronograma do Ciclo 2025;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Definição do Coordenador da Liga Estratégica Ciclo 2025/01;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Construir a Avaliação dos membros;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F7DC77AC-D275-8598-62DC-C9EC37F0D7CB}"/>
              </a:ext>
            </a:extLst>
          </p:cNvPr>
          <p:cNvSpPr txBox="1">
            <a:spLocks/>
          </p:cNvSpPr>
          <p:nvPr/>
        </p:nvSpPr>
        <p:spPr>
          <a:xfrm>
            <a:off x="1345851" y="781870"/>
            <a:ext cx="5918549" cy="509587"/>
          </a:xfr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3FA110"/>
                </a:solidFill>
                <a:effectLst/>
                <a:uLnTx/>
                <a:uFillTx/>
                <a:latin typeface="Source Sans Pro"/>
                <a:ea typeface="Source Sans Pro"/>
                <a:cs typeface="Calibri"/>
              </a:rPr>
              <a:t>PRÓXIMOS PASSOS</a:t>
            </a:r>
          </a:p>
        </p:txBody>
      </p:sp>
      <p:pic>
        <p:nvPicPr>
          <p:cNvPr id="7" name="Gráfico 6" descr="Marca de seleção com preenchimento sólido">
            <a:extLst>
              <a:ext uri="{FF2B5EF4-FFF2-40B4-BE49-F238E27FC236}">
                <a16:creationId xmlns:a16="http://schemas.microsoft.com/office/drawing/2014/main" id="{60430C24-701E-95A3-7FC7-5439A10563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2927" y="1290152"/>
            <a:ext cx="509587" cy="509587"/>
          </a:xfrm>
          <a:prstGeom prst="rect">
            <a:avLst/>
          </a:prstGeom>
        </p:spPr>
      </p:pic>
      <p:pic>
        <p:nvPicPr>
          <p:cNvPr id="8" name="Gráfico 7" descr="Marca de seleção com preenchimento sólido">
            <a:extLst>
              <a:ext uri="{FF2B5EF4-FFF2-40B4-BE49-F238E27FC236}">
                <a16:creationId xmlns:a16="http://schemas.microsoft.com/office/drawing/2014/main" id="{82991DF2-A11A-3339-7252-77ED256B5D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702" y="2491724"/>
            <a:ext cx="509587" cy="50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97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9F5F74B-9A4E-40A4-8F17-D0A12BAA1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21FBFE4-5905-4BB7-A415-9CC34D894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060" y="906198"/>
            <a:ext cx="2081531" cy="615664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A586AA21-B77A-4D2B-81BB-8A4B2312E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0513" y="4030371"/>
            <a:ext cx="3839721" cy="3977458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494F2BF-E80E-45A9-839F-9D7412ADA3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40902" y="-986647"/>
            <a:ext cx="4843282" cy="501701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BAE4B6B-01C4-45CC-9065-0CF92C78BE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13" y="2699002"/>
            <a:ext cx="9656084" cy="145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63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721FBFE4-5905-4BB7-A415-9CC34D894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2610"/>
            <a:ext cx="1636753" cy="48411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9E51D3B-F7CA-4EA9-BAD4-644BD95C7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544415" y="-2628227"/>
            <a:ext cx="3324274" cy="3725056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0E10B6DF-D103-4494-A3E3-4B13E1B73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774129" y="5836977"/>
            <a:ext cx="2760210" cy="309298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35787DD-8FBB-5214-374D-1377253A6D3B}"/>
              </a:ext>
            </a:extLst>
          </p:cNvPr>
          <p:cNvSpPr/>
          <p:nvPr/>
        </p:nvSpPr>
        <p:spPr>
          <a:xfrm>
            <a:off x="4937760" y="6695440"/>
            <a:ext cx="2326640" cy="16256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868F0A-8490-015E-28F1-6B5316A83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079" y="138705"/>
            <a:ext cx="2033707" cy="684164"/>
          </a:xfrm>
          <a:prstGeom prst="rect">
            <a:avLst/>
          </a:prstGeom>
        </p:spPr>
      </p:pic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990AE998-6D9B-64BC-A1C5-A6A80A3CE8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1978328"/>
              </p:ext>
            </p:extLst>
          </p:nvPr>
        </p:nvGraphicFramePr>
        <p:xfrm>
          <a:off x="1636753" y="80643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Elipse 8">
            <a:extLst>
              <a:ext uri="{FF2B5EF4-FFF2-40B4-BE49-F238E27FC236}">
                <a16:creationId xmlns:a16="http://schemas.microsoft.com/office/drawing/2014/main" id="{022F7426-9F3F-1B15-F4EA-CEB5D0E278E5}"/>
              </a:ext>
            </a:extLst>
          </p:cNvPr>
          <p:cNvSpPr/>
          <p:nvPr/>
        </p:nvSpPr>
        <p:spPr>
          <a:xfrm>
            <a:off x="4996390" y="2817922"/>
            <a:ext cx="1408725" cy="1395689"/>
          </a:xfrm>
          <a:prstGeom prst="ellipse">
            <a:avLst/>
          </a:prstGeom>
          <a:solidFill>
            <a:srgbClr val="3756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Liga Estratégica</a:t>
            </a: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49D183DB-6314-B3EC-8F24-24AE2D239A31}"/>
              </a:ext>
            </a:extLst>
          </p:cNvPr>
          <p:cNvSpPr txBox="1">
            <a:spLocks/>
          </p:cNvSpPr>
          <p:nvPr/>
        </p:nvSpPr>
        <p:spPr>
          <a:xfrm>
            <a:off x="210088" y="2817922"/>
            <a:ext cx="2853328" cy="937411"/>
          </a:xfr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3FA110"/>
                </a:solidFill>
                <a:effectLst/>
                <a:uLnTx/>
                <a:uFillTx/>
                <a:latin typeface="Exo 2.0 Black" panose="00000A00000000000000" pitchFamily="50" charset="0"/>
                <a:ea typeface="Source Sans Pro"/>
                <a:cs typeface="Calibri"/>
              </a:rPr>
              <a:t>CONEXÃO COM A ESTRATÉGIA</a:t>
            </a:r>
          </a:p>
        </p:txBody>
      </p:sp>
    </p:spTree>
    <p:extLst>
      <p:ext uri="{BB962C8B-B14F-4D97-AF65-F5344CB8AC3E}">
        <p14:creationId xmlns:p14="http://schemas.microsoft.com/office/powerpoint/2010/main" val="336365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721FBFE4-5905-4BB7-A415-9CC34D894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2610"/>
            <a:ext cx="1636753" cy="48411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9E51D3B-F7CA-4EA9-BAD4-644BD95C7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544415" y="-2628227"/>
            <a:ext cx="3324274" cy="3725056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0E10B6DF-D103-4494-A3E3-4B13E1B73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774129" y="5836977"/>
            <a:ext cx="2760210" cy="309298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35787DD-8FBB-5214-374D-1377253A6D3B}"/>
              </a:ext>
            </a:extLst>
          </p:cNvPr>
          <p:cNvSpPr/>
          <p:nvPr/>
        </p:nvSpPr>
        <p:spPr>
          <a:xfrm>
            <a:off x="4937760" y="6695440"/>
            <a:ext cx="2326640" cy="16256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868F0A-8490-015E-28F1-6B5316A83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079" y="138705"/>
            <a:ext cx="2033707" cy="684164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0516D97-A05C-EACD-FF1B-97E2247833C4}"/>
              </a:ext>
            </a:extLst>
          </p:cNvPr>
          <p:cNvSpPr/>
          <p:nvPr/>
        </p:nvSpPr>
        <p:spPr>
          <a:xfrm>
            <a:off x="480647" y="931158"/>
            <a:ext cx="2072642" cy="5287882"/>
          </a:xfrm>
          <a:prstGeom prst="roundRect">
            <a:avLst>
              <a:gd name="adj" fmla="val 6476"/>
            </a:avLst>
          </a:prstGeom>
          <a:solidFill>
            <a:srgbClr val="009BFF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78E2EDA3-F32D-48F6-234A-7498C62B92C2}"/>
              </a:ext>
            </a:extLst>
          </p:cNvPr>
          <p:cNvSpPr/>
          <p:nvPr/>
        </p:nvSpPr>
        <p:spPr>
          <a:xfrm>
            <a:off x="2700997" y="931158"/>
            <a:ext cx="2072642" cy="5287882"/>
          </a:xfrm>
          <a:prstGeom prst="roundRect">
            <a:avLst>
              <a:gd name="adj" fmla="val 6476"/>
            </a:avLst>
          </a:prstGeom>
          <a:solidFill>
            <a:srgbClr val="E6005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A3C08CB-8811-F9D1-D4DF-1600E0A1B7D6}"/>
              </a:ext>
            </a:extLst>
          </p:cNvPr>
          <p:cNvSpPr/>
          <p:nvPr/>
        </p:nvSpPr>
        <p:spPr>
          <a:xfrm>
            <a:off x="4937760" y="931158"/>
            <a:ext cx="2072642" cy="5287882"/>
          </a:xfrm>
          <a:prstGeom prst="roundRect">
            <a:avLst>
              <a:gd name="adj" fmla="val 6476"/>
            </a:avLst>
          </a:prstGeom>
          <a:solidFill>
            <a:srgbClr val="FF64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35C652E-252E-8B71-0B39-5E436EA71DF1}"/>
              </a:ext>
            </a:extLst>
          </p:cNvPr>
          <p:cNvSpPr/>
          <p:nvPr/>
        </p:nvSpPr>
        <p:spPr>
          <a:xfrm>
            <a:off x="7158112" y="931158"/>
            <a:ext cx="2072642" cy="5287882"/>
          </a:xfrm>
          <a:prstGeom prst="roundRect">
            <a:avLst>
              <a:gd name="adj" fmla="val 6476"/>
            </a:avLst>
          </a:prstGeom>
          <a:solidFill>
            <a:srgbClr val="73002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6855B71-D4D3-6E98-4E22-F38C81CDC660}"/>
              </a:ext>
            </a:extLst>
          </p:cNvPr>
          <p:cNvSpPr/>
          <p:nvPr/>
        </p:nvSpPr>
        <p:spPr>
          <a:xfrm>
            <a:off x="9366739" y="931157"/>
            <a:ext cx="2072642" cy="5287881"/>
          </a:xfrm>
          <a:prstGeom prst="roundRect">
            <a:avLst>
              <a:gd name="adj" fmla="val 6476"/>
            </a:avLst>
          </a:prstGeom>
          <a:solidFill>
            <a:srgbClr val="FFCD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7A8BC21-7472-ADD5-388B-56C5B13A1F77}"/>
              </a:ext>
            </a:extLst>
          </p:cNvPr>
          <p:cNvSpPr txBox="1"/>
          <p:nvPr/>
        </p:nvSpPr>
        <p:spPr>
          <a:xfrm>
            <a:off x="2644723" y="2085873"/>
            <a:ext cx="216642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Relevância e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Experiência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1CCECD4-1A49-A119-138F-74F6E3DCFD7C}"/>
              </a:ext>
            </a:extLst>
          </p:cNvPr>
          <p:cNvSpPr txBox="1"/>
          <p:nvPr/>
        </p:nvSpPr>
        <p:spPr>
          <a:xfrm>
            <a:off x="5200355" y="2194878"/>
            <a:ext cx="1552135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Eficiência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718E40E-C944-CBE7-53CE-C5458D4AB49B}"/>
              </a:ext>
            </a:extLst>
          </p:cNvPr>
          <p:cNvSpPr txBox="1"/>
          <p:nvPr/>
        </p:nvSpPr>
        <p:spPr>
          <a:xfrm>
            <a:off x="7420706" y="2194878"/>
            <a:ext cx="1552135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Crescimento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0569535-B59F-A052-87E2-EE97663A5D5E}"/>
              </a:ext>
            </a:extLst>
          </p:cNvPr>
          <p:cNvSpPr txBox="1"/>
          <p:nvPr/>
        </p:nvSpPr>
        <p:spPr>
          <a:xfrm>
            <a:off x="9629334" y="2085873"/>
            <a:ext cx="1552135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Pessoas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e Cultura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7395CB1-6CBF-B5DB-9C7E-AC486ED629E6}"/>
              </a:ext>
            </a:extLst>
          </p:cNvPr>
          <p:cNvSpPr txBox="1"/>
          <p:nvPr/>
        </p:nvSpPr>
        <p:spPr>
          <a:xfrm>
            <a:off x="422028" y="2005005"/>
            <a:ext cx="216642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Cooperativismo </a:t>
            </a:r>
          </a:p>
          <a:p>
            <a:pPr marL="0" marR="0" lvl="0" indent="0" algn="ctr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e </a:t>
            </a:r>
          </a:p>
          <a:p>
            <a:pPr marL="0" marR="0" lvl="0" indent="0" algn="ctr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Sustentabilidade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7238ED7-EDCC-85A7-3529-232D74B89CAA}"/>
              </a:ext>
            </a:extLst>
          </p:cNvPr>
          <p:cNvSpPr/>
          <p:nvPr/>
        </p:nvSpPr>
        <p:spPr>
          <a:xfrm>
            <a:off x="199291" y="2864574"/>
            <a:ext cx="11713698" cy="313612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E42E274-D8A0-E9FB-A8C0-F4F557C39EC1}"/>
              </a:ext>
            </a:extLst>
          </p:cNvPr>
          <p:cNvSpPr txBox="1"/>
          <p:nvPr/>
        </p:nvSpPr>
        <p:spPr>
          <a:xfrm>
            <a:off x="2635351" y="2933067"/>
            <a:ext cx="2166424" cy="3370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E60050"/>
                </a:solidFill>
                <a:effectLst/>
                <a:uLnTx/>
                <a:uFillTx/>
                <a:latin typeface="Nunito" panose="00000500000000000000" pitchFamily="2" charset="0"/>
                <a:ea typeface="+mn-ea"/>
                <a:cs typeface="+mn-cs"/>
              </a:rPr>
              <a:t>NPS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srgbClr val="E60050"/>
              </a:solidFill>
              <a:effectLst/>
              <a:uLnTx/>
              <a:uFillTx/>
              <a:latin typeface="Nunito" panose="00000500000000000000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E60050"/>
                </a:solidFill>
                <a:effectLst/>
                <a:uLnTx/>
                <a:uFillTx/>
                <a:latin typeface="Nunito" panose="00000500000000000000" pitchFamily="2" charset="0"/>
                <a:ea typeface="+mn-ea"/>
                <a:cs typeface="+mn-cs"/>
              </a:rPr>
              <a:t>Principalidade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srgbClr val="E60050"/>
              </a:solidFill>
              <a:effectLst/>
              <a:uLnTx/>
              <a:uFillTx/>
              <a:latin typeface="Nunito" panose="00000500000000000000" pitchFamily="2" charset="0"/>
              <a:ea typeface="+mn-ea"/>
              <a:cs typeface="+mn-cs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50"/>
              </a:buClr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E60050"/>
                </a:solidFill>
                <a:effectLst/>
                <a:uLnTx/>
                <a:uFillTx/>
                <a:latin typeface="Nunito" panose="00000500000000000000" pitchFamily="2" charset="0"/>
                <a:ea typeface="+mn-ea"/>
                <a:cs typeface="+mn-cs"/>
              </a:rPr>
              <a:t>ISA M3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50"/>
              </a:buClr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srgbClr val="E60050"/>
              </a:solidFill>
              <a:effectLst/>
              <a:uLnTx/>
              <a:uFillTx/>
              <a:latin typeface="Nunito" panose="00000500000000000000" pitchFamily="2" charset="0"/>
              <a:ea typeface="+mn-ea"/>
              <a:cs typeface="+mn-cs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50"/>
              </a:buClr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E60050"/>
                </a:solidFill>
                <a:effectLst/>
                <a:uLnTx/>
                <a:uFillTx/>
                <a:latin typeface="Nunito" panose="00000500000000000000" pitchFamily="2" charset="0"/>
                <a:ea typeface="+mn-ea"/>
                <a:cs typeface="+mn-cs"/>
              </a:rPr>
              <a:t>ISA Médio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50"/>
              </a:buClr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srgbClr val="E60050"/>
              </a:solidFill>
              <a:effectLst/>
              <a:uLnTx/>
              <a:uFillTx/>
              <a:latin typeface="Nunito" panose="00000500000000000000" pitchFamily="2" charset="0"/>
              <a:ea typeface="+mn-ea"/>
              <a:cs typeface="+mn-cs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50"/>
              </a:buClr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E60050"/>
                </a:solidFill>
                <a:effectLst/>
                <a:uLnTx/>
                <a:uFillTx/>
                <a:latin typeface="Nunito" panose="00000500000000000000" pitchFamily="2" charset="0"/>
                <a:ea typeface="+mn-ea"/>
                <a:cs typeface="+mn-cs"/>
              </a:rPr>
              <a:t>Índice de Cobertura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50"/>
              </a:buClr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srgbClr val="E60050"/>
              </a:solidFill>
              <a:effectLst/>
              <a:uLnTx/>
              <a:uFillTx/>
              <a:latin typeface="Nunito" panose="00000500000000000000" pitchFamily="2" charset="0"/>
              <a:ea typeface="+mn-ea"/>
              <a:cs typeface="+mn-cs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50"/>
              </a:buClr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E60050"/>
                </a:solidFill>
                <a:effectLst/>
                <a:uLnTx/>
                <a:uFillTx/>
                <a:latin typeface="Nunito" panose="00000500000000000000" pitchFamily="2" charset="0"/>
                <a:ea typeface="+mn-ea"/>
                <a:cs typeface="+mn-cs"/>
              </a:rPr>
              <a:t>Índice de Cobertura Ajustado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50"/>
              </a:buClr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srgbClr val="E60050"/>
              </a:solidFill>
              <a:effectLst/>
              <a:uLnTx/>
              <a:uFillTx/>
              <a:latin typeface="Nunito" panose="00000500000000000000" pitchFamily="2" charset="0"/>
              <a:ea typeface="+mn-ea"/>
              <a:cs typeface="+mn-cs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50"/>
              </a:buClr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E60050"/>
                </a:solidFill>
                <a:effectLst/>
                <a:uLnTx/>
                <a:uFillTx/>
                <a:latin typeface="Nunito" panose="00000500000000000000" pitchFamily="2" charset="0"/>
                <a:ea typeface="+mn-ea"/>
                <a:cs typeface="+mn-cs"/>
              </a:rPr>
              <a:t>% associados transacionam canais </a:t>
            </a: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50"/>
              </a:buClr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srgbClr val="E60050"/>
              </a:solidFill>
              <a:effectLst/>
              <a:uLnTx/>
              <a:uFillTx/>
              <a:latin typeface="Nunito" panose="00000500000000000000" pitchFamily="2" charset="0"/>
              <a:ea typeface="+mn-ea"/>
              <a:cs typeface="+mn-cs"/>
            </a:endParaRPr>
          </a:p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0050"/>
              </a:buClr>
              <a:buSzTx/>
              <a:buFontTx/>
              <a:buNone/>
              <a:tabLst/>
              <a:defRPr/>
            </a:pPr>
            <a:r>
              <a:rPr lang="pt-BR" sz="1100" dirty="0">
                <a:solidFill>
                  <a:srgbClr val="E60050"/>
                </a:solidFill>
                <a:latin typeface="Nunito" panose="00000500000000000000" pitchFamily="2" charset="0"/>
              </a:rPr>
              <a:t>Margem de Contribuição média 6 meses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srgbClr val="E60050"/>
              </a:solidFill>
              <a:effectLst/>
              <a:uLnTx/>
              <a:uFillTx/>
              <a:latin typeface="Nunito" panose="00000500000000000000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srgbClr val="E60050"/>
              </a:solidFill>
              <a:effectLst/>
              <a:uLnTx/>
              <a:uFillTx/>
              <a:latin typeface="Nunito" panose="00000500000000000000" pitchFamily="2" charset="0"/>
              <a:ea typeface="+mn-ea"/>
              <a:cs typeface="+mn-cs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FF13D87-1D80-04F5-076C-AEA686521C98}"/>
              </a:ext>
            </a:extLst>
          </p:cNvPr>
          <p:cNvSpPr txBox="1"/>
          <p:nvPr/>
        </p:nvSpPr>
        <p:spPr>
          <a:xfrm>
            <a:off x="386863" y="2919724"/>
            <a:ext cx="2166424" cy="3350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srgbClr val="009BFF"/>
              </a:solidFill>
              <a:effectLst/>
              <a:uLnTx/>
              <a:uFillTx/>
              <a:latin typeface="Nunito" panose="00000500000000000000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9BFF"/>
                </a:solidFill>
                <a:effectLst/>
                <a:uLnTx/>
                <a:uFillTx/>
                <a:latin typeface="Nunito" panose="00000500000000000000" pitchFamily="2" charset="0"/>
                <a:ea typeface="+mn-ea"/>
                <a:cs typeface="+mn-cs"/>
              </a:rPr>
              <a:t>Margem Capital / RWA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9BFF"/>
                </a:solidFill>
                <a:effectLst/>
                <a:uLnTx/>
                <a:uFillTx/>
                <a:latin typeface="Nunito" panose="00000500000000000000" pitchFamily="2" charset="0"/>
                <a:ea typeface="+mn-ea"/>
                <a:cs typeface="+mn-cs"/>
              </a:rPr>
            </a:b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9BFF"/>
                </a:solidFill>
                <a:effectLst/>
                <a:uLnTx/>
                <a:uFillTx/>
                <a:latin typeface="Nunito" panose="00000500000000000000" pitchFamily="2" charset="0"/>
                <a:ea typeface="+mn-ea"/>
                <a:cs typeface="+mn-cs"/>
              </a:rPr>
              <a:t>Liquidez Excedente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100" dirty="0">
              <a:solidFill>
                <a:srgbClr val="009BFF"/>
              </a:solidFill>
              <a:latin typeface="Nunito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9BFF"/>
                </a:solidFill>
                <a:effectLst/>
                <a:uLnTx/>
                <a:uFillTx/>
                <a:latin typeface="Nunito" panose="00000500000000000000" pitchFamily="2" charset="0"/>
                <a:ea typeface="+mn-ea"/>
                <a:cs typeface="+mn-cs"/>
              </a:rPr>
              <a:t>Patrimônio Líquido 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srgbClr val="009BFF"/>
              </a:solidFill>
              <a:effectLst/>
              <a:uLnTx/>
              <a:uFillTx/>
              <a:latin typeface="Nunito" panose="00000500000000000000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9BFF"/>
                </a:solidFill>
                <a:effectLst/>
                <a:uLnTx/>
                <a:uFillTx/>
                <a:latin typeface="Nunito" panose="00000500000000000000" pitchFamily="2" charset="0"/>
                <a:ea typeface="+mn-ea"/>
                <a:cs typeface="+mn-cs"/>
              </a:rPr>
              <a:t>Gestão Integrada de Riscos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srgbClr val="009BFF"/>
              </a:solidFill>
              <a:effectLst/>
              <a:uLnTx/>
              <a:uFillTx/>
              <a:latin typeface="Nunito" panose="00000500000000000000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9BFF"/>
                </a:solidFill>
                <a:effectLst/>
                <a:uLnTx/>
                <a:uFillTx/>
                <a:latin typeface="Nunito" panose="00000500000000000000" pitchFamily="2" charset="0"/>
                <a:ea typeface="+mn-ea"/>
                <a:cs typeface="+mn-cs"/>
              </a:rPr>
              <a:t>% Investimento Social em Relação ao Resultado Líquido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srgbClr val="009BFF"/>
              </a:solidFill>
              <a:effectLst/>
              <a:uLnTx/>
              <a:uFillTx/>
              <a:latin typeface="Nunito" panose="00000500000000000000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9BFF"/>
                </a:solidFill>
                <a:effectLst/>
                <a:uLnTx/>
                <a:uFillTx/>
                <a:latin typeface="Nunito" panose="00000500000000000000" pitchFamily="2" charset="0"/>
                <a:ea typeface="+mn-ea"/>
                <a:cs typeface="+mn-cs"/>
              </a:rPr>
              <a:t>Referencial de Desenvolvimento Sustentável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srgbClr val="009BFF"/>
              </a:solidFill>
              <a:effectLst/>
              <a:uLnTx/>
              <a:uFillTx/>
              <a:latin typeface="Nunito" panose="00000500000000000000" pitchFamily="2" charset="0"/>
              <a:ea typeface="+mn-ea"/>
              <a:cs typeface="+mn-cs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44B5E10-A0DE-94D0-364F-EF57F0C33111}"/>
              </a:ext>
            </a:extLst>
          </p:cNvPr>
          <p:cNvSpPr txBox="1"/>
          <p:nvPr/>
        </p:nvSpPr>
        <p:spPr>
          <a:xfrm>
            <a:off x="4893210" y="3393015"/>
            <a:ext cx="2166424" cy="140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FF6400"/>
                </a:solidFill>
                <a:effectLst/>
                <a:uLnTx/>
                <a:uFillTx/>
                <a:latin typeface="Nunito" panose="00000500000000000000" pitchFamily="2" charset="0"/>
                <a:ea typeface="+mn-ea"/>
                <a:cs typeface="+mn-cs"/>
              </a:rPr>
              <a:t>Índice de Eficiência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rgbClr val="FF6400"/>
              </a:solidFill>
              <a:effectLst/>
              <a:uLnTx/>
              <a:uFillTx/>
              <a:latin typeface="Nunito" panose="00000500000000000000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FF6400"/>
                </a:solidFill>
                <a:effectLst/>
                <a:uLnTx/>
                <a:uFillTx/>
                <a:latin typeface="Nunito" panose="00000500000000000000" pitchFamily="2" charset="0"/>
                <a:ea typeface="+mn-ea"/>
                <a:cs typeface="+mn-cs"/>
              </a:rPr>
              <a:t>Índice de Eficiência Ajustada ao Risco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rgbClr val="FF6400"/>
              </a:solidFill>
              <a:effectLst/>
              <a:uLnTx/>
              <a:uFillTx/>
              <a:latin typeface="Nunito" panose="00000500000000000000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FF6400"/>
                </a:solidFill>
                <a:effectLst/>
                <a:uLnTx/>
                <a:uFillTx/>
                <a:latin typeface="Nunito" panose="00000500000000000000" pitchFamily="2" charset="0"/>
                <a:ea typeface="+mn-ea"/>
                <a:cs typeface="+mn-cs"/>
              </a:rPr>
              <a:t>ROE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98B4F83-450F-49F9-2ABB-17321613CA4D}"/>
              </a:ext>
            </a:extLst>
          </p:cNvPr>
          <p:cNvSpPr txBox="1"/>
          <p:nvPr/>
        </p:nvSpPr>
        <p:spPr>
          <a:xfrm>
            <a:off x="9322189" y="3249992"/>
            <a:ext cx="2166424" cy="2279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" panose="00000500000000000000" pitchFamily="2" charset="0"/>
                <a:ea typeface="+mn-ea"/>
                <a:cs typeface="+mn-cs"/>
              </a:rPr>
              <a:t>NPS Interno 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" panose="00000500000000000000" pitchFamily="2" charset="0"/>
                <a:ea typeface="+mn-ea"/>
                <a:cs typeface="+mn-cs"/>
              </a:rPr>
              <a:t>(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" panose="00000500000000000000" pitchFamily="2" charset="0"/>
                <a:ea typeface="+mn-ea"/>
                <a:cs typeface="+mn-cs"/>
              </a:rPr>
              <a:t>eNPS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" panose="00000500000000000000" pitchFamily="2" charset="0"/>
                <a:ea typeface="+mn-ea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" panose="00000500000000000000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" panose="00000500000000000000" pitchFamily="2" charset="0"/>
                <a:ea typeface="+mn-ea"/>
                <a:cs typeface="+mn-cs"/>
              </a:rPr>
              <a:t>Indicador de Competência (Gestão de Desempenho)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" panose="00000500000000000000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unito" panose="00000500000000000000" pitchFamily="2" charset="0"/>
                <a:ea typeface="+mn-ea"/>
                <a:cs typeface="+mn-cs"/>
              </a:rPr>
              <a:t>Ideias Implementadas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unito" panose="00000500000000000000" pitchFamily="2" charset="0"/>
              <a:ea typeface="+mn-ea"/>
              <a:cs typeface="+mn-cs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969DFAF-72C0-6B61-85FF-5A220EA93828}"/>
              </a:ext>
            </a:extLst>
          </p:cNvPr>
          <p:cNvSpPr txBox="1"/>
          <p:nvPr/>
        </p:nvSpPr>
        <p:spPr>
          <a:xfrm>
            <a:off x="7113561" y="3095251"/>
            <a:ext cx="2166424" cy="302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730028"/>
                </a:solidFill>
                <a:effectLst/>
                <a:uLnTx/>
                <a:uFillTx/>
                <a:latin typeface="Nunito" panose="00000500000000000000" pitchFamily="2" charset="0"/>
                <a:ea typeface="+mn-ea"/>
                <a:cs typeface="+mn-cs"/>
              </a:rPr>
              <a:t>Associados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rgbClr val="730028"/>
              </a:solidFill>
              <a:effectLst/>
              <a:uLnTx/>
              <a:uFillTx/>
              <a:latin typeface="Nunito" panose="00000500000000000000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730028"/>
                </a:solidFill>
                <a:effectLst/>
                <a:uLnTx/>
                <a:uFillTx/>
                <a:latin typeface="Nunito" panose="00000500000000000000" pitchFamily="2" charset="0"/>
                <a:ea typeface="+mn-ea"/>
                <a:cs typeface="+mn-cs"/>
              </a:rPr>
              <a:t>Market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30028"/>
                </a:solidFill>
                <a:effectLst/>
                <a:uLnTx/>
                <a:uFillTx/>
                <a:latin typeface="Nunito" panose="00000500000000000000" pitchFamily="2" charset="0"/>
                <a:ea typeface="+mn-ea"/>
                <a:cs typeface="+mn-cs"/>
              </a:rPr>
              <a:t>share</a:t>
            </a: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rgbClr val="730028"/>
              </a:solidFill>
              <a:effectLst/>
              <a:uLnTx/>
              <a:uFillTx/>
              <a:latin typeface="Nunito" panose="00000500000000000000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730028"/>
                </a:solidFill>
                <a:effectLst/>
                <a:uLnTx/>
                <a:uFillTx/>
                <a:latin typeface="Nunito" panose="00000500000000000000" pitchFamily="2" charset="0"/>
                <a:ea typeface="+mn-ea"/>
                <a:cs typeface="+mn-cs"/>
              </a:rPr>
              <a:t>(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30028"/>
                </a:solidFill>
                <a:effectLst/>
                <a:uLnTx/>
                <a:uFillTx/>
                <a:latin typeface="Nunito" panose="00000500000000000000" pitchFamily="2" charset="0"/>
                <a:ea typeface="+mn-ea"/>
                <a:cs typeface="+mn-cs"/>
              </a:rPr>
              <a:t>créd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730028"/>
                </a:solidFill>
                <a:effectLst/>
                <a:uLnTx/>
                <a:uFillTx/>
                <a:latin typeface="Nunito" panose="00000500000000000000" pitchFamily="2" charset="0"/>
                <a:ea typeface="+mn-ea"/>
                <a:cs typeface="+mn-cs"/>
              </a:rPr>
              <a:t> &amp;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30028"/>
                </a:solidFill>
                <a:effectLst/>
                <a:uLnTx/>
                <a:uFillTx/>
                <a:latin typeface="Nunito" panose="00000500000000000000" pitchFamily="2" charset="0"/>
                <a:ea typeface="+mn-ea"/>
                <a:cs typeface="+mn-cs"/>
              </a:rPr>
              <a:t>dep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730028"/>
                </a:solidFill>
                <a:effectLst/>
                <a:uLnTx/>
                <a:uFillTx/>
                <a:latin typeface="Nunito" panose="00000500000000000000" pitchFamily="2" charset="0"/>
                <a:ea typeface="+mn-ea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rgbClr val="730028"/>
              </a:solidFill>
              <a:effectLst/>
              <a:uLnTx/>
              <a:uFillTx/>
              <a:latin typeface="Nunito" panose="00000500000000000000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rgbClr val="730028"/>
              </a:solidFill>
              <a:effectLst/>
              <a:uLnTx/>
              <a:uFillTx/>
              <a:latin typeface="Nunito" panose="00000500000000000000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730028"/>
                </a:solidFill>
                <a:effectLst/>
                <a:uLnTx/>
                <a:uFillTx/>
                <a:latin typeface="Nunito" panose="00000500000000000000" pitchFamily="2" charset="0"/>
                <a:ea typeface="+mn-ea"/>
                <a:cs typeface="+mn-cs"/>
              </a:rPr>
              <a:t>Adesão ao Novo Core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srgbClr val="730028"/>
              </a:solidFill>
              <a:effectLst/>
              <a:uLnTx/>
              <a:uFillTx/>
              <a:latin typeface="Nunito" panose="00000500000000000000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730028"/>
                </a:solidFill>
                <a:effectLst/>
                <a:uLnTx/>
                <a:uFillTx/>
                <a:latin typeface="Nunito" panose="00000500000000000000" pitchFamily="2" charset="0"/>
                <a:ea typeface="+mn-ea"/>
                <a:cs typeface="+mn-cs"/>
              </a:rPr>
              <a:t>Pace Expansão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600" dirty="0">
              <a:solidFill>
                <a:srgbClr val="730028"/>
              </a:solidFill>
              <a:latin typeface="Nunito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730028"/>
                </a:solidFill>
                <a:effectLst/>
                <a:uLnTx/>
                <a:uFillTx/>
                <a:latin typeface="Nunito" panose="00000500000000000000" pitchFamily="2" charset="0"/>
                <a:ea typeface="+mn-ea"/>
                <a:cs typeface="+mn-cs"/>
              </a:rPr>
              <a:t>Associados Ativos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600" dirty="0">
              <a:solidFill>
                <a:srgbClr val="730028"/>
              </a:solidFill>
              <a:latin typeface="Nunito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30028"/>
                </a:solidFill>
                <a:effectLst/>
                <a:uLnTx/>
                <a:uFillTx/>
                <a:latin typeface="Nunito" panose="00000500000000000000" pitchFamily="2" charset="0"/>
                <a:ea typeface="+mn-ea"/>
                <a:cs typeface="+mn-cs"/>
              </a:rPr>
              <a:t>Share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730028"/>
                </a:solidFill>
                <a:effectLst/>
                <a:uLnTx/>
                <a:uFillTx/>
                <a:latin typeface="Nunito" panose="00000500000000000000" pitchFamily="2" charset="0"/>
                <a:ea typeface="+mn-ea"/>
                <a:cs typeface="+mn-cs"/>
              </a:rPr>
              <a:t> </a:t>
            </a:r>
            <a:r>
              <a:rPr kumimoji="0" lang="pt-B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30028"/>
                </a:solidFill>
                <a:effectLst/>
                <a:uLnTx/>
                <a:uFillTx/>
                <a:latin typeface="Nunito" panose="00000500000000000000" pitchFamily="2" charset="0"/>
                <a:ea typeface="+mn-ea"/>
                <a:cs typeface="+mn-cs"/>
              </a:rPr>
              <a:t>Of</a:t>
            </a: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solidFill>
                  <a:srgbClr val="730028"/>
                </a:solidFill>
                <a:effectLst/>
                <a:uLnTx/>
                <a:uFillTx/>
                <a:latin typeface="Nunito" panose="00000500000000000000" pitchFamily="2" charset="0"/>
                <a:ea typeface="+mn-ea"/>
                <a:cs typeface="+mn-cs"/>
              </a:rPr>
              <a:t> Wallet Crédito</a:t>
            </a:r>
          </a:p>
        </p:txBody>
      </p:sp>
      <p:pic>
        <p:nvPicPr>
          <p:cNvPr id="24" name="Gráfico 23">
            <a:extLst>
              <a:ext uri="{FF2B5EF4-FFF2-40B4-BE49-F238E27FC236}">
                <a16:creationId xmlns:a16="http://schemas.microsoft.com/office/drawing/2014/main" id="{6A9DE066-FF31-4E5D-4146-DBCF13C97E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293" y="1172948"/>
            <a:ext cx="669021" cy="669021"/>
          </a:xfrm>
          <a:prstGeom prst="rect">
            <a:avLst/>
          </a:prstGeom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36AFD7C9-B11C-8333-0E55-1F9BEC1AC6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87651" y="1215151"/>
            <a:ext cx="584615" cy="584615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57B47A25-8B0E-C255-AE60-DC2E089751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83735" y="1254021"/>
            <a:ext cx="854178" cy="506875"/>
          </a:xfrm>
          <a:prstGeom prst="rect">
            <a:avLst/>
          </a:prstGeom>
        </p:spPr>
      </p:pic>
      <p:pic>
        <p:nvPicPr>
          <p:cNvPr id="28" name="Gráfico 27">
            <a:extLst>
              <a:ext uri="{FF2B5EF4-FFF2-40B4-BE49-F238E27FC236}">
                <a16:creationId xmlns:a16="http://schemas.microsoft.com/office/drawing/2014/main" id="{FB38A738-DCF2-5AC2-5418-2891DED12B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24278" y="1190936"/>
            <a:ext cx="834884" cy="633044"/>
          </a:xfrm>
          <a:prstGeom prst="rect">
            <a:avLst/>
          </a:prstGeom>
        </p:spPr>
      </p:pic>
      <p:pic>
        <p:nvPicPr>
          <p:cNvPr id="29" name="Gráfico 28">
            <a:extLst>
              <a:ext uri="{FF2B5EF4-FFF2-40B4-BE49-F238E27FC236}">
                <a16:creationId xmlns:a16="http://schemas.microsoft.com/office/drawing/2014/main" id="{16C52141-8765-5326-8C49-977822777E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28191" y="1153898"/>
            <a:ext cx="649979" cy="70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0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721FBFE4-5905-4BB7-A415-9CC34D894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2610"/>
            <a:ext cx="1636753" cy="48411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9E51D3B-F7CA-4EA9-BAD4-644BD95C7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544415" y="-2628227"/>
            <a:ext cx="3324274" cy="3725056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0E10B6DF-D103-4494-A3E3-4B13E1B73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774129" y="5836977"/>
            <a:ext cx="2760210" cy="309298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35787DD-8FBB-5214-374D-1377253A6D3B}"/>
              </a:ext>
            </a:extLst>
          </p:cNvPr>
          <p:cNvSpPr/>
          <p:nvPr/>
        </p:nvSpPr>
        <p:spPr>
          <a:xfrm>
            <a:off x="4937760" y="6695440"/>
            <a:ext cx="2326640" cy="16256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868F0A-8490-015E-28F1-6B5316A83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079" y="138705"/>
            <a:ext cx="2033707" cy="684164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CFCA2BD-AC34-F45A-4504-83669AF9F1A3}"/>
              </a:ext>
            </a:extLst>
          </p:cNvPr>
          <p:cNvSpPr/>
          <p:nvPr/>
        </p:nvSpPr>
        <p:spPr>
          <a:xfrm>
            <a:off x="1137401" y="840522"/>
            <a:ext cx="2072642" cy="5287882"/>
          </a:xfrm>
          <a:prstGeom prst="roundRect">
            <a:avLst>
              <a:gd name="adj" fmla="val 6476"/>
            </a:avLst>
          </a:prstGeom>
          <a:solidFill>
            <a:srgbClr val="009BFF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xo 2.0" panose="00000500000000000000" pitchFamily="50" charset="0"/>
              <a:ea typeface="+mn-ea"/>
              <a:cs typeface="+mn-cs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AF47E11-5086-3C2E-BAE3-6B7AEBEBCB1B}"/>
              </a:ext>
            </a:extLst>
          </p:cNvPr>
          <p:cNvSpPr/>
          <p:nvPr/>
        </p:nvSpPr>
        <p:spPr>
          <a:xfrm>
            <a:off x="3328127" y="840523"/>
            <a:ext cx="2072642" cy="5287882"/>
          </a:xfrm>
          <a:prstGeom prst="roundRect">
            <a:avLst>
              <a:gd name="adj" fmla="val 6476"/>
            </a:avLst>
          </a:prstGeom>
          <a:solidFill>
            <a:srgbClr val="E6005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xo 2.0" panose="00000500000000000000" pitchFamily="50" charset="0"/>
              <a:ea typeface="+mn-ea"/>
              <a:cs typeface="+mn-cs"/>
            </a:endParaRP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6D24CBEA-66E8-7AD4-4960-6E32E2AD0D4B}"/>
              </a:ext>
            </a:extLst>
          </p:cNvPr>
          <p:cNvSpPr/>
          <p:nvPr/>
        </p:nvSpPr>
        <p:spPr>
          <a:xfrm>
            <a:off x="5564890" y="840523"/>
            <a:ext cx="2072642" cy="5287882"/>
          </a:xfrm>
          <a:prstGeom prst="roundRect">
            <a:avLst>
              <a:gd name="adj" fmla="val 6476"/>
            </a:avLst>
          </a:prstGeom>
          <a:solidFill>
            <a:srgbClr val="FF64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xo 2.0" panose="00000500000000000000" pitchFamily="50" charset="0"/>
              <a:ea typeface="+mn-ea"/>
              <a:cs typeface="+mn-cs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1120B688-5CD1-95B3-C826-BA5EC69D87B2}"/>
              </a:ext>
            </a:extLst>
          </p:cNvPr>
          <p:cNvSpPr/>
          <p:nvPr/>
        </p:nvSpPr>
        <p:spPr>
          <a:xfrm>
            <a:off x="7785242" y="840523"/>
            <a:ext cx="2072642" cy="5287882"/>
          </a:xfrm>
          <a:prstGeom prst="roundRect">
            <a:avLst>
              <a:gd name="adj" fmla="val 6476"/>
            </a:avLst>
          </a:prstGeom>
          <a:solidFill>
            <a:srgbClr val="73002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xo 2.0" panose="00000500000000000000" pitchFamily="50" charset="0"/>
              <a:ea typeface="+mn-ea"/>
              <a:cs typeface="+mn-cs"/>
            </a:endParaRP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D6CE23B5-6CB7-D94A-5445-7D77964AF36A}"/>
              </a:ext>
            </a:extLst>
          </p:cNvPr>
          <p:cNvSpPr/>
          <p:nvPr/>
        </p:nvSpPr>
        <p:spPr>
          <a:xfrm>
            <a:off x="9993869" y="840522"/>
            <a:ext cx="2072642" cy="5287881"/>
          </a:xfrm>
          <a:prstGeom prst="roundRect">
            <a:avLst>
              <a:gd name="adj" fmla="val 6476"/>
            </a:avLst>
          </a:prstGeom>
          <a:solidFill>
            <a:srgbClr val="FFCD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xo 2.0" panose="00000500000000000000" pitchFamily="50" charset="0"/>
              <a:ea typeface="+mn-ea"/>
              <a:cs typeface="+mn-cs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E71DB9D-A61C-54A5-453F-17F76EE781C7}"/>
              </a:ext>
            </a:extLst>
          </p:cNvPr>
          <p:cNvSpPr txBox="1"/>
          <p:nvPr/>
        </p:nvSpPr>
        <p:spPr>
          <a:xfrm>
            <a:off x="3271853" y="1995238"/>
            <a:ext cx="216642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Relevância e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Experiência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EE3FAFDF-2832-12BE-9E5F-B34CFEC9A9F5}"/>
              </a:ext>
            </a:extLst>
          </p:cNvPr>
          <p:cNvSpPr txBox="1"/>
          <p:nvPr/>
        </p:nvSpPr>
        <p:spPr>
          <a:xfrm>
            <a:off x="5827485" y="2104243"/>
            <a:ext cx="1552135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Eficiência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9DF0697-09F2-09B9-45CA-64276DB77576}"/>
              </a:ext>
            </a:extLst>
          </p:cNvPr>
          <p:cNvSpPr txBox="1"/>
          <p:nvPr/>
        </p:nvSpPr>
        <p:spPr>
          <a:xfrm>
            <a:off x="8047836" y="2104243"/>
            <a:ext cx="1552135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Crescimento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988C127-4EFB-ECD7-881C-A81952F4A094}"/>
              </a:ext>
            </a:extLst>
          </p:cNvPr>
          <p:cNvSpPr txBox="1"/>
          <p:nvPr/>
        </p:nvSpPr>
        <p:spPr>
          <a:xfrm>
            <a:off x="10256464" y="1995238"/>
            <a:ext cx="1552135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Pessoas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e Cultura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E9156EC-E60F-3AFF-C856-B49C13175EF0}"/>
              </a:ext>
            </a:extLst>
          </p:cNvPr>
          <p:cNvSpPr txBox="1"/>
          <p:nvPr/>
        </p:nvSpPr>
        <p:spPr>
          <a:xfrm>
            <a:off x="1049158" y="1914370"/>
            <a:ext cx="216642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Cooperativismo </a:t>
            </a:r>
          </a:p>
          <a:p>
            <a:pPr marL="0" marR="0" lvl="0" indent="0" algn="ctr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e </a:t>
            </a:r>
          </a:p>
          <a:p>
            <a:pPr marL="0" marR="0" lvl="0" indent="0" algn="ctr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Sustentabilidade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0C90B00-B5D7-3232-FE9D-1A38C625B70E}"/>
              </a:ext>
            </a:extLst>
          </p:cNvPr>
          <p:cNvSpPr/>
          <p:nvPr/>
        </p:nvSpPr>
        <p:spPr>
          <a:xfrm>
            <a:off x="-104754" y="2773939"/>
            <a:ext cx="12644873" cy="62582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xo 2.0" panose="00000500000000000000" pitchFamily="50" charset="0"/>
              <a:ea typeface="+mn-ea"/>
              <a:cs typeface="+mn-cs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FCBB480-D99F-1AD9-73D4-845951A33032}"/>
              </a:ext>
            </a:extLst>
          </p:cNvPr>
          <p:cNvSpPr txBox="1"/>
          <p:nvPr/>
        </p:nvSpPr>
        <p:spPr>
          <a:xfrm>
            <a:off x="3262481" y="2842432"/>
            <a:ext cx="2166424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E60050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Gerente de Desenvolvimento de Negócios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srgbClr val="E60050"/>
              </a:solidFill>
              <a:effectLst/>
              <a:uLnTx/>
              <a:uFillTx/>
              <a:latin typeface="Exo 2.0" panose="00000500000000000000" pitchFamily="50" charset="0"/>
              <a:ea typeface="+mn-ea"/>
              <a:cs typeface="+mn-cs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1EF3715F-9097-A3B6-A17F-F4C81BBF4055}"/>
              </a:ext>
            </a:extLst>
          </p:cNvPr>
          <p:cNvSpPr txBox="1"/>
          <p:nvPr/>
        </p:nvSpPr>
        <p:spPr>
          <a:xfrm>
            <a:off x="1107775" y="2829089"/>
            <a:ext cx="2072642" cy="502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9BFF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Gerente de Relacionamento e Cooperativismo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9AC0754-C376-D79F-8E15-D6E808604568}"/>
              </a:ext>
            </a:extLst>
          </p:cNvPr>
          <p:cNvSpPr txBox="1"/>
          <p:nvPr/>
        </p:nvSpPr>
        <p:spPr>
          <a:xfrm>
            <a:off x="5503927" y="2787479"/>
            <a:ext cx="2166424" cy="284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FF6400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Gerente de Operações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EEDACF8-49FA-C34C-9FE7-C65CBCE5080E}"/>
              </a:ext>
            </a:extLst>
          </p:cNvPr>
          <p:cNvSpPr txBox="1"/>
          <p:nvPr/>
        </p:nvSpPr>
        <p:spPr>
          <a:xfrm>
            <a:off x="9949319" y="2918350"/>
            <a:ext cx="2166424" cy="284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Gerente de Pessoas e Cultura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3D9563E3-943C-E89E-202E-208B6319FF54}"/>
              </a:ext>
            </a:extLst>
          </p:cNvPr>
          <p:cNvSpPr txBox="1"/>
          <p:nvPr/>
        </p:nvSpPr>
        <p:spPr>
          <a:xfrm>
            <a:off x="7740691" y="2740456"/>
            <a:ext cx="2166424" cy="502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730028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Gerente de Estratégia e Inovação</a:t>
            </a:r>
          </a:p>
        </p:txBody>
      </p:sp>
      <p:pic>
        <p:nvPicPr>
          <p:cNvPr id="44" name="Gráfico 43">
            <a:extLst>
              <a:ext uri="{FF2B5EF4-FFF2-40B4-BE49-F238E27FC236}">
                <a16:creationId xmlns:a16="http://schemas.microsoft.com/office/drawing/2014/main" id="{3BD7F2AA-4610-ACF7-BB42-F1254DD665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90423" y="1082313"/>
            <a:ext cx="669021" cy="669021"/>
          </a:xfrm>
          <a:prstGeom prst="rect">
            <a:avLst/>
          </a:prstGeom>
        </p:spPr>
      </p:pic>
      <p:pic>
        <p:nvPicPr>
          <p:cNvPr id="45" name="Gráfico 44">
            <a:extLst>
              <a:ext uri="{FF2B5EF4-FFF2-40B4-BE49-F238E27FC236}">
                <a16:creationId xmlns:a16="http://schemas.microsoft.com/office/drawing/2014/main" id="{AAF08F18-585E-F43E-25B6-C37361D782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14781" y="1124516"/>
            <a:ext cx="584615" cy="584615"/>
          </a:xfrm>
          <a:prstGeom prst="rect">
            <a:avLst/>
          </a:prstGeom>
        </p:spPr>
      </p:pic>
      <p:pic>
        <p:nvPicPr>
          <p:cNvPr id="46" name="Gráfico 45">
            <a:extLst>
              <a:ext uri="{FF2B5EF4-FFF2-40B4-BE49-F238E27FC236}">
                <a16:creationId xmlns:a16="http://schemas.microsoft.com/office/drawing/2014/main" id="{455132F5-106E-6169-6A12-FB966F0FA8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10865" y="1163386"/>
            <a:ext cx="854178" cy="506875"/>
          </a:xfrm>
          <a:prstGeom prst="rect">
            <a:avLst/>
          </a:prstGeom>
        </p:spPr>
      </p:pic>
      <p:pic>
        <p:nvPicPr>
          <p:cNvPr id="47" name="Gráfico 46">
            <a:extLst>
              <a:ext uri="{FF2B5EF4-FFF2-40B4-BE49-F238E27FC236}">
                <a16:creationId xmlns:a16="http://schemas.microsoft.com/office/drawing/2014/main" id="{216AFAA5-6DCF-E9BB-BC21-055D2CF7C6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51408" y="1100301"/>
            <a:ext cx="834884" cy="633044"/>
          </a:xfrm>
          <a:prstGeom prst="rect">
            <a:avLst/>
          </a:prstGeom>
        </p:spPr>
      </p:pic>
      <p:pic>
        <p:nvPicPr>
          <p:cNvPr id="48" name="Gráfico 47">
            <a:extLst>
              <a:ext uri="{FF2B5EF4-FFF2-40B4-BE49-F238E27FC236}">
                <a16:creationId xmlns:a16="http://schemas.microsoft.com/office/drawing/2014/main" id="{7395DCB3-A973-0CDC-1282-4E22C670D4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55321" y="1063263"/>
            <a:ext cx="649979" cy="707121"/>
          </a:xfrm>
          <a:prstGeom prst="rect">
            <a:avLst/>
          </a:prstGeom>
        </p:spPr>
      </p:pic>
      <p:sp>
        <p:nvSpPr>
          <p:cNvPr id="49" name="Retângulo 48">
            <a:extLst>
              <a:ext uri="{FF2B5EF4-FFF2-40B4-BE49-F238E27FC236}">
                <a16:creationId xmlns:a16="http://schemas.microsoft.com/office/drawing/2014/main" id="{4A27BEC6-5801-506A-2CEB-F5777A0C7501}"/>
              </a:ext>
            </a:extLst>
          </p:cNvPr>
          <p:cNvSpPr/>
          <p:nvPr/>
        </p:nvSpPr>
        <p:spPr>
          <a:xfrm>
            <a:off x="-128499" y="3544175"/>
            <a:ext cx="12668618" cy="1696481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xo 2.0" panose="00000500000000000000" pitchFamily="50" charset="0"/>
              <a:ea typeface="+mn-ea"/>
              <a:cs typeface="+mn-cs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C1B3AC5D-67DD-0E3D-C7EE-091FC952B183}"/>
              </a:ext>
            </a:extLst>
          </p:cNvPr>
          <p:cNvSpPr txBox="1"/>
          <p:nvPr/>
        </p:nvSpPr>
        <p:spPr>
          <a:xfrm>
            <a:off x="-5073" y="2928405"/>
            <a:ext cx="1063616" cy="281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Coordenador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C37DFD46-5CAB-7A51-66B4-7C15AB307EDF}"/>
              </a:ext>
            </a:extLst>
          </p:cNvPr>
          <p:cNvSpPr txBox="1"/>
          <p:nvPr/>
        </p:nvSpPr>
        <p:spPr>
          <a:xfrm>
            <a:off x="-128499" y="3820510"/>
            <a:ext cx="1153912" cy="281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Membros Fixos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6770BD68-9E99-704B-1F1E-95D342D3657B}"/>
              </a:ext>
            </a:extLst>
          </p:cNvPr>
          <p:cNvSpPr txBox="1"/>
          <p:nvPr/>
        </p:nvSpPr>
        <p:spPr>
          <a:xfrm>
            <a:off x="1046148" y="3578156"/>
            <a:ext cx="2072642" cy="1156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9BFF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Coordenador de Compliance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9BFF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Coordenador de Ativos e Passivos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9BFF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Coordenador de Relacionamento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4E3FA554-FCB1-AA41-48EB-372EF47C53BC}"/>
              </a:ext>
            </a:extLst>
          </p:cNvPr>
          <p:cNvSpPr txBox="1"/>
          <p:nvPr/>
        </p:nvSpPr>
        <p:spPr>
          <a:xfrm>
            <a:off x="3201224" y="3546832"/>
            <a:ext cx="2166424" cy="1810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E60050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Gerente de Comunicação e Marketing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E60050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Coordenador de Desenvolvimento de Negócios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E60050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Coordenação de Relacionamento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srgbClr val="E60050"/>
              </a:solidFill>
              <a:effectLst/>
              <a:uLnTx/>
              <a:uFillTx/>
              <a:latin typeface="Exo 2.0" panose="00000500000000000000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srgbClr val="E60050"/>
              </a:solidFill>
              <a:effectLst/>
              <a:uLnTx/>
              <a:uFillTx/>
              <a:latin typeface="Exo 2.0" panose="00000500000000000000" pitchFamily="50" charset="0"/>
              <a:ea typeface="+mn-ea"/>
              <a:cs typeface="+mn-cs"/>
            </a:endParaRP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5C745451-2773-24B9-16AB-A978C99B4A7F}"/>
              </a:ext>
            </a:extLst>
          </p:cNvPr>
          <p:cNvSpPr txBox="1"/>
          <p:nvPr/>
        </p:nvSpPr>
        <p:spPr>
          <a:xfrm>
            <a:off x="9893771" y="3602000"/>
            <a:ext cx="2166424" cy="93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Coordenador de Inovação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Assessor de GP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Analista de Endo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xo 2.0" panose="00000500000000000000" pitchFamily="50" charset="0"/>
              <a:ea typeface="+mn-ea"/>
              <a:cs typeface="+mn-cs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4DCE35C-AA75-C73F-9BDD-7FA424CD93F8}"/>
              </a:ext>
            </a:extLst>
          </p:cNvPr>
          <p:cNvSpPr txBox="1"/>
          <p:nvPr/>
        </p:nvSpPr>
        <p:spPr>
          <a:xfrm>
            <a:off x="7716946" y="3580240"/>
            <a:ext cx="2166424" cy="9471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730028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Coordenação de Concessão de Crédito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730028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Assessor de Negócios</a:t>
            </a:r>
          </a:p>
          <a:p>
            <a:pPr algn="ctr">
              <a:lnSpc>
                <a:spcPts val="1700"/>
              </a:lnSpc>
              <a:defRPr/>
            </a:pPr>
            <a:r>
              <a:rPr lang="pt-BR" sz="1100" dirty="0">
                <a:solidFill>
                  <a:srgbClr val="730028"/>
                </a:solidFill>
                <a:latin typeface="Exo 2.0"/>
              </a:rPr>
              <a:t>Analista Planejamento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730028"/>
                </a:solidFill>
                <a:effectLst/>
                <a:uLnTx/>
                <a:uFillTx/>
                <a:latin typeface="Exo 2.0"/>
              </a:rPr>
              <a:t> Estratégico</a:t>
            </a:r>
            <a:endParaRPr lang="pt-BR" sz="1100" b="0" i="0" u="none" strike="noStrike" kern="1200" cap="none" spc="0" normalizeH="0" baseline="0" noProof="0" dirty="0">
              <a:ln>
                <a:noFill/>
              </a:ln>
              <a:solidFill>
                <a:srgbClr val="730028"/>
              </a:solidFill>
              <a:effectLst/>
              <a:uLnTx/>
              <a:uFillTx/>
              <a:latin typeface="Exo 2.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7D035D2B-7830-F38E-218E-6A7C7B5C9ACD}"/>
              </a:ext>
            </a:extLst>
          </p:cNvPr>
          <p:cNvSpPr txBox="1"/>
          <p:nvPr/>
        </p:nvSpPr>
        <p:spPr>
          <a:xfrm>
            <a:off x="5455332" y="3574533"/>
            <a:ext cx="2166424" cy="1374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FF6400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Coordenador de Automação e Processos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FF6400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Coordenador de Recuperação de Crédito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FF6400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Gerente da Ag Digital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srgbClr val="FF6400"/>
              </a:solidFill>
              <a:effectLst/>
              <a:uLnTx/>
              <a:uFillTx/>
              <a:latin typeface="Exo 2.0" panose="00000500000000000000" pitchFamily="50" charset="0"/>
              <a:ea typeface="+mn-ea"/>
              <a:cs typeface="+mn-cs"/>
            </a:endParaRP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9554D24D-D61A-BBAB-CC24-FAF91D5B9AD7}"/>
              </a:ext>
            </a:extLst>
          </p:cNvPr>
          <p:cNvSpPr/>
          <p:nvPr/>
        </p:nvSpPr>
        <p:spPr>
          <a:xfrm>
            <a:off x="-95378" y="5391011"/>
            <a:ext cx="12668618" cy="58704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xo 2.0" panose="00000500000000000000" pitchFamily="50" charset="0"/>
              <a:ea typeface="+mn-ea"/>
              <a:cs typeface="+mn-cs"/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C8BFB3AE-2C97-F557-8CDE-194D5F6D0BC9}"/>
              </a:ext>
            </a:extLst>
          </p:cNvPr>
          <p:cNvSpPr txBox="1"/>
          <p:nvPr/>
        </p:nvSpPr>
        <p:spPr>
          <a:xfrm>
            <a:off x="-119193" y="5412280"/>
            <a:ext cx="115391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Membros interesse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9989D329-A81E-ADC4-A931-FF9A5D95AAA7}"/>
              </a:ext>
            </a:extLst>
          </p:cNvPr>
          <p:cNvSpPr txBox="1"/>
          <p:nvPr/>
        </p:nvSpPr>
        <p:spPr>
          <a:xfrm>
            <a:off x="1079269" y="5424991"/>
            <a:ext cx="2072642" cy="502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9BFF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Até 5 membros conforme interesse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381FC31B-961D-369A-7B4E-D8B81A724B25}"/>
              </a:ext>
            </a:extLst>
          </p:cNvPr>
          <p:cNvSpPr txBox="1"/>
          <p:nvPr/>
        </p:nvSpPr>
        <p:spPr>
          <a:xfrm>
            <a:off x="3234345" y="5393667"/>
            <a:ext cx="2166424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E60050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Até 5 membros conforme interesse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srgbClr val="E60050"/>
              </a:solidFill>
              <a:effectLst/>
              <a:uLnTx/>
              <a:uFillTx/>
              <a:latin typeface="Exo 2.0" panose="00000500000000000000" pitchFamily="50" charset="0"/>
              <a:ea typeface="+mn-ea"/>
              <a:cs typeface="+mn-cs"/>
            </a:endParaRP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A7B5C0BC-F982-8003-2E1D-B430EC87C81A}"/>
              </a:ext>
            </a:extLst>
          </p:cNvPr>
          <p:cNvSpPr txBox="1"/>
          <p:nvPr/>
        </p:nvSpPr>
        <p:spPr>
          <a:xfrm>
            <a:off x="9953074" y="5427075"/>
            <a:ext cx="2166424" cy="502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Até 5 membros conforme interesse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1208A208-D776-6917-AA48-B7070B745C10}"/>
              </a:ext>
            </a:extLst>
          </p:cNvPr>
          <p:cNvSpPr txBox="1"/>
          <p:nvPr/>
        </p:nvSpPr>
        <p:spPr>
          <a:xfrm>
            <a:off x="7750067" y="5427075"/>
            <a:ext cx="2166424" cy="502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730028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Até 5 membros conforme interesse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DDA71424-C995-C5C1-063D-A05532572B4E}"/>
              </a:ext>
            </a:extLst>
          </p:cNvPr>
          <p:cNvSpPr txBox="1"/>
          <p:nvPr/>
        </p:nvSpPr>
        <p:spPr>
          <a:xfrm>
            <a:off x="5435944" y="5412653"/>
            <a:ext cx="2166424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FF6400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Até 5 membros conforme interesse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srgbClr val="FF6400"/>
              </a:solidFill>
              <a:effectLst/>
              <a:uLnTx/>
              <a:uFillTx/>
              <a:latin typeface="Exo 2.0" panose="000005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43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721FBFE4-5905-4BB7-A415-9CC34D894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2610"/>
            <a:ext cx="1636753" cy="48411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9E51D3B-F7CA-4EA9-BAD4-644BD95C7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544415" y="-2628227"/>
            <a:ext cx="3324274" cy="3725056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0E10B6DF-D103-4494-A3E3-4B13E1B73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774129" y="5836977"/>
            <a:ext cx="2760210" cy="309298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35787DD-8FBB-5214-374D-1377253A6D3B}"/>
              </a:ext>
            </a:extLst>
          </p:cNvPr>
          <p:cNvSpPr/>
          <p:nvPr/>
        </p:nvSpPr>
        <p:spPr>
          <a:xfrm>
            <a:off x="4937760" y="6695440"/>
            <a:ext cx="2326640" cy="16256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868F0A-8490-015E-28F1-6B5316A83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079" y="138705"/>
            <a:ext cx="2033707" cy="684164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B2124C20-6F64-BD23-C6D7-F11276191B23}"/>
              </a:ext>
            </a:extLst>
          </p:cNvPr>
          <p:cNvSpPr txBox="1"/>
          <p:nvPr/>
        </p:nvSpPr>
        <p:spPr>
          <a:xfrm>
            <a:off x="0" y="896439"/>
            <a:ext cx="1182921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Gestão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Participativa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Ligas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irá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se organizer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em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Ligas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Táticas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e Liga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Estratégica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A Liga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Estratégica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será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composta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profissionais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que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ocupam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as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posições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de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Gerentes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de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áreas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Gerentes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Regionais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de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Desenvolvimento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. As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Ligas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Táticas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serão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compostas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membros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fixos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membros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de interesse,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sendo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que 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coordenador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da Liga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Tática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será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um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gerente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de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área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designado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;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As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Ligas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Táticas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serão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compostas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membros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fixos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membros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de interesse,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sendo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que 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primeiro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refere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-se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aos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profissionais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que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ocupam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algumas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posições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na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Cooperativa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estarão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com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cadeira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fixa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na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liga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conforme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. 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membros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de interesse,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serão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inscrição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em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processo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seletivo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interno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;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membros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de interesse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aos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temas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das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Ligas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Táticas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serão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outros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profissionais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que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não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estejam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ocupando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posições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de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membros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fixos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ficando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estabelecido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seguintes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cargos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como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elegíveis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Agências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Gerentes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de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Agência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Gerentes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de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Negócios,Coordenadores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Administrativos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Financeiros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Sureg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Coordenadores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de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Área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;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Assessores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Analistas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membros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de interesse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serão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renovados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cada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12 meses,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considerando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ano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comercial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;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composição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de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cada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Liga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Tática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será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de no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máximo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9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nove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)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profissionais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sendo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que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está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limitado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até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4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quatro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)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vagas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para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membros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fixos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, e de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até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5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cinco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)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membros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de interesse.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membros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de interesse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deverão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ocupar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posições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distintas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na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Cooperativa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buscando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assim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ampliar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visão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sobre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tema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, 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partir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de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diversas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perspectivas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;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Cada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Liga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Tática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deverá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indicar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profissional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que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terá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papel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de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Secretário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. 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coordenador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é 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profissional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que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ocupa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o cargo de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Gerente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de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Área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designado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. Ambos com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atribuições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adicionais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sendo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estabelecidas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no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Regulamento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;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A Liga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Estratégica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será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composta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pelos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profissionais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que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ocupam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as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posições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de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Gerente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de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Área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Gerente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Regional de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Desenvolvimento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, com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secretariado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da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Assessoria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de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Governança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;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A Liga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Estratégica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terá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seu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coordenador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, a qual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será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por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indicação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da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Diretoria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Executiva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ficando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restrito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a um dos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profissionais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que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ocupam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as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posições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fixas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sendo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que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será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rotativo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, com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duração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de 12 (doze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) meses;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xo 2.0" panose="00000500000000000000" pitchFamily="50" charset="0"/>
              <a:ea typeface="Source Sans Pro" panose="020B0503030403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As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reuniões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da Liga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Tática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Estratégica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serão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ocorrerão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de forma mensal,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tendo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formalizada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suas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construções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encaminhamentos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em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Nota de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Reunião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Cada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uma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das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Ligas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deverá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ter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o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calendário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previsto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de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encontros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sendo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compartilhado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na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Cooperativa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;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Cada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Liga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Tática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poderá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estimular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criação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de GT,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Grupos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de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Trabalho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, a qual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tem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como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objetivo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detalhar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mais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proposição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Quanto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implantação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de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algum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encaminhamento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deverá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ser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liderado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pela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Gerência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que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irá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sustentar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essa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ação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na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Cooperativa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internalizando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às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suas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atividades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 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responsabilidades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20283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721FBFE4-5905-4BB7-A415-9CC34D894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2610"/>
            <a:ext cx="1636753" cy="48411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9E51D3B-F7CA-4EA9-BAD4-644BD95C7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544415" y="-2628227"/>
            <a:ext cx="3324274" cy="3725056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0E10B6DF-D103-4494-A3E3-4B13E1B73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774129" y="5836977"/>
            <a:ext cx="2760210" cy="309298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35787DD-8FBB-5214-374D-1377253A6D3B}"/>
              </a:ext>
            </a:extLst>
          </p:cNvPr>
          <p:cNvSpPr/>
          <p:nvPr/>
        </p:nvSpPr>
        <p:spPr>
          <a:xfrm>
            <a:off x="4937760" y="6695440"/>
            <a:ext cx="2326640" cy="16256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868F0A-8490-015E-28F1-6B5316A83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079" y="138705"/>
            <a:ext cx="2033707" cy="684164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44697516-31FC-9708-7A7D-FA9B41D8F5A4}"/>
              </a:ext>
            </a:extLst>
          </p:cNvPr>
          <p:cNvSpPr/>
          <p:nvPr/>
        </p:nvSpPr>
        <p:spPr>
          <a:xfrm>
            <a:off x="1212531" y="1295049"/>
            <a:ext cx="2072642" cy="5287882"/>
          </a:xfrm>
          <a:prstGeom prst="roundRect">
            <a:avLst>
              <a:gd name="adj" fmla="val 6476"/>
            </a:avLst>
          </a:prstGeom>
          <a:solidFill>
            <a:srgbClr val="009BFF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xo 2.0" panose="00000500000000000000" pitchFamily="50" charset="0"/>
              <a:ea typeface="+mn-ea"/>
              <a:cs typeface="+mn-cs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0F538E7-4A8C-8597-A497-E9F6C4EE9011}"/>
              </a:ext>
            </a:extLst>
          </p:cNvPr>
          <p:cNvSpPr/>
          <p:nvPr/>
        </p:nvSpPr>
        <p:spPr>
          <a:xfrm>
            <a:off x="3432881" y="1295049"/>
            <a:ext cx="2072642" cy="5287882"/>
          </a:xfrm>
          <a:prstGeom prst="roundRect">
            <a:avLst>
              <a:gd name="adj" fmla="val 6476"/>
            </a:avLst>
          </a:prstGeom>
          <a:solidFill>
            <a:srgbClr val="E6005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xo 2.0" panose="00000500000000000000" pitchFamily="50" charset="0"/>
              <a:ea typeface="+mn-ea"/>
              <a:cs typeface="+mn-cs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0757D2C-EE40-45BB-B7EA-B1B3D89B22C9}"/>
              </a:ext>
            </a:extLst>
          </p:cNvPr>
          <p:cNvSpPr/>
          <p:nvPr/>
        </p:nvSpPr>
        <p:spPr>
          <a:xfrm>
            <a:off x="5669644" y="1295049"/>
            <a:ext cx="2072642" cy="5287882"/>
          </a:xfrm>
          <a:prstGeom prst="roundRect">
            <a:avLst>
              <a:gd name="adj" fmla="val 6476"/>
            </a:avLst>
          </a:prstGeom>
          <a:solidFill>
            <a:srgbClr val="FF64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xo 2.0" panose="00000500000000000000" pitchFamily="50" charset="0"/>
              <a:ea typeface="+mn-ea"/>
              <a:cs typeface="+mn-cs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4F59939-CF1E-0FEF-8EC3-CAA2BF338A9F}"/>
              </a:ext>
            </a:extLst>
          </p:cNvPr>
          <p:cNvSpPr/>
          <p:nvPr/>
        </p:nvSpPr>
        <p:spPr>
          <a:xfrm>
            <a:off x="7889996" y="1295049"/>
            <a:ext cx="2072642" cy="5287882"/>
          </a:xfrm>
          <a:prstGeom prst="roundRect">
            <a:avLst>
              <a:gd name="adj" fmla="val 6476"/>
            </a:avLst>
          </a:prstGeom>
          <a:solidFill>
            <a:srgbClr val="73002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xo 2.0" panose="00000500000000000000" pitchFamily="50" charset="0"/>
              <a:ea typeface="+mn-ea"/>
              <a:cs typeface="+mn-cs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16A03BD-4E9D-07E5-F7C0-604A96652ABC}"/>
              </a:ext>
            </a:extLst>
          </p:cNvPr>
          <p:cNvSpPr/>
          <p:nvPr/>
        </p:nvSpPr>
        <p:spPr>
          <a:xfrm>
            <a:off x="10098623" y="1295048"/>
            <a:ext cx="2072642" cy="5287881"/>
          </a:xfrm>
          <a:prstGeom prst="roundRect">
            <a:avLst>
              <a:gd name="adj" fmla="val 6476"/>
            </a:avLst>
          </a:prstGeom>
          <a:solidFill>
            <a:srgbClr val="FFCD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xo 2.0" panose="00000500000000000000" pitchFamily="50" charset="0"/>
              <a:ea typeface="+mn-ea"/>
              <a:cs typeface="+mn-cs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F72226E-5AB8-49B1-57C3-4F6B3CC047F4}"/>
              </a:ext>
            </a:extLst>
          </p:cNvPr>
          <p:cNvSpPr txBox="1"/>
          <p:nvPr/>
        </p:nvSpPr>
        <p:spPr>
          <a:xfrm>
            <a:off x="3376607" y="2449764"/>
            <a:ext cx="2166424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Relevância e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Experiência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3933BE0-BFF3-5A82-2B1F-811360E56577}"/>
              </a:ext>
            </a:extLst>
          </p:cNvPr>
          <p:cNvSpPr txBox="1"/>
          <p:nvPr/>
        </p:nvSpPr>
        <p:spPr>
          <a:xfrm>
            <a:off x="5932239" y="2558769"/>
            <a:ext cx="1552135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Eficiência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0437D88-A3AD-D5C3-F937-BA8F7237BFC2}"/>
              </a:ext>
            </a:extLst>
          </p:cNvPr>
          <p:cNvSpPr txBox="1"/>
          <p:nvPr/>
        </p:nvSpPr>
        <p:spPr>
          <a:xfrm>
            <a:off x="8152590" y="2558769"/>
            <a:ext cx="1552135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Crescimento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2C8AC93-921F-CE4E-A31A-963AF41299C4}"/>
              </a:ext>
            </a:extLst>
          </p:cNvPr>
          <p:cNvSpPr txBox="1"/>
          <p:nvPr/>
        </p:nvSpPr>
        <p:spPr>
          <a:xfrm>
            <a:off x="10361218" y="2449764"/>
            <a:ext cx="1552135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Pessoas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e Cultura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3B66227-27AE-A2FB-5CE5-2E03FB98909E}"/>
              </a:ext>
            </a:extLst>
          </p:cNvPr>
          <p:cNvSpPr txBox="1"/>
          <p:nvPr/>
        </p:nvSpPr>
        <p:spPr>
          <a:xfrm>
            <a:off x="1153912" y="2368896"/>
            <a:ext cx="216642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Cooperativismo </a:t>
            </a:r>
          </a:p>
          <a:p>
            <a:pPr marL="0" marR="0" lvl="0" indent="0" algn="ctr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e </a:t>
            </a:r>
          </a:p>
          <a:p>
            <a:pPr marL="0" marR="0" lvl="0" indent="0" algn="ctr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Sustentabilidade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D8A7785-C266-67B8-ADA9-458607F462CE}"/>
              </a:ext>
            </a:extLst>
          </p:cNvPr>
          <p:cNvSpPr/>
          <p:nvPr/>
        </p:nvSpPr>
        <p:spPr>
          <a:xfrm>
            <a:off x="0" y="3228465"/>
            <a:ext cx="12644873" cy="62582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xo 2.0" panose="00000500000000000000" pitchFamily="50" charset="0"/>
              <a:ea typeface="+mn-ea"/>
              <a:cs typeface="+mn-cs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2726B18-44C9-5861-CFDE-BBE387D77AF9}"/>
              </a:ext>
            </a:extLst>
          </p:cNvPr>
          <p:cNvSpPr txBox="1"/>
          <p:nvPr/>
        </p:nvSpPr>
        <p:spPr>
          <a:xfrm>
            <a:off x="3367235" y="3296958"/>
            <a:ext cx="2166424" cy="5111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dirty="0">
                <a:solidFill>
                  <a:srgbClr val="E60050"/>
                </a:solidFill>
                <a:latin typeface="Exo 2.0"/>
              </a:rPr>
              <a:t>Kassio Ruviaro</a:t>
            </a:r>
            <a:endParaRPr kumimoji="0" lang="pt-BR" sz="18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srgbClr val="E60050"/>
              </a:solidFill>
              <a:effectLst/>
              <a:uLnTx/>
              <a:uFillTx/>
              <a:latin typeface="Exo 2.0" panose="00000500000000000000" pitchFamily="50" charset="0"/>
              <a:ea typeface="+mn-ea"/>
              <a:cs typeface="+mn-cs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5DC4A82-9D83-8F2B-7DFC-2A8C34A51707}"/>
              </a:ext>
            </a:extLst>
          </p:cNvPr>
          <p:cNvSpPr txBox="1"/>
          <p:nvPr/>
        </p:nvSpPr>
        <p:spPr>
          <a:xfrm>
            <a:off x="1212529" y="3283615"/>
            <a:ext cx="2072642" cy="29309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9BFF"/>
                </a:solidFill>
                <a:effectLst/>
                <a:uLnTx/>
                <a:uFillTx/>
                <a:latin typeface="Exo 2.0"/>
                <a:ea typeface="+mn-ea"/>
                <a:cs typeface="+mn-cs"/>
              </a:rPr>
              <a:t>Fenando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9BFF"/>
                </a:solidFill>
                <a:effectLst/>
                <a:uLnTx/>
                <a:uFillTx/>
                <a:latin typeface="Exo 2.0"/>
                <a:ea typeface="+mn-ea"/>
                <a:cs typeface="+mn-cs"/>
              </a:rPr>
              <a:t>Buriol</a:t>
            </a:r>
            <a:endParaRPr kumimoji="0" lang="pt-BR" sz="18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0DAE763-826C-527A-B716-F2685EB82029}"/>
              </a:ext>
            </a:extLst>
          </p:cNvPr>
          <p:cNvSpPr txBox="1"/>
          <p:nvPr/>
        </p:nvSpPr>
        <p:spPr>
          <a:xfrm>
            <a:off x="5608681" y="3242005"/>
            <a:ext cx="2166424" cy="29309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FF6400"/>
                </a:solidFill>
                <a:effectLst/>
                <a:uLnTx/>
                <a:uFillTx/>
                <a:latin typeface="Exo 2.0"/>
                <a:ea typeface="+mn-ea"/>
                <a:cs typeface="+mn-cs"/>
              </a:rPr>
              <a:t>Volnei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6400"/>
                </a:solidFill>
                <a:effectLst/>
                <a:uLnTx/>
                <a:uFillTx/>
                <a:latin typeface="Exo 2.0"/>
                <a:ea typeface="+mn-ea"/>
                <a:cs typeface="+mn-cs"/>
              </a:rPr>
              <a:t>Anesi</a:t>
            </a:r>
            <a:endParaRPr kumimoji="0" lang="pt-BR" sz="18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351D207-DB0E-29AB-6C83-6BD51F210010}"/>
              </a:ext>
            </a:extLst>
          </p:cNvPr>
          <p:cNvSpPr txBox="1"/>
          <p:nvPr/>
        </p:nvSpPr>
        <p:spPr>
          <a:xfrm>
            <a:off x="10054073" y="3372876"/>
            <a:ext cx="2166424" cy="29309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/>
                <a:ea typeface="+mn-ea"/>
                <a:cs typeface="+mn-cs"/>
              </a:rPr>
              <a:t>Liziane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/>
                <a:ea typeface="+mn-ea"/>
                <a:cs typeface="+mn-cs"/>
              </a:rPr>
              <a:t>Strack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/>
                <a:ea typeface="+mn-ea"/>
                <a:cs typeface="+mn-cs"/>
              </a:rPr>
              <a:t> Trentin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3A4D264-BE79-2FD1-F4B6-9FECCA3D46EA}"/>
              </a:ext>
            </a:extLst>
          </p:cNvPr>
          <p:cNvSpPr txBox="1"/>
          <p:nvPr/>
        </p:nvSpPr>
        <p:spPr>
          <a:xfrm>
            <a:off x="7845445" y="3194982"/>
            <a:ext cx="2166424" cy="29309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730028"/>
                </a:solidFill>
                <a:effectLst/>
                <a:uLnTx/>
                <a:uFillTx/>
                <a:latin typeface="Exo 2.0"/>
                <a:ea typeface="+mn-ea"/>
                <a:cs typeface="+mn-cs"/>
              </a:rPr>
              <a:t>Renato da Silva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24D73DC0-3CDB-CB5D-3493-ADDF590711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95177" y="1536839"/>
            <a:ext cx="669021" cy="669021"/>
          </a:xfrm>
          <a:prstGeom prst="rect">
            <a:avLst/>
          </a:prstGeom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913D8D15-C3DB-731D-3E2B-FD1F4191E5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19535" y="1579042"/>
            <a:ext cx="584615" cy="584615"/>
          </a:xfrm>
          <a:prstGeom prst="rect">
            <a:avLst/>
          </a:prstGeom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7616AAD0-4940-F7C4-0534-AD7B5D999D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715619" y="1617912"/>
            <a:ext cx="854178" cy="506875"/>
          </a:xfrm>
          <a:prstGeom prst="rect">
            <a:avLst/>
          </a:prstGeom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073C6921-9975-FEBE-744F-F125D6C97F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56162" y="1554827"/>
            <a:ext cx="834884" cy="633044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FADF379C-F682-201A-9A15-5B7DF785D23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60075" y="1517789"/>
            <a:ext cx="649979" cy="707121"/>
          </a:xfrm>
          <a:prstGeom prst="rect">
            <a:avLst/>
          </a:prstGeom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D25DE6F2-9903-DD72-D480-3989C876C6F1}"/>
              </a:ext>
            </a:extLst>
          </p:cNvPr>
          <p:cNvSpPr/>
          <p:nvPr/>
        </p:nvSpPr>
        <p:spPr>
          <a:xfrm>
            <a:off x="-23745" y="3998702"/>
            <a:ext cx="12668618" cy="976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xo 2.0" panose="00000500000000000000" pitchFamily="50" charset="0"/>
              <a:ea typeface="+mn-ea"/>
              <a:cs typeface="+mn-cs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471BCA9-B197-52C2-FCDD-0E97075D55A7}"/>
              </a:ext>
            </a:extLst>
          </p:cNvPr>
          <p:cNvSpPr txBox="1"/>
          <p:nvPr/>
        </p:nvSpPr>
        <p:spPr>
          <a:xfrm>
            <a:off x="99681" y="3382931"/>
            <a:ext cx="1063616" cy="281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Coordenador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7588704-9640-0A80-364B-3718105FC07D}"/>
              </a:ext>
            </a:extLst>
          </p:cNvPr>
          <p:cNvSpPr txBox="1"/>
          <p:nvPr/>
        </p:nvSpPr>
        <p:spPr>
          <a:xfrm>
            <a:off x="-23745" y="4275036"/>
            <a:ext cx="1153912" cy="281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Membros Fixos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4C6BDA1-CA07-D541-3F80-FE0AE6A5E85A}"/>
              </a:ext>
            </a:extLst>
          </p:cNvPr>
          <p:cNvSpPr txBox="1"/>
          <p:nvPr/>
        </p:nvSpPr>
        <p:spPr>
          <a:xfrm>
            <a:off x="1150902" y="4032682"/>
            <a:ext cx="2072642" cy="9452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9BFF"/>
                </a:solidFill>
                <a:effectLst/>
                <a:uLnTx/>
                <a:uFillTx/>
                <a:latin typeface="Exo 2.0"/>
                <a:ea typeface="+mn-ea"/>
                <a:cs typeface="+mn-cs"/>
              </a:rPr>
              <a:t>Neiva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9BFF"/>
                </a:solidFill>
                <a:effectLst/>
                <a:uLnTx/>
                <a:uFillTx/>
                <a:latin typeface="Exo 2.0"/>
                <a:ea typeface="+mn-ea"/>
                <a:cs typeface="+mn-cs"/>
              </a:rPr>
              <a:t>Aimi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9BFF"/>
                </a:solidFill>
                <a:effectLst/>
                <a:uLnTx/>
                <a:uFillTx/>
                <a:latin typeface="Exo 2.0"/>
                <a:ea typeface="+mn-ea"/>
                <a:cs typeface="+mn-cs"/>
              </a:rPr>
              <a:t> Cocco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9BFF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Jailson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9BFF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 Luiz Ramos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9BFF"/>
                </a:solidFill>
                <a:effectLst/>
                <a:uLnTx/>
                <a:uFillTx/>
                <a:latin typeface="Exo 2.0"/>
                <a:ea typeface="+mn-ea"/>
                <a:cs typeface="+mn-cs"/>
              </a:rPr>
              <a:t>Jozerlei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9BFF"/>
                </a:solidFill>
                <a:effectLst/>
                <a:uLnTx/>
                <a:uFillTx/>
                <a:latin typeface="Exo 2.0"/>
                <a:ea typeface="+mn-ea"/>
                <a:cs typeface="+mn-cs"/>
              </a:rPr>
              <a:t> Cristina Fortes Brandão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2FA4459-BCD8-A726-855D-E853D7461E3B}"/>
              </a:ext>
            </a:extLst>
          </p:cNvPr>
          <p:cNvSpPr txBox="1"/>
          <p:nvPr/>
        </p:nvSpPr>
        <p:spPr>
          <a:xfrm>
            <a:off x="3305978" y="4001358"/>
            <a:ext cx="2166424" cy="11562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E60050"/>
                </a:solidFill>
                <a:effectLst/>
                <a:uLnTx/>
                <a:uFillTx/>
                <a:latin typeface="Exo 2.0"/>
                <a:ea typeface="+mn-ea"/>
                <a:cs typeface="+mn-cs"/>
              </a:rPr>
              <a:t>Micheli Thiesen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E60050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Ana Paula Pessotto</a:t>
            </a:r>
          </a:p>
          <a:p>
            <a:pPr algn="ctr">
              <a:lnSpc>
                <a:spcPts val="1700"/>
              </a:lnSpc>
              <a:defRPr/>
            </a:pPr>
            <a:r>
              <a:rPr lang="pt-BR" sz="1100" dirty="0">
                <a:solidFill>
                  <a:srgbClr val="E60050"/>
                </a:solidFill>
                <a:latin typeface="Exo 2.0"/>
              </a:rPr>
              <a:t>Igor Flores Schwingel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srgbClr val="E60050"/>
              </a:solidFill>
              <a:effectLst/>
              <a:uLnTx/>
              <a:uFillTx/>
              <a:latin typeface="Exo 2.0" panose="00000500000000000000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srgbClr val="E60050"/>
              </a:solidFill>
              <a:effectLst/>
              <a:uLnTx/>
              <a:uFillTx/>
              <a:latin typeface="Exo 2.0" panose="00000500000000000000" pitchFamily="50" charset="0"/>
              <a:ea typeface="+mn-ea"/>
              <a:cs typeface="+mn-cs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E9A5A47-A710-ACF9-8D76-0CD9A47B9E56}"/>
              </a:ext>
            </a:extLst>
          </p:cNvPr>
          <p:cNvSpPr txBox="1"/>
          <p:nvPr/>
        </p:nvSpPr>
        <p:spPr>
          <a:xfrm>
            <a:off x="10004841" y="3992972"/>
            <a:ext cx="2166424" cy="9382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/>
                <a:ea typeface="+mn-ea"/>
                <a:cs typeface="+mn-cs"/>
              </a:rPr>
              <a:t>A definir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Victor Oliveira Ribeiro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/>
                <a:ea typeface="+mn-ea"/>
                <a:cs typeface="+mn-cs"/>
              </a:rPr>
              <a:t>Henrique de Lima Melo Franca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xo 2.0" panose="00000500000000000000" pitchFamily="50" charset="0"/>
              <a:ea typeface="+mn-ea"/>
              <a:cs typeface="+mn-cs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7AF76B2-94D4-20EB-B1A4-B1BDF17E35AB}"/>
              </a:ext>
            </a:extLst>
          </p:cNvPr>
          <p:cNvSpPr txBox="1"/>
          <p:nvPr/>
        </p:nvSpPr>
        <p:spPr>
          <a:xfrm>
            <a:off x="7821700" y="4034766"/>
            <a:ext cx="2166424" cy="729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730028"/>
                </a:solidFill>
                <a:effectLst/>
                <a:uLnTx/>
                <a:uFillTx/>
                <a:latin typeface="Exo 2.0"/>
                <a:ea typeface="+mn-ea"/>
                <a:cs typeface="+mn-cs"/>
              </a:rPr>
              <a:t>Cassia Saraiva Zanella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730028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A definir</a:t>
            </a:r>
          </a:p>
          <a:p>
            <a:pPr algn="ctr">
              <a:lnSpc>
                <a:spcPts val="1700"/>
              </a:lnSpc>
              <a:defRPr/>
            </a:pPr>
            <a:r>
              <a:rPr lang="pt-BR" sz="1100" dirty="0">
                <a:solidFill>
                  <a:srgbClr val="730028"/>
                </a:solidFill>
                <a:latin typeface="Exo 2.0"/>
              </a:rPr>
              <a:t>Guilherme Luiz </a:t>
            </a:r>
            <a:r>
              <a:rPr lang="pt-BR" sz="1100" dirty="0" err="1">
                <a:solidFill>
                  <a:srgbClr val="730028"/>
                </a:solidFill>
                <a:latin typeface="Exo 2.0"/>
              </a:rPr>
              <a:t>Chiari</a:t>
            </a:r>
            <a:endParaRPr lang="pt-BR" dirty="0" err="1">
              <a:ea typeface="+mn-ea"/>
              <a:cs typeface="+mn-cs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3C30988-6F33-0CFA-5D2E-1CED90E1DEE1}"/>
              </a:ext>
            </a:extLst>
          </p:cNvPr>
          <p:cNvSpPr txBox="1"/>
          <p:nvPr/>
        </p:nvSpPr>
        <p:spPr>
          <a:xfrm>
            <a:off x="5560086" y="4029059"/>
            <a:ext cx="2166424" cy="7201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FF6400"/>
                </a:solidFill>
                <a:effectLst/>
                <a:uLnTx/>
                <a:uFillTx/>
                <a:latin typeface="Exo 2.0"/>
                <a:ea typeface="+mn-ea"/>
                <a:cs typeface="+mn-cs"/>
              </a:rPr>
              <a:t>Henrique </a:t>
            </a:r>
            <a:r>
              <a:rPr kumimoji="0" lang="pt-BR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6400"/>
                </a:solidFill>
                <a:effectLst/>
                <a:uLnTx/>
                <a:uFillTx/>
                <a:latin typeface="Exo 2.0"/>
                <a:ea typeface="+mn-ea"/>
                <a:cs typeface="+mn-cs"/>
              </a:rPr>
              <a:t>Luis</a:t>
            </a: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FF6400"/>
                </a:solidFill>
                <a:effectLst/>
                <a:uLnTx/>
                <a:uFillTx/>
                <a:latin typeface="Exo 2.0"/>
                <a:ea typeface="+mn-ea"/>
                <a:cs typeface="+mn-cs"/>
              </a:rPr>
              <a:t> Weiss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FF6400"/>
                </a:solidFill>
                <a:effectLst/>
                <a:uLnTx/>
                <a:uFillTx/>
                <a:latin typeface="Exo 2.0"/>
                <a:ea typeface="+mn-ea"/>
                <a:cs typeface="+mn-cs"/>
              </a:rPr>
              <a:t>A definir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FF6400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Daniel Vinícius Fischer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0E78DEF-5D9B-14C2-014E-567113ABF190}"/>
              </a:ext>
            </a:extLst>
          </p:cNvPr>
          <p:cNvSpPr/>
          <p:nvPr/>
        </p:nvSpPr>
        <p:spPr>
          <a:xfrm>
            <a:off x="-23745" y="5157572"/>
            <a:ext cx="12668618" cy="127500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xo 2.0" panose="00000500000000000000" pitchFamily="50" charset="0"/>
              <a:ea typeface="+mn-ea"/>
              <a:cs typeface="+mn-cs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FAED691-0BB8-7C30-7AD8-785096DEF3F4}"/>
              </a:ext>
            </a:extLst>
          </p:cNvPr>
          <p:cNvSpPr txBox="1"/>
          <p:nvPr/>
        </p:nvSpPr>
        <p:spPr>
          <a:xfrm>
            <a:off x="-14439" y="5866806"/>
            <a:ext cx="115391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Membros interesse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D1D508E5-9F86-204E-4698-82740901C674}"/>
              </a:ext>
            </a:extLst>
          </p:cNvPr>
          <p:cNvSpPr txBox="1"/>
          <p:nvPr/>
        </p:nvSpPr>
        <p:spPr>
          <a:xfrm>
            <a:off x="1118747" y="5543979"/>
            <a:ext cx="2072642" cy="502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009BFF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Até 5 membros conforme interesse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29ACE6C-7237-F1B1-45F1-79671869DE46}"/>
              </a:ext>
            </a:extLst>
          </p:cNvPr>
          <p:cNvSpPr txBox="1"/>
          <p:nvPr/>
        </p:nvSpPr>
        <p:spPr>
          <a:xfrm>
            <a:off x="3339099" y="5558890"/>
            <a:ext cx="2166424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E60050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Até 5 membros conforme interesse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srgbClr val="E60050"/>
              </a:solidFill>
              <a:effectLst/>
              <a:uLnTx/>
              <a:uFillTx/>
              <a:latin typeface="Exo 2.0" panose="00000500000000000000" pitchFamily="50" charset="0"/>
              <a:ea typeface="+mn-ea"/>
              <a:cs typeface="+mn-cs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2E35358-5045-95DD-0F7B-97974EB98EF3}"/>
              </a:ext>
            </a:extLst>
          </p:cNvPr>
          <p:cNvSpPr txBox="1"/>
          <p:nvPr/>
        </p:nvSpPr>
        <p:spPr>
          <a:xfrm>
            <a:off x="10098623" y="5578188"/>
            <a:ext cx="2166424" cy="502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Até 5 membros conforme interesse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8480D23A-EB41-C575-8B99-F3227FFC52F2}"/>
              </a:ext>
            </a:extLst>
          </p:cNvPr>
          <p:cNvSpPr txBox="1"/>
          <p:nvPr/>
        </p:nvSpPr>
        <p:spPr>
          <a:xfrm>
            <a:off x="7906407" y="5536612"/>
            <a:ext cx="2166424" cy="502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730028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Até 5 membros conforme interesse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3F826347-0164-42A3-1786-A5A4BCEEABB9}"/>
              </a:ext>
            </a:extLst>
          </p:cNvPr>
          <p:cNvSpPr txBox="1"/>
          <p:nvPr/>
        </p:nvSpPr>
        <p:spPr>
          <a:xfrm>
            <a:off x="5540929" y="5572413"/>
            <a:ext cx="2166424" cy="72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FF6400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Até 5 membros conforme interesse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FF6400"/>
              </a:solidFill>
              <a:effectLst/>
              <a:uLnTx/>
              <a:uFillTx/>
              <a:latin typeface="Exo 2.0" panose="000005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558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721FBFE4-5905-4BB7-A415-9CC34D894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2610"/>
            <a:ext cx="1636753" cy="48411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9E51D3B-F7CA-4EA9-BAD4-644BD95C7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544415" y="-2628227"/>
            <a:ext cx="3324274" cy="3725056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0E10B6DF-D103-4494-A3E3-4B13E1B73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774129" y="5836977"/>
            <a:ext cx="2760210" cy="309298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35787DD-8FBB-5214-374D-1377253A6D3B}"/>
              </a:ext>
            </a:extLst>
          </p:cNvPr>
          <p:cNvSpPr/>
          <p:nvPr/>
        </p:nvSpPr>
        <p:spPr>
          <a:xfrm>
            <a:off x="4937760" y="6695440"/>
            <a:ext cx="2326640" cy="16256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868F0A-8490-015E-28F1-6B5316A83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079" y="138705"/>
            <a:ext cx="2033707" cy="684164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2B34E95-1F32-B475-8545-CEBAD1051AA2}"/>
              </a:ext>
            </a:extLst>
          </p:cNvPr>
          <p:cNvSpPr/>
          <p:nvPr/>
        </p:nvSpPr>
        <p:spPr>
          <a:xfrm>
            <a:off x="3432880" y="1295049"/>
            <a:ext cx="4407405" cy="5287882"/>
          </a:xfrm>
          <a:prstGeom prst="roundRect">
            <a:avLst>
              <a:gd name="adj" fmla="val 6476"/>
            </a:avLst>
          </a:prstGeom>
          <a:solidFill>
            <a:srgbClr val="E6005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xo 2.0" panose="00000500000000000000" pitchFamily="50" charset="0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1F7BE5-E336-DEC3-D3E0-0EAF18718B8C}"/>
              </a:ext>
            </a:extLst>
          </p:cNvPr>
          <p:cNvSpPr txBox="1"/>
          <p:nvPr/>
        </p:nvSpPr>
        <p:spPr>
          <a:xfrm>
            <a:off x="4553370" y="1541048"/>
            <a:ext cx="2166424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Liga Estratégica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FB8EAC6-CEB7-4F60-B3FE-32C8C0615351}"/>
              </a:ext>
            </a:extLst>
          </p:cNvPr>
          <p:cNvSpPr txBox="1"/>
          <p:nvPr/>
        </p:nvSpPr>
        <p:spPr>
          <a:xfrm>
            <a:off x="1153912" y="2368896"/>
            <a:ext cx="216642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Cooperativismo </a:t>
            </a:r>
          </a:p>
          <a:p>
            <a:pPr marL="0" marR="0" lvl="0" indent="0" algn="ctr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e </a:t>
            </a:r>
          </a:p>
          <a:p>
            <a:pPr marL="0" marR="0" lvl="0" indent="0" algn="ctr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Sustentabilidade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5A16F0F-CDFD-4408-0104-C89E266AF6F4}"/>
              </a:ext>
            </a:extLst>
          </p:cNvPr>
          <p:cNvSpPr/>
          <p:nvPr/>
        </p:nvSpPr>
        <p:spPr>
          <a:xfrm>
            <a:off x="23745" y="2097388"/>
            <a:ext cx="12644873" cy="384621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xo 2.0" panose="00000500000000000000" pitchFamily="50" charset="0"/>
              <a:ea typeface="+mn-ea"/>
              <a:cs typeface="+mn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F02D86C-435A-08CF-2C03-D4D7FF57FB5C}"/>
              </a:ext>
            </a:extLst>
          </p:cNvPr>
          <p:cNvSpPr txBox="1"/>
          <p:nvPr/>
        </p:nvSpPr>
        <p:spPr>
          <a:xfrm>
            <a:off x="3403015" y="2874740"/>
            <a:ext cx="4304723" cy="2682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E60050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Gerente de Estratégia  Inovação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E60050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Gerente de Pessoas e Cultura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E60050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Gerente de Relacionamento e Cooperativismo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E60050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Gerente de Desenvolvimento de Negócios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E60050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Gerente de Operações RS/SC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dirty="0">
                <a:solidFill>
                  <a:srgbClr val="E60050"/>
                </a:solidFill>
                <a:latin typeface="Exo 2.0" panose="00000500000000000000" pitchFamily="50" charset="0"/>
              </a:rPr>
              <a:t>Gerente de Operações MG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srgbClr val="E60050"/>
              </a:solidFill>
              <a:effectLst/>
              <a:uLnTx/>
              <a:uFillTx/>
              <a:latin typeface="Exo 2.0" panose="00000500000000000000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E60050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Gerente de Comunicação e Marketing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E60050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Gerente de Desenvolvimento de Crédito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E60050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GRD RS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E60050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GRD SC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E60050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GRD MG</a:t>
            </a:r>
          </a:p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0" i="0" u="none" strike="noStrike" kern="1200" cap="none" spc="0" normalizeH="0" baseline="0" noProof="0" dirty="0">
                <a:ln>
                  <a:noFill/>
                </a:ln>
                <a:solidFill>
                  <a:srgbClr val="E60050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Assessor de Governança (secretariado)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867E3EC-748C-1814-E717-1CBF838AC2E4}"/>
              </a:ext>
            </a:extLst>
          </p:cNvPr>
          <p:cNvSpPr txBox="1"/>
          <p:nvPr/>
        </p:nvSpPr>
        <p:spPr>
          <a:xfrm>
            <a:off x="948617" y="3762410"/>
            <a:ext cx="916386" cy="516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Membros fixos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BEA1A1F-0EBC-48D9-62FB-9896DE939C96}"/>
              </a:ext>
            </a:extLst>
          </p:cNvPr>
          <p:cNvSpPr txBox="1"/>
          <p:nvPr/>
        </p:nvSpPr>
        <p:spPr>
          <a:xfrm>
            <a:off x="77355" y="6366134"/>
            <a:ext cx="3325660" cy="49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*</a:t>
            </a:r>
            <a:r>
              <a:rPr kumimoji="0" lang="pt-BR" sz="7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Onboarding</a:t>
            </a:r>
            <a:r>
              <a:rPr kumimoji="0" lang="pt-BR" sz="7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xo 2.0" panose="00000500000000000000" pitchFamily="50" charset="0"/>
                <a:ea typeface="+mn-ea"/>
                <a:cs typeface="+mn-cs"/>
              </a:rPr>
              <a:t> pela Assessoria de Governança (datas, pautas, dinâmica, discussões em andamento)</a:t>
            </a:r>
            <a:endParaRPr kumimoji="0" lang="pt-BR" sz="1100" b="0" i="0" u="none" strike="noStrike" kern="1200" cap="none" spc="0" normalizeH="0" baseline="0" noProof="0" dirty="0">
              <a:ln>
                <a:noFill/>
              </a:ln>
              <a:solidFill>
                <a:srgbClr val="E60050"/>
              </a:solidFill>
              <a:effectLst/>
              <a:uLnTx/>
              <a:uFillTx/>
              <a:latin typeface="Exo 2.0" panose="000005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12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721FBFE4-5905-4BB7-A415-9CC34D894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2610"/>
            <a:ext cx="1636753" cy="48411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9E51D3B-F7CA-4EA9-BAD4-644BD95C7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544415" y="-2628227"/>
            <a:ext cx="3324274" cy="3725056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0E10B6DF-D103-4494-A3E3-4B13E1B73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774129" y="5836977"/>
            <a:ext cx="2760210" cy="309298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35787DD-8FBB-5214-374D-1377253A6D3B}"/>
              </a:ext>
            </a:extLst>
          </p:cNvPr>
          <p:cNvSpPr/>
          <p:nvPr/>
        </p:nvSpPr>
        <p:spPr>
          <a:xfrm>
            <a:off x="4937760" y="6695440"/>
            <a:ext cx="2326640" cy="16256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868F0A-8490-015E-28F1-6B5316A83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079" y="138705"/>
            <a:ext cx="2033707" cy="684164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:a16="http://schemas.microsoft.com/office/drawing/2014/main" id="{5207E034-809D-773A-35C5-F5CA77C0F2E5}"/>
              </a:ext>
            </a:extLst>
          </p:cNvPr>
          <p:cNvSpPr txBox="1">
            <a:spLocks/>
          </p:cNvSpPr>
          <p:nvPr/>
        </p:nvSpPr>
        <p:spPr>
          <a:xfrm>
            <a:off x="2031302" y="460888"/>
            <a:ext cx="9500298" cy="509587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3FA110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  <a:cs typeface="Calibri" panose="020F0502020204030204" pitchFamily="34" charset="0"/>
              </a:rPr>
              <a:t>AVALIAÇÃO DE PARTICIPAÇÃO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CA373508-3EEB-4FC3-AEEF-3B3B172FB910}"/>
              </a:ext>
            </a:extLst>
          </p:cNvPr>
          <p:cNvSpPr txBox="1"/>
          <p:nvPr/>
        </p:nvSpPr>
        <p:spPr>
          <a:xfrm>
            <a:off x="0" y="1145052"/>
            <a:ext cx="11829219" cy="461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Objetivando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elevar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nível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engajamento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entregas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, as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Ligas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Táticas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Estratégica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realizarão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uma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avaliação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cada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um dos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participantes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;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avaliação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terá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como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pilares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Participação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Contribuição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Envolvimento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Liderança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Participação</a:t>
            </a:r>
            <a:r>
              <a:rPr lang="en-US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en-US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avaliar</a:t>
            </a:r>
            <a:r>
              <a:rPr lang="en-US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 </a:t>
            </a:r>
            <a:r>
              <a:rPr lang="en-US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participação</a:t>
            </a:r>
            <a:r>
              <a:rPr lang="en-US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en-US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cada</a:t>
            </a:r>
            <a:r>
              <a:rPr lang="en-US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um dos </a:t>
            </a:r>
            <a:r>
              <a:rPr lang="en-US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membros</a:t>
            </a:r>
            <a:r>
              <a:rPr lang="en-US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nas</a:t>
            </a:r>
            <a:r>
              <a:rPr lang="en-US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agendas;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Contribuição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: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avaliar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as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contribuições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trazidas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para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os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diálogos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;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Envolvimento</a:t>
            </a:r>
            <a:r>
              <a:rPr lang="en-US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en-US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avaliar</a:t>
            </a:r>
            <a:r>
              <a:rPr lang="en-US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 </a:t>
            </a:r>
            <a:r>
              <a:rPr lang="en-US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quanto</a:t>
            </a:r>
            <a:r>
              <a:rPr lang="en-US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os</a:t>
            </a:r>
            <a:r>
              <a:rPr lang="en-US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membros</a:t>
            </a:r>
            <a:r>
              <a:rPr lang="en-US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estão</a:t>
            </a:r>
            <a:r>
              <a:rPr lang="en-US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envolvidos</a:t>
            </a:r>
            <a:r>
              <a:rPr lang="en-US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nos</a:t>
            </a:r>
            <a:r>
              <a:rPr lang="en-US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grupos</a:t>
            </a:r>
            <a:r>
              <a:rPr lang="en-US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en-US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trabalhos</a:t>
            </a:r>
            <a:r>
              <a:rPr lang="en-US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para </a:t>
            </a:r>
            <a:r>
              <a:rPr lang="en-US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construção</a:t>
            </a:r>
            <a:r>
              <a:rPr lang="en-US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e </a:t>
            </a:r>
            <a:r>
              <a:rPr lang="en-US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execução</a:t>
            </a:r>
            <a:r>
              <a:rPr lang="en-US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ds </a:t>
            </a:r>
            <a:r>
              <a:rPr lang="en-US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projetos</a:t>
            </a:r>
            <a:r>
              <a:rPr lang="en-US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Lideran</a:t>
            </a:r>
            <a:r>
              <a:rPr lang="en-US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ça</a:t>
            </a:r>
            <a:r>
              <a:rPr lang="en-US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en-US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avaliar</a:t>
            </a:r>
            <a:r>
              <a:rPr lang="en-US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 </a:t>
            </a:r>
            <a:r>
              <a:rPr lang="en-US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liderança</a:t>
            </a:r>
            <a:r>
              <a:rPr lang="en-US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en-US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projetos</a:t>
            </a:r>
            <a:r>
              <a:rPr lang="en-US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Para a Liga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Estratégica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,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avaliação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será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no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formato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360º,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considerando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sinergia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atuação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dos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membros</a:t>
            </a:r>
            <a:r>
              <a:rPr lang="en-US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;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Para a Liga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Tática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, 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Coordenador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de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cada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Liga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Tática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avaliará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membros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;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 </a:t>
            </a:r>
            <a:r>
              <a:rPr lang="en-US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avaliação</a:t>
            </a:r>
            <a:r>
              <a:rPr lang="en-US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será</a:t>
            </a:r>
            <a:r>
              <a:rPr lang="en-US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realizada</a:t>
            </a:r>
            <a:r>
              <a:rPr lang="en-US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ao</a:t>
            </a:r>
            <a:r>
              <a:rPr lang="en-US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final de </a:t>
            </a:r>
            <a:r>
              <a:rPr lang="en-US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cada</a:t>
            </a:r>
            <a:r>
              <a:rPr lang="en-US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ciclo</a:t>
            </a:r>
            <a:r>
              <a:rPr lang="en-US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estando</a:t>
            </a:r>
            <a:r>
              <a:rPr lang="en-US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</a:t>
            </a:r>
            <a:r>
              <a:rPr lang="en-US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responsabilidade</a:t>
            </a:r>
            <a:r>
              <a:rPr lang="en-US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do </a:t>
            </a:r>
            <a:r>
              <a:rPr lang="en-US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Coordenador</a:t>
            </a:r>
            <a:r>
              <a:rPr lang="en-US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de </a:t>
            </a:r>
            <a:r>
              <a:rPr lang="en-US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cada</a:t>
            </a:r>
            <a:r>
              <a:rPr lang="en-US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Liga </a:t>
            </a:r>
            <a:r>
              <a:rPr lang="en-US" dirty="0" err="1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promover</a:t>
            </a:r>
            <a:r>
              <a:rPr lang="en-US" dirty="0">
                <a:solidFill>
                  <a:prstClr val="black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941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721FBFE4-5905-4BB7-A415-9CC34D894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2610"/>
            <a:ext cx="1636753" cy="48411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9E51D3B-F7CA-4EA9-BAD4-644BD95C7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544415" y="-2628227"/>
            <a:ext cx="3324274" cy="3725056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0E10B6DF-D103-4494-A3E3-4B13E1B73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774129" y="5836977"/>
            <a:ext cx="2760210" cy="309298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35787DD-8FBB-5214-374D-1377253A6D3B}"/>
              </a:ext>
            </a:extLst>
          </p:cNvPr>
          <p:cNvSpPr/>
          <p:nvPr/>
        </p:nvSpPr>
        <p:spPr>
          <a:xfrm>
            <a:off x="4937760" y="6695440"/>
            <a:ext cx="2326640" cy="162560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868F0A-8490-015E-28F1-6B5316A830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079" y="138705"/>
            <a:ext cx="2033707" cy="684164"/>
          </a:xfrm>
          <a:prstGeom prst="rect">
            <a:avLst/>
          </a:prstGeom>
        </p:spPr>
      </p:pic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31F573F0-E7C9-245D-A65B-5760AC9DB0FD}"/>
              </a:ext>
            </a:extLst>
          </p:cNvPr>
          <p:cNvGraphicFramePr/>
          <p:nvPr/>
        </p:nvGraphicFramePr>
        <p:xfrm>
          <a:off x="0" y="1164264"/>
          <a:ext cx="583184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439E13EE-0B54-1411-52C1-B574D55B13DD}"/>
              </a:ext>
            </a:extLst>
          </p:cNvPr>
          <p:cNvGraphicFramePr/>
          <p:nvPr/>
        </p:nvGraphicFramePr>
        <p:xfrm>
          <a:off x="6116320" y="1164264"/>
          <a:ext cx="583184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6" name="Título 2">
            <a:extLst>
              <a:ext uri="{FF2B5EF4-FFF2-40B4-BE49-F238E27FC236}">
                <a16:creationId xmlns:a16="http://schemas.microsoft.com/office/drawing/2014/main" id="{5207E034-809D-773A-35C5-F5CA77C0F2E5}"/>
              </a:ext>
            </a:extLst>
          </p:cNvPr>
          <p:cNvSpPr txBox="1">
            <a:spLocks/>
          </p:cNvSpPr>
          <p:nvPr/>
        </p:nvSpPr>
        <p:spPr>
          <a:xfrm>
            <a:off x="2031302" y="460888"/>
            <a:ext cx="9500298" cy="509587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1" i="0" u="none" strike="noStrike" kern="1200" cap="none" spc="0" normalizeH="0" baseline="0" noProof="0" dirty="0">
                <a:ln>
                  <a:noFill/>
                </a:ln>
                <a:solidFill>
                  <a:srgbClr val="3FA110"/>
                </a:solidFill>
                <a:effectLst/>
                <a:uLnTx/>
                <a:uFillTx/>
                <a:latin typeface="Exo 2.0" panose="00000500000000000000" pitchFamily="50" charset="0"/>
                <a:ea typeface="Source Sans Pro" panose="020B0503030403020204" pitchFamily="34" charset="0"/>
                <a:cs typeface="Calibri" panose="020F0502020204030204" pitchFamily="34" charset="0"/>
              </a:rPr>
              <a:t>TEMAS FIXOS NAS LIGAS (mínimo)</a:t>
            </a:r>
          </a:p>
        </p:txBody>
      </p:sp>
    </p:spTree>
    <p:extLst>
      <p:ext uri="{BB962C8B-B14F-4D97-AF65-F5344CB8AC3E}">
        <p14:creationId xmlns:p14="http://schemas.microsoft.com/office/powerpoint/2010/main" val="19572530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lcf76f155ced4ddcb4097134ff3c332f xmlns="d35670d1-454e-4581-9c60-3ce39c5d9ee1">
      <Terms xmlns="http://schemas.microsoft.com/office/infopath/2007/PartnerControls"/>
    </lcf76f155ced4ddcb4097134ff3c332f>
    <TaxCatchAll xmlns="60c28f28-bf1b-4bf6-afa9-1eedf1fa724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2E377AF88B394A8F9E46C13866E856" ma:contentTypeVersion="21" ma:contentTypeDescription="Create a new document." ma:contentTypeScope="" ma:versionID="932fe9f821a27398708fb00d3c1f8594">
  <xsd:schema xmlns:xsd="http://www.w3.org/2001/XMLSchema" xmlns:xs="http://www.w3.org/2001/XMLSchema" xmlns:p="http://schemas.microsoft.com/office/2006/metadata/properties" xmlns:ns1="http://schemas.microsoft.com/sharepoint/v3" xmlns:ns2="d35670d1-454e-4581-9c60-3ce39c5d9ee1" xmlns:ns3="60c28f28-bf1b-4bf6-afa9-1eedf1fa7243" targetNamespace="http://schemas.microsoft.com/office/2006/metadata/properties" ma:root="true" ma:fieldsID="3073049aa6af842ef2c93a7ab6192d4a" ns1:_="" ns2:_="" ns3:_="">
    <xsd:import namespace="http://schemas.microsoft.com/sharepoint/v3"/>
    <xsd:import namespace="d35670d1-454e-4581-9c60-3ce39c5d9ee1"/>
    <xsd:import namespace="60c28f28-bf1b-4bf6-afa9-1eedf1fa72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5670d1-454e-4581-9c60-3ce39c5d9e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8aaafb2d-38a4-4338-837a-a1537244f3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8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c28f28-bf1b-4bf6-afa9-1eedf1fa724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b423bb47-bc97-424c-bd7d-d70e3ce8b7ed}" ma:internalName="TaxCatchAll" ma:showField="CatchAllData" ma:web="60c28f28-bf1b-4bf6-afa9-1eedf1fa72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38C54B-B7F7-4BFE-9A93-22CF5804B0DA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d35670d1-454e-4581-9c60-3ce39c5d9ee1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60c28f28-bf1b-4bf6-afa9-1eedf1fa7243"/>
    <ds:schemaRef ds:uri="http://schemas.microsoft.com/sharepoint/v3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C043D6F-45EB-4672-916F-CC4A5781EF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600690-2542-4E81-809B-AAB8962F24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35670d1-454e-4581-9c60-3ce39c5d9ee1"/>
    <ds:schemaRef ds:uri="60c28f28-bf1b-4bf6-afa9-1eedf1fa72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1221</Words>
  <Application>Microsoft Office PowerPoint</Application>
  <PresentationFormat>Widescreen</PresentationFormat>
  <Paragraphs>229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Exo 2.0</vt:lpstr>
      <vt:lpstr>Exo 2.0 Black</vt:lpstr>
      <vt:lpstr>Nunito</vt:lpstr>
      <vt:lpstr>Source Sans Pro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Rehbein</dc:creator>
  <cp:lastModifiedBy>Renato da Silva</cp:lastModifiedBy>
  <cp:revision>38</cp:revision>
  <dcterms:created xsi:type="dcterms:W3CDTF">2023-11-05T22:54:22Z</dcterms:created>
  <dcterms:modified xsi:type="dcterms:W3CDTF">2025-07-11T12:19:56Z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deea41-824f-4c3c-afd5-7afdfc16eee8_Enabled">
    <vt:lpwstr>true</vt:lpwstr>
  </property>
  <property fmtid="{D5CDD505-2E9C-101B-9397-08002B2CF9AE}" pid="3" name="MSIP_Label_99deea41-824f-4c3c-afd5-7afdfc16eee8_SetDate">
    <vt:lpwstr>2023-12-14T10:42:24Z</vt:lpwstr>
  </property>
  <property fmtid="{D5CDD505-2E9C-101B-9397-08002B2CF9AE}" pid="4" name="MSIP_Label_99deea41-824f-4c3c-afd5-7afdfc16eee8_Method">
    <vt:lpwstr>Standard</vt:lpwstr>
  </property>
  <property fmtid="{D5CDD505-2E9C-101B-9397-08002B2CF9AE}" pid="5" name="MSIP_Label_99deea41-824f-4c3c-afd5-7afdfc16eee8_Name">
    <vt:lpwstr>99deea41-824f-4c3c-afd5-7afdfc16eee8</vt:lpwstr>
  </property>
  <property fmtid="{D5CDD505-2E9C-101B-9397-08002B2CF9AE}" pid="6" name="MSIP_Label_99deea41-824f-4c3c-afd5-7afdfc16eee8_SiteId">
    <vt:lpwstr>3223964c-6e1f-48ba-b705-423351281a8c</vt:lpwstr>
  </property>
  <property fmtid="{D5CDD505-2E9C-101B-9397-08002B2CF9AE}" pid="7" name="MSIP_Label_99deea41-824f-4c3c-afd5-7afdfc16eee8_ActionId">
    <vt:lpwstr>d36205d5-4c29-45b5-bc2d-c04ca354a365</vt:lpwstr>
  </property>
  <property fmtid="{D5CDD505-2E9C-101B-9397-08002B2CF9AE}" pid="8" name="MSIP_Label_99deea41-824f-4c3c-afd5-7afdfc16eee8_ContentBits">
    <vt:lpwstr>2</vt:lpwstr>
  </property>
  <property fmtid="{D5CDD505-2E9C-101B-9397-08002B2CF9AE}" pid="9" name="ClassificationContentMarkingFooterLocations">
    <vt:lpwstr>Tema do Office:8</vt:lpwstr>
  </property>
  <property fmtid="{D5CDD505-2E9C-101B-9397-08002B2CF9AE}" pid="10" name="ClassificationContentMarkingFooterText">
    <vt:lpwstr>Classificação da informação: Uso Interno</vt:lpwstr>
  </property>
  <property fmtid="{D5CDD505-2E9C-101B-9397-08002B2CF9AE}" pid="11" name="ContentTypeId">
    <vt:lpwstr>0x0101002D2E377AF88B394A8F9E46C13866E856</vt:lpwstr>
  </property>
  <property fmtid="{D5CDD505-2E9C-101B-9397-08002B2CF9AE}" pid="12" name="MediaServiceImageTags">
    <vt:lpwstr/>
  </property>
</Properties>
</file>