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7.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8.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9.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0.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theme/theme11.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65" r:id="rId5"/>
    <p:sldMasterId id="2147483667" r:id="rId6"/>
    <p:sldMasterId id="2147483680" r:id="rId7"/>
    <p:sldMasterId id="2147483683" r:id="rId8"/>
    <p:sldMasterId id="2147483686" r:id="rId9"/>
    <p:sldMasterId id="2147483700" r:id="rId10"/>
    <p:sldMasterId id="2147483714" r:id="rId11"/>
    <p:sldMasterId id="2147483726" r:id="rId12"/>
    <p:sldMasterId id="2147483729" r:id="rId13"/>
    <p:sldMasterId id="2147483743" r:id="rId14"/>
    <p:sldMasterId id="2147483817" r:id="rId15"/>
  </p:sldMasterIdLst>
  <p:notesMasterIdLst>
    <p:notesMasterId r:id="rId48"/>
  </p:notesMasterIdLst>
  <p:sldIdLst>
    <p:sldId id="16361" r:id="rId16"/>
    <p:sldId id="271" r:id="rId17"/>
    <p:sldId id="256" r:id="rId18"/>
    <p:sldId id="257" r:id="rId19"/>
    <p:sldId id="16537" r:id="rId20"/>
    <p:sldId id="348" r:id="rId21"/>
    <p:sldId id="349" r:id="rId22"/>
    <p:sldId id="272" r:id="rId23"/>
    <p:sldId id="16538" r:id="rId24"/>
    <p:sldId id="16528" r:id="rId25"/>
    <p:sldId id="16490" r:id="rId26"/>
    <p:sldId id="258" r:id="rId27"/>
    <p:sldId id="259" r:id="rId28"/>
    <p:sldId id="16517" r:id="rId29"/>
    <p:sldId id="260" r:id="rId30"/>
    <p:sldId id="261" r:id="rId31"/>
    <p:sldId id="262" r:id="rId32"/>
    <p:sldId id="263" r:id="rId33"/>
    <p:sldId id="264" r:id="rId34"/>
    <p:sldId id="265" r:id="rId35"/>
    <p:sldId id="266" r:id="rId36"/>
    <p:sldId id="267" r:id="rId37"/>
    <p:sldId id="16534" r:id="rId38"/>
    <p:sldId id="268" r:id="rId39"/>
    <p:sldId id="269" r:id="rId40"/>
    <p:sldId id="270" r:id="rId41"/>
    <p:sldId id="16543" r:id="rId42"/>
    <p:sldId id="16545" r:id="rId43"/>
    <p:sldId id="2147483645" r:id="rId44"/>
    <p:sldId id="2147483646" r:id="rId45"/>
    <p:sldId id="2147483647" r:id="rId46"/>
    <p:sldId id="16381" r:id="rId47"/>
  </p:sldIdLst>
  <p:sldSz cx="12192000" cy="6858000"/>
  <p:notesSz cx="6858000" cy="9144000"/>
  <p:defaultTextStyle>
    <a:defPPr>
      <a:defRPr lang="en-US"/>
    </a:defPPr>
    <a:lvl1pPr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p:defaultTextStyle>
  <p:extLst>
    <p:ext uri="{521415D9-36F7-43E2-AB2F-B90AF26B5E84}">
      <p14:sectionLst xmlns:p14="http://schemas.microsoft.com/office/powerpoint/2010/main">
        <p14:section name="Objetivo" id="{5E4D3DC1-4C58-4C2E-9D7C-6639F221CE76}">
          <p14:sldIdLst>
            <p14:sldId id="16361"/>
            <p14:sldId id="271"/>
            <p14:sldId id="256"/>
            <p14:sldId id="257"/>
            <p14:sldId id="16537"/>
            <p14:sldId id="348"/>
            <p14:sldId id="349"/>
            <p14:sldId id="272"/>
            <p14:sldId id="16538"/>
          </p14:sldIdLst>
        </p14:section>
        <p14:section name="Inovação" id="{BCE4D659-2C2A-4C7C-868B-063774D03E28}">
          <p14:sldIdLst>
            <p14:sldId id="16528"/>
            <p14:sldId id="16490"/>
            <p14:sldId id="258"/>
            <p14:sldId id="259"/>
          </p14:sldIdLst>
        </p14:section>
        <p14:section name="IA e Copilot" id="{AB0ED99B-3217-4869-ADA2-F6A0073A860D}">
          <p14:sldIdLst>
            <p14:sldId id="16517"/>
            <p14:sldId id="260"/>
            <p14:sldId id="261"/>
            <p14:sldId id="262"/>
            <p14:sldId id="263"/>
            <p14:sldId id="264"/>
            <p14:sldId id="265"/>
            <p14:sldId id="266"/>
            <p14:sldId id="267"/>
          </p14:sldIdLst>
        </p14:section>
        <p14:section name="Programa de Ideias" id="{E8DCF3B5-92B7-4719-996D-AB6414446CA8}">
          <p14:sldIdLst>
            <p14:sldId id="16534"/>
            <p14:sldId id="268"/>
            <p14:sldId id="269"/>
            <p14:sldId id="270"/>
          </p14:sldIdLst>
        </p14:section>
        <p14:section name="Plano de Gestão da Mudança" id="{8F17346F-3E47-4E20-A660-AD56D2B6BF7F}">
          <p14:sldIdLst>
            <p14:sldId id="16543"/>
            <p14:sldId id="16545"/>
            <p14:sldId id="2147483645"/>
          </p14:sldIdLst>
        </p14:section>
        <p14:section name="Próximos passos" id="{02578CA1-5270-4A05-863C-EF5F8F0C5BC3}">
          <p14:sldIdLst>
            <p14:sldId id="2147483646"/>
            <p14:sldId id="2147483647"/>
            <p14:sldId id="163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9B32"/>
    <a:srgbClr val="5C5E60"/>
    <a:srgbClr val="CBF5FF"/>
    <a:srgbClr val="BB8C64"/>
    <a:srgbClr val="528C51"/>
    <a:srgbClr val="799264"/>
    <a:srgbClr val="0E3C1C"/>
    <a:srgbClr val="A6EDFF"/>
    <a:srgbClr val="4472C4"/>
    <a:srgbClr val="00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Estilo Claro 1 - Ênfase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Ênfas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38B1855-1B75-4FBE-930C-398BA8C253C6}" styleName="Estilo com Tema 2 - Ênfas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127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8.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presProps" Target="presProps.xml"/><Relationship Id="rId10" Type="http://schemas.openxmlformats.org/officeDocument/2006/relationships/slideMaster" Target="slideMasters/slideMaster7.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0" Type="http://schemas.openxmlformats.org/officeDocument/2006/relationships/slide" Target="slides/slide5.xml"/><Relationship Id="rId41"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Exo 2.0" panose="00000500000000000000" pitchFamily="50" charset="0"/>
              </a:defRPr>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Exo 2.0" panose="00000500000000000000" pitchFamily="50" charset="0"/>
              </a:defRPr>
            </a:lvl1pPr>
          </a:lstStyle>
          <a:p>
            <a:fld id="{217D065A-E8B9-468E-BA75-D6F1143DFE83}" type="datetimeFigureOut">
              <a:rPr lang="pt-BR" smtClean="0"/>
              <a:pPr/>
              <a:t>28/07/2025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Exo 2.0" panose="00000500000000000000" pitchFamily="50" charset="0"/>
              </a:defRPr>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Exo 2.0" panose="00000500000000000000" pitchFamily="50" charset="0"/>
              </a:defRPr>
            </a:lvl1pPr>
          </a:lstStyle>
          <a:p>
            <a:fld id="{77FC63B3-8445-493D-97E3-B1D8B2831AA1}" type="slidenum">
              <a:rPr lang="pt-BR" smtClean="0"/>
              <a:pPr/>
              <a:t>‹nº›</a:t>
            </a:fld>
            <a:endParaRPr lang="pt-BR"/>
          </a:p>
        </p:txBody>
      </p:sp>
    </p:spTree>
    <p:extLst>
      <p:ext uri="{BB962C8B-B14F-4D97-AF65-F5344CB8AC3E}">
        <p14:creationId xmlns:p14="http://schemas.microsoft.com/office/powerpoint/2010/main" val="7406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xo 2.0" panose="00000500000000000000" pitchFamily="50" charset="0"/>
        <a:ea typeface="+mn-ea"/>
        <a:cs typeface="+mn-cs"/>
      </a:defRPr>
    </a:lvl1pPr>
    <a:lvl2pPr marL="457200" algn="l" defTabSz="914400" rtl="0" eaLnBrk="1" latinLnBrk="0" hangingPunct="1">
      <a:defRPr sz="1200" kern="1200">
        <a:solidFill>
          <a:schemeClr val="tx1"/>
        </a:solidFill>
        <a:latin typeface="Exo 2.0" panose="00000500000000000000" pitchFamily="50" charset="0"/>
        <a:ea typeface="+mn-ea"/>
        <a:cs typeface="+mn-cs"/>
      </a:defRPr>
    </a:lvl2pPr>
    <a:lvl3pPr marL="914400" algn="l" defTabSz="914400" rtl="0" eaLnBrk="1" latinLnBrk="0" hangingPunct="1">
      <a:defRPr sz="1200" kern="1200">
        <a:solidFill>
          <a:schemeClr val="tx1"/>
        </a:solidFill>
        <a:latin typeface="Exo 2.0" panose="00000500000000000000" pitchFamily="50" charset="0"/>
        <a:ea typeface="+mn-ea"/>
        <a:cs typeface="+mn-cs"/>
      </a:defRPr>
    </a:lvl3pPr>
    <a:lvl4pPr marL="1371600" algn="l" defTabSz="914400" rtl="0" eaLnBrk="1" latinLnBrk="0" hangingPunct="1">
      <a:defRPr sz="1200" kern="1200">
        <a:solidFill>
          <a:schemeClr val="tx1"/>
        </a:solidFill>
        <a:latin typeface="Exo 2.0" panose="00000500000000000000" pitchFamily="50" charset="0"/>
        <a:ea typeface="+mn-ea"/>
        <a:cs typeface="+mn-cs"/>
      </a:defRPr>
    </a:lvl4pPr>
    <a:lvl5pPr marL="1828800" algn="l" defTabSz="914400" rtl="0" eaLnBrk="1" latinLnBrk="0" hangingPunct="1">
      <a:defRPr sz="1200" kern="1200">
        <a:solidFill>
          <a:schemeClr val="tx1"/>
        </a:solidFill>
        <a:latin typeface="Exo 2.0"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77FC63B3-8445-493D-97E3-B1D8B2831AA1}" type="slidenum">
              <a:rPr lang="pt-BR" smtClean="0"/>
              <a:t>1</a:t>
            </a:fld>
            <a:endParaRPr lang="pt-BR"/>
          </a:p>
        </p:txBody>
      </p:sp>
    </p:spTree>
    <p:extLst>
      <p:ext uri="{BB962C8B-B14F-4D97-AF65-F5344CB8AC3E}">
        <p14:creationId xmlns:p14="http://schemas.microsoft.com/office/powerpoint/2010/main" val="905343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257AD-1BE2-1F24-AB50-A4613C465E1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2E5A0DC-DA5A-4751-593D-ABDA504BA7F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8287649-D902-2874-FC40-7E667196C8F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E170647A-F1AF-B6A9-03EA-0568F3B3373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44773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F040D-B249-6DF7-A6EF-59262952995C}"/>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A9F1470-BB45-482C-CE94-5D299A194ADF}"/>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7A2051B-2EEC-BA9E-C086-E9F2FDEBCDE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86DE045-3C0E-CF56-C7D3-0E992716E47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4179912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3F453-B31E-DB11-4FF3-4D4E3260920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4AAF2302-5C7E-7F7A-00AC-6E7246FD2B2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6726F69-B365-CC83-7AF6-D25CFB4546B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39D88CC0-A40D-5D88-2F2B-FF8D11B595E6}"/>
              </a:ext>
            </a:extLst>
          </p:cNvPr>
          <p:cNvSpPr>
            <a:spLocks noGrp="1"/>
          </p:cNvSpPr>
          <p:nvPr>
            <p:ph type="sldNum" sz="quarter" idx="5"/>
          </p:nvPr>
        </p:nvSpPr>
        <p:spPr/>
        <p:txBody>
          <a:bodyPr/>
          <a:lstStyle/>
          <a:p>
            <a:fld id="{77FC63B3-8445-493D-97E3-B1D8B2831AA1}" type="slidenum">
              <a:rPr lang="pt-BR" smtClean="0"/>
              <a:t>14</a:t>
            </a:fld>
            <a:endParaRPr lang="pt-BR"/>
          </a:p>
        </p:txBody>
      </p:sp>
    </p:spTree>
    <p:extLst>
      <p:ext uri="{BB962C8B-B14F-4D97-AF65-F5344CB8AC3E}">
        <p14:creationId xmlns:p14="http://schemas.microsoft.com/office/powerpoint/2010/main" val="204707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32BF8-26C1-7609-5025-A1A63A6228C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ABA988C-00CC-D511-A411-9095BC59562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F805AC8-0088-9901-B61E-3B2674D0770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28C1B7B-8135-082F-4E91-67620DA153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759115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7E43-9B7C-7639-F0A1-71C33238DAE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E60F694-B4F4-38AD-6777-08B13012C827}"/>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ED659B9-C1FF-7FCE-3F6D-6EB269EE755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DA86A692-43B5-EE5F-A776-63DFF643C72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66055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F4501-9A0E-6967-1CBC-1DAA819C263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C01E2BB-410E-B069-68A4-D46EF9B1FED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C589E02F-0140-B99D-A326-8B02374A3F1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7D540CEE-3836-0B20-42AC-1EBB4DC97F5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2752192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30912-464E-50AC-BC03-AF42EFFE20D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3CD755C-1FFD-387F-67D0-E623DC45268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C8650B3-3C42-1D6B-A4ED-B08227D7E66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5F136C61-4F0B-9525-5D46-EFA42BCAF3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99663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19C2-92CA-1FAD-BF8D-18FC5B2F749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E15140F7-6B5C-3C84-D370-9FE7566E269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ED6822F-BF7B-9821-7351-8CB05710E750}"/>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E3FF26D9-58D6-5F7C-740C-8AA5A5EC6E9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762157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D3EA3-1FCD-C0C1-0253-7EC28C2F4BB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1D84255-BC83-1FD4-1C80-F5AB7D55035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D683B1E-CC89-48C2-545D-40C60B7D2CEE}"/>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81DAF8A-A47D-C73B-6E71-AC941848468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434935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D7CB5-E8DE-CBC9-CA25-46FD481FA0B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C61D796-A04E-8224-C34F-6430C723BEC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EB02857-C63F-7278-143E-5E8F4F097C1B}"/>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1B6CD6C3-0AED-9930-26AD-68D0495900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192766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E2C3B-3A1F-EEE6-7CF9-077093DAC9C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D411E68-6B9D-A247-718D-6FBCDEF0042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10DCDB9-9790-AC04-E8A9-DB5A6CE4D920}"/>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9D271FA1-D99F-96C5-8250-2FCB24F12C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081423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B1E39-4A0A-952F-6056-E29F358ACFD9}"/>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2EFF29D-42F9-D677-814D-5BEEE9DC1EB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7B99189-B48F-C0F7-E645-141920104585}"/>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51220505-FA4A-F740-AB66-9E6C420E023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91877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F6984-39FC-3F12-B98D-4C0DE2D471A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A58B55A-1C5B-9151-2997-EDC55D5515B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F2740B0-3981-F086-6665-908664C8C209}"/>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400D928D-BD59-6D7C-A4A2-3F4841555A5C}"/>
              </a:ext>
            </a:extLst>
          </p:cNvPr>
          <p:cNvSpPr>
            <a:spLocks noGrp="1"/>
          </p:cNvSpPr>
          <p:nvPr>
            <p:ph type="sldNum" sz="quarter" idx="5"/>
          </p:nvPr>
        </p:nvSpPr>
        <p:spPr/>
        <p:txBody>
          <a:bodyPr/>
          <a:lstStyle/>
          <a:p>
            <a:fld id="{77FC63B3-8445-493D-97E3-B1D8B2831AA1}" type="slidenum">
              <a:rPr lang="pt-BR" smtClean="0"/>
              <a:t>23</a:t>
            </a:fld>
            <a:endParaRPr lang="pt-BR"/>
          </a:p>
        </p:txBody>
      </p:sp>
    </p:spTree>
    <p:extLst>
      <p:ext uri="{BB962C8B-B14F-4D97-AF65-F5344CB8AC3E}">
        <p14:creationId xmlns:p14="http://schemas.microsoft.com/office/powerpoint/2010/main" val="1792714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D4F90-67AB-048F-BFE6-AAC9BDC4526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9D83ADD-3A1A-5DA9-3454-DB8F85E745F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E1BD009-FF30-2AD9-1812-1EB70C6D9447}"/>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DE921C24-0636-7413-CFE3-C31BCCAB035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923154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65E8C-C1F5-6C80-DC49-F6F38D1DD6F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A598AA2-43E8-2C2C-E3D5-BF344801F51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27F960A-0AEC-3DC3-689A-B506D601AECC}"/>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592B4ED6-8977-304A-10F5-27209A231F7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780694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FEE4-64A5-CADD-DBFD-2631D5DC1E9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25A7582-9F13-CEE7-0DAE-E16FA3A998F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E57AA814-9032-6EDA-DA9D-0D7F724BB9D4}"/>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DD3CCF97-51B4-6E91-7F81-8D3A4B1ECE2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289229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34AAD-F842-B5D1-7768-C114ED542AE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728DB76-8548-9EE7-D04A-A115A359B77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3C0ED046-4568-412F-6419-D55CBBEBE9D2}"/>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973A809B-435A-8D30-E56A-1F34A0DAD5CA}"/>
              </a:ext>
            </a:extLst>
          </p:cNvPr>
          <p:cNvSpPr>
            <a:spLocks noGrp="1"/>
          </p:cNvSpPr>
          <p:nvPr>
            <p:ph type="sldNum" sz="quarter" idx="5"/>
          </p:nvPr>
        </p:nvSpPr>
        <p:spPr/>
        <p:txBody>
          <a:bodyPr/>
          <a:lstStyle/>
          <a:p>
            <a:fld id="{77FC63B3-8445-493D-97E3-B1D8B2831AA1}" type="slidenum">
              <a:rPr lang="pt-BR" smtClean="0"/>
              <a:t>27</a:t>
            </a:fld>
            <a:endParaRPr lang="pt-BR"/>
          </a:p>
        </p:txBody>
      </p:sp>
    </p:spTree>
    <p:extLst>
      <p:ext uri="{BB962C8B-B14F-4D97-AF65-F5344CB8AC3E}">
        <p14:creationId xmlns:p14="http://schemas.microsoft.com/office/powerpoint/2010/main" val="603213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4A506-B4FF-7360-0733-456C5E2118B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3AC43AD-8613-F0FF-B5DB-C44B0ABE967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E2CE75A-42DE-FB4C-D357-DD157AC3829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6071F1CA-651C-16BE-277D-281B791AE17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9872493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D7F60-6F94-1BAF-A0A4-77482EFE6B8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B8E75FE-F070-C478-C4EF-69DBC114522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6E32507-1365-1D09-F0DA-46FB16D5432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FE07C4D-AE23-4E26-00EB-69ED880C100F}"/>
              </a:ext>
            </a:extLst>
          </p:cNvPr>
          <p:cNvSpPr>
            <a:spLocks noGrp="1"/>
          </p:cNvSpPr>
          <p:nvPr>
            <p:ph type="sldNum" sz="quarter" idx="5"/>
          </p:nvPr>
        </p:nvSpPr>
        <p:spPr/>
        <p:txBody>
          <a:bodyPr/>
          <a:lstStyle/>
          <a:p>
            <a:fld id="{77FC63B3-8445-493D-97E3-B1D8B2831AA1}" type="slidenum">
              <a:rPr lang="pt-BR" smtClean="0"/>
              <a:t>30</a:t>
            </a:fld>
            <a:endParaRPr lang="pt-BR"/>
          </a:p>
        </p:txBody>
      </p:sp>
    </p:spTree>
    <p:extLst>
      <p:ext uri="{BB962C8B-B14F-4D97-AF65-F5344CB8AC3E}">
        <p14:creationId xmlns:p14="http://schemas.microsoft.com/office/powerpoint/2010/main" val="246105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5187-E15B-1620-B99A-9F17074B519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9A27AE8-44F0-A063-F1CD-17864D36426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AF12F3CF-7C22-B066-AB9A-8119A717C87A}"/>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BEECB00E-CB0F-756E-94F8-FF580DE4C1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72516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3E4B0-BC38-BC96-4E4C-EBD1191FB2A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C727C36-E461-DFD6-C241-4E1E03BF3E2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EDC7D43-5535-1BF1-F96C-34A538A28376}"/>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DB8D0041-5C64-B0E0-4C02-32F7B072CE4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4112016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EC34A-6754-6497-256F-2B1E9199FC5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BAAD100-0164-88A7-3F47-9DF9A38159F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4EC05F64-BE7E-95C2-320E-EDCF8D3F8D2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2FB8B167-9BF1-8759-7153-BC670A1873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75599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A5555-53A3-33D7-10FB-1709D7E80A7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8EFC7BB-2C66-3182-C308-5FA9D581827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D363F4A-A45C-325A-441D-C48DF044A987}"/>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0AE42EDD-6AA3-2068-9036-952AB6EB86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60765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B3DA3-98CF-DBA8-24D5-E05EB697592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779F411-10D9-6B97-FEDB-BD21B9CE8C2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1BA8054-2645-5372-1E7D-C496456C0B33}"/>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76E554CA-A0B9-4A90-63A3-773F358563A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407358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468F5-05AE-E2A6-1D4C-B390D081B73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667A156-0C4F-C671-0681-1A7FA24B367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3CBE125-7DB8-EA63-CB3F-C0D869E93780}"/>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8FCF6D37-565A-762F-5C5B-711FCD6F9DFB}"/>
              </a:ext>
            </a:extLst>
          </p:cNvPr>
          <p:cNvSpPr>
            <a:spLocks noGrp="1"/>
          </p:cNvSpPr>
          <p:nvPr>
            <p:ph type="sldNum" sz="quarter" idx="5"/>
          </p:nvPr>
        </p:nvSpPr>
        <p:spPr/>
        <p:txBody>
          <a:bodyPr/>
          <a:lstStyle/>
          <a:p>
            <a:fld id="{77FC63B3-8445-493D-97E3-B1D8B2831AA1}" type="slidenum">
              <a:rPr lang="pt-BR" smtClean="0"/>
              <a:t>10</a:t>
            </a:fld>
            <a:endParaRPr lang="pt-BR"/>
          </a:p>
        </p:txBody>
      </p:sp>
    </p:spTree>
    <p:extLst>
      <p:ext uri="{BB962C8B-B14F-4D97-AF65-F5344CB8AC3E}">
        <p14:creationId xmlns:p14="http://schemas.microsoft.com/office/powerpoint/2010/main" val="626110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5B4B7-3BA7-FBAB-40E8-AFE3811C74A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6FD2D06-61EF-D9B5-2657-32BA714E8FC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405BE62-52FA-E68D-74AB-81CAAEB85498}"/>
              </a:ext>
            </a:extLst>
          </p:cNvPr>
          <p:cNvSpPr>
            <a:spLocks noGrp="1"/>
          </p:cNvSpPr>
          <p:nvPr>
            <p:ph type="body" idx="1"/>
          </p:nvPr>
        </p:nvSpPr>
        <p:spPr/>
        <p:txBody>
          <a:bodyPr/>
          <a:lstStyle/>
          <a:p>
            <a:endParaRPr lang="pt-BR"/>
          </a:p>
        </p:txBody>
      </p:sp>
      <p:sp>
        <p:nvSpPr>
          <p:cNvPr id="4" name="Espaço Reservado para Número de Slide 3">
            <a:extLst>
              <a:ext uri="{FF2B5EF4-FFF2-40B4-BE49-F238E27FC236}">
                <a16:creationId xmlns:a16="http://schemas.microsoft.com/office/drawing/2014/main" id="{D31DAA66-18DD-9835-D2B3-A5F3C07AB87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3DCE6F-6F78-444A-B714-D908941CD013}" type="slidenum">
              <a:rPr kumimoji="0" lang="pt-BR" sz="1200" b="0" i="0" u="none" strike="noStrike" kern="1200" cap="none" spc="0" normalizeH="0" baseline="0" noProof="0" smtClean="0">
                <a:ln>
                  <a:noFill/>
                </a:ln>
                <a:solidFill>
                  <a:prstClr val="black"/>
                </a:solidFill>
                <a:effectLst/>
                <a:uLnTx/>
                <a:uFillTx/>
                <a:latin typeface="Exo 2.0" panose="00000500000000000000" pitchFamily="50"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200" b="0" i="0" u="none" strike="noStrike" kern="1200" cap="none" spc="0" normalizeH="0" baseline="0" noProof="0">
              <a:ln>
                <a:noFill/>
              </a:ln>
              <a:solidFill>
                <a:prstClr val="black"/>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3831698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3.jpe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2.xml"/><Relationship Id="rId7" Type="http://schemas.openxmlformats.org/officeDocument/2006/relationships/image" Target="../media/image1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6.bin"/><Relationship Id="rId5" Type="http://schemas.openxmlformats.org/officeDocument/2006/relationships/slideMaster" Target="../slideMasters/slideMaster11.xml"/><Relationship Id="rId4" Type="http://schemas.openxmlformats.org/officeDocument/2006/relationships/tags" Target="../tags/tag13.xml"/><Relationship Id="rId9" Type="http://schemas.openxmlformats.org/officeDocument/2006/relationships/image" Target="../media/image13.jpe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1.xml"/><Relationship Id="rId1"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6.emf"/></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1.xml"/><Relationship Id="rId1"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image" Target="../media/image11.emf"/></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13.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1.emf"/><Relationship Id="rId5" Type="http://schemas.openxmlformats.org/officeDocument/2006/relationships/oleObject" Target="../embeddings/oleObject9.bin"/><Relationship Id="rId4"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10.emf"/><Relationship Id="rId4" Type="http://schemas.openxmlformats.org/officeDocument/2006/relationships/oleObject" Target="../embeddings/oleObject10.bin"/></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1.xml"/><Relationship Id="rId1" Type="http://schemas.openxmlformats.org/officeDocument/2006/relationships/tags" Target="../tags/tag21.xml"/><Relationship Id="rId4" Type="http://schemas.openxmlformats.org/officeDocument/2006/relationships/image" Target="../media/image10.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1.xml"/><Relationship Id="rId1" Type="http://schemas.openxmlformats.org/officeDocument/2006/relationships/tags" Target="../tags/tag22.xml"/><Relationship Id="rId4" Type="http://schemas.openxmlformats.org/officeDocument/2006/relationships/image" Target="../media/image10.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1.xml"/><Relationship Id="rId1" Type="http://schemas.openxmlformats.org/officeDocument/2006/relationships/tags" Target="../tags/tag23.xml"/><Relationship Id="rId5" Type="http://schemas.openxmlformats.org/officeDocument/2006/relationships/image" Target="../media/image12.png"/><Relationship Id="rId4" Type="http://schemas.openxmlformats.org/officeDocument/2006/relationships/image" Target="../media/image10.emf"/></Relationships>
</file>

<file path=ppt/slideLayouts/_rels/slideLayout139.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0.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1.xml"/><Relationship Id="rId1" Type="http://schemas.openxmlformats.org/officeDocument/2006/relationships/tags" Target="../tags/tag26.xml"/><Relationship Id="rId4" Type="http://schemas.openxmlformats.org/officeDocument/2006/relationships/image" Target="../media/image10.emf"/></Relationships>
</file>

<file path=ppt/slideLayouts/_rels/slideLayout14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1.xml"/><Relationship Id="rId1" Type="http://schemas.openxmlformats.org/officeDocument/2006/relationships/tags" Target="../tags/tag27.xml"/><Relationship Id="rId4" Type="http://schemas.openxmlformats.org/officeDocument/2006/relationships/image" Target="../media/image10.emf"/></Relationships>
</file>

<file path=ppt/slideLayouts/_rels/slideLayout14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1.xml"/><Relationship Id="rId1" Type="http://schemas.openxmlformats.org/officeDocument/2006/relationships/tags" Target="../tags/tag28.xml"/><Relationship Id="rId5" Type="http://schemas.openxmlformats.org/officeDocument/2006/relationships/image" Target="../media/image12.png"/><Relationship Id="rId4" Type="http://schemas.openxmlformats.org/officeDocument/2006/relationships/image" Target="../media/image10.emf"/></Relationships>
</file>

<file path=ppt/slideLayouts/_rels/slideLayout14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1.xml"/><Relationship Id="rId1"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0.emf"/></Relationships>
</file>

<file path=ppt/slideLayouts/_rels/slideLayout1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tags" Target="../tags/tag4.xml"/><Relationship Id="rId7" Type="http://schemas.openxmlformats.org/officeDocument/2006/relationships/image" Target="../media/image12.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11.emf"/><Relationship Id="rId5" Type="http://schemas.openxmlformats.org/officeDocument/2006/relationships/oleObject" Target="../embeddings/oleObject2.bin"/><Relationship Id="rId4" Type="http://schemas.openxmlformats.org/officeDocument/2006/relationships/slideMaster" Target="../slideMasters/slideMaster1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1.xml"/><Relationship Id="rId1" Type="http://schemas.openxmlformats.org/officeDocument/2006/relationships/tags" Target="../tags/tag5.xml"/><Relationship Id="rId5" Type="http://schemas.openxmlformats.org/officeDocument/2006/relationships/image" Target="../media/image17.png"/><Relationship Id="rId4" Type="http://schemas.openxmlformats.org/officeDocument/2006/relationships/image" Target="../media/image16.emf"/></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1.xml"/><Relationship Id="rId1" Type="http://schemas.openxmlformats.org/officeDocument/2006/relationships/tags" Target="../tags/tag6.xml"/><Relationship Id="rId5" Type="http://schemas.openxmlformats.org/officeDocument/2006/relationships/image" Target="../media/image18.png"/><Relationship Id="rId4" Type="http://schemas.openxmlformats.org/officeDocument/2006/relationships/image" Target="../media/image16.emf"/></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4864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7" y="1846521"/>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2" name="TextBox 1"/>
          <p:cNvSpPr txBox="1"/>
          <p:nvPr userDrawn="1"/>
        </p:nvSpPr>
        <p:spPr>
          <a:xfrm>
            <a:off x="728134"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678007323"/>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Em Branco">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4294368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42561660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7" y="1664257"/>
            <a:ext cx="6209072" cy="3323987"/>
          </a:xfrm>
          <a:prstGeom prst="rect">
            <a:avLst/>
          </a:prstGeom>
        </p:spPr>
        <p:txBody>
          <a:bodyPr wrap="square" lIns="0" tIns="0" rIns="0" bIns="0" anchor="ctr">
            <a:spAutoFit/>
          </a:bodyPr>
          <a:lstStyle/>
          <a:p>
            <a:pPr indent="0">
              <a:lnSpc>
                <a:spcPct val="100000"/>
              </a:lnSpc>
            </a:pPr>
            <a:r>
              <a:rPr lang="en-US" sz="900" b="0">
                <a:latin typeface="Exo 2.0" panose="00000500000000000000" pitchFamily="50" charset="0"/>
                <a:sym typeface="Trebuchet MS" panose="020B0603020202020204" pitchFamily="34" charset="0"/>
              </a:rPr>
              <a:t>The services and materials provided by Boston Consulting Group (BCG) are subject to BCG's Standard Terms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to update these materials after the date hereof, notwithstanding that such information may become outdated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or inaccurate.</a:t>
            </a:r>
          </a:p>
          <a:p>
            <a:pPr indent="0">
              <a:lnSpc>
                <a:spcPct val="100000"/>
              </a:lnSpc>
            </a:pPr>
            <a:r>
              <a:rPr lang="en-US" sz="900" b="0">
                <a:latin typeface="Exo 2.0" panose="00000500000000000000" pitchFamily="50" charset="0"/>
                <a:sym typeface="Trebuchet MS" panose="020B0603020202020204" pitchFamily="34" charset="0"/>
              </a:rPr>
              <a:t> </a:t>
            </a:r>
          </a:p>
          <a:p>
            <a:pPr indent="0">
              <a:lnSpc>
                <a:spcPct val="100000"/>
              </a:lnSpc>
            </a:pPr>
            <a:r>
              <a:rPr lang="en-US" sz="900" b="0">
                <a:latin typeface="Exo 2.0" panose="00000500000000000000" pitchFamily="50" charset="0"/>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a:latin typeface="Exo 2.0" panose="00000500000000000000" pitchFamily="50" charset="0"/>
              <a:sym typeface="Trebuchet MS" panose="020B0603020202020204" pitchFamily="34"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US" sz="900" b="0">
                <a:latin typeface="Exo 2.0" panose="00000500000000000000" pitchFamily="50" charset="0"/>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5" y="2973075"/>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Exo 2.0" panose="00000500000000000000" pitchFamily="50" charset="0"/>
                <a:sym typeface="Trebuchet MS" panose="020B0603020202020204" pitchFamily="34" charset="0"/>
              </a:rPr>
              <a:t>Disclaimer</a:t>
            </a:r>
          </a:p>
        </p:txBody>
      </p:sp>
      <p:cxnSp>
        <p:nvCxnSpPr>
          <p:cNvPr id="9" name="Straight Connector 8"/>
          <p:cNvCxnSpPr/>
          <p:nvPr/>
        </p:nvCxnSpPr>
        <p:spPr>
          <a:xfrm>
            <a:off x="4367899"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0"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496271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9" y="1589"/>
                        <a:ext cx="1587" cy="1587"/>
                      </a:xfrm>
                      <a:prstGeom prst="rect">
                        <a:avLst/>
                      </a:prstGeom>
                    </p:spPr>
                  </p:pic>
                </p:oleObj>
              </mc:Fallback>
            </mc:AlternateContent>
          </a:graphicData>
        </a:graphic>
      </p:graphicFrame>
      <p:pic>
        <p:nvPicPr>
          <p:cNvPr id="3" name="TitleAndEndImages">
            <a:extLst>
              <a:ext uri="{FF2B5EF4-FFF2-40B4-BE49-F238E27FC236}">
                <a16:creationId xmlns:a16="http://schemas.microsoft.com/office/drawing/2014/main" id="{DFF14A7D-864B-36BF-6950-8FB002717E9F}"/>
              </a:ext>
            </a:extLst>
          </p:cNvPr>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15" name="TextBox 14"/>
          <p:cNvSpPr txBox="1"/>
          <p:nvPr/>
        </p:nvSpPr>
        <p:spPr bwMode="white">
          <a:xfrm>
            <a:off x="924981" y="5715178"/>
            <a:ext cx="840801" cy="170111"/>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Exo 2.0" panose="00000500000000000000" pitchFamily="50" charset="0"/>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9" y="2969514"/>
            <a:ext cx="4033357" cy="842975"/>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400">
              <a:latin typeface="Exo 2.0" panose="00000500000000000000" pitchFamily="50" charset="0"/>
            </a:endParaRPr>
          </a:p>
        </p:txBody>
      </p:sp>
    </p:spTree>
    <p:extLst>
      <p:ext uri="{BB962C8B-B14F-4D97-AF65-F5344CB8AC3E}">
        <p14:creationId xmlns:p14="http://schemas.microsoft.com/office/powerpoint/2010/main" val="42717869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tx1"/>
                </a:solidFill>
                <a:latin typeface="Exo 2.0" panose="00000500000000000000" pitchFamily="50" charset="0"/>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Exo 2.0" panose="00000500000000000000" pitchFamily="50" charset="0"/>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Exo 2.0" panose="00000500000000000000" pitchFamily="50" charset="0"/>
              </a:endParaRPr>
            </a:p>
          </p:txBody>
        </p:sp>
        <p:sp>
          <p:nvSpPr>
            <p:cNvPr id="60" name="Footnote example"/>
            <p:cNvSpPr txBox="1"/>
            <p:nvPr/>
          </p:nvSpPr>
          <p:spPr>
            <a:xfrm>
              <a:off x="630000" y="6144442"/>
              <a:ext cx="9030915" cy="415498"/>
            </a:xfrm>
            <a:prstGeom prst="rect">
              <a:avLst/>
            </a:prstGeom>
            <a:noFill/>
          </p:spPr>
          <p:txBody>
            <a:bodyPr wrap="square" lIns="0" tIns="0" rIns="0" bIns="0" rtlCol="0" anchor="b">
              <a:spAutoFit/>
            </a:bodyPr>
            <a:lstStyle/>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1. </a:t>
              </a:r>
              <a:r>
                <a:rPr kumimoji="0" lang="en-US" sz="1000"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2. </a:t>
              </a:r>
              <a:r>
                <a:rPr kumimoji="0" lang="en-US" sz="1000"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3. List footnotes in numerical order. Footnote numbers are not bracketed. Use 10pt font</a:t>
              </a:r>
            </a:p>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Note: Do not put a period at the end of the note or the source</a:t>
              </a:r>
            </a:p>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56"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595299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a:solidFill>
                <a:srgbClr val="FFFFFF"/>
              </a:solidFill>
              <a:latin typeface="Exo 2.0" panose="00000500000000000000" pitchFamily="50" charset="0"/>
              <a:ea typeface="+mj-ea"/>
              <a:cs typeface="+mj-cs"/>
              <a:sym typeface="Trebuchet MS" panose="020B0603020202020204" pitchFamily="34" charset="0"/>
            </a:endParaRPr>
          </a:p>
        </p:txBody>
      </p:sp>
      <p:sp>
        <p:nvSpPr>
          <p:cNvPr id="14" name="Rectangle 13"/>
          <p:cNvSpPr/>
          <p:nvPr userDrawn="1"/>
        </p:nvSpPr>
        <p:spPr>
          <a:xfrm>
            <a:off x="0" y="5279185"/>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2" y="1973272"/>
            <a:ext cx="580573" cy="6858000"/>
          </a:xfrm>
          <a:prstGeom prst="rect">
            <a:avLst/>
          </a:prstGeom>
        </p:spPr>
      </p:pic>
      <p:pic>
        <p:nvPicPr>
          <p:cNvPr id="4" name="TitleAndEndImages">
            <a:extLst>
              <a:ext uri="{FF2B5EF4-FFF2-40B4-BE49-F238E27FC236}">
                <a16:creationId xmlns:a16="http://schemas.microsoft.com/office/drawing/2014/main" id="{A1768991-DB2F-CB74-3615-D50DD82FBA7D}"/>
              </a:ext>
            </a:extLst>
          </p:cNvPr>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a:off x="0" y="0"/>
            <a:ext cx="12192000" cy="5276851"/>
          </a:xfrm>
          <a:prstGeom prst="rect">
            <a:avLst/>
          </a:prstGeom>
        </p:spPr>
      </p:pic>
      <p:sp>
        <p:nvSpPr>
          <p:cNvPr id="20" name="Picture Placeholder 8"/>
          <p:cNvSpPr>
            <a:spLocks noGrp="1"/>
          </p:cNvSpPr>
          <p:nvPr>
            <p:ph type="pic" sz="quarter" idx="13" hasCustomPrompt="1"/>
          </p:nvPr>
        </p:nvSpPr>
        <p:spPr>
          <a:xfrm>
            <a:off x="9366562" y="5570644"/>
            <a:ext cx="1867935" cy="896833"/>
          </a:xfrm>
          <a:prstGeom prst="rect">
            <a:avLst/>
          </a:prstGeom>
        </p:spPr>
        <p:txBody>
          <a:bodyPr anchor="b"/>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3"/>
            <a:ext cx="6868800" cy="327148"/>
          </a:xfrm>
          <a:prstGeom prst="rect">
            <a:avLst/>
          </a:prstGeom>
          <a:noFill/>
        </p:spPr>
        <p:txBody>
          <a:bodyPr anchor="ctr"/>
          <a:lstStyle>
            <a:lvl1pPr algn="l">
              <a:lnSpc>
                <a:spcPct val="110000"/>
              </a:lnSpc>
              <a:buNone/>
              <a:defRPr sz="1200" b="1" cap="all" baseline="0">
                <a:solidFill>
                  <a:schemeClr val="accent5"/>
                </a:solidFill>
                <a:latin typeface="Exo 2.0" panose="00000500000000000000" pitchFamily="50" charset="0"/>
                <a:sym typeface="Trebuchet MS" panose="020B0603020202020204" pitchFamily="34" charset="0"/>
              </a:defRPr>
            </a:lvl1pPr>
            <a:lvl2pPr algn="ctr">
              <a:buNone/>
              <a:defRPr/>
            </a:lvl2pPr>
            <a:lvl3pPr marL="0" indent="0" algn="ctr">
              <a:buNone/>
              <a:defRPr/>
            </a:lvl3pPr>
            <a:lvl4pPr marL="228594" indent="0" algn="ctr">
              <a:buNone/>
              <a:defRPr/>
            </a:lvl4pPr>
            <a:lvl5pPr marL="457189"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7"/>
            <a:ext cx="6868800" cy="436195"/>
          </a:xfrm>
          <a:prstGeom prst="rect">
            <a:avLst/>
          </a:prstGeom>
        </p:spPr>
        <p:txBody>
          <a:bodyPr anchor="ctr"/>
          <a:lstStyle>
            <a:lvl1pPr marL="0" indent="0" algn="l">
              <a:lnSpc>
                <a:spcPct val="110000"/>
              </a:lnSpc>
              <a:buNone/>
              <a:defRPr sz="1600">
                <a:solidFill>
                  <a:schemeClr val="bg1"/>
                </a:solidFill>
                <a:latin typeface="Exo 2.0" panose="00000500000000000000" pitchFamily="50" charset="0"/>
                <a:sym typeface="Trebuchet MS" panose="020B0603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3"/>
            <a:ext cx="6868800" cy="3138423"/>
          </a:xfrm>
        </p:spPr>
        <p:txBody>
          <a:bodyPr anchor="b">
            <a:normAutofit/>
          </a:bodyPr>
          <a:lstStyle>
            <a:lvl1pPr algn="l">
              <a:lnSpc>
                <a:spcPct val="93000"/>
              </a:lnSpc>
              <a:defRPr sz="5400">
                <a:solidFill>
                  <a:schemeClr val="bg1"/>
                </a:solidFill>
                <a:latin typeface="Exo 2.0" panose="00000500000000000000" pitchFamily="50" charset="0"/>
                <a:sym typeface="Trebuchet MS" panose="020B0603020202020204" pitchFamily="34" charset="0"/>
              </a:defRPr>
            </a:lvl1pPr>
          </a:lstStyle>
          <a:p>
            <a:r>
              <a:rPr lang="en-US"/>
              <a:t>Title in Title Case</a:t>
            </a:r>
          </a:p>
        </p:txBody>
      </p:sp>
      <p:sp>
        <p:nvSpPr>
          <p:cNvPr id="13" name="Freeform 12"/>
          <p:cNvSpPr>
            <a:spLocks noChangeAspect="1"/>
          </p:cNvSpPr>
          <p:nvPr userDrawn="1">
            <p:custDataLst>
              <p:tags r:id="rId4"/>
            </p:custDataLst>
          </p:nvPr>
        </p:nvSpPr>
        <p:spPr bwMode="auto">
          <a:xfrm>
            <a:off x="1117415" y="1112681"/>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400">
              <a:latin typeface="Exo 2.0" panose="00000500000000000000" pitchFamily="50" charset="0"/>
            </a:endParaRPr>
          </a:p>
        </p:txBody>
      </p:sp>
    </p:spTree>
    <p:extLst>
      <p:ext uri="{BB962C8B-B14F-4D97-AF65-F5344CB8AC3E}">
        <p14:creationId xmlns:p14="http://schemas.microsoft.com/office/powerpoint/2010/main" val="2160453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Title 7"/>
          <p:cNvSpPr>
            <a:spLocks noGrp="1"/>
          </p:cNvSpPr>
          <p:nvPr>
            <p:ph type="title" hasCustomPrompt="1"/>
          </p:nvPr>
        </p:nvSpPr>
        <p:spPr>
          <a:xfrm>
            <a:off x="630001" y="622802"/>
            <a:ext cx="10933351" cy="332399"/>
          </a:xfr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343116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1"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970979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8" name="Subtitle 2"/>
          <p:cNvSpPr>
            <a:spLocks noGrp="1"/>
          </p:cNvSpPr>
          <p:nvPr>
            <p:ph type="subTitle" idx="13" hasCustomPrompt="1"/>
          </p:nvPr>
        </p:nvSpPr>
        <p:spPr>
          <a:xfrm>
            <a:off x="630000" y="2158989"/>
            <a:ext cx="3744000" cy="541687"/>
          </a:xfrm>
          <a:prstGeom prst="rect">
            <a:avLst/>
          </a:prstGeom>
        </p:spPr>
        <p:txBody>
          <a:bodyPr>
            <a:noAutofit/>
          </a:bodyPr>
          <a:lstStyle>
            <a:lvl1pPr marL="0" indent="0" algn="l">
              <a:buNone/>
              <a:defRPr sz="1600">
                <a:solidFill>
                  <a:schemeClr val="tx2"/>
                </a:solidFill>
                <a:latin typeface="Exo 2.0" panose="00000500000000000000" pitchFamily="50" charset="0"/>
                <a:sym typeface="Trebuchet MS" panose="020B0603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153751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2"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Title 1"/>
          <p:cNvSpPr>
            <a:spLocks noGrp="1"/>
          </p:cNvSpPr>
          <p:nvPr>
            <p:ph type="title" hasCustomPrompt="1"/>
          </p:nvPr>
        </p:nvSpPr>
        <p:spPr bwMode="blackWhite">
          <a:xfrm>
            <a:off x="1284743" y="2668041"/>
            <a:ext cx="9620491" cy="3201027"/>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377" rtl="0" eaLnBrk="1" fontAlgn="auto" latinLnBrk="0" hangingPunct="1">
              <a:lnSpc>
                <a:spcPts val="6000"/>
              </a:lnSpc>
              <a:spcBef>
                <a:spcPts val="0"/>
              </a:spcBef>
              <a:spcAft>
                <a:spcPts val="0"/>
              </a:spcAft>
              <a:defRPr lang="en-US" sz="5400" kern="1200" baseline="0" dirty="0">
                <a:solidFill>
                  <a:schemeClr val="tx2"/>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section title</a:t>
            </a:r>
          </a:p>
        </p:txBody>
      </p:sp>
      <p:sp>
        <p:nvSpPr>
          <p:cNvPr id="11" name="Rectangle 10"/>
          <p:cNvSpPr/>
          <p:nvPr userDrawn="1"/>
        </p:nvSpPr>
        <p:spPr bwMode="white">
          <a:xfrm>
            <a:off x="1280694" y="1424082"/>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26324372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2" y="2427802"/>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997023758"/>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Exo 2.0" panose="00000500000000000000" pitchFamily="50" charset="0"/>
                <a:sym typeface="Trebuchet MS" panose="020B0603020202020204" pitchFamily="34" charset="0"/>
              </a:defRPr>
            </a:lvl1pPr>
          </a:lstStyle>
          <a:p>
            <a:r>
              <a:rPr lang="en-US"/>
              <a:t>Click to add section title</a:t>
            </a:r>
          </a:p>
        </p:txBody>
      </p:sp>
      <p:cxnSp>
        <p:nvCxnSpPr>
          <p:cNvPr id="10" name="Straight Connector 9"/>
          <p:cNvCxnSpPr/>
          <p:nvPr userDrawn="1"/>
        </p:nvCxnSpPr>
        <p:spPr bwMode="white">
          <a:xfrm>
            <a:off x="630001"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93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8" name="Date Placeholder 1"/>
          <p:cNvSpPr>
            <a:spLocks noGrp="1"/>
          </p:cNvSpPr>
          <p:nvPr>
            <p:ph type="dt" sz="half" idx="31"/>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2"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4" name="Rectangle 23"/>
          <p:cNvSpPr/>
          <p:nvPr userDrawn="1"/>
        </p:nvSpPr>
        <p:spPr bwMode="white">
          <a:xfrm>
            <a:off x="1"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5" name="Title 4"/>
          <p:cNvSpPr>
            <a:spLocks noGrp="1"/>
          </p:cNvSpPr>
          <p:nvPr>
            <p:ph type="title" hasCustomPrompt="1"/>
          </p:nvPr>
        </p:nvSpPr>
        <p:spPr>
          <a:xfrm>
            <a:off x="630001" y="2681103"/>
            <a:ext cx="3127881" cy="1495795"/>
          </a:xfrm>
          <a:prstGeom prst="rect">
            <a:avLst/>
          </a:prstGeom>
        </p:spPr>
        <p:txBody>
          <a:bodyPr anchor="ctr">
            <a:noAutofit/>
          </a:bodyPr>
          <a:lstStyle>
            <a:lvl1pPr>
              <a:defRPr sz="2400">
                <a:solidFill>
                  <a:schemeClr val="tx2"/>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6768893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4" name="Rectangle 13"/>
          <p:cNvSpPr/>
          <p:nvPr userDrawn="1"/>
        </p:nvSpPr>
        <p:spPr bwMode="white">
          <a:xfrm>
            <a:off x="1"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8" name="Date Placeholder 2"/>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 name="Title 1"/>
          <p:cNvSpPr>
            <a:spLocks noGrp="1"/>
          </p:cNvSpPr>
          <p:nvPr>
            <p:ph type="title" hasCustomPrompt="1"/>
          </p:nvPr>
        </p:nvSpPr>
        <p:spPr>
          <a:xfrm>
            <a:off x="630001" y="622802"/>
            <a:ext cx="6276529"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46170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7"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1" y="6405036"/>
            <a:ext cx="1482051" cy="153888"/>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2"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8101584"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26968000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4" name="Title 4"/>
          <p:cNvSpPr>
            <a:spLocks noGrp="1"/>
          </p:cNvSpPr>
          <p:nvPr>
            <p:ph type="title" hasCustomPrompt="1"/>
          </p:nvPr>
        </p:nvSpPr>
        <p:spPr>
          <a:xfrm>
            <a:off x="630001" y="2681103"/>
            <a:ext cx="3127881" cy="1495795"/>
          </a:xfrm>
          <a:prstGeom prst="rect">
            <a:avLst/>
          </a:prstGeom>
        </p:spPr>
        <p:txBody>
          <a:bodyPr anchor="ctr">
            <a:noAutofit/>
          </a:bodyPr>
          <a:lstStyle>
            <a:lvl1pPr>
              <a:defRPr sz="2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5" name="Date Placeholder 1"/>
          <p:cNvSpPr>
            <a:spLocks noGrp="1"/>
          </p:cNvSpPr>
          <p:nvPr>
            <p:ph type="dt" sz="half" idx="29"/>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2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11982261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12"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800" baseline="0">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0369200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1" name="Rectangle 10"/>
          <p:cNvSpPr/>
          <p:nvPr userDrawn="1"/>
        </p:nvSpPr>
        <p:spPr bwMode="gray">
          <a:xfrm>
            <a:off x="7819545"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2"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3" name="Date Placeholder 2"/>
          <p:cNvSpPr>
            <a:spLocks noGrp="1"/>
          </p:cNvSpPr>
          <p:nvPr>
            <p:ph type="dt" sz="half" idx="12"/>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20034530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10" name="Freeform 14"/>
          <p:cNvSpPr/>
          <p:nvPr userDrawn="1"/>
        </p:nvSpPr>
        <p:spPr bwMode="ltGray">
          <a:xfrm>
            <a:off x="1524" y="1311"/>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1" y="2764205"/>
            <a:ext cx="2478639" cy="1314311"/>
          </a:xfrm>
          <a:prstGeom prst="rect">
            <a:avLst/>
          </a:prstGeom>
        </p:spPr>
        <p:txBody>
          <a:bodyPr anchor="ctr">
            <a:noAutofit/>
          </a:bodyPr>
          <a:lstStyle>
            <a:lvl1pPr>
              <a:defRPr sz="2400">
                <a:solidFill>
                  <a:schemeClr val="tx2"/>
                </a:solidFill>
                <a:latin typeface="Exo 2.0" panose="00000500000000000000" pitchFamily="50" charset="0"/>
                <a:sym typeface="Trebuchet MS" panose="020B0603020202020204" pitchFamily="34" charset="0"/>
              </a:defRPr>
            </a:lvl1pPr>
          </a:lstStyle>
          <a:p>
            <a:r>
              <a:rPr lang="en-US">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1" y="3590399"/>
            <a:ext cx="1365251" cy="3382963"/>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51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1"/>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5" name="Title 4"/>
          <p:cNvSpPr>
            <a:spLocks noGrp="1"/>
          </p:cNvSpPr>
          <p:nvPr>
            <p:ph type="title" hasCustomPrompt="1"/>
          </p:nvPr>
        </p:nvSpPr>
        <p:spPr>
          <a:xfrm>
            <a:off x="630001" y="2764205"/>
            <a:ext cx="2478639" cy="1314311"/>
          </a:xfrm>
        </p:spPr>
        <p:txBody>
          <a:bodyPr anchor="ctr" anchorCtr="0">
            <a:noAutofit/>
          </a:bodyPr>
          <a:lstStyle>
            <a:lvl1pPr>
              <a:defRPr>
                <a:solidFill>
                  <a:srgbClr val="FFFFFF"/>
                </a:solidFill>
                <a:latin typeface="Exo 2.0" panose="00000500000000000000" pitchFamily="50" charset="0"/>
              </a:defRPr>
            </a:lvl1pPr>
          </a:lstStyle>
          <a:p>
            <a:r>
              <a:rPr lang="en-US"/>
              <a:t>Click to add title</a:t>
            </a:r>
          </a:p>
        </p:txBody>
      </p:sp>
      <p:sp>
        <p:nvSpPr>
          <p:cNvPr id="15"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1" y="3402829"/>
            <a:ext cx="2694667"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774194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8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chemeClr val="tx2"/>
                </a:solidFill>
                <a:latin typeface="Exo 2.0" panose="00000500000000000000" pitchFamily="50" charset="0"/>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6" y="3394393"/>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9724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78964809"/>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3"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1"/>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3917584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7"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3" name="Title 2"/>
          <p:cNvSpPr>
            <a:spLocks noGrp="1"/>
          </p:cNvSpPr>
          <p:nvPr>
            <p:ph type="title" hasCustomPrompt="1"/>
          </p:nvPr>
        </p:nvSpPr>
        <p:spPr>
          <a:xfrm>
            <a:off x="630001" y="622802"/>
            <a:ext cx="4747823"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sp>
        <p:nvSpPr>
          <p:cNvPr id="13" name="Date Placeholder 4"/>
          <p:cNvSpPr>
            <a:spLocks noGrp="1"/>
          </p:cNvSpPr>
          <p:nvPr>
            <p:ph type="dt" sz="half" idx="10"/>
          </p:nvPr>
        </p:nvSpPr>
        <p:spPr>
          <a:xfrm>
            <a:off x="9677401" y="6405036"/>
            <a:ext cx="1482051" cy="153888"/>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8"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5" y="3589605"/>
            <a:ext cx="1365251" cy="3382963"/>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0039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3" name="Title 2"/>
          <p:cNvSpPr>
            <a:spLocks noGrp="1"/>
          </p:cNvSpPr>
          <p:nvPr>
            <p:ph type="title" hasCustomPrompt="1"/>
          </p:nvPr>
        </p:nvSpPr>
        <p:spPr>
          <a:xfrm>
            <a:off x="630001" y="622802"/>
            <a:ext cx="4747823" cy="332399"/>
          </a:xfrm>
          <a:prstGeom prst="rect">
            <a:avLst/>
          </a:prstGeom>
        </p:spPr>
        <p:txBody>
          <a:bodyPr/>
          <a:lstStyle>
            <a:lvl1pPr>
              <a:defRPr>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5"/>
            <a:ext cx="2694667"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2234729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1" y="6405036"/>
            <a:ext cx="1482051" cy="153888"/>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2"/>
            <a:ext cx="6254496" cy="332399"/>
          </a:xfrm>
          <a:prstGeom prst="rect">
            <a:avLst/>
          </a:prstGeom>
        </p:spPr>
        <p:txBody>
          <a:bodyPr/>
          <a:lstStyle>
            <a:lvl1pPr>
              <a:defRPr>
                <a:latin typeface="Exo 2.0" panose="00000500000000000000" pitchFamily="50" charset="0"/>
                <a:sym typeface="Trebuchet MS" panose="020B0603020202020204" pitchFamily="34" charset="0"/>
              </a:defRPr>
            </a:lvl1pPr>
          </a:lstStyle>
          <a:p>
            <a:r>
              <a:rPr lang="en-US"/>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5"/>
            <a:ext cx="1365251" cy="3382963"/>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04287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2" name="Title 1"/>
          <p:cNvSpPr>
            <a:spLocks noGrp="1"/>
          </p:cNvSpPr>
          <p:nvPr>
            <p:ph type="title" hasCustomPrompt="1"/>
          </p:nvPr>
        </p:nvSpPr>
        <p:spPr>
          <a:xfrm>
            <a:off x="630000" y="622802"/>
            <a:ext cx="6254496" cy="332399"/>
          </a:xfrm>
          <a:prstGeom prst="rect">
            <a:avLst/>
          </a:prstGeom>
        </p:spPr>
        <p:txBody>
          <a:bodyPr/>
          <a:lstStyle>
            <a:lvl1pPr>
              <a:defRPr>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7"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5"/>
            <a:ext cx="2694667"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8362561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1" y="6405036"/>
            <a:ext cx="1482051" cy="153888"/>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4"/>
            <a:ext cx="10933200" cy="1606551"/>
          </a:xfrm>
        </p:spPr>
        <p:txBody>
          <a:bodyPr anchor="b">
            <a:noAutofit/>
          </a:bodyPr>
          <a:lstStyle>
            <a:lvl1pPr marL="0" algn="l" defTabSz="914377" rtl="0" eaLnBrk="1" fontAlgn="auto" latinLnBrk="0" hangingPunct="1">
              <a:lnSpc>
                <a:spcPts val="6000"/>
              </a:lnSpc>
              <a:spcBef>
                <a:spcPts val="0"/>
              </a:spcBef>
              <a:spcAft>
                <a:spcPts val="0"/>
              </a:spcAft>
              <a:defRPr lang="en-US" sz="5400" kern="1200" baseline="0" dirty="0">
                <a:solidFill>
                  <a:schemeClr val="bg1"/>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1255797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7" name="Title 1"/>
          <p:cNvSpPr>
            <a:spLocks noGrp="1"/>
          </p:cNvSpPr>
          <p:nvPr>
            <p:ph type="title" hasCustomPrompt="1"/>
          </p:nvPr>
        </p:nvSpPr>
        <p:spPr>
          <a:xfrm>
            <a:off x="630000" y="3826334"/>
            <a:ext cx="10933200" cy="1606551"/>
          </a:xfrm>
          <a:prstGeom prst="rect">
            <a:avLst/>
          </a:prstGeom>
        </p:spPr>
        <p:txBody>
          <a:bodyPr anchor="b">
            <a:noAutofit/>
          </a:bodyPr>
          <a:lstStyle>
            <a:lvl1pPr marL="0" algn="l" defTabSz="914377" rtl="0" eaLnBrk="1" fontAlgn="auto" latinLnBrk="0" hangingPunct="1">
              <a:lnSpc>
                <a:spcPts val="6000"/>
              </a:lnSpc>
              <a:spcBef>
                <a:spcPts val="0"/>
              </a:spcBef>
              <a:spcAft>
                <a:spcPts val="0"/>
              </a:spcAft>
              <a:defRPr lang="en-US" sz="5400" kern="1200" baseline="0" dirty="0">
                <a:solidFill>
                  <a:schemeClr val="accent4"/>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1443188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2" y="101444"/>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sz="1400">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24129249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 name="Title 1"/>
          <p:cNvSpPr>
            <a:spLocks noGrp="1"/>
          </p:cNvSpPr>
          <p:nvPr>
            <p:ph type="title" hasCustomPrompt="1"/>
          </p:nvPr>
        </p:nvSpPr>
        <p:spPr>
          <a:xfrm>
            <a:off x="630000" y="622802"/>
            <a:ext cx="10933200" cy="332399"/>
          </a:xfrm>
        </p:spPr>
        <p:txBody>
          <a:bodyPr/>
          <a:lstStyle>
            <a:lvl1pPr>
              <a:defRPr>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6384250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extBox 19"/>
          <p:cNvSpPr txBox="1"/>
          <p:nvPr userDrawn="1"/>
        </p:nvSpPr>
        <p:spPr>
          <a:xfrm>
            <a:off x="630000" y="2608552"/>
            <a:ext cx="2819400" cy="1700530"/>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Exo 2.0" panose="00000500000000000000" pitchFamily="50" charset="0"/>
                <a:sym typeface="Trebuchet MS" panose="020B0603020202020204" pitchFamily="34" charset="0"/>
              </a:rPr>
              <a:t>Table of contents</a:t>
            </a:r>
          </a:p>
        </p:txBody>
      </p:sp>
      <p:sp>
        <p:nvSpPr>
          <p:cNvPr id="15" name="Date Placeholder 4"/>
          <p:cNvSpPr>
            <a:spLocks noGrp="1"/>
          </p:cNvSpPr>
          <p:nvPr>
            <p:ph type="dt" sz="half" idx="10"/>
          </p:nvPr>
        </p:nvSpPr>
        <p:spPr>
          <a:xfrm>
            <a:off x="9677401" y="6405036"/>
            <a:ext cx="1482051" cy="153888"/>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4"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7" y="3586748"/>
            <a:ext cx="1365251" cy="3382963"/>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8256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458893841"/>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1" y="6405036"/>
            <a:ext cx="1482051" cy="153888"/>
          </a:xfr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15481163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1327322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7" y="1595006"/>
            <a:ext cx="6209072" cy="3462486"/>
          </a:xfrm>
          <a:prstGeom prst="rect">
            <a:avLst/>
          </a:prstGeom>
        </p:spPr>
        <p:txBody>
          <a:bodyPr wrap="square" lIns="0" tIns="0" rIns="0" bIns="0" anchor="ctr">
            <a:spAutoFit/>
          </a:bodyPr>
          <a:lstStyle/>
          <a:p>
            <a:pPr indent="0">
              <a:lnSpc>
                <a:spcPct val="100000"/>
              </a:lnSpc>
            </a:pPr>
            <a:r>
              <a:rPr lang="en-US" sz="900" b="0">
                <a:latin typeface="Exo 2.0" panose="00000500000000000000" pitchFamily="50" charset="0"/>
                <a:sym typeface="Trebuchet MS" panose="020B0603020202020204" pitchFamily="34" charset="0"/>
              </a:rPr>
              <a:t>The services and materials provided by Boston Consulting Group (BCG) are subject to BCG's Standard Terms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to update these materials after the date hereof, notwithstanding that such information may become outdated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or inaccurate.</a:t>
            </a:r>
          </a:p>
          <a:p>
            <a:pPr indent="0">
              <a:lnSpc>
                <a:spcPct val="100000"/>
              </a:lnSpc>
            </a:pPr>
            <a:r>
              <a:rPr lang="en-US" sz="900" b="0">
                <a:latin typeface="Exo 2.0" panose="00000500000000000000" pitchFamily="50" charset="0"/>
                <a:sym typeface="Trebuchet MS" panose="020B0603020202020204" pitchFamily="34" charset="0"/>
              </a:rPr>
              <a:t> </a:t>
            </a:r>
          </a:p>
          <a:p>
            <a:pPr indent="0">
              <a:lnSpc>
                <a:spcPct val="100000"/>
              </a:lnSpc>
            </a:pPr>
            <a:r>
              <a:rPr lang="en-US" sz="900" b="0">
                <a:latin typeface="Exo 2.0" panose="00000500000000000000" pitchFamily="50" charset="0"/>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of this document shall be deemed agreement with and consideration for the foregoing.</a:t>
            </a:r>
          </a:p>
          <a:p>
            <a:pPr indent="0">
              <a:lnSpc>
                <a:spcPct val="100000"/>
              </a:lnSpc>
            </a:pPr>
            <a:endParaRPr lang="en-US" sz="900" b="0">
              <a:latin typeface="Exo 2.0" panose="00000500000000000000" pitchFamily="50" charset="0"/>
              <a:sym typeface="Trebuchet MS" panose="020B0603020202020204" pitchFamily="34" charset="0"/>
            </a:endParaRPr>
          </a:p>
          <a:p>
            <a:pPr marL="0" marR="0" indent="0" algn="l" defTabSz="914377" rtl="0" eaLnBrk="1" fontAlgn="auto" latinLnBrk="0" hangingPunct="1">
              <a:lnSpc>
                <a:spcPct val="100000"/>
              </a:lnSpc>
              <a:spcBef>
                <a:spcPts val="0"/>
              </a:spcBef>
              <a:spcAft>
                <a:spcPts val="0"/>
              </a:spcAft>
              <a:buClrTx/>
              <a:buSzTx/>
              <a:buFontTx/>
              <a:buNone/>
              <a:tabLst/>
              <a:defRPr/>
            </a:pPr>
            <a:r>
              <a:rPr lang="en-US" sz="900" b="0">
                <a:latin typeface="Exo 2.0" panose="00000500000000000000" pitchFamily="50" charset="0"/>
                <a:sym typeface="Trebuchet MS" panose="020B0603020202020204" pitchFamily="34" charset="0"/>
              </a:rPr>
              <a:t>BCG does not provide fairness opinions or valuations of market transactions, and these materials should not be relied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latin typeface="Exo 2.0" panose="00000500000000000000" pitchFamily="50" charset="0"/>
                <a:sym typeface="Trebuchet MS" panose="020B0603020202020204" pitchFamily="34" charset="0"/>
              </a:rPr>
            </a:br>
            <a:r>
              <a:rPr lang="en-US" sz="900" b="0">
                <a:latin typeface="Exo 2.0" panose="00000500000000000000" pitchFamily="50" charset="0"/>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5" y="2973075"/>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a:gradFill>
                  <a:gsLst>
                    <a:gs pos="100000">
                      <a:schemeClr val="tx2"/>
                    </a:gs>
                    <a:gs pos="2000">
                      <a:schemeClr val="accent2"/>
                    </a:gs>
                  </a:gsLst>
                  <a:lin ang="2700000" scaled="0"/>
                </a:gradFill>
                <a:latin typeface="Exo 2.0" panose="00000500000000000000" pitchFamily="50" charset="0"/>
                <a:sym typeface="Trebuchet MS" panose="020B0603020202020204" pitchFamily="34" charset="0"/>
              </a:rPr>
              <a:t>Disclaimer</a:t>
            </a:r>
          </a:p>
        </p:txBody>
      </p:sp>
      <p:cxnSp>
        <p:nvCxnSpPr>
          <p:cNvPr id="9" name="Straight Connector 8"/>
          <p:cNvCxnSpPr/>
          <p:nvPr/>
        </p:nvCxnSpPr>
        <p:spPr>
          <a:xfrm>
            <a:off x="4367899" y="1630186"/>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10"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5907709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9" y="1589"/>
                        <a:ext cx="1587" cy="1587"/>
                      </a:xfrm>
                      <a:prstGeom prst="rect">
                        <a:avLst/>
                      </a:prstGeom>
                    </p:spPr>
                  </p:pic>
                </p:oleObj>
              </mc:Fallback>
            </mc:AlternateContent>
          </a:graphicData>
        </a:graphic>
      </p:graphicFrame>
      <p:pic>
        <p:nvPicPr>
          <p:cNvPr id="3" name="TitleAndEndImages">
            <a:extLst>
              <a:ext uri="{FF2B5EF4-FFF2-40B4-BE49-F238E27FC236}">
                <a16:creationId xmlns:a16="http://schemas.microsoft.com/office/drawing/2014/main" id="{3EB90ED2-7E4F-152F-11E9-EE81BFDE6033}"/>
              </a:ext>
            </a:extLst>
          </p:cNvPr>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15" name="TextBox 14"/>
          <p:cNvSpPr txBox="1"/>
          <p:nvPr/>
        </p:nvSpPr>
        <p:spPr bwMode="white">
          <a:xfrm>
            <a:off x="924981" y="5715178"/>
            <a:ext cx="840801" cy="170111"/>
          </a:xfrm>
          <a:prstGeom prst="rect">
            <a:avLst/>
          </a:prstGeom>
          <a:noFill/>
        </p:spPr>
        <p:txBody>
          <a:bodyPr wrap="none" lIns="0" tIns="0" rIns="0" bIns="0" rtlCol="0" anchor="b">
            <a:noAutofit/>
          </a:bodyPr>
          <a:lstStyle/>
          <a:p>
            <a:pPr>
              <a:lnSpc>
                <a:spcPct val="90000"/>
              </a:lnSpc>
              <a:spcAft>
                <a:spcPts val="600"/>
              </a:spcAft>
            </a:pPr>
            <a:r>
              <a:rPr lang="en-US" sz="1200">
                <a:solidFill>
                  <a:schemeClr val="bg1"/>
                </a:solidFill>
                <a:latin typeface="Exo 2.0" panose="00000500000000000000" pitchFamily="50" charset="0"/>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8" y="2969514"/>
            <a:ext cx="4033357" cy="842975"/>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sz="1400">
              <a:latin typeface="Exo 2.0" panose="00000500000000000000" pitchFamily="50" charset="0"/>
            </a:endParaRPr>
          </a:p>
        </p:txBody>
      </p:sp>
    </p:spTree>
    <p:extLst>
      <p:ext uri="{BB962C8B-B14F-4D97-AF65-F5344CB8AC3E}">
        <p14:creationId xmlns:p14="http://schemas.microsoft.com/office/powerpoint/2010/main" val="24919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solidFill>
                  <a:schemeClr val="tx1"/>
                </a:solidFill>
                <a:latin typeface="Exo 2.0" panose="00000500000000000000" pitchFamily="50" charset="0"/>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75757"/>
                </a:solidFill>
                <a:effectLst/>
                <a:uLnTx/>
                <a:uFillTx/>
                <a:latin typeface="Exo 2.0" panose="00000500000000000000" pitchFamily="50" charset="0"/>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400">
                  <a:latin typeface="Exo 2.0" panose="00000500000000000000" pitchFamily="50" charset="0"/>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schemeClr val="bg1"/>
                </a:solidFill>
                <a:latin typeface="Exo 2.0" panose="00000500000000000000" pitchFamily="50" charset="0"/>
              </a:endParaRPr>
            </a:p>
          </p:txBody>
        </p:sp>
        <p:sp>
          <p:nvSpPr>
            <p:cNvPr id="153" name="Footnote example"/>
            <p:cNvSpPr txBox="1"/>
            <p:nvPr/>
          </p:nvSpPr>
          <p:spPr>
            <a:xfrm>
              <a:off x="630000" y="6144442"/>
              <a:ext cx="9030915" cy="415498"/>
            </a:xfrm>
            <a:prstGeom prst="rect">
              <a:avLst/>
            </a:prstGeom>
            <a:noFill/>
          </p:spPr>
          <p:txBody>
            <a:bodyPr wrap="square" lIns="0" tIns="0" rIns="0" bIns="0" rtlCol="0" anchor="b">
              <a:spAutoFit/>
            </a:bodyPr>
            <a:lstStyle/>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1. </a:t>
              </a:r>
              <a:r>
                <a:rPr kumimoji="0" lang="en-US" sz="1000"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2. </a:t>
              </a:r>
              <a:r>
                <a:rPr kumimoji="0" lang="en-US" sz="1000" b="0" i="0" u="none" strike="noStrike" kern="1200" cap="none" spc="0" normalizeH="0" baseline="0" noProof="0" err="1">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xxxx</a:t>
              </a: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  3. List footnotes in numerical order. Footnote numbers are not bracketed. Use 10pt font</a:t>
              </a:r>
            </a:p>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Note: Do not put a period at the end of the note or the source</a:t>
              </a:r>
            </a:p>
            <a:p>
              <a:pPr marL="0" marR="0" lvl="0" indent="0" algn="l" defTabSz="91437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a:ln>
                    <a:noFill/>
                  </a:ln>
                  <a:solidFill>
                    <a:schemeClr val="bg1">
                      <a:lumMod val="50000"/>
                    </a:schemeClr>
                  </a:solidFill>
                  <a:effectLst/>
                  <a:uLnTx/>
                  <a:uFillTx/>
                  <a:latin typeface="Exo 2.0" panose="00000500000000000000" pitchFamily="50" charset="0"/>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56"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5360447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1" name="Rectangle 10"/>
          <p:cNvSpPr/>
          <p:nvPr userDrawn="1"/>
        </p:nvSpPr>
        <p:spPr bwMode="invGray">
          <a:xfrm>
            <a:off x="1388146" y="4691187"/>
            <a:ext cx="929337" cy="995875"/>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Exo 2.0" panose="00000500000000000000" pitchFamily="50" charset="0"/>
            </a:endParaRPr>
          </a:p>
        </p:txBody>
      </p:sp>
      <p:sp>
        <p:nvSpPr>
          <p:cNvPr id="12" name="Rectangle 11"/>
          <p:cNvSpPr/>
          <p:nvPr userDrawn="1">
            <p:custDataLst>
              <p:tags r:id="rId2"/>
            </p:custDataLst>
          </p:nvPr>
        </p:nvSpPr>
        <p:spPr>
          <a:xfrm>
            <a:off x="2509483"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Exo 2.0" panose="00000500000000000000" pitchFamily="50" charset="0"/>
            </a:endParaRPr>
          </a:p>
        </p:txBody>
      </p:sp>
      <p:sp>
        <p:nvSpPr>
          <p:cNvPr id="2" name="TextBox 1"/>
          <p:cNvSpPr txBox="1"/>
          <p:nvPr userDrawn="1"/>
        </p:nvSpPr>
        <p:spPr>
          <a:xfrm>
            <a:off x="630000" y="907201"/>
            <a:ext cx="3448800" cy="1220467"/>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a:solidFill>
                <a:schemeClr val="bg1"/>
              </a:solidFill>
              <a:latin typeface="Exo 2.0" panose="00000500000000000000" pitchFamily="50" charset="0"/>
            </a:endParaRPr>
          </a:p>
        </p:txBody>
      </p:sp>
      <p:sp>
        <p:nvSpPr>
          <p:cNvPr id="10" name="TextBox 1"/>
          <p:cNvSpPr txBox="1"/>
          <p:nvPr userDrawn="1"/>
        </p:nvSpPr>
        <p:spPr>
          <a:xfrm>
            <a:off x="1078467" y="1115416"/>
            <a:ext cx="2551148" cy="881780"/>
          </a:xfrm>
          <a:prstGeom prst="rect">
            <a:avLst/>
          </a:prstGeom>
          <a:noFill/>
        </p:spPr>
        <p:txBody>
          <a:bodyPr wrap="none" rtlCol="0">
            <a:spAutoFit/>
          </a:bodyPr>
          <a:lstStyle/>
          <a:p>
            <a:pPr algn="ctr" fontAlgn="auto">
              <a:lnSpc>
                <a:spcPct val="95000"/>
              </a:lnSpc>
              <a:spcBef>
                <a:spcPts val="0"/>
              </a:spcBef>
              <a:spcAft>
                <a:spcPts val="0"/>
              </a:spcAft>
            </a:pPr>
            <a:r>
              <a:rPr lang="en-US" sz="5400">
                <a:solidFill>
                  <a:schemeClr val="bg1"/>
                </a:solidFill>
                <a:latin typeface="Exo 2.0" panose="00000500000000000000" pitchFamily="50" charset="0"/>
              </a:rPr>
              <a:t>Agenda</a:t>
            </a:r>
          </a:p>
        </p:txBody>
      </p:sp>
    </p:spTree>
    <p:extLst>
      <p:ext uri="{BB962C8B-B14F-4D97-AF65-F5344CB8AC3E}">
        <p14:creationId xmlns:p14="http://schemas.microsoft.com/office/powerpoint/2010/main" val="1588257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Exo 2.0" panose="00000500000000000000" pitchFamily="50" charset="0"/>
            </a:endParaRPr>
          </a:p>
        </p:txBody>
      </p:sp>
    </p:spTree>
    <p:extLst>
      <p:ext uri="{BB962C8B-B14F-4D97-AF65-F5344CB8AC3E}">
        <p14:creationId xmlns:p14="http://schemas.microsoft.com/office/powerpoint/2010/main" val="4287188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0" name="Title 1"/>
          <p:cNvSpPr txBox="1">
            <a:spLocks/>
          </p:cNvSpPr>
          <p:nvPr userDrawn="1"/>
        </p:nvSpPr>
        <p:spPr>
          <a:xfrm>
            <a:off x="630001" y="622800"/>
            <a:ext cx="7189999"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400">
                <a:solidFill>
                  <a:schemeClr val="bg1"/>
                </a:solidFill>
                <a:latin typeface="Exo 2.0" panose="00000500000000000000" pitchFamily="50" charset="0"/>
              </a:rPr>
              <a:t>Agenda</a:t>
            </a:r>
          </a:p>
        </p:txBody>
      </p:sp>
      <p:cxnSp>
        <p:nvCxnSpPr>
          <p:cNvPr id="13" name="Straight Connector 12"/>
          <p:cNvCxnSpPr/>
          <p:nvPr userDrawn="1"/>
        </p:nvCxnSpPr>
        <p:spPr bwMode="white">
          <a:xfrm>
            <a:off x="618899"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779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726694615"/>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89"/>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6"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7" name="TextBox 16"/>
          <p:cNvSpPr txBox="1"/>
          <p:nvPr userDrawn="1"/>
        </p:nvSpPr>
        <p:spPr>
          <a:xfrm>
            <a:off x="630002" y="3207717"/>
            <a:ext cx="1547143" cy="443198"/>
          </a:xfrm>
          <a:prstGeom prst="rect">
            <a:avLst/>
          </a:prstGeom>
          <a:noFill/>
        </p:spPr>
        <p:txBody>
          <a:bodyPr wrap="square" lIns="0" tIns="0" rIns="0" bIns="0" rtlCol="0" anchor="t">
            <a:spAutoFit/>
          </a:bodyPr>
          <a:lstStyle/>
          <a:p>
            <a:pPr>
              <a:lnSpc>
                <a:spcPct val="90000"/>
              </a:lnSpc>
              <a:spcAft>
                <a:spcPts val="600"/>
              </a:spcAft>
            </a:pPr>
            <a:r>
              <a:rPr lang="en-US" sz="3200">
                <a:solidFill>
                  <a:schemeClr val="bg1"/>
                </a:solidFill>
                <a:latin typeface="Exo 2.0" panose="00000500000000000000" pitchFamily="50" charset="0"/>
              </a:rPr>
              <a:t>Agenda</a:t>
            </a:r>
          </a:p>
        </p:txBody>
      </p:sp>
    </p:spTree>
    <p:extLst>
      <p:ext uri="{BB962C8B-B14F-4D97-AF65-F5344CB8AC3E}">
        <p14:creationId xmlns:p14="http://schemas.microsoft.com/office/powerpoint/2010/main" val="2357876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9" y="1589"/>
                        <a:ext cx="1587" cy="1587"/>
                      </a:xfrm>
                      <a:prstGeom prst="rect">
                        <a:avLst/>
                      </a:prstGeom>
                    </p:spPr>
                  </p:pic>
                </p:oleObj>
              </mc:Fallback>
            </mc:AlternateContent>
          </a:graphicData>
        </a:graphic>
      </p:graphicFrame>
      <p:sp>
        <p:nvSpPr>
          <p:cNvPr id="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Rectangle 7"/>
          <p:cNvSpPr/>
          <p:nvPr userDrawn="1"/>
        </p:nvSpPr>
        <p:spPr bwMode="invGray">
          <a:xfrm>
            <a:off x="1388146" y="4691187"/>
            <a:ext cx="929337" cy="995875"/>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a:solidFill>
                <a:prstClr val="white"/>
              </a:solidFill>
              <a:latin typeface="Exo 2.0" panose="00000500000000000000" pitchFamily="50" charset="0"/>
            </a:endParaRPr>
          </a:p>
        </p:txBody>
      </p:sp>
      <p:sp>
        <p:nvSpPr>
          <p:cNvPr id="10" name="Rectangle 9"/>
          <p:cNvSpPr/>
          <p:nvPr userDrawn="1">
            <p:custDataLst>
              <p:tags r:id="rId2"/>
            </p:custDataLst>
          </p:nvPr>
        </p:nvSpPr>
        <p:spPr>
          <a:xfrm>
            <a:off x="2509483"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a:solidFill>
                <a:srgbClr val="FFFFFF"/>
              </a:solidFill>
              <a:latin typeface="Exo 2.0" panose="00000500000000000000" pitchFamily="50" charset="0"/>
            </a:endParaRPr>
          </a:p>
        </p:txBody>
      </p:sp>
      <p:sp>
        <p:nvSpPr>
          <p:cNvPr id="11" name="TextBox 10"/>
          <p:cNvSpPr txBox="1"/>
          <p:nvPr userDrawn="1"/>
        </p:nvSpPr>
        <p:spPr>
          <a:xfrm>
            <a:off x="630000" y="907199"/>
            <a:ext cx="3448800" cy="1220467"/>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a:solidFill>
                <a:schemeClr val="accent4"/>
              </a:solidFill>
              <a:latin typeface="Exo 2.0" panose="00000500000000000000" pitchFamily="50" charset="0"/>
            </a:endParaRPr>
          </a:p>
        </p:txBody>
      </p:sp>
      <p:sp>
        <p:nvSpPr>
          <p:cNvPr id="9" name="TextBox 1"/>
          <p:cNvSpPr txBox="1"/>
          <p:nvPr userDrawn="1"/>
        </p:nvSpPr>
        <p:spPr>
          <a:xfrm>
            <a:off x="1078467" y="1115416"/>
            <a:ext cx="2551148" cy="881780"/>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sz="5400">
                <a:latin typeface="Exo 2.0" panose="00000500000000000000" pitchFamily="50" charset="0"/>
              </a:rPr>
              <a:t>Agenda</a:t>
            </a:r>
          </a:p>
        </p:txBody>
      </p:sp>
    </p:spTree>
    <p:extLst>
      <p:ext uri="{BB962C8B-B14F-4D97-AF65-F5344CB8AC3E}">
        <p14:creationId xmlns:p14="http://schemas.microsoft.com/office/powerpoint/2010/main" val="9563119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7" name="Text Placeholder 9"/>
          <p:cNvSpPr>
            <a:spLocks noGrp="1"/>
          </p:cNvSpPr>
          <p:nvPr>
            <p:ph type="body" sz="quarter" idx="11" hasCustomPrompt="1"/>
          </p:nvPr>
        </p:nvSpPr>
        <p:spPr>
          <a:xfrm>
            <a:off x="374229"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5"/>
            <a:ext cx="7509933"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857725458"/>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a:solidFill>
                <a:prstClr val="white"/>
              </a:solidFill>
              <a:latin typeface="Exo 2.0" panose="00000500000000000000" pitchFamily="50" charset="0"/>
            </a:endParaRPr>
          </a:p>
        </p:txBody>
      </p:sp>
    </p:spTree>
    <p:extLst>
      <p:ext uri="{BB962C8B-B14F-4D97-AF65-F5344CB8AC3E}">
        <p14:creationId xmlns:p14="http://schemas.microsoft.com/office/powerpoint/2010/main" val="42344160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7" name="Title 1"/>
          <p:cNvSpPr txBox="1">
            <a:spLocks/>
          </p:cNvSpPr>
          <p:nvPr userDrawn="1"/>
        </p:nvSpPr>
        <p:spPr>
          <a:xfrm>
            <a:off x="630001" y="622800"/>
            <a:ext cx="7189999"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sz="3400">
                <a:solidFill>
                  <a:schemeClr val="accent4"/>
                </a:solidFill>
                <a:latin typeface="Exo 2.0" panose="00000500000000000000" pitchFamily="50" charset="0"/>
              </a:rPr>
              <a:t>Agenda</a:t>
            </a:r>
          </a:p>
        </p:txBody>
      </p:sp>
      <p:cxnSp>
        <p:nvCxnSpPr>
          <p:cNvPr id="9" name="Straight Connector 8"/>
          <p:cNvCxnSpPr/>
          <p:nvPr userDrawn="1"/>
        </p:nvCxnSpPr>
        <p:spPr bwMode="white">
          <a:xfrm>
            <a:off x="618899"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1327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90819743"/>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89"/>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26" name="Rectangle 25"/>
          <p:cNvSpPr/>
          <p:nvPr userDrawn="1"/>
        </p:nvSpPr>
        <p:spPr bwMode="ltGray">
          <a:xfrm>
            <a:off x="4080764"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0" name="TextBox 9"/>
          <p:cNvSpPr txBox="1"/>
          <p:nvPr userDrawn="1"/>
        </p:nvSpPr>
        <p:spPr>
          <a:xfrm>
            <a:off x="630002" y="3262146"/>
            <a:ext cx="1161047" cy="332399"/>
          </a:xfrm>
          <a:prstGeom prst="rect">
            <a:avLst/>
          </a:prstGeom>
          <a:noFill/>
        </p:spPr>
        <p:txBody>
          <a:bodyPr wrap="square" lIns="0" tIns="0" rIns="0" bIns="0" rtlCol="0" anchor="t">
            <a:spAutoFit/>
          </a:bodyPr>
          <a:lstStyle/>
          <a:p>
            <a:pPr>
              <a:lnSpc>
                <a:spcPct val="90000"/>
              </a:lnSpc>
              <a:spcAft>
                <a:spcPts val="600"/>
              </a:spcAft>
            </a:pPr>
            <a:r>
              <a:rPr lang="en-US" sz="2400">
                <a:solidFill>
                  <a:schemeClr val="bg1"/>
                </a:solidFill>
                <a:latin typeface="Exo 2.0" panose="00000500000000000000" pitchFamily="50" charset="0"/>
              </a:rPr>
              <a:t>Agenda</a:t>
            </a:r>
          </a:p>
        </p:txBody>
      </p:sp>
    </p:spTree>
    <p:extLst>
      <p:ext uri="{BB962C8B-B14F-4D97-AF65-F5344CB8AC3E}">
        <p14:creationId xmlns:p14="http://schemas.microsoft.com/office/powerpoint/2010/main" val="1849004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003304991"/>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20" name="TextBox 19"/>
          <p:cNvSpPr txBox="1"/>
          <p:nvPr userDrawn="1"/>
        </p:nvSpPr>
        <p:spPr>
          <a:xfrm>
            <a:off x="630000" y="2608552"/>
            <a:ext cx="2819400" cy="1700530"/>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a:solidFill>
                  <a:schemeClr val="tx2"/>
                </a:solidFill>
                <a:latin typeface="Exo 2.0" panose="00000500000000000000" pitchFamily="50" charset="0"/>
                <a:sym typeface="Trebuchet MS" panose="020B0603020202020204" pitchFamily="34" charset="0"/>
              </a:rPr>
              <a:t>Table of contents</a:t>
            </a:r>
          </a:p>
        </p:txBody>
      </p:sp>
      <p:sp>
        <p:nvSpPr>
          <p:cNvPr id="24"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7" y="3586748"/>
            <a:ext cx="1365251" cy="3382963"/>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2296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4_Título e Conteúdo">
    <p:spTree>
      <p:nvGrpSpPr>
        <p:cNvPr id="1" name=""/>
        <p:cNvGrpSpPr/>
        <p:nvPr/>
      </p:nvGrpSpPr>
      <p:grpSpPr>
        <a:xfrm>
          <a:off x="0" y="0"/>
          <a:ext cx="0" cy="0"/>
          <a:chOff x="0" y="0"/>
          <a:chExt cx="0" cy="0"/>
        </a:xfrm>
      </p:grpSpPr>
      <p:grpSp>
        <p:nvGrpSpPr>
          <p:cNvPr id="3" name="Agrupar 2">
            <a:extLst>
              <a:ext uri="{FF2B5EF4-FFF2-40B4-BE49-F238E27FC236}">
                <a16:creationId xmlns:a16="http://schemas.microsoft.com/office/drawing/2014/main" id="{16F2A889-4CC3-49D4-9159-7F3AF42E7793}"/>
              </a:ext>
            </a:extLst>
          </p:cNvPr>
          <p:cNvGrpSpPr/>
          <p:nvPr userDrawn="1"/>
        </p:nvGrpSpPr>
        <p:grpSpPr>
          <a:xfrm>
            <a:off x="-25399" y="-10986"/>
            <a:ext cx="6982785" cy="6868983"/>
            <a:chOff x="-165100" y="-10986"/>
            <a:chExt cx="6982785" cy="6868982"/>
          </a:xfrm>
        </p:grpSpPr>
        <p:pic>
          <p:nvPicPr>
            <p:cNvPr id="4" name="Imagem 3">
              <a:extLst>
                <a:ext uri="{FF2B5EF4-FFF2-40B4-BE49-F238E27FC236}">
                  <a16:creationId xmlns:a16="http://schemas.microsoft.com/office/drawing/2014/main" id="{32226B4D-79D2-4CA2-B469-1CF840EEC1D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Effect>
                        <a14:brightnessContrast bright="62000"/>
                      </a14:imgEffect>
                    </a14:imgLayer>
                  </a14:imgProps>
                </a:ext>
              </a:extLst>
            </a:blip>
            <a:stretch>
              <a:fillRect/>
            </a:stretch>
          </p:blipFill>
          <p:spPr>
            <a:xfrm flipH="1" flipV="1">
              <a:off x="2588585" y="-10986"/>
              <a:ext cx="4229100" cy="6868982"/>
            </a:xfrm>
            <a:prstGeom prst="rect">
              <a:avLst/>
            </a:prstGeom>
            <a:effectLst/>
          </p:spPr>
        </p:pic>
        <p:sp>
          <p:nvSpPr>
            <p:cNvPr id="5" name="Retângulo 4">
              <a:extLst>
                <a:ext uri="{FF2B5EF4-FFF2-40B4-BE49-F238E27FC236}">
                  <a16:creationId xmlns:a16="http://schemas.microsoft.com/office/drawing/2014/main" id="{C93BB1D0-183F-46BF-A16E-985D2DA2E1C9}"/>
                </a:ext>
              </a:extLst>
            </p:cNvPr>
            <p:cNvSpPr/>
            <p:nvPr/>
          </p:nvSpPr>
          <p:spPr>
            <a:xfrm flipV="1">
              <a:off x="-165100" y="-10986"/>
              <a:ext cx="3015137" cy="68689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grpSp>
    </p:spTree>
    <p:extLst>
      <p:ext uri="{BB962C8B-B14F-4D97-AF65-F5344CB8AC3E}">
        <p14:creationId xmlns:p14="http://schemas.microsoft.com/office/powerpoint/2010/main" val="86824528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Slide de Título">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BAAE8A54-0BDB-6CB1-9C27-812782A2356B}"/>
              </a:ext>
            </a:extLst>
          </p:cNvPr>
          <p:cNvSpPr/>
          <p:nvPr userDrawn="1"/>
        </p:nvSpPr>
        <p:spPr>
          <a:xfrm>
            <a:off x="4468484" y="6374922"/>
            <a:ext cx="3105509" cy="4830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spTree>
    <p:extLst>
      <p:ext uri="{BB962C8B-B14F-4D97-AF65-F5344CB8AC3E}">
        <p14:creationId xmlns:p14="http://schemas.microsoft.com/office/powerpoint/2010/main" val="409808939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Clean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291877"/>
      </p:ext>
    </p:extLst>
  </p:cSld>
  <p:clrMapOvr>
    <a:masterClrMapping/>
  </p:clrMapOvr>
  <p:transition spd="med"/>
  <p:extLst>
    <p:ext uri="{DCECCB84-F9BA-43D5-87BE-67443E8EF086}">
      <p15:sldGuideLst xmlns:p15="http://schemas.microsoft.com/office/powerpoint/2012/main">
        <p15:guide id="1" pos="340">
          <p15:clr>
            <a:srgbClr val="FBAE40"/>
          </p15:clr>
        </p15:guide>
        <p15:guide id="2" orient="horz" pos="340">
          <p15:clr>
            <a:srgbClr val="FBAE40"/>
          </p15:clr>
        </p15:guide>
        <p15:guide id="3" pos="5588">
          <p15:clr>
            <a:srgbClr val="FBAE40"/>
          </p15:clr>
        </p15:guide>
        <p15:guide id="4" pos="5416">
          <p15:clr>
            <a:srgbClr val="FBAE40"/>
          </p15:clr>
        </p15:guide>
        <p15:guide id="5" orient="horz" pos="168">
          <p15:clr>
            <a:srgbClr val="FBAE40"/>
          </p15:clr>
        </p15:guide>
        <p15:guide id="6" pos="168">
          <p15:clr>
            <a:srgbClr val="FBAE40"/>
          </p15:clr>
        </p15:guide>
        <p15:guide id="7" orient="horz" pos="3072">
          <p15:clr>
            <a:srgbClr val="FBAE40"/>
          </p15:clr>
        </p15:guide>
        <p15:guide id="8" orient="horz" pos="2903">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022474"/>
      </p:ext>
    </p:extLst>
  </p:cSld>
  <p:clrMapOvr>
    <a:masterClrMapping/>
  </p:clrMapOvr>
  <p:extLst>
    <p:ext uri="{DCECCB84-F9BA-43D5-87BE-67443E8EF086}">
      <p15:sldGuideLst xmlns:p15="http://schemas.microsoft.com/office/powerpoint/2012/main">
        <p15:guide id="1" orient="horz" pos="3110">
          <p15:clr>
            <a:srgbClr val="FBAE40"/>
          </p15:clr>
        </p15:guide>
        <p15:guide id="2" pos="553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3925648"/>
      </p:ext>
    </p:extLst>
  </p:cSld>
  <p:clrMapOvr>
    <a:masterClrMapping/>
  </p:clrMapOvr>
  <p:extLst>
    <p:ext uri="{DCECCB84-F9BA-43D5-87BE-67443E8EF086}">
      <p15:sldGuideLst xmlns:p15="http://schemas.microsoft.com/office/powerpoint/2012/main">
        <p15:guide id="1" orient="horz" pos="3110">
          <p15:clr>
            <a:srgbClr val="FBAE40"/>
          </p15:clr>
        </p15:guide>
        <p15:guide id="2" pos="5530">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66"/>
        <p:cNvGrpSpPr/>
        <p:nvPr/>
      </p:nvGrpSpPr>
      <p:grpSpPr>
        <a:xfrm>
          <a:off x="0" y="0"/>
          <a:ext cx="0" cy="0"/>
          <a:chOff x="0" y="0"/>
          <a:chExt cx="0" cy="0"/>
        </a:xfrm>
      </p:grpSpPr>
      <p:sp>
        <p:nvSpPr>
          <p:cNvPr id="67" name="Google Shape;67;p70"/>
          <p:cNvSpPr txBox="1"/>
          <p:nvPr/>
        </p:nvSpPr>
        <p:spPr>
          <a:xfrm>
            <a:off x="9448800" y="6557557"/>
            <a:ext cx="2743200" cy="304803"/>
          </a:xfrm>
          <a:prstGeom prst="rect">
            <a:avLst/>
          </a:prstGeom>
          <a:noFill/>
          <a:ln>
            <a:noFill/>
          </a:ln>
        </p:spPr>
        <p:txBody>
          <a:bodyPr spcFirstLastPara="1" wrap="square" lIns="91413" tIns="45694" rIns="91413" bIns="45694"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pt-BR" sz="1200" b="0" i="0" u="none" strike="noStrike" cap="none">
                <a:solidFill>
                  <a:srgbClr val="000000"/>
                </a:solidFill>
                <a:latin typeface="Exo 2.0" panose="00000500000000000000" pitchFamily="50" charset="0"/>
                <a:ea typeface="Nunito Sans"/>
                <a:cs typeface="Nunito Sans"/>
                <a:sym typeface="Nunito Sans"/>
              </a:rPr>
              <a:pPr marL="0" marR="0" lvl="0" indent="0" algn="r" rtl="0">
                <a:lnSpc>
                  <a:spcPct val="100000"/>
                </a:lnSpc>
                <a:spcBef>
                  <a:spcPts val="0"/>
                </a:spcBef>
                <a:spcAft>
                  <a:spcPts val="0"/>
                </a:spcAft>
                <a:buClr>
                  <a:srgbClr val="000000"/>
                </a:buClr>
                <a:buSzPts val="1200"/>
                <a:buFont typeface="Arial"/>
                <a:buNone/>
              </a:pPr>
              <a:t>‹nº›</a:t>
            </a:fld>
            <a:endParaRPr sz="1200" b="0" i="0" u="none" strike="noStrike" cap="none">
              <a:solidFill>
                <a:srgbClr val="000000"/>
              </a:solidFill>
              <a:latin typeface="Exo 2.0" panose="00000500000000000000" pitchFamily="50" charset="0"/>
              <a:ea typeface="Nunito Sans"/>
              <a:cs typeface="Nunito Sans"/>
              <a:sym typeface="Nunito Sans"/>
            </a:endParaRPr>
          </a:p>
        </p:txBody>
      </p:sp>
    </p:spTree>
    <p:extLst>
      <p:ext uri="{BB962C8B-B14F-4D97-AF65-F5344CB8AC3E}">
        <p14:creationId xmlns:p14="http://schemas.microsoft.com/office/powerpoint/2010/main" val="2154264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10" name="Text Placeholder 7"/>
          <p:cNvSpPr>
            <a:spLocks noGrp="1"/>
          </p:cNvSpPr>
          <p:nvPr>
            <p:ph type="body" sz="quarter" idx="10" hasCustomPrompt="1"/>
          </p:nvPr>
        </p:nvSpPr>
        <p:spPr>
          <a:xfrm>
            <a:off x="364069" y="1075267"/>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0"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7" y="6597353"/>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291134630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sldGuideLst>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68"/>
        <p:cNvGrpSpPr/>
        <p:nvPr/>
      </p:nvGrpSpPr>
      <p:grpSpPr>
        <a:xfrm>
          <a:off x="0" y="0"/>
          <a:ext cx="0" cy="0"/>
          <a:chOff x="0" y="0"/>
          <a:chExt cx="0" cy="0"/>
        </a:xfrm>
      </p:grpSpPr>
    </p:spTree>
    <p:extLst>
      <p:ext uri="{BB962C8B-B14F-4D97-AF65-F5344CB8AC3E}">
        <p14:creationId xmlns:p14="http://schemas.microsoft.com/office/powerpoint/2010/main" val="1451841822"/>
      </p:ext>
    </p:extLst>
  </p:cSld>
  <p:clrMapOvr>
    <a:masterClrMapping/>
  </p:clrMapOvr>
  <p:extLst>
    <p:ext uri="{DCECCB84-F9BA-43D5-87BE-67443E8EF086}">
      <p15:sldGuideLst xmlns:p15="http://schemas.microsoft.com/office/powerpoint/2012/main">
        <p15:guide id="1" pos="208">
          <p15:clr>
            <a:srgbClr val="CCCCCC"/>
          </p15:clr>
        </p15:guide>
        <p15:guide id="2" pos="7472">
          <p15:clr>
            <a:srgbClr val="CCCCCC"/>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matchingName="Em Branco" type="blank">
  <p:cSld name="Em Branco">
    <p:spTree>
      <p:nvGrpSpPr>
        <p:cNvPr id="1" name="Shape 868"/>
        <p:cNvGrpSpPr/>
        <p:nvPr/>
      </p:nvGrpSpPr>
      <p:grpSpPr>
        <a:xfrm>
          <a:off x="0" y="0"/>
          <a:ext cx="0" cy="0"/>
          <a:chOff x="0" y="0"/>
          <a:chExt cx="0" cy="0"/>
        </a:xfrm>
      </p:grpSpPr>
      <p:sp>
        <p:nvSpPr>
          <p:cNvPr id="869" name="Google Shape;869;g1e0be50cdef_0_412"/>
          <p:cNvSpPr txBox="1">
            <a:spLocks noGrp="1"/>
          </p:cNvSpPr>
          <p:nvPr>
            <p:ph type="ftr" idx="11"/>
          </p:nvPr>
        </p:nvSpPr>
        <p:spPr>
          <a:xfrm>
            <a:off x="4038601" y="6356353"/>
            <a:ext cx="4114800" cy="30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200"/>
              </a:spcBef>
              <a:spcAft>
                <a:spcPts val="0"/>
              </a:spcAft>
              <a:buClr>
                <a:schemeClr val="dk1"/>
              </a:buClr>
              <a:buSzPts val="1600"/>
              <a:buFont typeface="Nunito Sans"/>
              <a:buChar char="•"/>
              <a:defRPr sz="1600" b="0" i="0" u="none" strike="noStrike" cap="none">
                <a:solidFill>
                  <a:schemeClr val="dk1"/>
                </a:solidFill>
                <a:latin typeface="Exo 2.0" panose="00000500000000000000" pitchFamily="50" charset="0"/>
                <a:ea typeface="Exo 2.0" panose="00000500000000000000" pitchFamily="50" charset="0"/>
                <a:cs typeface="Exo 2.0" panose="00000500000000000000" pitchFamily="50" charset="0"/>
                <a:sym typeface="Nunito Sans"/>
              </a:defRPr>
            </a:lvl1pPr>
            <a:lvl2pPr marR="0" lvl="1" algn="l" rtl="0">
              <a:lnSpc>
                <a:spcPct val="100000"/>
              </a:lnSpc>
              <a:spcBef>
                <a:spcPts val="6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2pPr>
            <a:lvl3pPr marR="0" lvl="2" algn="l" rtl="0">
              <a:lnSpc>
                <a:spcPct val="100000"/>
              </a:lnSpc>
              <a:spcBef>
                <a:spcPts val="600"/>
              </a:spcBef>
              <a:spcAft>
                <a:spcPts val="0"/>
              </a:spcAft>
              <a:buClr>
                <a:schemeClr val="dk1"/>
              </a:buClr>
              <a:buSzPts val="1400"/>
              <a:buFont typeface="Nunito Sans"/>
              <a:buChar char="&gt;"/>
              <a:defRPr sz="1400" b="0" i="0" u="none" strike="noStrike" cap="none">
                <a:solidFill>
                  <a:schemeClr val="dk1"/>
                </a:solidFill>
                <a:latin typeface="Nunito Sans"/>
                <a:ea typeface="Nunito Sans"/>
                <a:cs typeface="Nunito Sans"/>
                <a:sym typeface="Nunito Sans"/>
              </a:defRPr>
            </a:lvl3pPr>
            <a:lvl4pPr marR="0" lvl="3" algn="l" rtl="0">
              <a:lnSpc>
                <a:spcPct val="100000"/>
              </a:lnSpc>
              <a:spcBef>
                <a:spcPts val="600"/>
              </a:spcBef>
              <a:spcAft>
                <a:spcPts val="0"/>
              </a:spcAft>
              <a:buClr>
                <a:schemeClr val="dk1"/>
              </a:buClr>
              <a:buSzPts val="1400"/>
              <a:buFont typeface="Nunito Sans"/>
              <a:buChar char="–"/>
              <a:defRPr sz="1400" b="0" i="0" u="none" strike="noStrike" cap="none">
                <a:solidFill>
                  <a:schemeClr val="dk1"/>
                </a:solidFill>
                <a:latin typeface="Nunito Sans"/>
                <a:ea typeface="Nunito Sans"/>
                <a:cs typeface="Nunito Sans"/>
                <a:sym typeface="Nunito Sans"/>
              </a:defRPr>
            </a:lvl4pPr>
            <a:lvl5pPr marR="0" lvl="4" algn="l" rtl="0">
              <a:lnSpc>
                <a:spcPct val="100000"/>
              </a:lnSpc>
              <a:spcBef>
                <a:spcPts val="600"/>
              </a:spcBef>
              <a:spcAft>
                <a:spcPts val="0"/>
              </a:spcAft>
              <a:buClr>
                <a:schemeClr val="dk1"/>
              </a:buClr>
              <a:buSzPts val="1400"/>
              <a:buFont typeface="Nunito Sans"/>
              <a:buChar char="&gt;"/>
              <a:defRPr sz="1400" b="0" i="0" u="none" strike="noStrike" cap="none">
                <a:solidFill>
                  <a:schemeClr val="dk1"/>
                </a:solidFill>
                <a:latin typeface="Nunito Sans"/>
                <a:ea typeface="Nunito Sans"/>
                <a:cs typeface="Nunito Sans"/>
                <a:sym typeface="Nunito Sans"/>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Nunito Sans"/>
                <a:ea typeface="Nunito Sans"/>
                <a:cs typeface="Nunito Sans"/>
                <a:sym typeface="Nunito Sans"/>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Nunito Sans"/>
                <a:ea typeface="Nunito Sans"/>
                <a:cs typeface="Nunito Sans"/>
                <a:sym typeface="Nunito Sans"/>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Nunito Sans"/>
                <a:ea typeface="Nunito Sans"/>
                <a:cs typeface="Nunito Sans"/>
                <a:sym typeface="Nunito Sans"/>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Nunito Sans"/>
                <a:ea typeface="Nunito Sans"/>
                <a:cs typeface="Nunito Sans"/>
                <a:sym typeface="Nunito Sans"/>
              </a:defRPr>
            </a:lvl9pPr>
          </a:lstStyle>
          <a:p>
            <a:endParaRPr lang="pt-BR"/>
          </a:p>
        </p:txBody>
      </p:sp>
    </p:spTree>
    <p:extLst>
      <p:ext uri="{BB962C8B-B14F-4D97-AF65-F5344CB8AC3E}">
        <p14:creationId xmlns:p14="http://schemas.microsoft.com/office/powerpoint/2010/main" val="2879791324"/>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matchingName="Slide de Título" type="title">
  <p:cSld name="Slide de Título">
    <p:spTree>
      <p:nvGrpSpPr>
        <p:cNvPr id="1" name="Shape 616"/>
        <p:cNvGrpSpPr/>
        <p:nvPr/>
      </p:nvGrpSpPr>
      <p:grpSpPr>
        <a:xfrm>
          <a:off x="0" y="0"/>
          <a:ext cx="0" cy="0"/>
          <a:chOff x="0" y="0"/>
          <a:chExt cx="0" cy="0"/>
        </a:xfrm>
      </p:grpSpPr>
      <p:sp>
        <p:nvSpPr>
          <p:cNvPr id="617" name="Google Shape;617;p95"/>
          <p:cNvSpPr txBox="1">
            <a:spLocks noGrp="1"/>
          </p:cNvSpPr>
          <p:nvPr>
            <p:ph type="ctrTitle"/>
          </p:nvPr>
        </p:nvSpPr>
        <p:spPr>
          <a:xfrm>
            <a:off x="1524000" y="1122364"/>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5999">
                <a:latin typeface="Exo 2.0" panose="00000500000000000000" pitchFamily="50"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8" name="Google Shape;618;p9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atin typeface="Exo 2.0" panose="00000500000000000000" pitchFamily="50"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619" name="Google Shape;619;p95"/>
          <p:cNvSpPr txBox="1">
            <a:spLocks noGrp="1"/>
          </p:cNvSpPr>
          <p:nvPr>
            <p:ph type="dt" idx="10"/>
          </p:nvPr>
        </p:nvSpPr>
        <p:spPr>
          <a:xfrm>
            <a:off x="838201" y="6356351"/>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1200"/>
              </a:spcBef>
              <a:spcAft>
                <a:spcPts val="0"/>
              </a:spcAft>
              <a:buClr>
                <a:srgbClr val="888888"/>
              </a:buClr>
              <a:buSzPts val="1800"/>
              <a:buChar char="•"/>
              <a:defRPr>
                <a:latin typeface="Exo 2.0" panose="00000500000000000000" pitchFamily="50" charset="0"/>
              </a:defRPr>
            </a:lvl1pPr>
            <a:lvl2pPr lvl="1" algn="l">
              <a:lnSpc>
                <a:spcPct val="100000"/>
              </a:lnSpc>
              <a:spcBef>
                <a:spcPts val="600"/>
              </a:spcBef>
              <a:spcAft>
                <a:spcPts val="0"/>
              </a:spcAft>
              <a:buClr>
                <a:schemeClr val="dk1"/>
              </a:buClr>
              <a:buSzPts val="1800"/>
              <a:buChar char="–"/>
              <a:defRPr/>
            </a:lvl2pPr>
            <a:lvl3pPr lvl="2" algn="l">
              <a:lnSpc>
                <a:spcPct val="100000"/>
              </a:lnSpc>
              <a:spcBef>
                <a:spcPts val="600"/>
              </a:spcBef>
              <a:spcAft>
                <a:spcPts val="0"/>
              </a:spcAft>
              <a:buClr>
                <a:schemeClr val="dk1"/>
              </a:buClr>
              <a:buSzPts val="1800"/>
              <a:buChar char="&gt;"/>
              <a:defRPr/>
            </a:lvl3pPr>
            <a:lvl4pPr lvl="3" algn="l">
              <a:lnSpc>
                <a:spcPct val="100000"/>
              </a:lnSpc>
              <a:spcBef>
                <a:spcPts val="600"/>
              </a:spcBef>
              <a:spcAft>
                <a:spcPts val="0"/>
              </a:spcAft>
              <a:buClr>
                <a:schemeClr val="dk1"/>
              </a:buClr>
              <a:buSzPts val="1800"/>
              <a:buChar char="–"/>
              <a:defRPr/>
            </a:lvl4pPr>
            <a:lvl5pPr lvl="4" algn="l">
              <a:lnSpc>
                <a:spcPct val="100000"/>
              </a:lnSpc>
              <a:spcBef>
                <a:spcPts val="600"/>
              </a:spcBef>
              <a:spcAft>
                <a:spcPts val="0"/>
              </a:spcAft>
              <a:buClr>
                <a:schemeClr val="dk1"/>
              </a:buClr>
              <a:buSzPts val="1800"/>
              <a:buChar char="&gt;"/>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pt-BR"/>
          </a:p>
        </p:txBody>
      </p:sp>
      <p:sp>
        <p:nvSpPr>
          <p:cNvPr id="620" name="Google Shape;620;p95"/>
          <p:cNvSpPr txBox="1">
            <a:spLocks noGrp="1"/>
          </p:cNvSpPr>
          <p:nvPr>
            <p:ph type="ftr" idx="11"/>
          </p:nvPr>
        </p:nvSpPr>
        <p:spPr>
          <a:xfrm>
            <a:off x="4038601" y="635635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1200"/>
              </a:spcBef>
              <a:spcAft>
                <a:spcPts val="0"/>
              </a:spcAft>
              <a:buClr>
                <a:srgbClr val="888888"/>
              </a:buClr>
              <a:buSzPts val="1800"/>
              <a:buChar char="•"/>
              <a:defRPr>
                <a:latin typeface="Exo 2.0" panose="00000500000000000000" pitchFamily="50" charset="0"/>
              </a:defRPr>
            </a:lvl1pPr>
            <a:lvl2pPr lvl="1" algn="l">
              <a:lnSpc>
                <a:spcPct val="100000"/>
              </a:lnSpc>
              <a:spcBef>
                <a:spcPts val="600"/>
              </a:spcBef>
              <a:spcAft>
                <a:spcPts val="0"/>
              </a:spcAft>
              <a:buClr>
                <a:schemeClr val="dk1"/>
              </a:buClr>
              <a:buSzPts val="1800"/>
              <a:buChar char="–"/>
              <a:defRPr/>
            </a:lvl2pPr>
            <a:lvl3pPr lvl="2" algn="l">
              <a:lnSpc>
                <a:spcPct val="100000"/>
              </a:lnSpc>
              <a:spcBef>
                <a:spcPts val="600"/>
              </a:spcBef>
              <a:spcAft>
                <a:spcPts val="0"/>
              </a:spcAft>
              <a:buClr>
                <a:schemeClr val="dk1"/>
              </a:buClr>
              <a:buSzPts val="1800"/>
              <a:buChar char="&gt;"/>
              <a:defRPr/>
            </a:lvl3pPr>
            <a:lvl4pPr lvl="3" algn="l">
              <a:lnSpc>
                <a:spcPct val="100000"/>
              </a:lnSpc>
              <a:spcBef>
                <a:spcPts val="600"/>
              </a:spcBef>
              <a:spcAft>
                <a:spcPts val="0"/>
              </a:spcAft>
              <a:buClr>
                <a:schemeClr val="dk1"/>
              </a:buClr>
              <a:buSzPts val="1800"/>
              <a:buChar char="–"/>
              <a:defRPr/>
            </a:lvl4pPr>
            <a:lvl5pPr lvl="4" algn="l">
              <a:lnSpc>
                <a:spcPct val="100000"/>
              </a:lnSpc>
              <a:spcBef>
                <a:spcPts val="600"/>
              </a:spcBef>
              <a:spcAft>
                <a:spcPts val="0"/>
              </a:spcAft>
              <a:buClr>
                <a:schemeClr val="dk1"/>
              </a:buClr>
              <a:buSzPts val="1800"/>
              <a:buChar char="&gt;"/>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lang="pt-BR"/>
          </a:p>
        </p:txBody>
      </p:sp>
      <p:sp>
        <p:nvSpPr>
          <p:cNvPr id="621" name="Google Shape;621;p95"/>
          <p:cNvSpPr txBox="1">
            <a:spLocks noGrp="1"/>
          </p:cNvSpPr>
          <p:nvPr>
            <p:ph type="sldNum" idx="12"/>
          </p:nvPr>
        </p:nvSpPr>
        <p:spPr>
          <a:xfrm>
            <a:off x="8610600" y="6356351"/>
            <a:ext cx="2743200" cy="365125"/>
          </a:xfrm>
          <a:prstGeom prst="rect">
            <a:avLst/>
          </a:prstGeom>
          <a:noFill/>
          <a:ln>
            <a:noFill/>
          </a:ln>
        </p:spPr>
        <p:txBody>
          <a:bodyPr spcFirstLastPara="1" wrap="square" lIns="91425" tIns="45700" rIns="91425" bIns="45700" anchor="ctr" anchorCtr="0">
            <a:noAutofit/>
          </a:bodyPr>
          <a:lstStyle>
            <a:lvl1pPr marL="177763" marR="0" lvl="0"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Exo 2.0" panose="00000500000000000000" pitchFamily="50" charset="0"/>
                <a:ea typeface="Calibri"/>
                <a:cs typeface="Calibri"/>
                <a:sym typeface="Calibri"/>
              </a:defRPr>
            </a:lvl1pPr>
            <a:lvl2pPr marL="177763" marR="0" lvl="1"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177763" marR="0" lvl="2"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177763" marR="0" lvl="3"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177763" marR="0" lvl="4"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177763" marR="0" lvl="5"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177763" marR="0" lvl="6"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177763" marR="0" lvl="7"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177763" marR="0" lvl="8" indent="-101579" algn="r">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indent="-177763">
              <a:buFont typeface="Calibri"/>
              <a:buChar char="●"/>
            </a:pPr>
            <a:fld id="{00000000-1234-1234-1234-123412341234}" type="slidenum">
              <a:rPr lang="pt-BR" smtClean="0"/>
              <a:pPr indent="-177763">
                <a:buFont typeface="Calibri"/>
                <a:buChar char="●"/>
              </a:pPr>
              <a:t>‹nº›</a:t>
            </a:fld>
            <a:endParaRPr lang="pt-BR"/>
          </a:p>
        </p:txBody>
      </p:sp>
    </p:spTree>
    <p:extLst>
      <p:ext uri="{BB962C8B-B14F-4D97-AF65-F5344CB8AC3E}">
        <p14:creationId xmlns:p14="http://schemas.microsoft.com/office/powerpoint/2010/main" val="137732223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94"/>
        <p:cNvGrpSpPr/>
        <p:nvPr/>
      </p:nvGrpSpPr>
      <p:grpSpPr>
        <a:xfrm>
          <a:off x="0" y="0"/>
          <a:ext cx="0" cy="0"/>
          <a:chOff x="0" y="0"/>
          <a:chExt cx="0" cy="0"/>
        </a:xfrm>
      </p:grpSpPr>
    </p:spTree>
    <p:extLst>
      <p:ext uri="{BB962C8B-B14F-4D97-AF65-F5344CB8AC3E}">
        <p14:creationId xmlns:p14="http://schemas.microsoft.com/office/powerpoint/2010/main" val="98820654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matchingName="1_Slide de Título">
  <p:cSld name="1_Slide de Título">
    <p:spTree>
      <p:nvGrpSpPr>
        <p:cNvPr id="1" name="Shape 537"/>
        <p:cNvGrpSpPr/>
        <p:nvPr/>
      </p:nvGrpSpPr>
      <p:grpSpPr>
        <a:xfrm>
          <a:off x="0" y="0"/>
          <a:ext cx="0" cy="0"/>
          <a:chOff x="0" y="0"/>
          <a:chExt cx="0" cy="0"/>
        </a:xfrm>
      </p:grpSpPr>
      <p:sp>
        <p:nvSpPr>
          <p:cNvPr id="538" name="Google Shape;538;p92"/>
          <p:cNvSpPr/>
          <p:nvPr/>
        </p:nvSpPr>
        <p:spPr>
          <a:xfrm>
            <a:off x="4711960" y="6391470"/>
            <a:ext cx="3097763" cy="466531"/>
          </a:xfrm>
          <a:prstGeom prst="rect">
            <a:avLst/>
          </a:prstGeom>
          <a:solidFill>
            <a:schemeClr val="lt1"/>
          </a:solidFill>
          <a:ln>
            <a:noFill/>
          </a:ln>
        </p:spPr>
        <p:txBody>
          <a:bodyPr spcFirstLastPara="1" wrap="square" lIns="91413" tIns="45694" rIns="91413" bIns="45694" anchor="ctr" anchorCtr="0">
            <a:noAutofit/>
          </a:bodyPr>
          <a:lstStyle/>
          <a:p>
            <a:pPr marL="177763" marR="0" lvl="0" indent="-76184" algn="ctr" defTabSz="949902" rtl="0" eaLnBrk="1" fontAlgn="auto" latinLnBrk="0" hangingPunct="1">
              <a:lnSpc>
                <a:spcPct val="100000"/>
              </a:lnSpc>
              <a:spcBef>
                <a:spcPts val="0"/>
              </a:spcBef>
              <a:spcAft>
                <a:spcPts val="0"/>
              </a:spcAft>
              <a:buClr>
                <a:prstClr val="black"/>
              </a:buClr>
              <a:buSzPts val="1600"/>
              <a:buFont typeface="Calibri"/>
              <a:buNone/>
              <a:tabLst/>
              <a:defRPr/>
            </a:pPr>
            <a:endParaRPr kumimoji="0" sz="1600" b="0" i="0" u="none" strike="noStrike" kern="1200" cap="none" spc="0" normalizeH="0" baseline="0" noProof="0">
              <a:ln>
                <a:noFill/>
              </a:ln>
              <a:solidFill>
                <a:prstClr val="white"/>
              </a:solidFill>
              <a:effectLst/>
              <a:uLnTx/>
              <a:uFillTx/>
              <a:latin typeface="Exo 2.0" panose="00000500000000000000" pitchFamily="50" charset="0"/>
              <a:ea typeface="Calibri"/>
              <a:cs typeface="Calibri"/>
              <a:sym typeface="Calibri"/>
            </a:endParaRPr>
          </a:p>
        </p:txBody>
      </p:sp>
    </p:spTree>
    <p:extLst>
      <p:ext uri="{BB962C8B-B14F-4D97-AF65-F5344CB8AC3E}">
        <p14:creationId xmlns:p14="http://schemas.microsoft.com/office/powerpoint/2010/main" val="141244025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obj">
  <p:cSld name="2_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1D829A-B41A-43F3-8530-20DD266D0725}"/>
              </a:ext>
            </a:extLst>
          </p:cNvPr>
          <p:cNvSpPr>
            <a:spLocks noGrp="1"/>
          </p:cNvSpPr>
          <p:nvPr>
            <p:ph type="title"/>
          </p:nvPr>
        </p:nvSpPr>
        <p:spPr/>
        <p:txBody>
          <a:bodyPr/>
          <a:lstStyle>
            <a:lvl1pPr>
              <a:defRPr>
                <a:latin typeface="Exo 2.0" panose="00000500000000000000" pitchFamily="50" charset="0"/>
              </a:defRPr>
            </a:lvl1pPr>
          </a:lstStyle>
          <a:p>
            <a:r>
              <a:rPr lang="pt-BR"/>
              <a:t>Clique para editar o título Mestre</a:t>
            </a:r>
          </a:p>
        </p:txBody>
      </p:sp>
      <p:sp>
        <p:nvSpPr>
          <p:cNvPr id="3" name="Espaço Reservado para Conteúdo 2">
            <a:extLst>
              <a:ext uri="{FF2B5EF4-FFF2-40B4-BE49-F238E27FC236}">
                <a16:creationId xmlns:a16="http://schemas.microsoft.com/office/drawing/2014/main" id="{DE39C1C4-4F74-46EC-916C-0D538179DECA}"/>
              </a:ext>
            </a:extLst>
          </p:cNvPr>
          <p:cNvSpPr>
            <a:spLocks noGrp="1"/>
          </p:cNvSpPr>
          <p:nvPr>
            <p:ph idx="1"/>
          </p:nvPr>
        </p:nvSpPr>
        <p:spPr/>
        <p:txBody>
          <a:bodyPr/>
          <a:lstStyle>
            <a:lvl1pPr>
              <a:defRPr>
                <a:latin typeface="Exo 2.0" panose="00000500000000000000" pitchFamily="50" charset="0"/>
              </a:defRPr>
            </a:lvl1pPr>
            <a:lvl2pPr>
              <a:defRPr>
                <a:latin typeface="Exo 2.0" panose="00000500000000000000" pitchFamily="50" charset="0"/>
              </a:defRPr>
            </a:lvl2pPr>
            <a:lvl3pPr>
              <a:defRPr>
                <a:latin typeface="Exo 2.0" panose="00000500000000000000" pitchFamily="50" charset="0"/>
              </a:defRPr>
            </a:lvl3pPr>
            <a:lvl4pPr>
              <a:defRPr>
                <a:latin typeface="Exo 2.0" panose="00000500000000000000" pitchFamily="50" charset="0"/>
              </a:defRPr>
            </a:lvl4pPr>
            <a:lvl5pPr>
              <a:defRPr>
                <a:latin typeface="Exo 2.0" panose="00000500000000000000" pitchFamily="50"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C21E77-FC40-452A-A9A5-D6343E1CA376}"/>
              </a:ext>
            </a:extLst>
          </p:cNvPr>
          <p:cNvSpPr>
            <a:spLocks noGrp="1"/>
          </p:cNvSpPr>
          <p:nvPr>
            <p:ph type="dt" sz="half" idx="10"/>
          </p:nvPr>
        </p:nvSpPr>
        <p:spPr/>
        <p:txBody>
          <a:bodyPr/>
          <a:lstStyle>
            <a:lvl1pPr>
              <a:defRPr>
                <a:latin typeface="Exo 2.0" panose="00000500000000000000" pitchFamily="50" charset="0"/>
              </a:defRPr>
            </a:lvl1pPr>
          </a:lstStyle>
          <a:p>
            <a:fld id="{75EFB382-D790-4892-9946-EDF1C2A52B39}" type="datetimeFigureOut">
              <a:rPr lang="pt-BR" smtClean="0"/>
              <a:pPr/>
              <a:t>28/07/2025</a:t>
            </a:fld>
            <a:endParaRPr lang="pt-BR"/>
          </a:p>
        </p:txBody>
      </p:sp>
      <p:sp>
        <p:nvSpPr>
          <p:cNvPr id="5" name="Espaço Reservado para Rodapé 4">
            <a:extLst>
              <a:ext uri="{FF2B5EF4-FFF2-40B4-BE49-F238E27FC236}">
                <a16:creationId xmlns:a16="http://schemas.microsoft.com/office/drawing/2014/main" id="{F2F32C35-A4CE-4C60-8E8D-85B042C6557F}"/>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1464A50E-71B4-407F-B522-5532158FA94B}"/>
              </a:ext>
            </a:extLst>
          </p:cNvPr>
          <p:cNvSpPr>
            <a:spLocks noGrp="1"/>
          </p:cNvSpPr>
          <p:nvPr>
            <p:ph type="sldNum" sz="quarter" idx="12"/>
          </p:nvPr>
        </p:nvSpPr>
        <p:spPr/>
        <p:txBody>
          <a:bodyPr/>
          <a:lstStyle>
            <a:lvl1pPr>
              <a:defRPr>
                <a:latin typeface="Exo 2.0" panose="00000500000000000000" pitchFamily="50" charset="0"/>
              </a:defRPr>
            </a:lvl1pPr>
          </a:lstStyle>
          <a:p>
            <a:fld id="{547562BA-C7BD-4904-B589-5474FBBBAC66}" type="slidenum">
              <a:rPr lang="pt-BR" smtClean="0"/>
              <a:pPr/>
              <a:t>‹nº›</a:t>
            </a:fld>
            <a:endParaRPr lang="pt-BR"/>
          </a:p>
        </p:txBody>
      </p:sp>
    </p:spTree>
    <p:extLst>
      <p:ext uri="{BB962C8B-B14F-4D97-AF65-F5344CB8AC3E}">
        <p14:creationId xmlns:p14="http://schemas.microsoft.com/office/powerpoint/2010/main" val="136833754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latin typeface="Exo 2.0" panose="00000500000000000000" pitchFamily="50" charset="0"/>
                <a:cs typeface="Arial" panose="020B0604020202020204" pitchFamily="34" charset="0"/>
              </a:defRPr>
            </a:lvl1pPr>
          </a:lstStyle>
          <a:p>
            <a:r>
              <a:rPr lang="en-US"/>
              <a:t>Click to edit Master title style</a:t>
            </a:r>
          </a:p>
        </p:txBody>
      </p:sp>
      <p:sp>
        <p:nvSpPr>
          <p:cNvPr id="3" name="btfpLayoutConfig" hidden="1"/>
          <p:cNvSpPr txBox="1"/>
          <p:nvPr userDrawn="1"/>
        </p:nvSpPr>
        <p:spPr bwMode="gray">
          <a:xfrm>
            <a:off x="-11746" y="12701"/>
            <a:ext cx="457424"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latin typeface="Exo 2.0" panose="00000500000000000000" pitchFamily="50" charset="0"/>
              </a:rPr>
              <a:t>overall_0_132116389355806827 columns_1_132116389355806827 </a:t>
            </a:r>
          </a:p>
        </p:txBody>
      </p:sp>
    </p:spTree>
    <p:extLst>
      <p:ext uri="{BB962C8B-B14F-4D97-AF65-F5344CB8AC3E}">
        <p14:creationId xmlns:p14="http://schemas.microsoft.com/office/powerpoint/2010/main" val="2303310087"/>
      </p:ext>
    </p:extLst>
  </p:cSld>
  <p:clrMapOvr>
    <a:masterClrMapping/>
  </p:clrMapOvr>
  <p:extLst>
    <p:ext uri="{DCECCB84-F9BA-43D5-87BE-67443E8EF086}">
      <p15:sldGuideLst xmlns:p15="http://schemas.microsoft.com/office/powerpoint/2012/main">
        <p15:guide id="1" pos="208">
          <p15:clr>
            <a:srgbClr val="CCCCCC"/>
          </p15:clr>
        </p15:guide>
        <p15:guide id="2" pos="7472">
          <p15:clr>
            <a:srgbClr val="CCCCC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7" name="Text Placeholder 9"/>
          <p:cNvSpPr>
            <a:spLocks noGrp="1"/>
          </p:cNvSpPr>
          <p:nvPr>
            <p:ph type="body" sz="quarter" idx="11" hasCustomPrompt="1"/>
          </p:nvPr>
        </p:nvSpPr>
        <p:spPr>
          <a:xfrm>
            <a:off x="374229"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7"/>
            <a:ext cx="7509933"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977963642"/>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8" y="356659"/>
            <a:ext cx="907301" cy="6142759"/>
          </a:xfrm>
          <a:prstGeom prst="rect">
            <a:avLst/>
          </a:prstGeom>
        </p:spPr>
      </p:pic>
      <p:sp>
        <p:nvSpPr>
          <p:cNvPr id="8" name="Text Placeholder 7"/>
          <p:cNvSpPr>
            <a:spLocks noGrp="1"/>
          </p:cNvSpPr>
          <p:nvPr>
            <p:ph type="body" sz="quarter" idx="10" hasCustomPrompt="1"/>
          </p:nvPr>
        </p:nvSpPr>
        <p:spPr>
          <a:xfrm>
            <a:off x="1679508" y="709084"/>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930794148"/>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3" cy="3054056"/>
          </a:xfrm>
          <a:prstGeom prst="rect">
            <a:avLst/>
          </a:prstGeom>
        </p:spPr>
      </p:pic>
      <p:sp>
        <p:nvSpPr>
          <p:cNvPr id="8" name="Text Placeholder 7"/>
          <p:cNvSpPr>
            <a:spLocks noGrp="1"/>
          </p:cNvSpPr>
          <p:nvPr>
            <p:ph type="body" sz="quarter" idx="10" hasCustomPrompt="1"/>
          </p:nvPr>
        </p:nvSpPr>
        <p:spPr>
          <a:xfrm>
            <a:off x="791633" y="2734114"/>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0"/>
            </a:lvl2pPr>
          </a:lstStyle>
          <a:p>
            <a:pPr lvl="0"/>
            <a:r>
              <a:rPr lang="en-US"/>
              <a:t>Obrigado!</a:t>
            </a:r>
          </a:p>
        </p:txBody>
      </p:sp>
    </p:spTree>
    <p:extLst>
      <p:ext uri="{BB962C8B-B14F-4D97-AF65-F5344CB8AC3E}">
        <p14:creationId xmlns:p14="http://schemas.microsoft.com/office/powerpoint/2010/main" val="1007214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8" y="709085"/>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7" y="357717"/>
            <a:ext cx="907483" cy="6144000"/>
          </a:xfrm>
          <a:prstGeom prst="rect">
            <a:avLst/>
          </a:prstGeom>
        </p:spPr>
      </p:pic>
      <p:sp>
        <p:nvSpPr>
          <p:cNvPr id="8" name="Slide Number Placeholder 5"/>
          <p:cNvSpPr txBox="1">
            <a:spLocks/>
          </p:cNvSpPr>
          <p:nvPr userDrawn="1"/>
        </p:nvSpPr>
        <p:spPr>
          <a:xfrm>
            <a:off x="9201728" y="6356351"/>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1754797461"/>
      </p:ext>
    </p:extLst>
  </p:cSld>
  <p:clrMapOvr>
    <a:masterClrMapping/>
  </p:clrMapOvr>
  <p:extLst>
    <p:ext uri="{DCECCB84-F9BA-43D5-87BE-67443E8EF086}">
      <p15:sldGuideLst xmlns:p15="http://schemas.microsoft.com/office/powerpoint/2012/main">
        <p15:guide id="1" pos="340">
          <p15:clr>
            <a:srgbClr val="FBAE40"/>
          </p15:clr>
        </p15:guide>
        <p15:guide id="2" orient="horz" pos="340">
          <p15:clr>
            <a:srgbClr val="FBAE40"/>
          </p15:clr>
        </p15:guide>
        <p15:guide id="3" pos="5588">
          <p15:clr>
            <a:srgbClr val="FBAE40"/>
          </p15:clr>
        </p15:guide>
        <p15:guide id="4" pos="5416">
          <p15:clr>
            <a:srgbClr val="FBAE40"/>
          </p15:clr>
        </p15:guide>
        <p15:guide id="5" orient="horz" pos="168">
          <p15:clr>
            <a:srgbClr val="FBAE40"/>
          </p15:clr>
        </p15:guide>
        <p15:guide id="6" pos="168">
          <p15:clr>
            <a:srgbClr val="FBAE40"/>
          </p15:clr>
        </p15:guide>
        <p15:guide id="7" orient="horz" pos="3072">
          <p15:clr>
            <a:srgbClr val="FBAE40"/>
          </p15:clr>
        </p15:guide>
        <p15:guide id="8" orient="horz" pos="290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37474-289D-C6DE-C91E-5C526E8F025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46AD73-3AD8-EBF0-B5B6-D1F102440A0F}"/>
              </a:ext>
            </a:extLst>
          </p:cNvPr>
          <p:cNvSpPr>
            <a:spLocks noGrp="1"/>
          </p:cNvSpPr>
          <p:nvPr>
            <p:ph type="subTitle" idx="1"/>
          </p:nvPr>
        </p:nvSpPr>
        <p:spPr>
          <a:xfrm>
            <a:off x="1524000" y="3602038"/>
            <a:ext cx="9144000" cy="1655762"/>
          </a:xfrm>
        </p:spPr>
        <p:txBody>
          <a:bodyPr/>
          <a:lstStyle>
            <a:lvl1pPr marL="0" indent="0" algn="ctr">
              <a:buNone/>
              <a:defRPr sz="2400">
                <a:latin typeface="Exo 2.0" panose="000005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4E13DD5-BFD7-EDD7-D6C9-8D73CC764B04}"/>
              </a:ext>
            </a:extLst>
          </p:cNvPr>
          <p:cNvSpPr>
            <a:spLocks noGrp="1"/>
          </p:cNvSpPr>
          <p:nvPr>
            <p:ph type="dt" sz="half" idx="10"/>
          </p:nvPr>
        </p:nvSpPr>
        <p:spPr/>
        <p:txBody>
          <a:bodyPr/>
          <a:lstStyle>
            <a:lvl1pPr>
              <a:defRPr>
                <a:latin typeface="Exo 2.0" panose="00000500000000000000" pitchFamily="50" charset="0"/>
              </a:defRPr>
            </a:lvl1pPr>
          </a:lstStyle>
          <a:p>
            <a:fld id="{8C5464CB-920A-4498-B4B5-867C723FCAF7}" type="datetimeFigureOut">
              <a:rPr lang="pt-BR" smtClean="0"/>
              <a:pPr/>
              <a:t>28/07/2025</a:t>
            </a:fld>
            <a:endParaRPr lang="pt-BR"/>
          </a:p>
        </p:txBody>
      </p:sp>
      <p:sp>
        <p:nvSpPr>
          <p:cNvPr id="5" name="Espaço Reservado para Rodapé 4">
            <a:extLst>
              <a:ext uri="{FF2B5EF4-FFF2-40B4-BE49-F238E27FC236}">
                <a16:creationId xmlns:a16="http://schemas.microsoft.com/office/drawing/2014/main" id="{20A7B513-5327-C6F9-2E1B-DB2AFC0AD875}"/>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4707739D-F285-58DE-C9E1-61102E65D6FA}"/>
              </a:ext>
            </a:extLst>
          </p:cNvPr>
          <p:cNvSpPr>
            <a:spLocks noGrp="1"/>
          </p:cNvSpPr>
          <p:nvPr>
            <p:ph type="sldNum" sz="quarter" idx="12"/>
          </p:nvPr>
        </p:nvSpPr>
        <p:spPr/>
        <p:txBody>
          <a:bodyPr/>
          <a:lstStyle>
            <a:lvl1pPr>
              <a:defRPr>
                <a:latin typeface="Exo 2.0" panose="00000500000000000000" pitchFamily="50" charset="0"/>
              </a:defRPr>
            </a:lvl1pPr>
          </a:lstStyle>
          <a:p>
            <a:fld id="{E9B11CCC-544B-49A1-B609-3D28CDA9D4FA}" type="slidenum">
              <a:rPr lang="pt-BR" smtClean="0"/>
              <a:pPr/>
              <a:t>‹nº›</a:t>
            </a:fld>
            <a:endParaRPr lang="pt-BR"/>
          </a:p>
        </p:txBody>
      </p:sp>
    </p:spTree>
    <p:extLst>
      <p:ext uri="{BB962C8B-B14F-4D97-AF65-F5344CB8AC3E}">
        <p14:creationId xmlns:p14="http://schemas.microsoft.com/office/powerpoint/2010/main" val="868592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0" y="6356351"/>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2690980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19" name="Slide Number Placeholder 3"/>
          <p:cNvSpPr>
            <a:spLocks noGrp="1"/>
          </p:cNvSpPr>
          <p:nvPr>
            <p:ph type="sldNum" sz="quarter" idx="12"/>
          </p:nvPr>
        </p:nvSpPr>
        <p:spPr>
          <a:xfrm>
            <a:off x="11475767" y="6597353"/>
            <a:ext cx="349884" cy="161497"/>
          </a:xfrm>
          <a:prstGeom prst="rect">
            <a:avLst/>
          </a:prstGeo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29"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7"/>
            <a:ext cx="3581400"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0" y="2403676"/>
            <a:ext cx="3564467"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2068056511"/>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0" y="6356352"/>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22694764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9"/>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
        <p:nvSpPr>
          <p:cNvPr id="19" name="Slide Number Placeholder 3"/>
          <p:cNvSpPr>
            <a:spLocks noGrp="1"/>
          </p:cNvSpPr>
          <p:nvPr>
            <p:ph type="sldNum" sz="quarter" idx="12"/>
          </p:nvPr>
        </p:nvSpPr>
        <p:spPr>
          <a:xfrm>
            <a:off x="11475767" y="6597354"/>
            <a:ext cx="349884" cy="161497"/>
          </a:xfrm>
          <a:prstGeom prst="rect">
            <a:avLst/>
          </a:prstGeo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0" y="1075269"/>
            <a:ext cx="3589865" cy="944367"/>
          </a:xfrm>
        </p:spPr>
        <p:txBody>
          <a:bodyPr anchor="t" anchorCtr="0">
            <a:noAutofit/>
          </a:bodyPr>
          <a:lstStyle>
            <a:lvl1pPr marL="0" indent="0">
              <a:lnSpc>
                <a:spcPct val="82000"/>
              </a:lnSpc>
              <a:spcBef>
                <a:spcPts val="0"/>
              </a:spcBef>
              <a:tabLst>
                <a:tab pos="3435179"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8"/>
            <a:ext cx="3581400"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1" y="2403676"/>
            <a:ext cx="3564467"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280975071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1"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4" y="703485"/>
            <a:ext cx="233731" cy="1381881"/>
          </a:xfrm>
          <a:prstGeom prst="rect">
            <a:avLst/>
          </a:prstGeom>
        </p:spPr>
      </p:pic>
      <p:sp>
        <p:nvSpPr>
          <p:cNvPr id="6"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49889125"/>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9"/>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
        <p:nvSpPr>
          <p:cNvPr id="19"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0" y="1075269"/>
            <a:ext cx="3589865" cy="944367"/>
          </a:xfrm>
        </p:spPr>
        <p:txBody>
          <a:bodyPr anchor="t" anchorCtr="0">
            <a:noAutofit/>
          </a:bodyPr>
          <a:lstStyle>
            <a:lvl1pPr marL="0" indent="0">
              <a:lnSpc>
                <a:spcPct val="82000"/>
              </a:lnSpc>
              <a:spcBef>
                <a:spcPts val="0"/>
              </a:spcBef>
              <a:tabLst>
                <a:tab pos="3435179"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8"/>
            <a:ext cx="3581400"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1" y="2403676"/>
            <a:ext cx="3564467"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3625292381"/>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3" cy="3054056"/>
          </a:xfrm>
          <a:prstGeom prst="rect">
            <a:avLst/>
          </a:prstGeom>
        </p:spPr>
      </p:pic>
      <p:sp>
        <p:nvSpPr>
          <p:cNvPr id="5" name="Rectangle 2"/>
          <p:cNvSpPr>
            <a:spLocks noGrp="1" noChangeArrowheads="1"/>
          </p:cNvSpPr>
          <p:nvPr>
            <p:ph type="title" hasCustomPrompt="1"/>
          </p:nvPr>
        </p:nvSpPr>
        <p:spPr bwMode="auto">
          <a:xfrm>
            <a:off x="723057" y="706910"/>
            <a:ext cx="8674067"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8" y="1407957"/>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3221251"/>
            <a:ext cx="8674067"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Tree>
    <p:extLst>
      <p:ext uri="{BB962C8B-B14F-4D97-AF65-F5344CB8AC3E}">
        <p14:creationId xmlns:p14="http://schemas.microsoft.com/office/powerpoint/2010/main" val="138996819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8" y="1846521"/>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
        <p:nvSpPr>
          <p:cNvPr id="2" name="TextBox 1"/>
          <p:cNvSpPr txBox="1"/>
          <p:nvPr userDrawn="1"/>
        </p:nvSpPr>
        <p:spPr>
          <a:xfrm>
            <a:off x="728135"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426040812"/>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1"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3" y="2427804"/>
            <a:ext cx="233731" cy="1381881"/>
          </a:xfrm>
          <a:prstGeom prst="rect">
            <a:avLst/>
          </a:prstGeom>
        </p:spPr>
      </p:pic>
      <p:sp>
        <p:nvSpPr>
          <p:cNvPr id="6"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89960489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1"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4" y="703485"/>
            <a:ext cx="233731" cy="1381881"/>
          </a:xfrm>
          <a:prstGeom prst="rect">
            <a:avLst/>
          </a:prstGeom>
        </p:spPr>
      </p:pic>
      <p:sp>
        <p:nvSpPr>
          <p:cNvPr id="6"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05305125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3EEEA-1ED5-16A4-A1D4-DE32A496A2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8103AB3-DEC1-F329-4655-B7EFC677E323}"/>
              </a:ext>
            </a:extLst>
          </p:cNvPr>
          <p:cNvSpPr>
            <a:spLocks noGrp="1"/>
          </p:cNvSpPr>
          <p:nvPr>
            <p:ph sz="half" idx="1"/>
          </p:nvPr>
        </p:nvSpPr>
        <p:spPr>
          <a:xfrm>
            <a:off x="838200" y="1825625"/>
            <a:ext cx="5181600" cy="4351338"/>
          </a:xfrm>
        </p:spPr>
        <p:txBody>
          <a:bodyPr/>
          <a:lstStyle>
            <a:lvl1pPr>
              <a:defRPr>
                <a:latin typeface="Exo 2.0" panose="00000500000000000000" pitchFamily="50" charset="0"/>
              </a:defRPr>
            </a:lvl1pPr>
            <a:lvl2pPr>
              <a:defRPr>
                <a:latin typeface="Exo 2.0" panose="00000500000000000000" pitchFamily="50" charset="0"/>
              </a:defRPr>
            </a:lvl2pPr>
            <a:lvl3pPr>
              <a:defRPr>
                <a:latin typeface="Exo 2.0" panose="00000500000000000000" pitchFamily="50" charset="0"/>
              </a:defRPr>
            </a:lvl3pPr>
            <a:lvl4pPr>
              <a:defRPr>
                <a:latin typeface="Exo 2.0" panose="00000500000000000000" pitchFamily="50" charset="0"/>
              </a:defRPr>
            </a:lvl4pPr>
            <a:lvl5pPr>
              <a:defRPr>
                <a:latin typeface="Exo 2.0" panose="00000500000000000000" pitchFamily="50"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290D1A0-7E70-8A99-835C-0E9B1FFCFCAB}"/>
              </a:ext>
            </a:extLst>
          </p:cNvPr>
          <p:cNvSpPr>
            <a:spLocks noGrp="1"/>
          </p:cNvSpPr>
          <p:nvPr>
            <p:ph sz="half" idx="2"/>
          </p:nvPr>
        </p:nvSpPr>
        <p:spPr>
          <a:xfrm>
            <a:off x="6172200" y="1825625"/>
            <a:ext cx="5181600" cy="4351338"/>
          </a:xfrm>
        </p:spPr>
        <p:txBody>
          <a:bodyPr/>
          <a:lstStyle>
            <a:lvl1pPr>
              <a:defRPr>
                <a:latin typeface="Exo 2.0" panose="00000500000000000000" pitchFamily="50" charset="0"/>
              </a:defRPr>
            </a:lvl1pPr>
            <a:lvl2pPr>
              <a:defRPr>
                <a:latin typeface="Exo 2.0" panose="00000500000000000000" pitchFamily="50" charset="0"/>
              </a:defRPr>
            </a:lvl2pPr>
            <a:lvl3pPr>
              <a:defRPr>
                <a:latin typeface="Exo 2.0" panose="00000500000000000000" pitchFamily="50" charset="0"/>
              </a:defRPr>
            </a:lvl3pPr>
            <a:lvl4pPr>
              <a:defRPr>
                <a:latin typeface="Exo 2.0" panose="00000500000000000000" pitchFamily="50" charset="0"/>
              </a:defRPr>
            </a:lvl4pPr>
            <a:lvl5pPr>
              <a:defRPr>
                <a:latin typeface="Exo 2.0" panose="00000500000000000000" pitchFamily="50" charset="0"/>
              </a:defRPr>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E1E481-494B-83DD-EC53-F272EAE2C449}"/>
              </a:ext>
            </a:extLst>
          </p:cNvPr>
          <p:cNvSpPr>
            <a:spLocks noGrp="1"/>
          </p:cNvSpPr>
          <p:nvPr>
            <p:ph type="dt" sz="half" idx="10"/>
          </p:nvPr>
        </p:nvSpPr>
        <p:spPr/>
        <p:txBody>
          <a:bodyPr/>
          <a:lstStyle>
            <a:lvl1pPr>
              <a:defRPr>
                <a:latin typeface="Exo 2.0" panose="00000500000000000000" pitchFamily="50" charset="0"/>
              </a:defRPr>
            </a:lvl1pPr>
          </a:lstStyle>
          <a:p>
            <a:fld id="{8C5464CB-920A-4498-B4B5-867C723FCAF7}" type="datetimeFigureOut">
              <a:rPr lang="pt-BR" smtClean="0"/>
              <a:pPr/>
              <a:t>28/07/2025</a:t>
            </a:fld>
            <a:endParaRPr lang="pt-BR"/>
          </a:p>
        </p:txBody>
      </p:sp>
      <p:sp>
        <p:nvSpPr>
          <p:cNvPr id="6" name="Espaço Reservado para Rodapé 5">
            <a:extLst>
              <a:ext uri="{FF2B5EF4-FFF2-40B4-BE49-F238E27FC236}">
                <a16:creationId xmlns:a16="http://schemas.microsoft.com/office/drawing/2014/main" id="{890F87F8-19BB-6290-9AEF-F5A793D3EC03}"/>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7" name="Espaço Reservado para Número de Slide 6">
            <a:extLst>
              <a:ext uri="{FF2B5EF4-FFF2-40B4-BE49-F238E27FC236}">
                <a16:creationId xmlns:a16="http://schemas.microsoft.com/office/drawing/2014/main" id="{DEC63BDB-1FA1-89A7-13C8-65CE24181198}"/>
              </a:ext>
            </a:extLst>
          </p:cNvPr>
          <p:cNvSpPr>
            <a:spLocks noGrp="1"/>
          </p:cNvSpPr>
          <p:nvPr>
            <p:ph type="sldNum" sz="quarter" idx="12"/>
          </p:nvPr>
        </p:nvSpPr>
        <p:spPr/>
        <p:txBody>
          <a:bodyPr/>
          <a:lstStyle>
            <a:lvl1pPr>
              <a:defRPr>
                <a:latin typeface="Exo 2.0" panose="00000500000000000000" pitchFamily="50" charset="0"/>
              </a:defRPr>
            </a:lvl1pPr>
          </a:lstStyle>
          <a:p>
            <a:fld id="{E9B11CCC-544B-49A1-B609-3D28CDA9D4FA}" type="slidenum">
              <a:rPr lang="pt-BR" smtClean="0"/>
              <a:pPr/>
              <a:t>‹nº›</a:t>
            </a:fld>
            <a:endParaRPr lang="pt-BR"/>
          </a:p>
        </p:txBody>
      </p:sp>
    </p:spTree>
    <p:extLst>
      <p:ext uri="{BB962C8B-B14F-4D97-AF65-F5344CB8AC3E}">
        <p14:creationId xmlns:p14="http://schemas.microsoft.com/office/powerpoint/2010/main" val="378401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7"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1"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4" y="703485"/>
            <a:ext cx="233731" cy="1381881"/>
          </a:xfrm>
          <a:prstGeom prst="rect">
            <a:avLst/>
          </a:prstGeom>
        </p:spPr>
      </p:pic>
      <p:sp>
        <p:nvSpPr>
          <p:cNvPr id="6"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33775449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9"/>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
        <p:nvSpPr>
          <p:cNvPr id="7" name="Text Placeholder 9"/>
          <p:cNvSpPr>
            <a:spLocks noGrp="1"/>
          </p:cNvSpPr>
          <p:nvPr>
            <p:ph type="body" sz="quarter" idx="11" hasCustomPrompt="1"/>
          </p:nvPr>
        </p:nvSpPr>
        <p:spPr>
          <a:xfrm>
            <a:off x="374230"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0" y="1075269"/>
            <a:ext cx="7518399" cy="944367"/>
          </a:xfrm>
        </p:spPr>
        <p:txBody>
          <a:bodyPr anchor="t" anchorCtr="0">
            <a:noAutofit/>
          </a:bodyPr>
          <a:lstStyle>
            <a:lvl1pPr marL="0" indent="0">
              <a:lnSpc>
                <a:spcPct val="82000"/>
              </a:lnSpc>
              <a:spcBef>
                <a:spcPts val="0"/>
              </a:spcBef>
              <a:tabLst>
                <a:tab pos="3435179"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6"/>
            <a:ext cx="7509933"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079961753"/>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9"/>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
        <p:nvSpPr>
          <p:cNvPr id="10" name="Text Placeholder 7"/>
          <p:cNvSpPr>
            <a:spLocks noGrp="1"/>
          </p:cNvSpPr>
          <p:nvPr>
            <p:ph type="body" sz="quarter" idx="10" hasCustomPrompt="1"/>
          </p:nvPr>
        </p:nvSpPr>
        <p:spPr>
          <a:xfrm>
            <a:off x="364070" y="1075269"/>
            <a:ext cx="7518399" cy="944367"/>
          </a:xfrm>
        </p:spPr>
        <p:txBody>
          <a:bodyPr anchor="t" anchorCtr="0">
            <a:noAutofit/>
          </a:bodyPr>
          <a:lstStyle>
            <a:lvl1pPr marL="0" indent="0">
              <a:lnSpc>
                <a:spcPct val="82000"/>
              </a:lnSpc>
              <a:spcBef>
                <a:spcPts val="0"/>
              </a:spcBef>
              <a:tabLst>
                <a:tab pos="3435179"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0"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7" y="6597354"/>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2471913163"/>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9"/>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9"/>
            <a:ext cx="1680000" cy="414887"/>
          </a:xfrm>
          <a:prstGeom prst="rect">
            <a:avLst/>
          </a:prstGeom>
        </p:spPr>
      </p:pic>
      <p:sp>
        <p:nvSpPr>
          <p:cNvPr id="7" name="Text Placeholder 9"/>
          <p:cNvSpPr>
            <a:spLocks noGrp="1"/>
          </p:cNvSpPr>
          <p:nvPr>
            <p:ph type="body" sz="quarter" idx="11" hasCustomPrompt="1"/>
          </p:nvPr>
        </p:nvSpPr>
        <p:spPr>
          <a:xfrm>
            <a:off x="374230"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70" y="1075269"/>
            <a:ext cx="3589865" cy="944367"/>
          </a:xfrm>
        </p:spPr>
        <p:txBody>
          <a:bodyPr anchor="t" anchorCtr="0">
            <a:noAutofit/>
          </a:bodyPr>
          <a:lstStyle>
            <a:lvl1pPr marL="0" indent="0">
              <a:lnSpc>
                <a:spcPct val="82000"/>
              </a:lnSpc>
              <a:spcBef>
                <a:spcPts val="0"/>
              </a:spcBef>
              <a:tabLst>
                <a:tab pos="3435179"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8"/>
            <a:ext cx="7509933"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751894670"/>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9" y="356661"/>
            <a:ext cx="907301" cy="6142759"/>
          </a:xfrm>
          <a:prstGeom prst="rect">
            <a:avLst/>
          </a:prstGeom>
        </p:spPr>
      </p:pic>
      <p:sp>
        <p:nvSpPr>
          <p:cNvPr id="8" name="Text Placeholder 7"/>
          <p:cNvSpPr>
            <a:spLocks noGrp="1"/>
          </p:cNvSpPr>
          <p:nvPr>
            <p:ph type="body" sz="quarter" idx="10" hasCustomPrompt="1"/>
          </p:nvPr>
        </p:nvSpPr>
        <p:spPr>
          <a:xfrm>
            <a:off x="1679508" y="709085"/>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7" y="6597354"/>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99634164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3" cy="3054056"/>
          </a:xfrm>
          <a:prstGeom prst="rect">
            <a:avLst/>
          </a:prstGeom>
        </p:spPr>
      </p:pic>
      <p:sp>
        <p:nvSpPr>
          <p:cNvPr id="8" name="Text Placeholder 7"/>
          <p:cNvSpPr>
            <a:spLocks noGrp="1"/>
          </p:cNvSpPr>
          <p:nvPr>
            <p:ph type="body" sz="quarter" idx="10" hasCustomPrompt="1"/>
          </p:nvPr>
        </p:nvSpPr>
        <p:spPr>
          <a:xfrm>
            <a:off x="791634" y="2734115"/>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0"/>
            </a:lvl2pPr>
          </a:lstStyle>
          <a:p>
            <a:pPr lvl="0"/>
            <a:r>
              <a:rPr lang="en-US"/>
              <a:t>Obrigado!</a:t>
            </a:r>
          </a:p>
        </p:txBody>
      </p:sp>
    </p:spTree>
    <p:extLst>
      <p:ext uri="{BB962C8B-B14F-4D97-AF65-F5344CB8AC3E}">
        <p14:creationId xmlns:p14="http://schemas.microsoft.com/office/powerpoint/2010/main" val="38214634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8" y="709085"/>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7" y="357717"/>
            <a:ext cx="907483" cy="6144000"/>
          </a:xfrm>
          <a:prstGeom prst="rect">
            <a:avLst/>
          </a:prstGeom>
        </p:spPr>
      </p:pic>
      <p:sp>
        <p:nvSpPr>
          <p:cNvPr id="8" name="Slide Number Placeholder 5"/>
          <p:cNvSpPr txBox="1">
            <a:spLocks/>
          </p:cNvSpPr>
          <p:nvPr userDrawn="1"/>
        </p:nvSpPr>
        <p:spPr>
          <a:xfrm>
            <a:off x="9201728" y="6356352"/>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749424470"/>
      </p:ext>
    </p:extLst>
  </p:cSld>
  <p:clrMapOvr>
    <a:masterClrMapping/>
  </p:clrMapOvr>
  <p:extLst>
    <p:ext uri="{DCECCB84-F9BA-43D5-87BE-67443E8EF086}">
      <p15:sldGuideLst xmlns:p15="http://schemas.microsoft.com/office/powerpoint/2012/main">
        <p15:guide id="1" pos="340">
          <p15:clr>
            <a:srgbClr val="FBAE40"/>
          </p15:clr>
        </p15:guide>
        <p15:guide id="2" orient="horz" pos="340">
          <p15:clr>
            <a:srgbClr val="FBAE40"/>
          </p15:clr>
        </p15:guide>
        <p15:guide id="3" pos="5588">
          <p15:clr>
            <a:srgbClr val="FBAE40"/>
          </p15:clr>
        </p15:guide>
        <p15:guide id="4" pos="5416">
          <p15:clr>
            <a:srgbClr val="FBAE40"/>
          </p15:clr>
        </p15:guide>
        <p15:guide id="5" orient="horz" pos="168">
          <p15:clr>
            <a:srgbClr val="FBAE40"/>
          </p15:clr>
        </p15:guide>
        <p15:guide id="6" pos="168">
          <p15:clr>
            <a:srgbClr val="FBAE40"/>
          </p15:clr>
        </p15:guide>
        <p15:guide id="7" orient="horz" pos="3072">
          <p15:clr>
            <a:srgbClr val="FBAE40"/>
          </p15:clr>
        </p15:guide>
        <p15:guide id="8" orient="horz" pos="290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60039292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EUDO_01">
    <p:spTree>
      <p:nvGrpSpPr>
        <p:cNvPr id="1" name=""/>
        <p:cNvGrpSpPr/>
        <p:nvPr/>
      </p:nvGrpSpPr>
      <p:grpSpPr>
        <a:xfrm>
          <a:off x="0" y="0"/>
          <a:ext cx="0" cy="0"/>
          <a:chOff x="0" y="0"/>
          <a:chExt cx="0" cy="0"/>
        </a:xfrm>
      </p:grpSpPr>
      <p:pic>
        <p:nvPicPr>
          <p:cNvPr id="5" name="Picture 13">
            <a:extLst>
              <a:ext uri="{FF2B5EF4-FFF2-40B4-BE49-F238E27FC236}">
                <a16:creationId xmlns:a16="http://schemas.microsoft.com/office/drawing/2014/main" id="{527FA218-0FD4-4EE5-A998-17AE5DC1EA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79040" y="295278"/>
            <a:ext cx="1728787"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tângulo 6">
            <a:extLst>
              <a:ext uri="{FF2B5EF4-FFF2-40B4-BE49-F238E27FC236}">
                <a16:creationId xmlns:a16="http://schemas.microsoft.com/office/drawing/2014/main" id="{4C7EA4BB-E918-4224-9660-AB93C7B29D42}"/>
              </a:ext>
            </a:extLst>
          </p:cNvPr>
          <p:cNvSpPr/>
          <p:nvPr userDrawn="1"/>
        </p:nvSpPr>
        <p:spPr bwMode="auto">
          <a:xfrm>
            <a:off x="187325" y="177801"/>
            <a:ext cx="184151" cy="184151"/>
          </a:xfrm>
          <a:prstGeom prst="rect">
            <a:avLst/>
          </a:prstGeom>
          <a:solidFill>
            <a:schemeClr val="accent1"/>
          </a:solidFill>
          <a:ln w="9525" cap="flat" cmpd="sng" algn="ctr">
            <a:noFill/>
            <a:prstDash val="solid"/>
            <a:round/>
            <a:headEnd type="none" w="med" len="med"/>
            <a:tailEnd type="none" w="med" len="med"/>
          </a:ln>
          <a:effectLst/>
        </p:spPr>
        <p:txBody>
          <a:bodyPr lIns="121920" tIns="121920" rIns="121920" bIns="121920"/>
          <a:lstStyle/>
          <a:p>
            <a:pPr defTabSz="1219080">
              <a:defRPr/>
            </a:pPr>
            <a:endParaRPr lang="pt-BR" sz="1867">
              <a:solidFill>
                <a:schemeClr val="bg1"/>
              </a:solidFill>
              <a:latin typeface="Exo 2.0" panose="00000500000000000000" pitchFamily="50" charset="0"/>
              <a:ea typeface="ＭＳ Ｐゴシック" pitchFamily="-110" charset="-128"/>
              <a:cs typeface="ＭＳ Ｐゴシック" pitchFamily="-110" charset="-128"/>
            </a:endParaRPr>
          </a:p>
        </p:txBody>
      </p:sp>
      <p:sp>
        <p:nvSpPr>
          <p:cNvPr id="8" name="Slide Number Placeholder 5">
            <a:extLst>
              <a:ext uri="{FF2B5EF4-FFF2-40B4-BE49-F238E27FC236}">
                <a16:creationId xmlns:a16="http://schemas.microsoft.com/office/drawing/2014/main" id="{5CA57087-288E-4C0D-BB22-B990C6F41696}"/>
              </a:ext>
            </a:extLst>
          </p:cNvPr>
          <p:cNvSpPr txBox="1">
            <a:spLocks/>
          </p:cNvSpPr>
          <p:nvPr userDrawn="1"/>
        </p:nvSpPr>
        <p:spPr>
          <a:xfrm>
            <a:off x="9201151" y="6356352"/>
            <a:ext cx="2743200" cy="365125"/>
          </a:xfrm>
          <a:prstGeom prst="rect">
            <a:avLst/>
          </a:prstGeom>
        </p:spPr>
        <p:txBody>
          <a:bodyPr lIns="121920" tIns="60960" rIns="121920" bIns="6096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fld id="{6AB18308-16EF-4224-BAEA-528E87E90CD2}" type="slidenum">
              <a:rPr lang="en-US" sz="1200" smtClean="0">
                <a:latin typeface="Exo 2.0" panose="00000500000000000000" pitchFamily="50" charset="0"/>
              </a:rPr>
              <a:pPr>
                <a:defRPr/>
              </a:pPr>
              <a:t>‹nº›</a:t>
            </a:fld>
            <a:endParaRPr lang="en-US" sz="1200">
              <a:latin typeface="Exo 2.0" panose="00000500000000000000" pitchFamily="50" charset="0"/>
            </a:endParaRPr>
          </a:p>
        </p:txBody>
      </p:sp>
      <p:sp>
        <p:nvSpPr>
          <p:cNvPr id="6" name="Text Placeholder 9"/>
          <p:cNvSpPr>
            <a:spLocks noGrp="1"/>
          </p:cNvSpPr>
          <p:nvPr>
            <p:ph type="body" sz="quarter" idx="11"/>
          </p:nvPr>
        </p:nvSpPr>
        <p:spPr>
          <a:xfrm>
            <a:off x="355601" y="1077384"/>
            <a:ext cx="5740400" cy="2351616"/>
          </a:xfrm>
        </p:spPr>
        <p:txBody>
          <a:bodyPr/>
          <a:lstStyle>
            <a:lvl1pPr marL="0" indent="0">
              <a:buNone/>
              <a:defRPr sz="1600" b="0" baseline="0">
                <a:solidFill>
                  <a:schemeClr val="tx1"/>
                </a:solidFill>
                <a:latin typeface="Exo 2.0" panose="00000500000000000000" pitchFamily="50" charset="0"/>
                <a:ea typeface="Calibri" charset="0"/>
                <a:cs typeface="Calibri" charset="0"/>
              </a:defRPr>
            </a:lvl1pPr>
          </a:lstStyle>
          <a:p>
            <a:pPr lvl="0"/>
            <a:r>
              <a:rPr lang="pt-BR"/>
              <a:t>Clique para editar os estilos de texto Mestres</a:t>
            </a:r>
          </a:p>
        </p:txBody>
      </p:sp>
      <p:sp>
        <p:nvSpPr>
          <p:cNvPr id="9" name="Text Placeholder 9"/>
          <p:cNvSpPr>
            <a:spLocks noGrp="1"/>
          </p:cNvSpPr>
          <p:nvPr>
            <p:ph type="body" sz="quarter" idx="16"/>
          </p:nvPr>
        </p:nvSpPr>
        <p:spPr>
          <a:xfrm>
            <a:off x="355602" y="6144685"/>
            <a:ext cx="10973581" cy="406608"/>
          </a:xfrm>
        </p:spPr>
        <p:txBody>
          <a:bodyPr anchor="b"/>
          <a:lstStyle>
            <a:lvl1pPr marL="0" indent="0">
              <a:buNone/>
              <a:defRPr sz="1200" b="0" baseline="0">
                <a:solidFill>
                  <a:schemeClr val="tx1"/>
                </a:solidFill>
                <a:latin typeface="Exo 2.0" panose="00000500000000000000" pitchFamily="50" charset="0"/>
                <a:ea typeface="Calibri" charset="0"/>
                <a:cs typeface="Calibri" charset="0"/>
              </a:defRPr>
            </a:lvl1pPr>
          </a:lstStyle>
          <a:p>
            <a:pPr lvl="0"/>
            <a:r>
              <a:rPr lang="pt-BR"/>
              <a:t>Clique para editar os estilos de texto Mestres</a:t>
            </a:r>
          </a:p>
        </p:txBody>
      </p:sp>
      <p:sp>
        <p:nvSpPr>
          <p:cNvPr id="10" name="Text Placeholder 4"/>
          <p:cNvSpPr>
            <a:spLocks noGrp="1"/>
          </p:cNvSpPr>
          <p:nvPr>
            <p:ph type="body" sz="quarter" idx="17"/>
          </p:nvPr>
        </p:nvSpPr>
        <p:spPr>
          <a:xfrm>
            <a:off x="187578" y="177342"/>
            <a:ext cx="3391593" cy="479845"/>
          </a:xfrm>
          <a:prstGeom prst="roundRect">
            <a:avLst/>
          </a:prstGeom>
          <a:solidFill>
            <a:schemeClr val="accent1"/>
          </a:solidFill>
        </p:spPr>
        <p:txBody>
          <a:bodyPr lIns="108000" anchor="ctr"/>
          <a:lstStyle>
            <a:lvl1pPr marL="0" indent="0" algn="l">
              <a:buNone/>
              <a:defRPr sz="3200" b="1">
                <a:solidFill>
                  <a:schemeClr val="bg1"/>
                </a:solidFill>
              </a:defRPr>
            </a:lvl1pPr>
          </a:lstStyle>
          <a:p>
            <a:pPr lvl="0"/>
            <a:r>
              <a:rPr lang="pt-BR"/>
              <a:t>Clique para editar os estilos de texto Mestres</a:t>
            </a:r>
          </a:p>
        </p:txBody>
      </p:sp>
    </p:spTree>
    <p:extLst>
      <p:ext uri="{BB962C8B-B14F-4D97-AF65-F5344CB8AC3E}">
        <p14:creationId xmlns:p14="http://schemas.microsoft.com/office/powerpoint/2010/main" val="231798637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3" cy="3054056"/>
          </a:xfrm>
          <a:prstGeom prst="rect">
            <a:avLst/>
          </a:prstGeom>
        </p:spPr>
      </p:pic>
      <p:sp>
        <p:nvSpPr>
          <p:cNvPr id="5" name="Rectangle 2"/>
          <p:cNvSpPr>
            <a:spLocks noGrp="1" noChangeArrowheads="1"/>
          </p:cNvSpPr>
          <p:nvPr>
            <p:ph type="title" hasCustomPrompt="1"/>
          </p:nvPr>
        </p:nvSpPr>
        <p:spPr bwMode="auto">
          <a:xfrm>
            <a:off x="723057" y="706909"/>
            <a:ext cx="8674067"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7" y="1407956"/>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3221251"/>
            <a:ext cx="8674067"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Tree>
    <p:extLst>
      <p:ext uri="{BB962C8B-B14F-4D97-AF65-F5344CB8AC3E}">
        <p14:creationId xmlns:p14="http://schemas.microsoft.com/office/powerpoint/2010/main" val="1172471181"/>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0" y="6356351"/>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379692845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7" y="1846521"/>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2" name="TextBox 1"/>
          <p:cNvSpPr txBox="1"/>
          <p:nvPr userDrawn="1"/>
        </p:nvSpPr>
        <p:spPr>
          <a:xfrm>
            <a:off x="728134"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160526648"/>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2" y="2427802"/>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941820379"/>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69563307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65854180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7" name="Text Placeholder 9"/>
          <p:cNvSpPr>
            <a:spLocks noGrp="1"/>
          </p:cNvSpPr>
          <p:nvPr>
            <p:ph type="body" sz="quarter" idx="11" hasCustomPrompt="1"/>
          </p:nvPr>
        </p:nvSpPr>
        <p:spPr>
          <a:xfrm>
            <a:off x="374229"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5"/>
            <a:ext cx="7509933"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425902793"/>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10" name="Text Placeholder 7"/>
          <p:cNvSpPr>
            <a:spLocks noGrp="1"/>
          </p:cNvSpPr>
          <p:nvPr>
            <p:ph type="body" sz="quarter" idx="10" hasCustomPrompt="1"/>
          </p:nvPr>
        </p:nvSpPr>
        <p:spPr>
          <a:xfrm>
            <a:off x="364069" y="1075267"/>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0"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7" y="6597353"/>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317608585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7" name="Text Placeholder 9"/>
          <p:cNvSpPr>
            <a:spLocks noGrp="1"/>
          </p:cNvSpPr>
          <p:nvPr>
            <p:ph type="body" sz="quarter" idx="11" hasCustomPrompt="1"/>
          </p:nvPr>
        </p:nvSpPr>
        <p:spPr>
          <a:xfrm>
            <a:off x="374229"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7"/>
            <a:ext cx="7509933"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378347735"/>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8" y="356659"/>
            <a:ext cx="907301" cy="6142759"/>
          </a:xfrm>
          <a:prstGeom prst="rect">
            <a:avLst/>
          </a:prstGeom>
        </p:spPr>
      </p:pic>
      <p:sp>
        <p:nvSpPr>
          <p:cNvPr id="8" name="Text Placeholder 7"/>
          <p:cNvSpPr>
            <a:spLocks noGrp="1"/>
          </p:cNvSpPr>
          <p:nvPr>
            <p:ph type="body" sz="quarter" idx="10" hasCustomPrompt="1"/>
          </p:nvPr>
        </p:nvSpPr>
        <p:spPr>
          <a:xfrm>
            <a:off x="1679508" y="709084"/>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22746984"/>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3" cy="3054056"/>
          </a:xfrm>
          <a:prstGeom prst="rect">
            <a:avLst/>
          </a:prstGeom>
        </p:spPr>
      </p:pic>
      <p:sp>
        <p:nvSpPr>
          <p:cNvPr id="8" name="Text Placeholder 7"/>
          <p:cNvSpPr>
            <a:spLocks noGrp="1"/>
          </p:cNvSpPr>
          <p:nvPr>
            <p:ph type="body" sz="quarter" idx="10" hasCustomPrompt="1"/>
          </p:nvPr>
        </p:nvSpPr>
        <p:spPr>
          <a:xfrm>
            <a:off x="791633" y="2734114"/>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0"/>
            </a:lvl2pPr>
          </a:lstStyle>
          <a:p>
            <a:pPr lvl="0"/>
            <a:r>
              <a:rPr lang="en-US"/>
              <a:t>Obrigado!</a:t>
            </a:r>
          </a:p>
        </p:txBody>
      </p:sp>
    </p:spTree>
    <p:extLst>
      <p:ext uri="{BB962C8B-B14F-4D97-AF65-F5344CB8AC3E}">
        <p14:creationId xmlns:p14="http://schemas.microsoft.com/office/powerpoint/2010/main" val="218559680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8" y="709085"/>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7" y="357717"/>
            <a:ext cx="907483" cy="6144000"/>
          </a:xfrm>
          <a:prstGeom prst="rect">
            <a:avLst/>
          </a:prstGeom>
        </p:spPr>
      </p:pic>
      <p:sp>
        <p:nvSpPr>
          <p:cNvPr id="8" name="Slide Number Placeholder 5"/>
          <p:cNvSpPr txBox="1">
            <a:spLocks/>
          </p:cNvSpPr>
          <p:nvPr userDrawn="1"/>
        </p:nvSpPr>
        <p:spPr>
          <a:xfrm>
            <a:off x="9201728" y="6356351"/>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3749949789"/>
      </p:ext>
    </p:extLst>
  </p:cSld>
  <p:clrMapOvr>
    <a:masterClrMapping/>
  </p:clrMapOvr>
  <p:extLst>
    <p:ext uri="{DCECCB84-F9BA-43D5-87BE-67443E8EF086}">
      <p15:sldGuideLst xmlns:p15="http://schemas.microsoft.com/office/powerpoint/2012/main">
        <p15:guide id="1" pos="340">
          <p15:clr>
            <a:srgbClr val="FBAE40"/>
          </p15:clr>
        </p15:guide>
        <p15:guide id="2" orient="horz" pos="340">
          <p15:clr>
            <a:srgbClr val="FBAE40"/>
          </p15:clr>
        </p15:guide>
        <p15:guide id="3" pos="5588">
          <p15:clr>
            <a:srgbClr val="FBAE40"/>
          </p15:clr>
        </p15:guide>
        <p15:guide id="4" pos="5416">
          <p15:clr>
            <a:srgbClr val="FBAE40"/>
          </p15:clr>
        </p15:guide>
        <p15:guide id="5" orient="horz" pos="168">
          <p15:clr>
            <a:srgbClr val="FBAE40"/>
          </p15:clr>
        </p15:guide>
        <p15:guide id="6" pos="168">
          <p15:clr>
            <a:srgbClr val="FBAE40"/>
          </p15:clr>
        </p15:guide>
        <p15:guide id="7" orient="horz" pos="3072">
          <p15:clr>
            <a:srgbClr val="FBAE40"/>
          </p15:clr>
        </p15:guide>
        <p15:guide id="8" orient="horz" pos="2903">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37474-289D-C6DE-C91E-5C526E8F0253}"/>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0346AD73-3AD8-EBF0-B5B6-D1F102440A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4E13DD5-BFD7-EDD7-D6C9-8D73CC764B04}"/>
              </a:ext>
            </a:extLst>
          </p:cNvPr>
          <p:cNvSpPr>
            <a:spLocks noGrp="1"/>
          </p:cNvSpPr>
          <p:nvPr>
            <p:ph type="dt" sz="half" idx="10"/>
          </p:nvPr>
        </p:nvSpPr>
        <p:spPr/>
        <p:txBody>
          <a:bodyPr/>
          <a:lstStyle/>
          <a:p>
            <a:fld id="{8C5464CB-920A-4498-B4B5-867C723FCAF7}" type="datetimeFigureOut">
              <a:rPr lang="pt-BR" smtClean="0"/>
              <a:t>28/07/2025</a:t>
            </a:fld>
            <a:endParaRPr lang="pt-BR"/>
          </a:p>
        </p:txBody>
      </p:sp>
      <p:sp>
        <p:nvSpPr>
          <p:cNvPr id="5" name="Espaço Reservado para Rodapé 4">
            <a:extLst>
              <a:ext uri="{FF2B5EF4-FFF2-40B4-BE49-F238E27FC236}">
                <a16:creationId xmlns:a16="http://schemas.microsoft.com/office/drawing/2014/main" id="{20A7B513-5327-C6F9-2E1B-DB2AFC0AD875}"/>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4707739D-F285-58DE-C9E1-61102E65D6FA}"/>
              </a:ext>
            </a:extLst>
          </p:cNvPr>
          <p:cNvSpPr>
            <a:spLocks noGrp="1"/>
          </p:cNvSpPr>
          <p:nvPr>
            <p:ph type="sldNum" sz="quarter" idx="12"/>
          </p:nvPr>
        </p:nvSpPr>
        <p:spPr/>
        <p:txBody>
          <a:bodyPr/>
          <a:lstStyle/>
          <a:p>
            <a:fld id="{E9B11CCC-544B-49A1-B609-3D28CDA9D4FA}" type="slidenum">
              <a:rPr lang="pt-BR" smtClean="0"/>
              <a:t>‹nº›</a:t>
            </a:fld>
            <a:endParaRPr lang="pt-BR"/>
          </a:p>
        </p:txBody>
      </p:sp>
    </p:spTree>
    <p:extLst>
      <p:ext uri="{BB962C8B-B14F-4D97-AF65-F5344CB8AC3E}">
        <p14:creationId xmlns:p14="http://schemas.microsoft.com/office/powerpoint/2010/main" val="14335205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en-US"/>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pt-BR"/>
              <a:t>Clique para editar o estilo do subtítulo Mestre</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5219770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5303046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pt-BR"/>
              <a:t>Clique para editar o título Mestre</a:t>
            </a:r>
            <a:endParaRPr 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27ED9C8-F09A-4D9E-BEC0-4725162E21F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757413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sz="half" idx="1"/>
          </p:nvPr>
        </p:nvSpPr>
        <p:spPr>
          <a:xfrm>
            <a:off x="838200" y="1825625"/>
            <a:ext cx="5181600" cy="435133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Content Placeholder 3"/>
          <p:cNvSpPr>
            <a:spLocks noGrp="1"/>
          </p:cNvSpPr>
          <p:nvPr>
            <p:ph sz="half" idx="2"/>
          </p:nvPr>
        </p:nvSpPr>
        <p:spPr>
          <a:xfrm>
            <a:off x="6172200" y="1825625"/>
            <a:ext cx="5181600" cy="4351339"/>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Date Placeholder 4"/>
          <p:cNvSpPr>
            <a:spLocks noGrp="1"/>
          </p:cNvSpPr>
          <p:nvPr>
            <p:ph type="dt" sz="half" idx="10"/>
          </p:nvPr>
        </p:nvSpPr>
        <p:spPr/>
        <p:txBody>
          <a:bodyPr/>
          <a:lstStyle/>
          <a:p>
            <a:fld id="{627ED9C8-F09A-4D9E-BEC0-4725162E21FF}"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8314136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pt-BR"/>
              <a:t>Clique para editar o título Mestre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839789"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1"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Date Placeholder 6"/>
          <p:cNvSpPr>
            <a:spLocks noGrp="1"/>
          </p:cNvSpPr>
          <p:nvPr>
            <p:ph type="dt" sz="half" idx="10"/>
          </p:nvPr>
        </p:nvSpPr>
        <p:spPr/>
        <p:txBody>
          <a:bodyPr/>
          <a:lstStyle/>
          <a:p>
            <a:fld id="{627ED9C8-F09A-4D9E-BEC0-4725162E21FF}" type="datetimeFigureOut">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711961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627ED9C8-F09A-4D9E-BEC0-4725162E21FF}"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9275252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09005663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1920699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en-US"/>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pt-BR"/>
              <a:t>Clique no ícone para adicionar uma imagem</a:t>
            </a:r>
            <a:endParaRPr lang="en-US"/>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27ED9C8-F09A-4D9E-BEC0-4725162E21FF}"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691887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657952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63EEEA-1ED5-16A4-A1D4-DE32A496A22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18103AB3-DEC1-F329-4655-B7EFC677E323}"/>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C290D1A0-7E70-8A99-835C-0E9B1FFCFCA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7E1E481-494B-83DD-EC53-F272EAE2C449}"/>
              </a:ext>
            </a:extLst>
          </p:cNvPr>
          <p:cNvSpPr>
            <a:spLocks noGrp="1"/>
          </p:cNvSpPr>
          <p:nvPr>
            <p:ph type="dt" sz="half" idx="10"/>
          </p:nvPr>
        </p:nvSpPr>
        <p:spPr/>
        <p:txBody>
          <a:bodyPr/>
          <a:lstStyle/>
          <a:p>
            <a:fld id="{8C5464CB-920A-4498-B4B5-867C723FCAF7}" type="datetimeFigureOut">
              <a:rPr lang="pt-BR" smtClean="0"/>
              <a:t>28/07/2025</a:t>
            </a:fld>
            <a:endParaRPr lang="pt-BR"/>
          </a:p>
        </p:txBody>
      </p:sp>
      <p:sp>
        <p:nvSpPr>
          <p:cNvPr id="6" name="Espaço Reservado para Rodapé 5">
            <a:extLst>
              <a:ext uri="{FF2B5EF4-FFF2-40B4-BE49-F238E27FC236}">
                <a16:creationId xmlns:a16="http://schemas.microsoft.com/office/drawing/2014/main" id="{890F87F8-19BB-6290-9AEF-F5A793D3EC03}"/>
              </a:ext>
            </a:extLst>
          </p:cNvPr>
          <p:cNvSpPr>
            <a:spLocks noGrp="1"/>
          </p:cNvSpPr>
          <p:nvPr>
            <p:ph type="ftr" sz="quarter" idx="11"/>
          </p:nvPr>
        </p:nvSpPr>
        <p:spPr/>
        <p:txBody>
          <a:bodyPr/>
          <a:lstStyle>
            <a:lvl1pPr>
              <a:defRPr>
                <a:latin typeface="Exo 2.0" panose="00000500000000000000" pitchFamily="50" charset="0"/>
              </a:defRPr>
            </a:lvl1pPr>
          </a:lstStyle>
          <a:p>
            <a:endParaRPr lang="pt-BR"/>
          </a:p>
        </p:txBody>
      </p:sp>
      <p:sp>
        <p:nvSpPr>
          <p:cNvPr id="7" name="Espaço Reservado para Número de Slide 6">
            <a:extLst>
              <a:ext uri="{FF2B5EF4-FFF2-40B4-BE49-F238E27FC236}">
                <a16:creationId xmlns:a16="http://schemas.microsoft.com/office/drawing/2014/main" id="{DEC63BDB-1FA1-89A7-13C8-65CE24181198}"/>
              </a:ext>
            </a:extLst>
          </p:cNvPr>
          <p:cNvSpPr>
            <a:spLocks noGrp="1"/>
          </p:cNvSpPr>
          <p:nvPr>
            <p:ph type="sldNum" sz="quarter" idx="12"/>
          </p:nvPr>
        </p:nvSpPr>
        <p:spPr/>
        <p:txBody>
          <a:bodyPr/>
          <a:lstStyle/>
          <a:p>
            <a:fld id="{E9B11CCC-544B-49A1-B609-3D28CDA9D4FA}" type="slidenum">
              <a:rPr lang="pt-BR" smtClean="0"/>
              <a:t>‹nº›</a:t>
            </a:fld>
            <a:endParaRPr lang="pt-BR"/>
          </a:p>
        </p:txBody>
      </p:sp>
    </p:spTree>
    <p:extLst>
      <p:ext uri="{BB962C8B-B14F-4D97-AF65-F5344CB8AC3E}">
        <p14:creationId xmlns:p14="http://schemas.microsoft.com/office/powerpoint/2010/main" val="128125566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pt-BR"/>
              <a:t>Clique para editar o título Mestre</a:t>
            </a:r>
            <a:endParaRPr lang="en-US"/>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627ED9C8-F09A-4D9E-BEC0-4725162E21FF}"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‹nº›</a:t>
            </a:fld>
            <a:endParaRPr lang="en-US"/>
          </a:p>
        </p:txBody>
      </p:sp>
    </p:spTree>
    <p:extLst>
      <p:ext uri="{BB962C8B-B14F-4D97-AF65-F5344CB8AC3E}">
        <p14:creationId xmlns:p14="http://schemas.microsoft.com/office/powerpoint/2010/main" val="16102478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3322970-E95F-4DD4-8D82-8E2C092F8E81}"/>
              </a:ext>
            </a:extLst>
          </p:cNvPr>
          <p:cNvSpPr>
            <a:spLocks noGrp="1"/>
          </p:cNvSpPr>
          <p:nvPr>
            <p:ph type="dt" sz="half" idx="10"/>
          </p:nvPr>
        </p:nvSpPr>
        <p:spPr/>
        <p:txBody>
          <a:bodyPr/>
          <a:lstStyle/>
          <a:p>
            <a:fld id="{ED7C3996-C0A9-4519-A14F-95463C34411A}" type="datetimeFigureOut">
              <a:rPr lang="pt-BR" smtClean="0"/>
              <a:t>28/07/2025</a:t>
            </a:fld>
            <a:endParaRPr lang="pt-BR"/>
          </a:p>
        </p:txBody>
      </p:sp>
      <p:sp>
        <p:nvSpPr>
          <p:cNvPr id="3" name="Espaço Reservado para Rodapé 2">
            <a:extLst>
              <a:ext uri="{FF2B5EF4-FFF2-40B4-BE49-F238E27FC236}">
                <a16:creationId xmlns:a16="http://schemas.microsoft.com/office/drawing/2014/main" id="{FE796411-946A-4036-B4D7-B442D178F206}"/>
              </a:ext>
            </a:extLst>
          </p:cNvPr>
          <p:cNvSpPr>
            <a:spLocks noGrp="1"/>
          </p:cNvSpPr>
          <p:nvPr>
            <p:ph type="ftr" sz="quarter" idx="11"/>
          </p:nvPr>
        </p:nvSpPr>
        <p:spPr>
          <a:xfrm>
            <a:off x="4038600" y="6356351"/>
            <a:ext cx="4114800" cy="365125"/>
          </a:xfrm>
          <a:prstGeom prst="rect">
            <a:avLst/>
          </a:prstGeom>
        </p:spPr>
        <p:txBody>
          <a:bodyPr/>
          <a:lstStyle>
            <a:lvl1pPr>
              <a:defRPr>
                <a:latin typeface="Exo 2.0" panose="00000500000000000000" pitchFamily="50" charset="0"/>
              </a:defRPr>
            </a:lvl1pPr>
          </a:lstStyle>
          <a:p>
            <a:endParaRPr lang="pt-BR"/>
          </a:p>
        </p:txBody>
      </p:sp>
      <p:sp>
        <p:nvSpPr>
          <p:cNvPr id="4" name="Espaço Reservado para Número de Slide 3">
            <a:extLst>
              <a:ext uri="{FF2B5EF4-FFF2-40B4-BE49-F238E27FC236}">
                <a16:creationId xmlns:a16="http://schemas.microsoft.com/office/drawing/2014/main" id="{A6B91703-CF31-4C08-83FB-658A26DF70DB}"/>
              </a:ext>
            </a:extLst>
          </p:cNvPr>
          <p:cNvSpPr>
            <a:spLocks noGrp="1"/>
          </p:cNvSpPr>
          <p:nvPr>
            <p:ph type="sldNum" sz="quarter" idx="12"/>
          </p:nvPr>
        </p:nvSpPr>
        <p:spPr/>
        <p:txBody>
          <a:bodyPr/>
          <a:lstStyle/>
          <a:p>
            <a:fld id="{0401DAA7-3CD8-472B-A312-4DA95C15B5CF}" type="slidenum">
              <a:rPr lang="pt-BR" smtClean="0"/>
              <a:t>‹nº›</a:t>
            </a:fld>
            <a:endParaRPr lang="pt-BR"/>
          </a:p>
        </p:txBody>
      </p:sp>
    </p:spTree>
    <p:extLst>
      <p:ext uri="{BB962C8B-B14F-4D97-AF65-F5344CB8AC3E}">
        <p14:creationId xmlns:p14="http://schemas.microsoft.com/office/powerpoint/2010/main" val="10034176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19" name="Slide Number Placeholder 3"/>
          <p:cNvSpPr>
            <a:spLocks noGrp="1"/>
          </p:cNvSpPr>
          <p:nvPr>
            <p:ph type="sldNum" sz="quarter" idx="12"/>
          </p:nvPr>
        </p:nvSpPr>
        <p:spPr>
          <a:xfrm>
            <a:off x="11475767" y="6597353"/>
            <a:ext cx="349884" cy="161497"/>
          </a:xfrm>
          <a:prstGeom prst="rect">
            <a:avLst/>
          </a:prstGeo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
        <p:nvSpPr>
          <p:cNvPr id="7" name="Text Placeholder 9"/>
          <p:cNvSpPr>
            <a:spLocks noGrp="1"/>
          </p:cNvSpPr>
          <p:nvPr>
            <p:ph type="body" sz="quarter" idx="11" hasCustomPrompt="1"/>
          </p:nvPr>
        </p:nvSpPr>
        <p:spPr>
          <a:xfrm>
            <a:off x="374229"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7"/>
            <a:ext cx="3581400"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0" y="2403676"/>
            <a:ext cx="3564467"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50087775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563413229"/>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3" cy="3054056"/>
          </a:xfrm>
          <a:prstGeom prst="rect">
            <a:avLst/>
          </a:prstGeom>
        </p:spPr>
      </p:pic>
      <p:sp>
        <p:nvSpPr>
          <p:cNvPr id="5" name="Rectangle 2"/>
          <p:cNvSpPr>
            <a:spLocks noGrp="1" noChangeArrowheads="1"/>
          </p:cNvSpPr>
          <p:nvPr>
            <p:ph type="title" hasCustomPrompt="1"/>
          </p:nvPr>
        </p:nvSpPr>
        <p:spPr bwMode="auto">
          <a:xfrm>
            <a:off x="723057" y="706909"/>
            <a:ext cx="8674067"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7" y="1407956"/>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3221251"/>
            <a:ext cx="8674067"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Tree>
    <p:extLst>
      <p:ext uri="{BB962C8B-B14F-4D97-AF65-F5344CB8AC3E}">
        <p14:creationId xmlns:p14="http://schemas.microsoft.com/office/powerpoint/2010/main" val="1912843543"/>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CADDD0"/>
        </a:solidFill>
        <a:effectLst/>
      </p:bgPr>
    </p:bg>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723057" y="1846521"/>
            <a:ext cx="10740809" cy="429816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b="0" baseline="0">
                <a:solidFill>
                  <a:srgbClr val="6D776D"/>
                </a:solidFill>
                <a:latin typeface="Exo 2.0" panose="00000500000000000000" pitchFamily="50" charset="0"/>
                <a:ea typeface="Calibri" charset="0"/>
                <a:cs typeface="Calibri" charset="0"/>
              </a:defRPr>
            </a:lvl1pPr>
          </a:lstStyle>
          <a:p>
            <a:pPr lvl="0"/>
            <a:r>
              <a:rPr lang="en-US"/>
              <a:t>1. </a:t>
            </a:r>
            <a:r>
              <a:rPr lang="en-US" err="1"/>
              <a:t>Introdução</a:t>
            </a:r>
            <a:br>
              <a:rPr lang="en-US"/>
            </a:br>
            <a:r>
              <a:rPr lang="en-US"/>
              <a:t>2. </a:t>
            </a:r>
            <a:r>
              <a:rPr lang="en-US" err="1"/>
              <a:t>Objetivo</a:t>
            </a:r>
            <a:br>
              <a:rPr lang="en-US"/>
            </a:br>
            <a:r>
              <a:rPr lang="en-US"/>
              <a:t>3. </a:t>
            </a:r>
            <a:r>
              <a:rPr lang="en-US" err="1"/>
              <a:t>Contexto</a:t>
            </a:r>
            <a:br>
              <a:rPr lang="en-US"/>
            </a:br>
            <a:r>
              <a:rPr lang="en-US"/>
              <a:t>4. </a:t>
            </a:r>
            <a:r>
              <a:rPr lang="en-US" err="1"/>
              <a:t>Assunto</a:t>
            </a:r>
            <a:r>
              <a:rPr lang="en-US"/>
              <a:t> </a:t>
            </a:r>
            <a:r>
              <a:rPr lang="en-US" err="1"/>
              <a:t>Prinpical</a:t>
            </a:r>
            <a:br>
              <a:rPr lang="en-US"/>
            </a:br>
            <a:r>
              <a:rPr lang="en-US"/>
              <a:t>5. </a:t>
            </a:r>
            <a:r>
              <a:rPr lang="en-US" err="1"/>
              <a:t>Conclusão</a:t>
            </a:r>
            <a:endParaRPr lang="en-US"/>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2" name="TextBox 1"/>
          <p:cNvSpPr txBox="1"/>
          <p:nvPr userDrawn="1"/>
        </p:nvSpPr>
        <p:spPr>
          <a:xfrm>
            <a:off x="728134" y="452669"/>
            <a:ext cx="3936437" cy="1152128"/>
          </a:xfrm>
          <a:prstGeom prst="rect">
            <a:avLst/>
          </a:prstGeom>
          <a:noFill/>
        </p:spPr>
        <p:txBody>
          <a:bodyPr wrap="square" lIns="0" tIns="0" rIns="0" bIns="0" rtlCol="0" anchor="t">
            <a:noAutofit/>
          </a:bodyPr>
          <a:lstStyle/>
          <a:p>
            <a:pPr>
              <a:spcBef>
                <a:spcPts val="533"/>
              </a:spcBef>
            </a:pPr>
            <a:r>
              <a:rPr lang="en-US" sz="6667" b="1" i="1" spc="-27">
                <a:solidFill>
                  <a:srgbClr val="73CE40"/>
                </a:solidFill>
                <a:latin typeface="Exo 2.0" panose="00000500000000000000" pitchFamily="50" charset="0"/>
                <a:ea typeface="Calibri" charset="0"/>
                <a:cs typeface="Calibri" charset="0"/>
              </a:rPr>
              <a:t>Agenda</a:t>
            </a:r>
          </a:p>
        </p:txBody>
      </p:sp>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4144588078"/>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ESTAQUE ANGULO 2">
    <p:bg>
      <p:bgPr>
        <a:solidFill>
          <a:srgbClr val="0E7F4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6192" y="2427802"/>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563852361"/>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DESTAQUE ANGULO 3">
    <p:bg>
      <p:bgPr>
        <a:solidFill>
          <a:srgbClr val="6E4D27"/>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237896149"/>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DESTAQUE ANGULO 4">
    <p:bg>
      <p:bgPr>
        <a:solidFill>
          <a:srgbClr val="6D776D"/>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3664658678"/>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7" name="Text Placeholder 9"/>
          <p:cNvSpPr>
            <a:spLocks noGrp="1"/>
          </p:cNvSpPr>
          <p:nvPr>
            <p:ph type="body" sz="quarter" idx="11" hasCustomPrompt="1"/>
          </p:nvPr>
        </p:nvSpPr>
        <p:spPr>
          <a:xfrm>
            <a:off x="374229" y="2403675"/>
            <a:ext cx="3579705" cy="4098724"/>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9" name="Content Placeholder 3"/>
          <p:cNvSpPr>
            <a:spLocks noGrp="1"/>
          </p:cNvSpPr>
          <p:nvPr>
            <p:ph sz="quarter" idx="13" hasCustomPrompt="1"/>
          </p:nvPr>
        </p:nvSpPr>
        <p:spPr>
          <a:xfrm>
            <a:off x="4318000" y="2403675"/>
            <a:ext cx="7509933" cy="4098725"/>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548621475"/>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grpSp>
        <p:nvGrpSpPr>
          <p:cNvPr id="27" name="Google Shape;27;p4"/>
          <p:cNvGrpSpPr/>
          <p:nvPr/>
        </p:nvGrpSpPr>
        <p:grpSpPr>
          <a:xfrm>
            <a:off x="-25400" y="310400"/>
            <a:ext cx="11907000" cy="67032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67"/>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960000" y="1621000"/>
            <a:ext cx="10272000" cy="4310800"/>
          </a:xfrm>
          <a:prstGeom prst="rect">
            <a:avLst/>
          </a:prstGeom>
        </p:spPr>
        <p:txBody>
          <a:bodyPr spcFirstLastPara="1" wrap="square" lIns="91425" tIns="91425" rIns="91425" bIns="91425" anchor="t" anchorCtr="0">
            <a:noAutofit/>
          </a:bodyPr>
          <a:lstStyle>
            <a:lvl1pPr marL="609585" lvl="0" indent="-372524" rtl="0">
              <a:spcBef>
                <a:spcPts val="0"/>
              </a:spcBef>
              <a:spcAft>
                <a:spcPts val="0"/>
              </a:spcAft>
              <a:buSzPts val="800"/>
              <a:buChar char="●"/>
              <a:defRPr>
                <a:latin typeface="Hanken Grotesk"/>
                <a:ea typeface="Hanken Grotesk"/>
                <a:cs typeface="Hanken Grotesk"/>
                <a:sym typeface="Hanken Grotesk"/>
              </a:defRPr>
            </a:lvl1pPr>
            <a:lvl2pPr marL="1219170" lvl="1" indent="-406390" rtl="0">
              <a:spcBef>
                <a:spcPts val="0"/>
              </a:spcBef>
              <a:spcAft>
                <a:spcPts val="0"/>
              </a:spcAft>
              <a:buSzPts val="1200"/>
              <a:buChar char="○"/>
              <a:defRPr>
                <a:latin typeface="Hanken Grotesk"/>
                <a:ea typeface="Hanken Grotesk"/>
                <a:cs typeface="Hanken Grotesk"/>
                <a:sym typeface="Hanken Grotesk"/>
              </a:defRPr>
            </a:lvl2pPr>
            <a:lvl3pPr marL="1828754" lvl="2" indent="-406390" rtl="0">
              <a:lnSpc>
                <a:spcPct val="115000"/>
              </a:lnSpc>
              <a:spcBef>
                <a:spcPts val="0"/>
              </a:spcBef>
              <a:spcAft>
                <a:spcPts val="0"/>
              </a:spcAft>
              <a:buSzPts val="1200"/>
              <a:buChar char="■"/>
              <a:defRPr/>
            </a:lvl3pPr>
            <a:lvl4pPr marL="2438339" lvl="3" indent="-406390" rtl="0">
              <a:lnSpc>
                <a:spcPct val="115000"/>
              </a:lnSpc>
              <a:spcBef>
                <a:spcPts val="0"/>
              </a:spcBef>
              <a:spcAft>
                <a:spcPts val="0"/>
              </a:spcAft>
              <a:buSzPts val="1200"/>
              <a:buChar char="●"/>
              <a:defRPr/>
            </a:lvl4pPr>
            <a:lvl5pPr marL="3047924" lvl="4" indent="-406390" rtl="0">
              <a:lnSpc>
                <a:spcPct val="115000"/>
              </a:lnSpc>
              <a:spcBef>
                <a:spcPts val="0"/>
              </a:spcBef>
              <a:spcAft>
                <a:spcPts val="0"/>
              </a:spcAft>
              <a:buSzPts val="1200"/>
              <a:buChar char="○"/>
              <a:defRPr/>
            </a:lvl5pPr>
            <a:lvl6pPr marL="3657509" lvl="5" indent="-406390" rtl="0">
              <a:lnSpc>
                <a:spcPct val="115000"/>
              </a:lnSpc>
              <a:spcBef>
                <a:spcPts val="0"/>
              </a:spcBef>
              <a:spcAft>
                <a:spcPts val="0"/>
              </a:spcAft>
              <a:buSzPts val="1200"/>
              <a:buChar char="■"/>
              <a:defRPr/>
            </a:lvl6pPr>
            <a:lvl7pPr marL="4267093" lvl="6" indent="-406390" rtl="0">
              <a:lnSpc>
                <a:spcPct val="115000"/>
              </a:lnSpc>
              <a:spcBef>
                <a:spcPts val="0"/>
              </a:spcBef>
              <a:spcAft>
                <a:spcPts val="0"/>
              </a:spcAft>
              <a:buSzPts val="1200"/>
              <a:buChar char="●"/>
              <a:defRPr/>
            </a:lvl7pPr>
            <a:lvl8pPr marL="4876678" lvl="7" indent="-406390" rtl="0">
              <a:lnSpc>
                <a:spcPct val="115000"/>
              </a:lnSpc>
              <a:spcBef>
                <a:spcPts val="0"/>
              </a:spcBef>
              <a:spcAft>
                <a:spcPts val="0"/>
              </a:spcAft>
              <a:buSzPts val="1200"/>
              <a:buChar char="○"/>
              <a:defRPr/>
            </a:lvl8pPr>
            <a:lvl9pPr marL="5486263" lvl="8" indent="-406390" rtl="0">
              <a:lnSpc>
                <a:spcPct val="115000"/>
              </a:lnSpc>
              <a:spcBef>
                <a:spcPts val="0"/>
              </a:spcBef>
              <a:spcAft>
                <a:spcPts val="0"/>
              </a:spcAft>
              <a:buSzPts val="1200"/>
              <a:buChar char="■"/>
              <a:defRPr/>
            </a:lvl9pPr>
          </a:lstStyle>
          <a:p>
            <a:endParaRPr/>
          </a:p>
        </p:txBody>
      </p:sp>
    </p:spTree>
    <p:extLst>
      <p:ext uri="{BB962C8B-B14F-4D97-AF65-F5344CB8AC3E}">
        <p14:creationId xmlns:p14="http://schemas.microsoft.com/office/powerpoint/2010/main" val="362803212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CONTEÚDO + GRÁFIC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10" name="Text Placeholder 7"/>
          <p:cNvSpPr>
            <a:spLocks noGrp="1"/>
          </p:cNvSpPr>
          <p:nvPr>
            <p:ph type="body" sz="quarter" idx="10" hasCustomPrompt="1"/>
          </p:nvPr>
        </p:nvSpPr>
        <p:spPr>
          <a:xfrm>
            <a:off x="364069" y="1075267"/>
            <a:ext cx="7518399"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a:t>Slide de </a:t>
            </a:r>
            <a:r>
              <a:rPr lang="en-US" err="1"/>
              <a:t>Conteúdo</a:t>
            </a:r>
            <a:endParaRPr lang="en-US"/>
          </a:p>
          <a:p>
            <a:pPr lvl="0"/>
            <a:r>
              <a:rPr lang="en-US"/>
              <a:t>Calibri Bold 30pt</a:t>
            </a:r>
          </a:p>
        </p:txBody>
      </p:sp>
      <p:sp>
        <p:nvSpPr>
          <p:cNvPr id="11" name="Content Placeholder 3"/>
          <p:cNvSpPr>
            <a:spLocks noGrp="1"/>
          </p:cNvSpPr>
          <p:nvPr>
            <p:ph sz="quarter" idx="13" hasCustomPrompt="1"/>
          </p:nvPr>
        </p:nvSpPr>
        <p:spPr>
          <a:xfrm>
            <a:off x="372533" y="2403675"/>
            <a:ext cx="11455400" cy="3741008"/>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2" name="Slide Number Placeholder 3"/>
          <p:cNvSpPr txBox="1">
            <a:spLocks/>
          </p:cNvSpPr>
          <p:nvPr userDrawn="1"/>
        </p:nvSpPr>
        <p:spPr>
          <a:xfrm>
            <a:off x="11475767" y="6597353"/>
            <a:ext cx="349884" cy="161497"/>
          </a:xfrm>
          <a:prstGeom prst="rect">
            <a:avLst/>
          </a:prstGeom>
        </p:spPr>
        <p:txBody>
          <a:bodyPr vert="horz" lIns="0" tIns="0" rIns="0" bIns="0" rtlCol="0" anchor="ctr" anchorCtr="0"/>
          <a:lstStyle>
            <a:defPPr>
              <a:defRPr lang="en-US"/>
            </a:defPPr>
            <a:lvl1pPr algn="r" rtl="0" eaLnBrk="0" fontAlgn="base" hangingPunct="0">
              <a:spcBef>
                <a:spcPct val="0"/>
              </a:spcBef>
              <a:spcAft>
                <a:spcPct val="0"/>
              </a:spcAft>
              <a:defRPr sz="600" b="1" kern="1200">
                <a:solidFill>
                  <a:srgbClr val="6D776D"/>
                </a:solidFill>
                <a:latin typeface="Calibri" charset="0"/>
                <a:ea typeface="Calibri" charset="0"/>
                <a:cs typeface="Calibri" charset="0"/>
              </a:defRPr>
            </a:lvl1pPr>
            <a:lvl2pPr marL="4572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1400" kern="1200">
                <a:solidFill>
                  <a:schemeClr val="tx1"/>
                </a:solidFill>
                <a:latin typeface="Verdana" pitchFamily="-110" charset="0"/>
                <a:ea typeface="ＭＳ Ｐゴシック" pitchFamily="-110" charset="-128"/>
                <a:cs typeface="ＭＳ Ｐゴシック" pitchFamily="-110" charset="-128"/>
              </a:defRPr>
            </a:lvl5pPr>
            <a:lvl6pPr marL="22860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6pPr>
            <a:lvl7pPr marL="27432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7pPr>
            <a:lvl8pPr marL="32004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8pPr>
            <a:lvl9pPr marL="3657600" algn="l" defTabSz="457200" rtl="0" eaLnBrk="1" latinLnBrk="0" hangingPunct="1">
              <a:defRPr sz="1400" kern="1200">
                <a:solidFill>
                  <a:schemeClr val="tx1"/>
                </a:solidFill>
                <a:latin typeface="Verdana" pitchFamily="-110" charset="0"/>
                <a:ea typeface="ＭＳ Ｐゴシック" pitchFamily="-110" charset="-128"/>
                <a:cs typeface="ＭＳ Ｐゴシック" pitchFamily="-110" charset="-128"/>
              </a:defRPr>
            </a:lvl9pPr>
          </a:lstStyle>
          <a:p>
            <a:fld id="{18FFD63D-7F43-3B4E-8B2F-7535F503E7C1}" type="slidenum">
              <a:rPr lang="en-US" sz="800" smtClean="0">
                <a:latin typeface="Exo 2.0" panose="00000500000000000000" pitchFamily="50" charset="0"/>
              </a:rPr>
              <a:pPr/>
              <a:t>‹nº›</a:t>
            </a:fld>
            <a:endParaRPr lang="en-US" sz="800">
              <a:latin typeface="Exo 2.0" panose="00000500000000000000" pitchFamily="50" charset="0"/>
            </a:endParaRPr>
          </a:p>
        </p:txBody>
      </p:sp>
    </p:spTree>
    <p:extLst>
      <p:ext uri="{BB962C8B-B14F-4D97-AF65-F5344CB8AC3E}">
        <p14:creationId xmlns:p14="http://schemas.microsoft.com/office/powerpoint/2010/main" val="3729757651"/>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TEXTO + FOTO">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7" name="Text Placeholder 9"/>
          <p:cNvSpPr>
            <a:spLocks noGrp="1"/>
          </p:cNvSpPr>
          <p:nvPr>
            <p:ph type="body" sz="quarter" idx="11" hasCustomPrompt="1"/>
          </p:nvPr>
        </p:nvSpPr>
        <p:spPr>
          <a:xfrm>
            <a:off x="374229"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4318000" y="1075267"/>
            <a:ext cx="7509933"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1740660899"/>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DESTAQUE">
    <p:bg>
      <p:bgPr>
        <a:solidFill>
          <a:srgbClr val="6D776D"/>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2618" y="356659"/>
            <a:ext cx="907301" cy="6142759"/>
          </a:xfrm>
          <a:prstGeom prst="rect">
            <a:avLst/>
          </a:prstGeom>
        </p:spPr>
      </p:pic>
      <p:sp>
        <p:nvSpPr>
          <p:cNvPr id="8" name="Text Placeholder 7"/>
          <p:cNvSpPr>
            <a:spLocks noGrp="1"/>
          </p:cNvSpPr>
          <p:nvPr>
            <p:ph type="body" sz="quarter" idx="10" hasCustomPrompt="1"/>
          </p:nvPr>
        </p:nvSpPr>
        <p:spPr>
          <a:xfrm>
            <a:off x="1679508" y="709084"/>
            <a:ext cx="9763503" cy="5437907"/>
          </a:xfrm>
        </p:spPr>
        <p:txBody>
          <a:bodyPr anchor="ctr" anchorCtr="0">
            <a:noAutofit/>
          </a:bodyPr>
          <a:lstStyle>
            <a:lvl1pPr>
              <a:lnSpc>
                <a:spcPct val="82000"/>
              </a:lnSpc>
              <a:spcBef>
                <a:spcPts val="0"/>
              </a:spcBef>
              <a:defRPr sz="4000"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30pt</a:t>
            </a:r>
          </a:p>
          <a:p>
            <a:pPr lvl="0"/>
            <a:endParaRPr lang="en-US"/>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Vivamus</a:t>
            </a:r>
            <a:r>
              <a:rPr lang="en-US"/>
              <a:t> </a:t>
            </a:r>
            <a:r>
              <a:rPr lang="en-US" err="1"/>
              <a:t>metus</a:t>
            </a:r>
            <a:r>
              <a:rPr lang="en-US"/>
              <a:t> dolor, </a:t>
            </a:r>
            <a:r>
              <a:rPr lang="en-US" err="1"/>
              <a:t>interdum</a:t>
            </a:r>
            <a:r>
              <a:rPr lang="en-US"/>
              <a:t> in </a:t>
            </a:r>
            <a:r>
              <a:rPr lang="en-US" err="1"/>
              <a:t>urna</a:t>
            </a:r>
            <a:r>
              <a:rPr lang="en-US"/>
              <a:t> sed </a:t>
            </a:r>
            <a:r>
              <a:rPr lang="en-US" err="1"/>
              <a:t>venenatis</a:t>
            </a:r>
            <a:r>
              <a:rPr lang="en-US"/>
              <a:t>.</a:t>
            </a:r>
          </a:p>
        </p:txBody>
      </p:sp>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2268799287"/>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AGRADECIMENTO">
    <p:spTree>
      <p:nvGrpSpPr>
        <p:cNvPr id="1" name=""/>
        <p:cNvGrpSpPr/>
        <p:nvPr/>
      </p:nvGrpSpPr>
      <p:grpSpPr>
        <a:xfrm>
          <a:off x="0" y="0"/>
          <a:ext cx="0" cy="0"/>
          <a:chOff x="0" y="0"/>
          <a:chExt cx="0" cy="0"/>
        </a:xfrm>
      </p:grpSpPr>
      <p:pic>
        <p:nvPicPr>
          <p:cNvPr id="21" name="Picture 2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3813043"/>
            <a:ext cx="12208173" cy="3054056"/>
          </a:xfrm>
          <a:prstGeom prst="rect">
            <a:avLst/>
          </a:prstGeom>
        </p:spPr>
      </p:pic>
      <p:sp>
        <p:nvSpPr>
          <p:cNvPr id="8" name="Text Placeholder 7"/>
          <p:cNvSpPr>
            <a:spLocks noGrp="1"/>
          </p:cNvSpPr>
          <p:nvPr>
            <p:ph type="body" sz="quarter" idx="10" hasCustomPrompt="1"/>
          </p:nvPr>
        </p:nvSpPr>
        <p:spPr>
          <a:xfrm>
            <a:off x="791633" y="2734114"/>
            <a:ext cx="10625668" cy="1389773"/>
          </a:xfrm>
        </p:spPr>
        <p:txBody>
          <a:bodyPr anchor="ctr" anchorCtr="0">
            <a:noAutofit/>
          </a:bodyPr>
          <a:lstStyle>
            <a:lvl1pPr>
              <a:lnSpc>
                <a:spcPct val="82000"/>
              </a:lnSpc>
              <a:spcBef>
                <a:spcPts val="0"/>
              </a:spcBef>
              <a:defRPr sz="8533" i="1" kern="1200" spc="-133" baseline="0">
                <a:solidFill>
                  <a:srgbClr val="73CE40"/>
                </a:solidFill>
              </a:defRPr>
            </a:lvl1pPr>
            <a:lvl2pPr marL="0" indent="0">
              <a:buNone/>
              <a:defRPr spc="-200"/>
            </a:lvl2pPr>
          </a:lstStyle>
          <a:p>
            <a:pPr lvl="0"/>
            <a:r>
              <a:rPr lang="en-US"/>
              <a:t>Obrigado!</a:t>
            </a:r>
          </a:p>
        </p:txBody>
      </p:sp>
    </p:spTree>
    <p:extLst>
      <p:ext uri="{BB962C8B-B14F-4D97-AF65-F5344CB8AC3E}">
        <p14:creationId xmlns:p14="http://schemas.microsoft.com/office/powerpoint/2010/main" val="29390874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DESTAQUE_02">
    <p:bg>
      <p:bgPr>
        <a:solidFill>
          <a:schemeClr val="accent1"/>
        </a:solidFill>
        <a:effectLst/>
      </p:bgPr>
    </p:bg>
    <p:spTree>
      <p:nvGrpSpPr>
        <p:cNvPr id="1" name=""/>
        <p:cNvGrpSpPr/>
        <p:nvPr/>
      </p:nvGrpSpPr>
      <p:grpSpPr>
        <a:xfrm>
          <a:off x="0" y="0"/>
          <a:ext cx="0" cy="0"/>
          <a:chOff x="0" y="0"/>
          <a:chExt cx="0" cy="0"/>
        </a:xfrm>
      </p:grpSpPr>
      <p:sp>
        <p:nvSpPr>
          <p:cNvPr id="5" name="Text Placeholder 7"/>
          <p:cNvSpPr>
            <a:spLocks noGrp="1"/>
          </p:cNvSpPr>
          <p:nvPr>
            <p:ph type="body" sz="quarter" idx="10" hasCustomPrompt="1"/>
          </p:nvPr>
        </p:nvSpPr>
        <p:spPr>
          <a:xfrm>
            <a:off x="1679508" y="709085"/>
            <a:ext cx="9763503" cy="5437907"/>
          </a:xfrm>
        </p:spPr>
        <p:txBody>
          <a:bodyPr anchor="ctr" anchorCtr="0">
            <a:noAutofit/>
          </a:bodyPr>
          <a:lstStyle>
            <a:lvl1pPr>
              <a:lnSpc>
                <a:spcPct val="82000"/>
              </a:lnSpc>
              <a:spcBef>
                <a:spcPts val="0"/>
              </a:spcBef>
              <a:defRPr sz="6667" b="1" i="1" kern="1200" spc="0"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Destaque</a:t>
            </a:r>
            <a:r>
              <a:rPr lang="en-US"/>
              <a:t> para </a:t>
            </a:r>
            <a:r>
              <a:rPr lang="en-US" err="1"/>
              <a:t>uma</a:t>
            </a:r>
            <a:br>
              <a:rPr lang="en-US"/>
            </a:br>
            <a:r>
              <a:rPr lang="en-US" err="1"/>
              <a:t>frase</a:t>
            </a:r>
            <a:r>
              <a:rPr lang="en-US"/>
              <a:t>, </a:t>
            </a:r>
            <a:r>
              <a:rPr lang="en-US" err="1"/>
              <a:t>citação</a:t>
            </a:r>
            <a:r>
              <a:rPr lang="en-US"/>
              <a:t>, </a:t>
            </a:r>
            <a:r>
              <a:rPr lang="en-US" err="1"/>
              <a:t>informação</a:t>
            </a:r>
            <a:r>
              <a:rPr lang="en-US"/>
              <a:t>.</a:t>
            </a:r>
          </a:p>
          <a:p>
            <a:pPr lvl="0"/>
            <a:r>
              <a:rPr lang="en-US"/>
              <a:t>Calibri Bold 50pt</a:t>
            </a:r>
          </a:p>
        </p:txBody>
      </p:sp>
      <p:pic>
        <p:nvPicPr>
          <p:cNvPr id="6" name="Picture 5"/>
          <p:cNvPicPr>
            <a:picLocks noChangeAspect="1"/>
          </p:cNvPicPr>
          <p:nvPr userDrawn="1"/>
        </p:nvPicPr>
        <p:blipFill>
          <a:blip r:embed="rId2"/>
          <a:stretch>
            <a:fillRect/>
          </a:stretch>
        </p:blipFill>
        <p:spPr>
          <a:xfrm>
            <a:off x="382617" y="357717"/>
            <a:ext cx="907483" cy="6144000"/>
          </a:xfrm>
          <a:prstGeom prst="rect">
            <a:avLst/>
          </a:prstGeom>
        </p:spPr>
      </p:pic>
      <p:sp>
        <p:nvSpPr>
          <p:cNvPr id="8" name="Slide Number Placeholder 5"/>
          <p:cNvSpPr txBox="1">
            <a:spLocks/>
          </p:cNvSpPr>
          <p:nvPr userDrawn="1"/>
        </p:nvSpPr>
        <p:spPr>
          <a:xfrm>
            <a:off x="9201728" y="6356351"/>
            <a:ext cx="2743200" cy="365125"/>
          </a:xfrm>
          <a:prstGeom prst="rect">
            <a:avLst/>
          </a:prstGeom>
        </p:spPr>
        <p:txBody>
          <a:bodyPr vert="horz" lIns="121920" tIns="60960" rIns="121920" bIns="6096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5857B9A7-6F2C-4248-8ADA-EF85B1A92ED6}" type="slidenum">
              <a:rPr lang="en-US" sz="1200" smtClean="0">
                <a:solidFill>
                  <a:schemeClr val="bg1"/>
                </a:solidFill>
                <a:latin typeface="Exo 2.0" panose="00000500000000000000" pitchFamily="50" charset="0"/>
              </a:rPr>
              <a:pPr/>
              <a:t>‹nº›</a:t>
            </a:fld>
            <a:endParaRPr lang="en-US" sz="1200">
              <a:solidFill>
                <a:schemeClr val="bg1"/>
              </a:solidFill>
              <a:latin typeface="Exo 2.0" panose="00000500000000000000" pitchFamily="50" charset="0"/>
            </a:endParaRPr>
          </a:p>
        </p:txBody>
      </p:sp>
    </p:spTree>
    <p:extLst>
      <p:ext uri="{BB962C8B-B14F-4D97-AF65-F5344CB8AC3E}">
        <p14:creationId xmlns:p14="http://schemas.microsoft.com/office/powerpoint/2010/main" val="2776179698"/>
      </p:ext>
    </p:extLst>
  </p:cSld>
  <p:clrMapOvr>
    <a:masterClrMapping/>
  </p:clrMapOvr>
  <p:extLst>
    <p:ext uri="{DCECCB84-F9BA-43D5-87BE-67443E8EF086}">
      <p15:sldGuideLst xmlns:p15="http://schemas.microsoft.com/office/powerpoint/2012/main">
        <p15:guide id="1" pos="340">
          <p15:clr>
            <a:srgbClr val="FBAE40"/>
          </p15:clr>
        </p15:guide>
        <p15:guide id="2" orient="horz" pos="340">
          <p15:clr>
            <a:srgbClr val="FBAE40"/>
          </p15:clr>
        </p15:guide>
        <p15:guide id="3" pos="5588">
          <p15:clr>
            <a:srgbClr val="FBAE40"/>
          </p15:clr>
        </p15:guide>
        <p15:guide id="4" pos="5416">
          <p15:clr>
            <a:srgbClr val="FBAE40"/>
          </p15:clr>
        </p15:guide>
        <p15:guide id="5" orient="horz" pos="168">
          <p15:clr>
            <a:srgbClr val="FBAE40"/>
          </p15:clr>
        </p15:guide>
        <p15:guide id="6" pos="168">
          <p15:clr>
            <a:srgbClr val="FBAE40"/>
          </p15:clr>
        </p15:guide>
        <p15:guide id="7" orient="horz" pos="3072">
          <p15:clr>
            <a:srgbClr val="FBAE40"/>
          </p15:clr>
        </p15:guide>
        <p15:guide id="8" orient="horz" pos="2903">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TEXTO + FOTO B">
    <p:spTree>
      <p:nvGrpSpPr>
        <p:cNvPr id="1" name=""/>
        <p:cNvGrpSpPr/>
        <p:nvPr/>
      </p:nvGrpSpPr>
      <p:grpSpPr>
        <a:xfrm>
          <a:off x="0" y="0"/>
          <a:ext cx="0" cy="0"/>
          <a:chOff x="0" y="0"/>
          <a:chExt cx="0" cy="0"/>
        </a:xfrm>
      </p:grpSpPr>
      <p:sp>
        <p:nvSpPr>
          <p:cNvPr id="5" name="Rectangle 2"/>
          <p:cNvSpPr>
            <a:spLocks noGrp="1" noChangeArrowheads="1"/>
          </p:cNvSpPr>
          <p:nvPr>
            <p:ph type="title" hasCustomPrompt="1"/>
          </p:nvPr>
        </p:nvSpPr>
        <p:spPr bwMode="auto">
          <a:xfrm>
            <a:off x="364067" y="357718"/>
            <a:ext cx="7518400" cy="3513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err="1"/>
              <a:t>Título</a:t>
            </a:r>
            <a:r>
              <a:rPr lang="en-US"/>
              <a:t> Bold 16pt</a:t>
            </a:r>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
        <p:nvSpPr>
          <p:cNvPr id="19"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pPr defTabSz="1219170">
              <a:defRPr/>
            </a:pPr>
            <a:fld id="{18FFD63D-7F43-3B4E-8B2F-7535F503E7C1}" type="slidenum">
              <a:rPr lang="en-US" smtClean="0"/>
              <a:pPr defTabSz="1219170">
                <a:defRPr/>
              </a:pPr>
              <a:t>‹nº›</a:t>
            </a:fld>
            <a:endParaRPr lang="en-US"/>
          </a:p>
        </p:txBody>
      </p:sp>
      <p:sp>
        <p:nvSpPr>
          <p:cNvPr id="7" name="Text Placeholder 9"/>
          <p:cNvSpPr>
            <a:spLocks noGrp="1"/>
          </p:cNvSpPr>
          <p:nvPr>
            <p:ph type="body" sz="quarter" idx="11" hasCustomPrompt="1"/>
          </p:nvPr>
        </p:nvSpPr>
        <p:spPr>
          <a:xfrm>
            <a:off x="374229" y="2403676"/>
            <a:ext cx="3579705"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
        <p:nvSpPr>
          <p:cNvPr id="8" name="Text Placeholder 7"/>
          <p:cNvSpPr>
            <a:spLocks noGrp="1"/>
          </p:cNvSpPr>
          <p:nvPr>
            <p:ph type="body" sz="quarter" idx="10" hasCustomPrompt="1"/>
          </p:nvPr>
        </p:nvSpPr>
        <p:spPr>
          <a:xfrm>
            <a:off x="364069" y="1075267"/>
            <a:ext cx="3589865" cy="944367"/>
          </a:xfrm>
        </p:spPr>
        <p:txBody>
          <a:bodyPr anchor="t" anchorCtr="0">
            <a:noAutofit/>
          </a:bodyPr>
          <a:lstStyle>
            <a:lvl1pPr marL="0" indent="0">
              <a:lnSpc>
                <a:spcPct val="82000"/>
              </a:lnSpc>
              <a:spcBef>
                <a:spcPts val="0"/>
              </a:spcBef>
              <a:tabLst>
                <a:tab pos="3435265" algn="l"/>
              </a:tabLst>
              <a:defRPr sz="4000" i="1" kern="1200" spc="0" baseline="0">
                <a:solidFill>
                  <a:srgbClr val="73CE40"/>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Texto</a:t>
            </a:r>
            <a:r>
              <a:rPr lang="en-US"/>
              <a:t> + Foto</a:t>
            </a:r>
          </a:p>
          <a:p>
            <a:pPr lvl="0"/>
            <a:r>
              <a:rPr lang="en-US"/>
              <a:t>Calibri Bold 30pt</a:t>
            </a:r>
          </a:p>
        </p:txBody>
      </p:sp>
      <p:sp>
        <p:nvSpPr>
          <p:cNvPr id="9" name="Content Placeholder 3"/>
          <p:cNvSpPr>
            <a:spLocks noGrp="1"/>
          </p:cNvSpPr>
          <p:nvPr>
            <p:ph sz="quarter" idx="13" hasCustomPrompt="1"/>
          </p:nvPr>
        </p:nvSpPr>
        <p:spPr>
          <a:xfrm>
            <a:off x="8246533" y="1075267"/>
            <a:ext cx="3581400" cy="5427133"/>
          </a:xfrm>
        </p:spPr>
        <p:txBody>
          <a:bodyPr anchor="ctr"/>
          <a:lstStyle>
            <a:lvl1pPr algn="ctr">
              <a:defRPr sz="1333" b="0" baseline="0">
                <a:latin typeface="Exo 2.0" panose="00000500000000000000" pitchFamily="50" charset="0"/>
                <a:ea typeface="Calibri" charset="0"/>
                <a:cs typeface="Calibri" charset="0"/>
              </a:defRPr>
            </a:lvl1pPr>
          </a:lstStyle>
          <a:p>
            <a:pPr lvl="0"/>
            <a:r>
              <a:rPr lang="en-US"/>
              <a:t>Foto, </a:t>
            </a:r>
            <a:r>
              <a:rPr lang="en-US" err="1"/>
              <a:t>gráfico</a:t>
            </a:r>
            <a:r>
              <a:rPr lang="en-US"/>
              <a:t>, </a:t>
            </a:r>
            <a:r>
              <a:rPr lang="en-US" err="1"/>
              <a:t>tabela</a:t>
            </a:r>
            <a:r>
              <a:rPr lang="en-US"/>
              <a:t>, etc.</a:t>
            </a:r>
          </a:p>
        </p:txBody>
      </p:sp>
      <p:sp>
        <p:nvSpPr>
          <p:cNvPr id="10" name="Text Placeholder 9"/>
          <p:cNvSpPr>
            <a:spLocks noGrp="1"/>
          </p:cNvSpPr>
          <p:nvPr>
            <p:ph type="body" sz="quarter" idx="14" hasCustomPrompt="1"/>
          </p:nvPr>
        </p:nvSpPr>
        <p:spPr>
          <a:xfrm>
            <a:off x="4318000" y="2403676"/>
            <a:ext cx="3564467" cy="3741008"/>
          </a:xfrm>
        </p:spPr>
        <p:txBody>
          <a:bodyPr/>
          <a:lstStyle>
            <a:lvl1pPr>
              <a:defRPr sz="1600" b="0" baseline="0">
                <a:solidFill>
                  <a:srgbClr val="6D776D"/>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br>
              <a:rPr lang="en-US"/>
            </a:br>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a:t>
            </a:r>
          </a:p>
        </p:txBody>
      </p:sp>
    </p:spTree>
    <p:extLst>
      <p:ext uri="{BB962C8B-B14F-4D97-AF65-F5344CB8AC3E}">
        <p14:creationId xmlns:p14="http://schemas.microsoft.com/office/powerpoint/2010/main" val="163191870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guide id="9" pos="1868">
          <p15:clr>
            <a:srgbClr val="FBAE40"/>
          </p15:clr>
        </p15:guide>
        <p15:guide id="10" pos="2040">
          <p15:clr>
            <a:srgbClr val="FBAE40"/>
          </p15:clr>
        </p15:guide>
        <p15:guide id="11" pos="3724">
          <p15:clr>
            <a:srgbClr val="FBAE40"/>
          </p15:clr>
        </p15:guide>
        <p15:guide id="12" pos="3896">
          <p15:clr>
            <a:srgbClr val="FBAE40"/>
          </p15:clr>
        </p15:guide>
        <p15:guide id="13" orient="horz" pos="508">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Slide de Título">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9" y="1589"/>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a:solidFill>
                <a:srgbClr val="FFFFFF"/>
              </a:solidFill>
              <a:latin typeface="Exo 2.0" panose="00000500000000000000" pitchFamily="50" charset="0"/>
              <a:ea typeface="+mj-ea"/>
              <a:cs typeface="+mj-cs"/>
              <a:sym typeface="Trebuchet MS" panose="020B0603020202020204" pitchFamily="34" charset="0"/>
            </a:endParaRPr>
          </a:p>
        </p:txBody>
      </p:sp>
      <p:sp>
        <p:nvSpPr>
          <p:cNvPr id="14" name="Rectangle 13"/>
          <p:cNvSpPr/>
          <p:nvPr userDrawn="1"/>
        </p:nvSpPr>
        <p:spPr>
          <a:xfrm>
            <a:off x="0" y="5279185"/>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471922" y="1973272"/>
            <a:ext cx="580573" cy="6858000"/>
          </a:xfrm>
          <a:prstGeom prst="rect">
            <a:avLst/>
          </a:prstGeom>
        </p:spPr>
      </p:pic>
      <p:pic>
        <p:nvPicPr>
          <p:cNvPr id="2" name="TitleAndEndImages">
            <a:extLst>
              <a:ext uri="{FF2B5EF4-FFF2-40B4-BE49-F238E27FC236}">
                <a16:creationId xmlns:a16="http://schemas.microsoft.com/office/drawing/2014/main" id="{8507E9A2-6CD7-19AD-8DF8-BEB2E6F82A6D}"/>
              </a:ext>
            </a:extLst>
          </p:cNvPr>
          <p:cNvPicPr>
            <a:picLocks noChangeAspect="1"/>
          </p:cNvPicPr>
          <p:nvPr userDrawn="1">
            <p:custDataLst>
              <p:tags r:id="rId3"/>
            </p:custDataLst>
          </p:nvPr>
        </p:nvPicPr>
        <p:blipFill rotWithShape="1">
          <a:blip r:embed="rId8">
            <a:extLst>
              <a:ext uri="{28A0092B-C50C-407E-A947-70E740481C1C}">
                <a14:useLocalDpi xmlns:a14="http://schemas.microsoft.com/office/drawing/2010/main" val="0"/>
              </a:ext>
            </a:extLst>
          </a:blip>
          <a:srcRect b="23056"/>
          <a:stretch/>
        </p:blipFill>
        <p:spPr>
          <a:xfrm>
            <a:off x="0" y="0"/>
            <a:ext cx="12192000" cy="5276851"/>
          </a:xfrm>
          <a:prstGeom prst="rect">
            <a:avLst/>
          </a:prstGeom>
        </p:spPr>
      </p:pic>
      <p:sp>
        <p:nvSpPr>
          <p:cNvPr id="20" name="Picture Placeholder 8"/>
          <p:cNvSpPr>
            <a:spLocks noGrp="1"/>
          </p:cNvSpPr>
          <p:nvPr>
            <p:ph type="pic" sz="quarter" idx="13" hasCustomPrompt="1"/>
          </p:nvPr>
        </p:nvSpPr>
        <p:spPr>
          <a:xfrm>
            <a:off x="9366562" y="5570644"/>
            <a:ext cx="1867935" cy="896833"/>
          </a:xfrm>
          <a:prstGeom prst="rect">
            <a:avLst/>
          </a:prstGeom>
        </p:spPr>
        <p:txBody>
          <a:bodyPr anchor="b"/>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a:solidFill>
                <a:prstClr val="white"/>
              </a:solidFill>
              <a:latin typeface="Exo 2.0" panose="00000500000000000000" pitchFamily="50" charset="0"/>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3"/>
            <a:ext cx="6868800" cy="327148"/>
          </a:xfrm>
          <a:prstGeom prst="rect">
            <a:avLst/>
          </a:prstGeom>
          <a:noFill/>
        </p:spPr>
        <p:txBody>
          <a:bodyPr anchor="ctr"/>
          <a:lstStyle>
            <a:lvl1pPr algn="l">
              <a:lnSpc>
                <a:spcPct val="110000"/>
              </a:lnSpc>
              <a:buNone/>
              <a:defRPr sz="1200" b="1" cap="all" baseline="0">
                <a:solidFill>
                  <a:schemeClr val="accent5"/>
                </a:solidFill>
                <a:latin typeface="Exo 2.0" panose="00000500000000000000" pitchFamily="50" charset="0"/>
                <a:sym typeface="Trebuchet MS" panose="020B0603020202020204" pitchFamily="34" charset="0"/>
              </a:defRPr>
            </a:lvl1pPr>
            <a:lvl2pPr algn="ctr">
              <a:buNone/>
              <a:defRPr/>
            </a:lvl2pPr>
            <a:lvl3pPr marL="0" indent="0" algn="ctr">
              <a:buNone/>
              <a:defRPr/>
            </a:lvl3pPr>
            <a:lvl4pPr marL="228594" indent="0" algn="ctr">
              <a:buNone/>
              <a:defRPr/>
            </a:lvl4pPr>
            <a:lvl5pPr marL="457189" indent="0" algn="ctr">
              <a:buNone/>
              <a:defRPr/>
            </a:lvl5pPr>
          </a:lstStyle>
          <a:p>
            <a:pPr lvl="0"/>
            <a:r>
              <a:rPr lang="en-US"/>
              <a:t>Click to edit date/place</a:t>
            </a:r>
          </a:p>
        </p:txBody>
      </p:sp>
      <p:sp>
        <p:nvSpPr>
          <p:cNvPr id="26" name="Subtitle 2"/>
          <p:cNvSpPr>
            <a:spLocks noGrp="1"/>
          </p:cNvSpPr>
          <p:nvPr>
            <p:ph type="subTitle" idx="1" hasCustomPrompt="1"/>
          </p:nvPr>
        </p:nvSpPr>
        <p:spPr bwMode="white">
          <a:xfrm>
            <a:off x="1117415" y="5495707"/>
            <a:ext cx="6868800" cy="436195"/>
          </a:xfrm>
          <a:prstGeom prst="rect">
            <a:avLst/>
          </a:prstGeom>
        </p:spPr>
        <p:txBody>
          <a:bodyPr anchor="ctr"/>
          <a:lstStyle>
            <a:lvl1pPr marL="0" indent="0" algn="l">
              <a:lnSpc>
                <a:spcPct val="110000"/>
              </a:lnSpc>
              <a:buNone/>
              <a:defRPr sz="1600" baseline="0">
                <a:solidFill>
                  <a:schemeClr val="bg1"/>
                </a:solidFill>
                <a:latin typeface="Exo 2.0" panose="00000500000000000000" pitchFamily="50" charset="0"/>
                <a:sym typeface="Trebuchet MS" panose="020B0603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Subtitle in sentence case</a:t>
            </a:r>
          </a:p>
        </p:txBody>
      </p:sp>
      <p:sp>
        <p:nvSpPr>
          <p:cNvPr id="27" name="Title 1"/>
          <p:cNvSpPr>
            <a:spLocks noGrp="1"/>
          </p:cNvSpPr>
          <p:nvPr>
            <p:ph type="ctrTitle" hasCustomPrompt="1"/>
          </p:nvPr>
        </p:nvSpPr>
        <p:spPr bwMode="ltGray">
          <a:xfrm>
            <a:off x="1117415" y="1886243"/>
            <a:ext cx="6868800" cy="3138423"/>
          </a:xfrm>
          <a:prstGeom prst="rect">
            <a:avLst/>
          </a:prstGeom>
        </p:spPr>
        <p:txBody>
          <a:bodyPr anchor="b">
            <a:normAutofit/>
          </a:bodyPr>
          <a:lstStyle>
            <a:lvl1pPr algn="l">
              <a:lnSpc>
                <a:spcPct val="93000"/>
              </a:lnSpc>
              <a:defRPr sz="5400" baseline="0">
                <a:solidFill>
                  <a:schemeClr val="bg1"/>
                </a:solidFill>
                <a:latin typeface="Exo 2.0" panose="00000500000000000000" pitchFamily="50" charset="0"/>
                <a:sym typeface="Trebuchet MS" panose="020B0603020202020204" pitchFamily="34" charset="0"/>
              </a:defRPr>
            </a:lvl1pPr>
          </a:lstStyle>
          <a:p>
            <a:r>
              <a:rPr lang="en-US"/>
              <a:t>Title in Title Case</a:t>
            </a:r>
          </a:p>
        </p:txBody>
      </p:sp>
    </p:spTree>
    <p:extLst>
      <p:ext uri="{BB962C8B-B14F-4D97-AF65-F5344CB8AC3E}">
        <p14:creationId xmlns:p14="http://schemas.microsoft.com/office/powerpoint/2010/main" val="652856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omente Título">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5" name="Title 4"/>
          <p:cNvSpPr>
            <a:spLocks noGrp="1"/>
          </p:cNvSpPr>
          <p:nvPr>
            <p:ph type="title" hasCustomPrompt="1"/>
          </p:nvPr>
        </p:nvSpPr>
        <p:spPr>
          <a:xfrm>
            <a:off x="630000" y="622800"/>
            <a:ext cx="10933200"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17259172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ítulo e texto">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1" y="622800"/>
            <a:ext cx="10933351" cy="470899"/>
          </a:xfrm>
        </p:spPr>
        <p:txBody>
          <a:bodyPr/>
          <a:lstStyle>
            <a:lvl1pPr>
              <a:defRPr sz="3400"/>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401" y="2085629"/>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1631500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1" y="622800"/>
            <a:ext cx="10933351" cy="470899"/>
          </a:xfrm>
        </p:spPr>
        <p:txBody>
          <a:bodyPr/>
          <a:lstStyle>
            <a:lvl1pPr>
              <a:defRPr sz="3400"/>
            </a:lvl1pPr>
          </a:lstStyle>
          <a:p>
            <a:r>
              <a:rPr lang="en-US"/>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401" y="2085629"/>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Tree>
    <p:extLst>
      <p:ext uri="{BB962C8B-B14F-4D97-AF65-F5344CB8AC3E}">
        <p14:creationId xmlns:p14="http://schemas.microsoft.com/office/powerpoint/2010/main" val="11982551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ESTAQUE ANGULO 1">
    <p:bg>
      <p:bgPr>
        <a:solidFill>
          <a:srgbClr val="73CE40"/>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03446" y="685597"/>
            <a:ext cx="10450285" cy="1546560"/>
          </a:xfrm>
        </p:spPr>
        <p:txBody>
          <a:bodyPr anchor="ctr" anchorCtr="0">
            <a:noAutofit/>
          </a:bodyPr>
          <a:lstStyle>
            <a:lvl1pPr>
              <a:lnSpc>
                <a:spcPct val="82000"/>
              </a:lnSpc>
              <a:spcBef>
                <a:spcPts val="0"/>
              </a:spcBef>
              <a:defRPr sz="6667" i="1" kern="1200" spc="-133" baseline="0">
                <a:solidFill>
                  <a:schemeClr val="bg1"/>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2427801"/>
            <a:ext cx="8674067" cy="3716883"/>
          </a:xfrm>
        </p:spPr>
        <p:txBody>
          <a:bodyPr/>
          <a:lstStyle>
            <a:lvl1pPr>
              <a:defRPr sz="1867" b="0" baseline="0">
                <a:solidFill>
                  <a:schemeClr val="bg1"/>
                </a:solidFill>
                <a:latin typeface="Exo 2.0" panose="00000500000000000000" pitchFamily="50" charset="0"/>
                <a:ea typeface="Calibri" charset="0"/>
                <a:cs typeface="Calibri" charset="0"/>
              </a:defRPr>
            </a:lvl1pPr>
          </a:lstStyle>
          <a:p>
            <a:pPr lvl="0"/>
            <a:r>
              <a:rPr lang="en-US" err="1"/>
              <a:t>Texto</a:t>
            </a:r>
            <a:r>
              <a:rPr lang="en-US"/>
              <a:t> </a:t>
            </a:r>
            <a:r>
              <a:rPr lang="en-US" err="1"/>
              <a:t>descritivo</a:t>
            </a:r>
            <a:r>
              <a:rPr lang="en-US"/>
              <a:t> Calibri 14pt</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Vestibulum in ligula </a:t>
            </a:r>
            <a:r>
              <a:rPr lang="en-US" err="1"/>
              <a:t>urna</a:t>
            </a:r>
            <a:r>
              <a:rPr lang="en-US"/>
              <a:t>. </a:t>
            </a:r>
            <a:r>
              <a:rPr lang="en-US" err="1"/>
              <a:t>Vivamus</a:t>
            </a:r>
            <a:r>
              <a:rPr lang="en-US"/>
              <a:t> vitae </a:t>
            </a:r>
            <a:r>
              <a:rPr lang="en-US" err="1"/>
              <a:t>lacus</a:t>
            </a:r>
            <a:r>
              <a:rPr lang="en-US"/>
              <a:t> </a:t>
            </a:r>
            <a:r>
              <a:rPr lang="en-US" err="1"/>
              <a:t>fringilla</a:t>
            </a:r>
            <a:r>
              <a:rPr lang="en-US"/>
              <a:t>, fermentum </a:t>
            </a:r>
            <a:r>
              <a:rPr lang="en-US" err="1"/>
              <a:t>erat</a:t>
            </a:r>
            <a:r>
              <a:rPr lang="en-US"/>
              <a:t> ac, </a:t>
            </a:r>
            <a:r>
              <a:rPr lang="en-US" err="1"/>
              <a:t>mollis</a:t>
            </a:r>
            <a:r>
              <a:rPr lang="en-US"/>
              <a:t> lorem. In ac </a:t>
            </a:r>
            <a:r>
              <a:rPr lang="en-US" err="1"/>
              <a:t>condimentum</a:t>
            </a:r>
            <a:r>
              <a:rPr lang="en-US"/>
              <a:t> </a:t>
            </a:r>
            <a:r>
              <a:rPr lang="en-US" err="1"/>
              <a:t>nisl</a:t>
            </a:r>
            <a:r>
              <a:rPr lang="en-US"/>
              <a:t>. Donec dictum diam ac </a:t>
            </a:r>
            <a:r>
              <a:rPr lang="en-US" err="1"/>
              <a:t>est</a:t>
            </a:r>
            <a:r>
              <a:rPr lang="en-US"/>
              <a:t> </a:t>
            </a:r>
            <a:r>
              <a:rPr lang="en-US" err="1"/>
              <a:t>sollicitudin</a:t>
            </a:r>
            <a:r>
              <a:rPr lang="en-US"/>
              <a:t> </a:t>
            </a:r>
            <a:r>
              <a:rPr lang="en-US" err="1"/>
              <a:t>fringilla</a:t>
            </a:r>
            <a:r>
              <a:rPr lang="en-US"/>
              <a:t>. Morbi </a:t>
            </a:r>
            <a:r>
              <a:rPr lang="en-US" err="1"/>
              <a:t>molestie</a:t>
            </a:r>
            <a:r>
              <a:rPr lang="en-US"/>
              <a:t> </a:t>
            </a:r>
            <a:r>
              <a:rPr lang="en-US" err="1"/>
              <a:t>aliquet</a:t>
            </a:r>
            <a:r>
              <a:rPr lang="en-US"/>
              <a:t> </a:t>
            </a:r>
            <a:r>
              <a:rPr lang="en-US" err="1"/>
              <a:t>lacus</a:t>
            </a:r>
            <a:r>
              <a:rPr lang="en-US"/>
              <a:t>, pulvinar </a:t>
            </a:r>
            <a:r>
              <a:rPr lang="en-US" err="1"/>
              <a:t>lobortis</a:t>
            </a:r>
            <a:r>
              <a:rPr lang="en-US"/>
              <a:t> </a:t>
            </a:r>
            <a:r>
              <a:rPr lang="en-US" err="1"/>
              <a:t>nisl</a:t>
            </a:r>
            <a:r>
              <a:rPr lang="en-US"/>
              <a:t> </a:t>
            </a:r>
            <a:r>
              <a:rPr lang="en-US" err="1"/>
              <a:t>tempor</a:t>
            </a:r>
            <a:r>
              <a:rPr lang="en-US"/>
              <a:t> </a:t>
            </a:r>
            <a:r>
              <a:rPr lang="en-US" err="1"/>
              <a:t>eget</a:t>
            </a:r>
            <a:r>
              <a:rPr lang="en-US"/>
              <a:t>. Sed </a:t>
            </a:r>
            <a:r>
              <a:rPr lang="en-US" err="1"/>
              <a:t>ut</a:t>
            </a:r>
            <a:r>
              <a:rPr lang="en-US"/>
              <a:t> </a:t>
            </a:r>
            <a:r>
              <a:rPr lang="en-US" err="1"/>
              <a:t>elit</a:t>
            </a:r>
            <a:r>
              <a:rPr lang="en-US"/>
              <a:t> </a:t>
            </a:r>
            <a:r>
              <a:rPr lang="en-US" err="1"/>
              <a:t>egestas</a:t>
            </a:r>
            <a:r>
              <a:rPr lang="en-US"/>
              <a:t>, </a:t>
            </a:r>
            <a:r>
              <a:rPr lang="en-US" err="1"/>
              <a:t>vehicula</a:t>
            </a:r>
            <a:r>
              <a:rPr lang="en-US"/>
              <a:t> </a:t>
            </a:r>
            <a:r>
              <a:rPr lang="en-US" err="1"/>
              <a:t>mauris</a:t>
            </a:r>
            <a:r>
              <a:rPr lang="en-US"/>
              <a:t> a, lacinia ex. Morbi </a:t>
            </a:r>
            <a:r>
              <a:rPr lang="en-US" err="1"/>
              <a:t>dapibus</a:t>
            </a:r>
            <a:r>
              <a:rPr lang="en-US"/>
              <a:t> ante nec </a:t>
            </a:r>
            <a:r>
              <a:rPr lang="en-US" err="1"/>
              <a:t>interdum</a:t>
            </a:r>
            <a:r>
              <a:rPr lang="en-US"/>
              <a:t> </a:t>
            </a:r>
            <a:r>
              <a:rPr lang="en-US" err="1"/>
              <a:t>accumsan</a:t>
            </a:r>
            <a:r>
              <a:rPr lang="en-US"/>
              <a:t>. In </a:t>
            </a:r>
            <a:r>
              <a:rPr lang="en-US" err="1"/>
              <a:t>placerat</a:t>
            </a:r>
            <a:r>
              <a:rPr lang="en-US"/>
              <a:t> </a:t>
            </a:r>
            <a:r>
              <a:rPr lang="en-US" err="1"/>
              <a:t>massa</a:t>
            </a:r>
            <a:r>
              <a:rPr lang="en-US"/>
              <a:t> </a:t>
            </a:r>
            <a:r>
              <a:rPr lang="en-US" err="1"/>
              <a:t>eu</a:t>
            </a:r>
            <a:r>
              <a:rPr lang="en-US"/>
              <a:t> </a:t>
            </a:r>
            <a:r>
              <a:rPr lang="en-US" err="1"/>
              <a:t>sollicitudin</a:t>
            </a:r>
            <a:r>
              <a:rPr lang="en-US"/>
              <a:t> </a:t>
            </a:r>
            <a:r>
              <a:rPr lang="en-US" err="1"/>
              <a:t>lobortis</a:t>
            </a:r>
            <a:r>
              <a:rPr lang="en-US"/>
              <a:t>. </a:t>
            </a:r>
            <a:r>
              <a:rPr lang="en-US" err="1"/>
              <a:t>Etiam</a:t>
            </a:r>
            <a:r>
              <a:rPr lang="en-US"/>
              <a:t> </a:t>
            </a:r>
            <a:r>
              <a:rPr lang="en-US" err="1"/>
              <a:t>mauris</a:t>
            </a:r>
            <a:r>
              <a:rPr lang="en-US"/>
              <a:t> </a:t>
            </a:r>
            <a:r>
              <a:rPr lang="en-US" err="1"/>
              <a:t>sem</a:t>
            </a:r>
            <a:r>
              <a:rPr lang="en-US"/>
              <a:t>, cursus </a:t>
            </a:r>
            <a:r>
              <a:rPr lang="en-US" err="1"/>
              <a:t>eget</a:t>
            </a:r>
            <a:r>
              <a:rPr lang="en-US"/>
              <a:t> dolor a, </a:t>
            </a:r>
            <a:r>
              <a:rPr lang="en-US" err="1"/>
              <a:t>suscipit</a:t>
            </a:r>
            <a:r>
              <a:rPr lang="en-US"/>
              <a:t> </a:t>
            </a:r>
            <a:r>
              <a:rPr lang="en-US" err="1"/>
              <a:t>sollicitudin</a:t>
            </a:r>
            <a:r>
              <a:rPr lang="en-US"/>
              <a:t> </a:t>
            </a:r>
            <a:r>
              <a:rPr lang="en-US" err="1"/>
              <a:t>nibh</a:t>
            </a:r>
            <a:r>
              <a:rPr lang="en-US"/>
              <a:t>. Vestibulum ante ipsum </a:t>
            </a:r>
            <a:r>
              <a:rPr lang="en-US" err="1"/>
              <a:t>primis</a:t>
            </a:r>
            <a:r>
              <a:rPr lang="en-US"/>
              <a:t> in </a:t>
            </a:r>
            <a:r>
              <a:rPr lang="en-US" err="1"/>
              <a:t>faucibus</a:t>
            </a:r>
            <a:r>
              <a:rPr lang="en-US"/>
              <a:t> </a:t>
            </a:r>
            <a:r>
              <a:rPr lang="en-US" err="1"/>
              <a:t>orci</a:t>
            </a:r>
            <a:r>
              <a:rPr lang="en-US"/>
              <a:t> </a:t>
            </a:r>
            <a:r>
              <a:rPr lang="en-US" err="1"/>
              <a:t>luctus</a:t>
            </a:r>
            <a:r>
              <a:rPr lang="en-US"/>
              <a:t> et </a:t>
            </a:r>
            <a:r>
              <a:rPr lang="en-US" err="1"/>
              <a:t>ultrices</a:t>
            </a:r>
            <a:r>
              <a:rPr lang="en-US"/>
              <a:t> </a:t>
            </a:r>
            <a:r>
              <a:rPr lang="en-US" err="1"/>
              <a:t>posuere</a:t>
            </a:r>
            <a:r>
              <a:rPr lang="en-US"/>
              <a:t> </a:t>
            </a:r>
            <a:r>
              <a:rPr lang="en-US" err="1"/>
              <a:t>cubilia</a:t>
            </a:r>
            <a:r>
              <a:rPr lang="en-US"/>
              <a:t> Curae; Cras sed </a:t>
            </a:r>
            <a:r>
              <a:rPr lang="en-US" err="1"/>
              <a:t>felis</a:t>
            </a:r>
            <a:r>
              <a:rPr lang="en-US"/>
              <a:t> sit </a:t>
            </a:r>
            <a:r>
              <a:rPr lang="en-US" err="1"/>
              <a:t>amet</a:t>
            </a:r>
            <a:r>
              <a:rPr lang="en-US"/>
              <a:t> </a:t>
            </a:r>
            <a:r>
              <a:rPr lang="en-US" err="1"/>
              <a:t>turpis</a:t>
            </a:r>
            <a:r>
              <a:rPr lang="en-US"/>
              <a:t> </a:t>
            </a:r>
            <a:r>
              <a:rPr lang="en-US" err="1"/>
              <a:t>dignissim</a:t>
            </a:r>
            <a:r>
              <a:rPr lang="en-US"/>
              <a:t> </a:t>
            </a:r>
            <a:r>
              <a:rPr lang="en-US" err="1"/>
              <a:t>pellentesque</a:t>
            </a:r>
            <a:r>
              <a:rPr lang="en-US"/>
              <a:t>. </a:t>
            </a:r>
          </a:p>
        </p:txBody>
      </p:sp>
      <p:pic>
        <p:nvPicPr>
          <p:cNvPr id="2" name="Picture 1"/>
          <p:cNvPicPr>
            <a:picLocks noChangeAspect="1"/>
          </p:cNvPicPr>
          <p:nvPr userDrawn="1"/>
        </p:nvPicPr>
        <p:blipFill rotWithShape="1">
          <a:blip r:embed="rId2" cstate="email">
            <a:extLst>
              <a:ext uri="{28A0092B-C50C-407E-A947-70E740481C1C}">
                <a14:useLocalDpi xmlns:a14="http://schemas.microsoft.com/office/drawing/2010/main"/>
              </a:ext>
            </a:extLst>
          </a:blip>
          <a:srcRect r="59568"/>
          <a:stretch/>
        </p:blipFill>
        <p:spPr>
          <a:xfrm>
            <a:off x="10617500" y="0"/>
            <a:ext cx="1719195" cy="6858000"/>
          </a:xfrm>
          <a:prstGeom prst="rect">
            <a:avLst/>
          </a:prstGeom>
        </p:spPr>
      </p:pic>
      <p:pic>
        <p:nvPicPr>
          <p:cNvPr id="7" name="Picture 6"/>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19403" y="703484"/>
            <a:ext cx="233731" cy="1381881"/>
          </a:xfrm>
          <a:prstGeom prst="rect">
            <a:avLst/>
          </a:prstGeom>
        </p:spPr>
      </p:pic>
      <p:sp>
        <p:nvSpPr>
          <p:cNvPr id="6" name="Slide Number Placeholder 3"/>
          <p:cNvSpPr>
            <a:spLocks noGrp="1"/>
          </p:cNvSpPr>
          <p:nvPr>
            <p:ph type="sldNum" sz="quarter" idx="12"/>
          </p:nvPr>
        </p:nvSpPr>
        <p:spPr>
          <a:xfrm>
            <a:off x="11475767" y="6597353"/>
            <a:ext cx="349884" cy="161497"/>
          </a:xfrm>
        </p:spPr>
        <p:txBody>
          <a:bodyPr/>
          <a:lstStyle>
            <a:lvl1pPr algn="r">
              <a:defRPr sz="800">
                <a:solidFill>
                  <a:srgbClr val="6D776D"/>
                </a:solidFill>
                <a:latin typeface="Exo 2.0" panose="00000500000000000000" pitchFamily="50" charset="0"/>
                <a:ea typeface="Calibri" charset="0"/>
                <a:cs typeface="Calibri" charset="0"/>
              </a:defRPr>
            </a:lvl1pPr>
          </a:lstStyle>
          <a:p>
            <a:fld id="{18FFD63D-7F43-3B4E-8B2F-7535F503E7C1}" type="slidenum">
              <a:rPr lang="en-US" smtClean="0"/>
              <a:pPr/>
              <a:t>‹nº›</a:t>
            </a:fld>
            <a:endParaRPr lang="en-US"/>
          </a:p>
        </p:txBody>
      </p:sp>
    </p:spTree>
    <p:extLst>
      <p:ext uri="{BB962C8B-B14F-4D97-AF65-F5344CB8AC3E}">
        <p14:creationId xmlns:p14="http://schemas.microsoft.com/office/powerpoint/2010/main" val="4019381504"/>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a:solidFill>
                <a:schemeClr val="bg1"/>
              </a:solidFill>
              <a:latin typeface="Exo 2.0" panose="00000500000000000000" pitchFamily="50" charset="0"/>
            </a:endParaRPr>
          </a:p>
        </p:txBody>
      </p:sp>
      <p:sp>
        <p:nvSpPr>
          <p:cNvPr id="3" name="Date Placeholder 2"/>
          <p:cNvSpPr>
            <a:spLocks noGrp="1"/>
          </p:cNvSpPr>
          <p:nvPr>
            <p:ph type="dt" sz="half" idx="10"/>
          </p:nvPr>
        </p:nvSpPr>
        <p:spPr>
          <a:xfrm>
            <a:off x="9677401" y="6405036"/>
            <a:ext cx="1482051" cy="153888"/>
          </a:xfrm>
          <a:prstGeom prst="rect">
            <a:avLst/>
          </a:prstGeom>
        </p:spPr>
        <p:txBody>
          <a:bodyPr/>
          <a:lstStyle>
            <a:lvl1pPr>
              <a:defRPr>
                <a:latin typeface="Exo 2.0" panose="00000500000000000000" pitchFamily="50" charset="0"/>
                <a:sym typeface="Trebuchet MS" panose="020B0603020202020204" pitchFamily="34" charset="0"/>
              </a:defRPr>
            </a:lvl1pPr>
          </a:lstStyle>
          <a:p>
            <a:endParaRPr lang="en-US"/>
          </a:p>
        </p:txBody>
      </p:sp>
      <p:sp>
        <p:nvSpPr>
          <p:cNvPr id="9" name="Title 1"/>
          <p:cNvSpPr>
            <a:spLocks noGrp="1"/>
          </p:cNvSpPr>
          <p:nvPr>
            <p:ph type="title" hasCustomPrompt="1"/>
          </p:nvPr>
        </p:nvSpPr>
        <p:spPr bwMode="ltGray">
          <a:xfrm>
            <a:off x="630000" y="1544273"/>
            <a:ext cx="3452400" cy="1495795"/>
          </a:xfrm>
          <a:noFill/>
        </p:spPr>
        <p:txBody>
          <a:bodyPr wrap="square" lIns="0" tIns="0" rIns="320040" bIns="0" anchor="b">
            <a:noAutofit/>
          </a:bodyPr>
          <a:lstStyle>
            <a:lvl1pPr>
              <a:defRPr sz="3200">
                <a:solidFill>
                  <a:schemeClr val="tx2"/>
                </a:solidFill>
                <a:latin typeface="Exo 2.0" panose="00000500000000000000" pitchFamily="50" charset="0"/>
              </a:defRPr>
            </a:lvl1pPr>
          </a:lstStyle>
          <a:p>
            <a:r>
              <a:rPr lang="en-US"/>
              <a:t>Click to add title</a:t>
            </a:r>
          </a:p>
        </p:txBody>
      </p:sp>
      <p:sp>
        <p:nvSpPr>
          <p:cNvPr id="1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3823091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3" y="2668041"/>
            <a:ext cx="9620491" cy="3201027"/>
          </a:xfrm>
          <a:prstGeom prst="rect">
            <a:avLst/>
          </a:prstGeom>
          <a:ln w="9525">
            <a:solidFill>
              <a:schemeClr val="bg1"/>
            </a:solidFill>
          </a:ln>
        </p:spPr>
        <p:txBody>
          <a:bodyPr lIns="274320" tIns="274320" rIns="274320" bIns="137160" anchor="b">
            <a:noAutofit/>
          </a:bodyPr>
          <a:lstStyle>
            <a:lvl1pPr marL="0" algn="l" defTabSz="914377" rtl="0" eaLnBrk="1" fontAlgn="auto" latinLnBrk="0" hangingPunct="1">
              <a:lnSpc>
                <a:spcPts val="6000"/>
              </a:lnSpc>
              <a:spcBef>
                <a:spcPts val="0"/>
              </a:spcBef>
              <a:spcAft>
                <a:spcPts val="0"/>
              </a:spcAft>
              <a:defRPr lang="en-US" sz="5400" kern="1200" baseline="0" dirty="0">
                <a:solidFill>
                  <a:schemeClr val="bg1"/>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2"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4163856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Exo 2.0" panose="00000500000000000000" pitchFamily="50" charset="0"/>
                <a:sym typeface="Trebuchet MS" panose="020B0603020202020204" pitchFamily="34" charset="0"/>
              </a:defRPr>
            </a:lvl1pPr>
          </a:lstStyle>
          <a:p>
            <a:r>
              <a:rPr lang="en-US"/>
              <a:t>Click to add big statement text</a:t>
            </a:r>
          </a:p>
        </p:txBody>
      </p:sp>
      <p:cxnSp>
        <p:nvCxnSpPr>
          <p:cNvPr id="148" name="Straight Connector 147"/>
          <p:cNvCxnSpPr/>
          <p:nvPr userDrawn="1"/>
        </p:nvCxnSpPr>
        <p:spPr bwMode="white">
          <a:xfrm>
            <a:off x="618899"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961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5" y="0"/>
            <a:ext cx="416951" cy="6858000"/>
          </a:xfrm>
          <a:prstGeom prst="rect">
            <a:avLst/>
          </a:prstGeom>
        </p:spPr>
      </p:pic>
      <p:sp>
        <p:nvSpPr>
          <p:cNvPr id="17" name="Date Placeholder 1"/>
          <p:cNvSpPr>
            <a:spLocks noGrp="1"/>
          </p:cNvSpPr>
          <p:nvPr>
            <p:ph type="dt" sz="half" idx="31"/>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6" name="Rectangle 25"/>
          <p:cNvSpPr/>
          <p:nvPr userDrawn="1"/>
        </p:nvSpPr>
        <p:spPr bwMode="white">
          <a:xfrm>
            <a:off x="1"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27" name="Title 4"/>
          <p:cNvSpPr>
            <a:spLocks noGrp="1"/>
          </p:cNvSpPr>
          <p:nvPr>
            <p:ph type="title" hasCustomPrompt="1"/>
          </p:nvPr>
        </p:nvSpPr>
        <p:spPr>
          <a:xfrm>
            <a:off x="630001" y="2681103"/>
            <a:ext cx="3127881" cy="1495795"/>
          </a:xfrm>
          <a:prstGeom prst="rect">
            <a:avLst/>
          </a:prstGeom>
        </p:spPr>
        <p:txBody>
          <a:bodyPr anchor="ctr">
            <a:noAutofit/>
          </a:bodyPr>
          <a:lstStyle>
            <a:lvl1pPr>
              <a:defRPr sz="3200">
                <a:solidFill>
                  <a:schemeClr val="tx2"/>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13851062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7" y="0"/>
            <a:ext cx="416951" cy="6858000"/>
          </a:xfrm>
          <a:prstGeom prst="rect">
            <a:avLst/>
          </a:prstGeom>
        </p:spPr>
      </p:pic>
      <p:sp>
        <p:nvSpPr>
          <p:cNvPr id="13" name="Rectangle 12"/>
          <p:cNvSpPr/>
          <p:nvPr userDrawn="1"/>
        </p:nvSpPr>
        <p:spPr bwMode="white">
          <a:xfrm>
            <a:off x="1"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6" name="Date Placeholder 2"/>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20"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spTree>
    <p:extLst>
      <p:ext uri="{BB962C8B-B14F-4D97-AF65-F5344CB8AC3E}">
        <p14:creationId xmlns:p14="http://schemas.microsoft.com/office/powerpoint/2010/main" val="3202311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70" y="0"/>
            <a:ext cx="416951" cy="6858000"/>
          </a:xfrm>
          <a:prstGeom prst="rect">
            <a:avLst/>
          </a:prstGeom>
        </p:spPr>
      </p:pic>
      <p:sp>
        <p:nvSpPr>
          <p:cNvPr id="11" name="Title 4"/>
          <p:cNvSpPr>
            <a:spLocks noGrp="1"/>
          </p:cNvSpPr>
          <p:nvPr>
            <p:ph type="title" hasCustomPrompt="1"/>
          </p:nvPr>
        </p:nvSpPr>
        <p:spPr>
          <a:xfrm>
            <a:off x="630001" y="2681103"/>
            <a:ext cx="3127881" cy="1495795"/>
          </a:xfrm>
          <a:prstGeom prst="rect">
            <a:avLst/>
          </a:prstGeom>
        </p:spPr>
        <p:txBody>
          <a:bodyPr anchor="ctr">
            <a:noAutofit/>
          </a:bodyPr>
          <a:lstStyle>
            <a:lvl1pPr>
              <a:defRPr sz="32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3" name="Rectangle 12"/>
          <p:cNvSpPr/>
          <p:nvPr userDrawn="1"/>
        </p:nvSpPr>
        <p:spPr bwMode="white">
          <a:xfrm>
            <a:off x="4080764"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6"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2" name="Date Placeholder 1"/>
          <p:cNvSpPr>
            <a:spLocks noGrp="1"/>
          </p:cNvSpPr>
          <p:nvPr>
            <p:ph type="dt" sz="half" idx="29"/>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1376235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3"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13" name="Picture Placeholder 18"/>
          <p:cNvSpPr>
            <a:spLocks noGrp="1"/>
          </p:cNvSpPr>
          <p:nvPr>
            <p:ph type="pic" sz="quarter" idx="14" hasCustomPrompt="1"/>
          </p:nvPr>
        </p:nvSpPr>
        <p:spPr>
          <a:xfrm>
            <a:off x="6092022" y="0"/>
            <a:ext cx="6099977" cy="6858000"/>
          </a:xfrm>
          <a:prstGeom prst="rect">
            <a:avLst/>
          </a:prstGeom>
          <a:noFill/>
        </p:spPr>
        <p:txBody>
          <a:bodyPr lIns="914400" tIns="914400" rIns="914400" bIns="914400"/>
          <a:lstStyle>
            <a:lvl1pPr algn="ctr">
              <a:defRPr sz="1800" baseline="0">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2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Tree>
    <p:extLst>
      <p:ext uri="{BB962C8B-B14F-4D97-AF65-F5344CB8AC3E}">
        <p14:creationId xmlns:p14="http://schemas.microsoft.com/office/powerpoint/2010/main" val="638121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50" y="0"/>
            <a:ext cx="416951" cy="6858000"/>
          </a:xfrm>
          <a:prstGeom prst="rect">
            <a:avLst/>
          </a:prstGeom>
        </p:spPr>
      </p:pic>
      <p:sp>
        <p:nvSpPr>
          <p:cNvPr id="10" name="Rectangle 9"/>
          <p:cNvSpPr/>
          <p:nvPr userDrawn="1"/>
        </p:nvSpPr>
        <p:spPr bwMode="gray">
          <a:xfrm>
            <a:off x="7819545"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a:solidFill>
                <a:schemeClr val="bg1"/>
              </a:solidFill>
              <a:latin typeface="Exo 2.0" panose="00000500000000000000" pitchFamily="50" charset="0"/>
              <a:sym typeface="Trebuchet MS" panose="020B0603020202020204" pitchFamily="34" charset="0"/>
            </a:endParaRPr>
          </a:p>
        </p:txBody>
      </p:sp>
      <p:sp>
        <p:nvSpPr>
          <p:cNvPr id="11" name="Picture Placeholder 5"/>
          <p:cNvSpPr>
            <a:spLocks noGrp="1"/>
          </p:cNvSpPr>
          <p:nvPr>
            <p:ph type="pic" sz="quarter" idx="11" hasCustomPrompt="1"/>
          </p:nvPr>
        </p:nvSpPr>
        <p:spPr>
          <a:xfrm>
            <a:off x="7820026" y="0"/>
            <a:ext cx="4371975" cy="6858000"/>
          </a:xfrm>
          <a:prstGeom prst="rect">
            <a:avLst/>
          </a:prstGeom>
          <a:noFill/>
        </p:spPr>
        <p:txBody>
          <a:bodyPr lIns="182880" tIns="914400" rIns="182880" bIns="914400"/>
          <a:lstStyle>
            <a:lvl1pPr algn="ctr">
              <a:defRPr sz="1600">
                <a:solidFill>
                  <a:schemeClr val="tx1"/>
                </a:solidFill>
                <a:latin typeface="Exo 2.0" panose="00000500000000000000" pitchFamily="50" charset="0"/>
                <a:sym typeface="Trebuchet MS" panose="020B0603020202020204" pitchFamily="34" charset="0"/>
              </a:defRPr>
            </a:lvl1pPr>
          </a:lstStyle>
          <a:p>
            <a:r>
              <a:rPr lang="en-US"/>
              <a:t>Click icon below to insert an image or remove this placeholder to use the whitespace in another way</a:t>
            </a:r>
          </a:p>
        </p:txBody>
      </p:sp>
      <p:sp>
        <p:nvSpPr>
          <p:cNvPr id="12" name="Date Placeholder 2"/>
          <p:cNvSpPr>
            <a:spLocks noGrp="1"/>
          </p:cNvSpPr>
          <p:nvPr>
            <p:ph type="dt" sz="half" idx="12"/>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5" name="Copyright"/>
          <p:cNvSpPr txBox="1"/>
          <p:nvPr userDrawn="1"/>
        </p:nvSpPr>
        <p:spPr>
          <a:xfrm rot="16200000">
            <a:off x="9486902" y="3917291"/>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14" name="Title 1"/>
          <p:cNvSpPr>
            <a:spLocks noGrp="1"/>
          </p:cNvSpPr>
          <p:nvPr>
            <p:ph type="title" hasCustomPrompt="1"/>
          </p:nvPr>
        </p:nvSpPr>
        <p:spPr bwMode="blackWhite">
          <a:xfrm>
            <a:off x="630000" y="1804651"/>
            <a:ext cx="6247552" cy="3286800"/>
          </a:xfrm>
          <a:prstGeom prst="rect">
            <a:avLst/>
          </a:prstGeom>
        </p:spPr>
        <p:txBody>
          <a:bodyPr anchor="ctr">
            <a:noAutofit/>
          </a:bodyPr>
          <a:lstStyle>
            <a:lvl1pPr>
              <a:defRPr sz="4400">
                <a:solidFill>
                  <a:schemeClr val="bg1"/>
                </a:solidFill>
                <a:latin typeface="Exo 2.0" panose="00000500000000000000" pitchFamily="50" charset="0"/>
                <a:sym typeface="Trebuchet MS" panose="020B0603020202020204" pitchFamily="34" charset="0"/>
              </a:defRPr>
            </a:lvl1pPr>
          </a:lstStyle>
          <a:p>
            <a:r>
              <a:rPr lang="en-US"/>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8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Tree>
    <p:extLst>
      <p:ext uri="{BB962C8B-B14F-4D97-AF65-F5344CB8AC3E}">
        <p14:creationId xmlns:p14="http://schemas.microsoft.com/office/powerpoint/2010/main" val="9972335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1"/>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5" name="Date Placeholder 4"/>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1" y="2764205"/>
            <a:ext cx="2478639" cy="1314311"/>
          </a:xfrm>
          <a:prstGeom prst="rect">
            <a:avLst/>
          </a:prstGeom>
        </p:spPr>
        <p:txBody>
          <a:bodyPr anchor="ctr">
            <a:noAutofit/>
          </a:bodyPr>
          <a:lstStyle>
            <a:lvl1pPr>
              <a:defRPr sz="3200" baseline="0">
                <a:solidFill>
                  <a:schemeClr val="tx2"/>
                </a:solidFill>
                <a:latin typeface="Exo 2.0" panose="00000500000000000000" pitchFamily="50" charset="0"/>
                <a:sym typeface="Trebuchet MS" panose="020B0603020202020204" pitchFamily="34" charset="0"/>
              </a:defRPr>
            </a:lvl1pPr>
          </a:lstStyle>
          <a:p>
            <a:r>
              <a:rPr lang="en-US">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1" y="3590399"/>
            <a:ext cx="1365251" cy="3382963"/>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442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3" name="Title 2"/>
          <p:cNvSpPr>
            <a:spLocks noGrp="1"/>
          </p:cNvSpPr>
          <p:nvPr>
            <p:ph type="title" hasCustomPrompt="1"/>
          </p:nvPr>
        </p:nvSpPr>
        <p:spPr>
          <a:xfrm>
            <a:off x="630001" y="2764205"/>
            <a:ext cx="2478639" cy="1314311"/>
          </a:xfrm>
        </p:spPr>
        <p:txBody>
          <a:bodyPr anchor="ctr" anchorCtr="0">
            <a:noAutofit/>
          </a:bodyPr>
          <a:lstStyle>
            <a:lvl1pPr>
              <a:defRPr sz="3200" baseline="0">
                <a:solidFill>
                  <a:srgbClr val="FFFFFF"/>
                </a:solidFill>
                <a:latin typeface="Exo 2.0" panose="00000500000000000000" pitchFamily="50" charset="0"/>
              </a:defRPr>
            </a:lvl1pPr>
          </a:lstStyle>
          <a:p>
            <a:r>
              <a:rPr lang="en-US"/>
              <a:t>Click to add title</a:t>
            </a:r>
          </a:p>
        </p:txBody>
      </p:sp>
      <p:sp>
        <p:nvSpPr>
          <p:cNvPr id="13"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5"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1" y="3402829"/>
            <a:ext cx="2694667"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50598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APA">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cstate="email">
            <a:extLst>
              <a:ext uri="{28A0092B-C50C-407E-A947-70E740481C1C}">
                <a14:useLocalDpi xmlns:a14="http://schemas.microsoft.com/office/drawing/2010/main"/>
              </a:ext>
            </a:extLst>
          </a:blip>
          <a:srcRect t="55526"/>
          <a:stretch/>
        </p:blipFill>
        <p:spPr>
          <a:xfrm>
            <a:off x="0" y="4311381"/>
            <a:ext cx="12208173" cy="3054056"/>
          </a:xfrm>
          <a:prstGeom prst="rect">
            <a:avLst/>
          </a:prstGeom>
        </p:spPr>
      </p:pic>
      <p:sp>
        <p:nvSpPr>
          <p:cNvPr id="5" name="Rectangle 2"/>
          <p:cNvSpPr>
            <a:spLocks noGrp="1" noChangeArrowheads="1"/>
          </p:cNvSpPr>
          <p:nvPr>
            <p:ph type="title" hasCustomPrompt="1"/>
          </p:nvPr>
        </p:nvSpPr>
        <p:spPr bwMode="auto">
          <a:xfrm>
            <a:off x="723057" y="706909"/>
            <a:ext cx="8674067" cy="701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baseline="0">
                <a:solidFill>
                  <a:srgbClr val="6D776D"/>
                </a:solidFill>
                <a:latin typeface="Exo 2.0" panose="00000500000000000000" pitchFamily="50" charset="0"/>
                <a:ea typeface="Calibri" charset="0"/>
                <a:cs typeface="Calibri" charset="0"/>
              </a:defRPr>
            </a:lvl1pPr>
          </a:lstStyle>
          <a:p>
            <a:pPr lvl="0"/>
            <a:r>
              <a:rPr lang="en-US"/>
              <a:t>Sub-</a:t>
            </a:r>
            <a:r>
              <a:rPr lang="en-US" err="1"/>
              <a:t>título</a:t>
            </a:r>
            <a:r>
              <a:rPr lang="en-US"/>
              <a:t> 16pt – NOME DO CLIENTE</a:t>
            </a:r>
          </a:p>
        </p:txBody>
      </p:sp>
      <p:sp>
        <p:nvSpPr>
          <p:cNvPr id="8" name="Text Placeholder 7"/>
          <p:cNvSpPr>
            <a:spLocks noGrp="1"/>
          </p:cNvSpPr>
          <p:nvPr>
            <p:ph type="body" sz="quarter" idx="10" hasCustomPrompt="1"/>
          </p:nvPr>
        </p:nvSpPr>
        <p:spPr>
          <a:xfrm>
            <a:off x="723057" y="1407956"/>
            <a:ext cx="10740809" cy="1551329"/>
          </a:xfrm>
        </p:spPr>
        <p:txBody>
          <a:bodyPr anchor="t" anchorCtr="0">
            <a:noAutofit/>
          </a:bodyPr>
          <a:lstStyle>
            <a:lvl1pPr>
              <a:lnSpc>
                <a:spcPct val="82000"/>
              </a:lnSpc>
              <a:spcBef>
                <a:spcPts val="0"/>
              </a:spcBef>
              <a:defRPr sz="6667" i="1" kern="1200" spc="-133" baseline="0">
                <a:solidFill>
                  <a:srgbClr val="6D776D"/>
                </a:solidFill>
                <a:latin typeface="Exo 2.0" panose="00000500000000000000" pitchFamily="50" charset="0"/>
                <a:ea typeface="Calibri" charset="0"/>
                <a:cs typeface="Calibri" charset="0"/>
              </a:defRPr>
            </a:lvl1pPr>
            <a:lvl2pPr marL="0" indent="0">
              <a:spcBef>
                <a:spcPts val="1067"/>
              </a:spcBef>
              <a:buNone/>
              <a:defRPr sz="4000" b="1" spc="-67">
                <a:latin typeface="Helvetica Neue for IB" pitchFamily="34" charset="0"/>
                <a:cs typeface="Helvetica Neue for IB" pitchFamily="34" charset="0"/>
              </a:defRPr>
            </a:lvl2pPr>
          </a:lstStyle>
          <a:p>
            <a:pPr lvl="0"/>
            <a:r>
              <a:rPr lang="en-US" err="1"/>
              <a:t>Título</a:t>
            </a:r>
            <a:r>
              <a:rPr lang="en-US"/>
              <a:t> 50pt</a:t>
            </a:r>
            <a:br>
              <a:rPr lang="en-US"/>
            </a:br>
            <a:r>
              <a:rPr lang="en-US"/>
              <a:t>1 </a:t>
            </a:r>
            <a:r>
              <a:rPr lang="en-US" err="1"/>
              <a:t>ou</a:t>
            </a:r>
            <a:r>
              <a:rPr lang="en-US"/>
              <a:t> 2 </a:t>
            </a:r>
            <a:r>
              <a:rPr lang="en-US" err="1"/>
              <a:t>linhas</a:t>
            </a:r>
            <a:endParaRPr lang="en-US"/>
          </a:p>
        </p:txBody>
      </p:sp>
      <p:sp>
        <p:nvSpPr>
          <p:cNvPr id="10" name="Text Placeholder 9"/>
          <p:cNvSpPr>
            <a:spLocks noGrp="1"/>
          </p:cNvSpPr>
          <p:nvPr>
            <p:ph type="body" sz="quarter" idx="11" hasCustomPrompt="1"/>
          </p:nvPr>
        </p:nvSpPr>
        <p:spPr>
          <a:xfrm>
            <a:off x="723057" y="3221251"/>
            <a:ext cx="8674067" cy="406400"/>
          </a:xfrm>
        </p:spPr>
        <p:txBody>
          <a:bodyPr/>
          <a:lstStyle>
            <a:lvl1pPr>
              <a:defRPr sz="1867" b="0" baseline="0">
                <a:solidFill>
                  <a:srgbClr val="6D776D"/>
                </a:solidFill>
                <a:latin typeface="Exo 2.0" panose="00000500000000000000" pitchFamily="50" charset="0"/>
                <a:ea typeface="Calibri" charset="0"/>
                <a:cs typeface="Calibri" charset="0"/>
              </a:defRPr>
            </a:lvl1pPr>
          </a:lstStyle>
          <a:p>
            <a:pPr lvl="0"/>
            <a:r>
              <a:rPr lang="en-US"/>
              <a:t>DD de </a:t>
            </a:r>
            <a:r>
              <a:rPr lang="en-US" err="1"/>
              <a:t>mês</a:t>
            </a:r>
            <a:r>
              <a:rPr lang="en-US"/>
              <a:t> de 20XX</a:t>
            </a:r>
          </a:p>
        </p:txBody>
      </p:sp>
      <p:pic>
        <p:nvPicPr>
          <p:cNvPr id="3" name="Picture 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47933" y="357718"/>
            <a:ext cx="1680000" cy="414887"/>
          </a:xfrm>
          <a:prstGeom prst="rect">
            <a:avLst/>
          </a:prstGeom>
        </p:spPr>
      </p:pic>
    </p:spTree>
    <p:extLst>
      <p:ext uri="{BB962C8B-B14F-4D97-AF65-F5344CB8AC3E}">
        <p14:creationId xmlns:p14="http://schemas.microsoft.com/office/powerpoint/2010/main" val="226888326"/>
      </p:ext>
    </p:extLst>
  </p:cSld>
  <p:clrMapOvr>
    <a:masterClrMapping/>
  </p:clrMapOvr>
  <p:extLst>
    <p:ext uri="{DCECCB84-F9BA-43D5-87BE-67443E8EF086}">
      <p15:sldGuideLst xmlns:p15="http://schemas.microsoft.com/office/powerpoint/2012/main">
        <p15:guide id="1" pos="172">
          <p15:clr>
            <a:srgbClr val="FBAE40"/>
          </p15:clr>
        </p15:guide>
        <p15:guide id="2" orient="horz" pos="169">
          <p15:clr>
            <a:srgbClr val="FBAE40"/>
          </p15:clr>
        </p15:guide>
        <p15:guide id="3" pos="5588">
          <p15:clr>
            <a:srgbClr val="FBAE40"/>
          </p15:clr>
        </p15:guide>
        <p15:guide id="4" pos="5416">
          <p15:clr>
            <a:srgbClr val="FBAE40"/>
          </p15:clr>
        </p15:guide>
        <p15:guide id="5" orient="horz" pos="335">
          <p15:clr>
            <a:srgbClr val="FBAE40"/>
          </p15:clr>
        </p15:guide>
        <p15:guide id="6" pos="344">
          <p15:clr>
            <a:srgbClr val="FBAE40"/>
          </p15:clr>
        </p15:guide>
        <p15:guide id="7" orient="horz" pos="3072">
          <p15:clr>
            <a:srgbClr val="FBAE40"/>
          </p15:clr>
        </p15:guide>
        <p15:guide id="8" orient="horz" pos="290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8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2"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chemeClr val="tx2"/>
                </a:solidFill>
                <a:latin typeface="Exo 2.0" panose="00000500000000000000" pitchFamily="50" charset="0"/>
                <a:sym typeface="Trebuchet MS" panose="020B0603020202020204" pitchFamily="34" charset="0"/>
              </a:defRPr>
            </a:lvl1pPr>
          </a:lstStyle>
          <a:p>
            <a:r>
              <a:rPr lang="en-US"/>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6" y="3394393"/>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7172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4" name="Title 1"/>
          <p:cNvSpPr>
            <a:spLocks noGrp="1"/>
          </p:cNvSpPr>
          <p:nvPr>
            <p:ph type="title" hasCustomPrompt="1"/>
          </p:nvPr>
        </p:nvSpPr>
        <p:spPr>
          <a:xfrm>
            <a:off x="630001" y="1785600"/>
            <a:ext cx="4062235" cy="3286800"/>
          </a:xfrm>
          <a:prstGeom prst="rect">
            <a:avLst/>
          </a:prstGeom>
        </p:spPr>
        <p:txBody>
          <a:bodyPr anchor="ctr">
            <a:noAutofit/>
          </a:bodyPr>
          <a:lstStyle>
            <a:lvl1pPr>
              <a:defRPr sz="4400" b="0">
                <a:solidFill>
                  <a:srgbClr val="FFFFFF"/>
                </a:solidFill>
                <a:latin typeface="Exo 2.0" panose="00000500000000000000" pitchFamily="50" charset="0"/>
                <a:sym typeface="Trebuchet MS" panose="020B0603020202020204" pitchFamily="34" charset="0"/>
              </a:defRPr>
            </a:lvl1pPr>
          </a:lstStyle>
          <a:p>
            <a:r>
              <a:rPr lang="en-US"/>
              <a:t>Click to add title</a:t>
            </a:r>
          </a:p>
        </p:txBody>
      </p:sp>
      <p:sp>
        <p:nvSpPr>
          <p:cNvPr id="11"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7"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1"/>
            <a:ext cx="2694667"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5155238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8"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4" name="Pentagon 8"/>
          <p:cNvSpPr/>
          <p:nvPr userDrawn="1"/>
        </p:nvSpPr>
        <p:spPr bwMode="white">
          <a:xfrm>
            <a:off x="0" y="0"/>
            <a:ext cx="6363547"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6" name="Title 2"/>
          <p:cNvSpPr>
            <a:spLocks noGrp="1"/>
          </p:cNvSpPr>
          <p:nvPr>
            <p:ph type="title" hasCustomPrompt="1"/>
          </p:nvPr>
        </p:nvSpPr>
        <p:spPr>
          <a:xfrm>
            <a:off x="630001" y="622800"/>
            <a:ext cx="4673647"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5" y="3589605"/>
            <a:ext cx="1365251" cy="3382963"/>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1198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7"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a:solidFill>
                <a:prstClr val="white"/>
              </a:solidFill>
              <a:latin typeface="Exo 2.0" panose="00000500000000000000" pitchFamily="50" charset="0"/>
              <a:sym typeface="Trebuchet MS" panose="020B0603020202020204" pitchFamily="34" charset="0"/>
            </a:endParaRPr>
          </a:p>
        </p:txBody>
      </p:sp>
      <p:sp>
        <p:nvSpPr>
          <p:cNvPr id="16" name="Title 2"/>
          <p:cNvSpPr>
            <a:spLocks noGrp="1"/>
          </p:cNvSpPr>
          <p:nvPr>
            <p:ph type="title" hasCustomPrompt="1"/>
          </p:nvPr>
        </p:nvSpPr>
        <p:spPr>
          <a:xfrm>
            <a:off x="630001" y="622800"/>
            <a:ext cx="4673647"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Exo 2.0" panose="00000500000000000000" pitchFamily="50" charset="0"/>
                <a:sym typeface="Trebuchet MS" panose="020B0603020202020204" pitchFamily="34" charset="0"/>
              </a:defRPr>
            </a:lvl1pPr>
          </a:lstStyle>
          <a:p>
            <a:pPr lvl="0"/>
            <a:r>
              <a:rPr lang="en-US"/>
              <a:t>Click to add title</a:t>
            </a:r>
          </a:p>
        </p:txBody>
      </p:sp>
      <p:sp>
        <p:nvSpPr>
          <p:cNvPr id="12"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5"/>
            <a:ext cx="2694667"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917613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13" name="Date Placeholder 4"/>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Exo 2.0" panose="00000500000000000000" pitchFamily="50" charset="0"/>
                <a:sym typeface="Trebuchet MS" panose="020B0603020202020204" pitchFamily="34" charset="0"/>
              </a:defRPr>
            </a:lvl1pPr>
          </a:lstStyle>
          <a:p>
            <a:pPr lvl="0"/>
            <a:r>
              <a:rPr lang="en-US"/>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5"/>
            <a:ext cx="1365251" cy="3382963"/>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97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1"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a:solidFill>
                <a:schemeClr val="bg1"/>
              </a:solidFill>
              <a:latin typeface="Exo 2.0" panose="00000500000000000000" pitchFamily="50" charset="0"/>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9"/>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Exo 2.0" panose="00000500000000000000" pitchFamily="50" charset="0"/>
                <a:sym typeface="Trebuchet MS" panose="020B0603020202020204" pitchFamily="34" charset="0"/>
              </a:defRPr>
            </a:lvl1pPr>
          </a:lstStyle>
          <a:p>
            <a:pPr lvl="0"/>
            <a:r>
              <a:rPr lang="en-US"/>
              <a:t>Click to add title</a:t>
            </a:r>
          </a:p>
        </p:txBody>
      </p:sp>
      <p:sp>
        <p:nvSpPr>
          <p:cNvPr id="17"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1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5"/>
            <a:ext cx="2694667"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90831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8" name="Title 1"/>
          <p:cNvSpPr>
            <a:spLocks noGrp="1"/>
          </p:cNvSpPr>
          <p:nvPr>
            <p:ph type="title" hasCustomPrompt="1"/>
          </p:nvPr>
        </p:nvSpPr>
        <p:spPr>
          <a:xfrm>
            <a:off x="630000" y="3826334"/>
            <a:ext cx="10933200" cy="1606551"/>
          </a:xfrm>
        </p:spPr>
        <p:txBody>
          <a:bodyPr anchor="b">
            <a:noAutofit/>
          </a:bodyPr>
          <a:lstStyle>
            <a:lvl1pPr marL="0" algn="l" defTabSz="914377" rtl="0" eaLnBrk="1" fontAlgn="auto" latinLnBrk="0" hangingPunct="1">
              <a:lnSpc>
                <a:spcPts val="6000"/>
              </a:lnSpc>
              <a:spcBef>
                <a:spcPts val="0"/>
              </a:spcBef>
              <a:spcAft>
                <a:spcPts val="0"/>
              </a:spcAft>
              <a:defRPr lang="en-US" sz="5400" kern="1200" baseline="0" dirty="0">
                <a:solidFill>
                  <a:schemeClr val="bg1"/>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6531528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1" y="6405036"/>
            <a:ext cx="1482051" cy="153888"/>
          </a:xfrm>
          <a:prstGeom prst="rect">
            <a:avLst/>
          </a:prstGeom>
        </p:spPr>
        <p:txBody>
          <a:bodyPr/>
          <a:lstStyle>
            <a:lvl1pPr>
              <a:defRPr>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9"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Exo 2.0" panose="00000500000000000000" pitchFamily="50" charset="0"/>
                <a:sym typeface="Trebuchet MS" panose="020B0603020202020204" pitchFamily="34" charset="0"/>
              </a:rPr>
              <a:t>Copyright © 2023 by Boston Consulting Group. All rights reserved.</a:t>
            </a: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a:solidFill>
                <a:schemeClr val="bg1"/>
              </a:solidFill>
              <a:latin typeface="Exo 2.0" panose="00000500000000000000" pitchFamily="50" charset="0"/>
              <a:sym typeface="Trebuchet MS" panose="020B0603020202020204" pitchFamily="34" charset="0"/>
            </a:endParaRPr>
          </a:p>
        </p:txBody>
      </p:sp>
      <p:sp>
        <p:nvSpPr>
          <p:cNvPr id="7" name="Title 1"/>
          <p:cNvSpPr>
            <a:spLocks noGrp="1"/>
          </p:cNvSpPr>
          <p:nvPr>
            <p:ph type="title" hasCustomPrompt="1"/>
          </p:nvPr>
        </p:nvSpPr>
        <p:spPr>
          <a:xfrm>
            <a:off x="630000" y="3826334"/>
            <a:ext cx="10933200" cy="1606551"/>
          </a:xfrm>
          <a:prstGeom prst="rect">
            <a:avLst/>
          </a:prstGeom>
        </p:spPr>
        <p:txBody>
          <a:bodyPr anchor="b">
            <a:noAutofit/>
          </a:bodyPr>
          <a:lstStyle>
            <a:lvl1pPr marL="0" algn="l" defTabSz="914377" rtl="0" eaLnBrk="1" fontAlgn="auto" latinLnBrk="0" hangingPunct="1">
              <a:lnSpc>
                <a:spcPts val="6000"/>
              </a:lnSpc>
              <a:spcBef>
                <a:spcPts val="0"/>
              </a:spcBef>
              <a:spcAft>
                <a:spcPts val="0"/>
              </a:spcAft>
              <a:defRPr lang="en-US" sz="5400" kern="1200" baseline="0" dirty="0">
                <a:solidFill>
                  <a:schemeClr val="accent4"/>
                </a:solidFill>
                <a:latin typeface="Exo 2.0" panose="00000500000000000000" pitchFamily="50" charset="0"/>
                <a:ea typeface="+mn-ea"/>
                <a:cs typeface="Arial" panose="020B0604020202020204" pitchFamily="34" charset="0"/>
                <a:sym typeface="Trebuchet MS" panose="020B0603020202020204" pitchFamily="34" charset="0"/>
              </a:defRPr>
            </a:lvl1pPr>
          </a:lstStyle>
          <a:p>
            <a:r>
              <a:rPr lang="en-US"/>
              <a:t>Click to add big statement text</a:t>
            </a:r>
          </a:p>
        </p:txBody>
      </p:sp>
    </p:spTree>
    <p:extLst>
      <p:ext uri="{BB962C8B-B14F-4D97-AF65-F5344CB8AC3E}">
        <p14:creationId xmlns:p14="http://schemas.microsoft.com/office/powerpoint/2010/main" val="432481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9" y="1589"/>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2" y="101444"/>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2"/>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sz="1400">
              <a:latin typeface="Exo 2.0" panose="00000500000000000000" pitchFamily="50" charset="0"/>
              <a:sym typeface="Trebuchet MS" panose="020B0603020202020204" pitchFamily="34" charset="0"/>
            </a:endParaRPr>
          </a:p>
        </p:txBody>
      </p:sp>
    </p:spTree>
    <p:extLst>
      <p:ext uri="{BB962C8B-B14F-4D97-AF65-F5344CB8AC3E}">
        <p14:creationId xmlns:p14="http://schemas.microsoft.com/office/powerpoint/2010/main" val="19589071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solidFill>
              <a:latin typeface="Exo 2.0" panose="00000500000000000000" pitchFamily="50" charset="0"/>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1" y="6405036"/>
            <a:ext cx="1482051" cy="153888"/>
          </a:xfrm>
          <a:prstGeom prst="rect">
            <a:avLst/>
          </a:prstGeom>
        </p:spPr>
        <p:txBody>
          <a:bodyPr/>
          <a:lstStyle>
            <a:lvl1pPr>
              <a:defRPr>
                <a:solidFill>
                  <a:schemeClr val="bg1"/>
                </a:solidFill>
                <a:latin typeface="Exo 2.0" panose="00000500000000000000" pitchFamily="50" charset="0"/>
                <a:sym typeface="Trebuchet MS" panose="020B0603020202020204" pitchFamily="34" charset="0"/>
              </a:defRPr>
            </a:lvl1pPr>
          </a:lstStyle>
          <a:p>
            <a:endParaRPr lang="en-US"/>
          </a:p>
        </p:txBody>
      </p:sp>
      <p:sp>
        <p:nvSpPr>
          <p:cNvPr id="11" name="Copyright"/>
          <p:cNvSpPr txBox="1"/>
          <p:nvPr userDrawn="1"/>
        </p:nvSpPr>
        <p:spPr>
          <a:xfrm rot="16200000">
            <a:off x="9486902" y="3922497"/>
            <a:ext cx="5133975" cy="96950"/>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Exo 2.0" panose="00000500000000000000" pitchFamily="50" charset="0"/>
                <a:sym typeface="Trebuchet MS" panose="020B0603020202020204" pitchFamily="34" charset="0"/>
              </a:rPr>
              <a:t>Copyright © 2023 by Boston Consulting Group. All rights reserved.</a:t>
            </a:r>
          </a:p>
        </p:txBody>
      </p:sp>
      <p:sp>
        <p:nvSpPr>
          <p:cNvPr id="4" name="Title 3"/>
          <p:cNvSpPr>
            <a:spLocks noGrp="1"/>
          </p:cNvSpPr>
          <p:nvPr>
            <p:ph type="title" hasCustomPrompt="1"/>
          </p:nvPr>
        </p:nvSpPr>
        <p:spPr>
          <a:xfrm>
            <a:off x="630000" y="622800"/>
            <a:ext cx="10933200" cy="470899"/>
          </a:xfrm>
        </p:spPr>
        <p:txBody>
          <a:bodyPr/>
          <a:lstStyle>
            <a:lvl1pPr>
              <a:defRPr sz="3400">
                <a:solidFill>
                  <a:schemeClr val="bg1"/>
                </a:solidFill>
                <a:latin typeface="Exo 2.0" panose="00000500000000000000" pitchFamily="50" charset="0"/>
                <a:sym typeface="Trebuchet MS" panose="020B0603020202020204" pitchFamily="34" charset="0"/>
              </a:defRPr>
            </a:lvl1pPr>
          </a:lstStyle>
          <a:p>
            <a:r>
              <a:rPr lang="en-US"/>
              <a:t>Click to add title</a:t>
            </a:r>
          </a:p>
        </p:txBody>
      </p:sp>
    </p:spTree>
    <p:extLst>
      <p:ext uri="{BB962C8B-B14F-4D97-AF65-F5344CB8AC3E}">
        <p14:creationId xmlns:p14="http://schemas.microsoft.com/office/powerpoint/2010/main" val="4070621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26" Type="http://schemas.openxmlformats.org/officeDocument/2006/relationships/slideLayout" Target="../slideLayouts/slideLayout101.xml"/><Relationship Id="rId21" Type="http://schemas.openxmlformats.org/officeDocument/2006/relationships/slideLayout" Target="../slideLayouts/slideLayout96.xml"/><Relationship Id="rId42" Type="http://schemas.openxmlformats.org/officeDocument/2006/relationships/slideLayout" Target="../slideLayouts/slideLayout117.xml"/><Relationship Id="rId47" Type="http://schemas.openxmlformats.org/officeDocument/2006/relationships/slideLayout" Target="../slideLayouts/slideLayout122.xml"/><Relationship Id="rId63" Type="http://schemas.openxmlformats.org/officeDocument/2006/relationships/slideLayout" Target="../slideLayouts/slideLayout138.xml"/><Relationship Id="rId68" Type="http://schemas.openxmlformats.org/officeDocument/2006/relationships/slideLayout" Target="../slideLayouts/slideLayout143.xml"/><Relationship Id="rId2" Type="http://schemas.openxmlformats.org/officeDocument/2006/relationships/slideLayout" Target="../slideLayouts/slideLayout77.xml"/><Relationship Id="rId16" Type="http://schemas.openxmlformats.org/officeDocument/2006/relationships/slideLayout" Target="../slideLayouts/slideLayout91.xml"/><Relationship Id="rId29" Type="http://schemas.openxmlformats.org/officeDocument/2006/relationships/slideLayout" Target="../slideLayouts/slideLayout104.xml"/><Relationship Id="rId11" Type="http://schemas.openxmlformats.org/officeDocument/2006/relationships/slideLayout" Target="../slideLayouts/slideLayout86.xml"/><Relationship Id="rId24" Type="http://schemas.openxmlformats.org/officeDocument/2006/relationships/slideLayout" Target="../slideLayouts/slideLayout99.xml"/><Relationship Id="rId32" Type="http://schemas.openxmlformats.org/officeDocument/2006/relationships/slideLayout" Target="../slideLayouts/slideLayout107.xml"/><Relationship Id="rId37" Type="http://schemas.openxmlformats.org/officeDocument/2006/relationships/slideLayout" Target="../slideLayouts/slideLayout112.xml"/><Relationship Id="rId40" Type="http://schemas.openxmlformats.org/officeDocument/2006/relationships/slideLayout" Target="../slideLayouts/slideLayout115.xml"/><Relationship Id="rId45" Type="http://schemas.openxmlformats.org/officeDocument/2006/relationships/slideLayout" Target="../slideLayouts/slideLayout120.xml"/><Relationship Id="rId53" Type="http://schemas.openxmlformats.org/officeDocument/2006/relationships/slideLayout" Target="../slideLayouts/slideLayout128.xml"/><Relationship Id="rId58" Type="http://schemas.openxmlformats.org/officeDocument/2006/relationships/slideLayout" Target="../slideLayouts/slideLayout133.xml"/><Relationship Id="rId66" Type="http://schemas.openxmlformats.org/officeDocument/2006/relationships/slideLayout" Target="../slideLayouts/slideLayout141.xml"/><Relationship Id="rId74" Type="http://schemas.openxmlformats.org/officeDocument/2006/relationships/oleObject" Target="../embeddings/oleObject1.bin"/><Relationship Id="rId5" Type="http://schemas.openxmlformats.org/officeDocument/2006/relationships/slideLayout" Target="../slideLayouts/slideLayout80.xml"/><Relationship Id="rId61" Type="http://schemas.openxmlformats.org/officeDocument/2006/relationships/slideLayout" Target="../slideLayouts/slideLayout136.xml"/><Relationship Id="rId19" Type="http://schemas.openxmlformats.org/officeDocument/2006/relationships/slideLayout" Target="../slideLayouts/slideLayout94.xml"/><Relationship Id="rId14" Type="http://schemas.openxmlformats.org/officeDocument/2006/relationships/slideLayout" Target="../slideLayouts/slideLayout89.xml"/><Relationship Id="rId22" Type="http://schemas.openxmlformats.org/officeDocument/2006/relationships/slideLayout" Target="../slideLayouts/slideLayout97.xml"/><Relationship Id="rId27" Type="http://schemas.openxmlformats.org/officeDocument/2006/relationships/slideLayout" Target="../slideLayouts/slideLayout102.xml"/><Relationship Id="rId30" Type="http://schemas.openxmlformats.org/officeDocument/2006/relationships/slideLayout" Target="../slideLayouts/slideLayout105.xml"/><Relationship Id="rId35" Type="http://schemas.openxmlformats.org/officeDocument/2006/relationships/slideLayout" Target="../slideLayouts/slideLayout110.xml"/><Relationship Id="rId43" Type="http://schemas.openxmlformats.org/officeDocument/2006/relationships/slideLayout" Target="../slideLayouts/slideLayout118.xml"/><Relationship Id="rId48" Type="http://schemas.openxmlformats.org/officeDocument/2006/relationships/slideLayout" Target="../slideLayouts/slideLayout123.xml"/><Relationship Id="rId56" Type="http://schemas.openxmlformats.org/officeDocument/2006/relationships/slideLayout" Target="../slideLayouts/slideLayout131.xml"/><Relationship Id="rId64" Type="http://schemas.openxmlformats.org/officeDocument/2006/relationships/slideLayout" Target="../slideLayouts/slideLayout139.xml"/><Relationship Id="rId69" Type="http://schemas.openxmlformats.org/officeDocument/2006/relationships/slideLayout" Target="../slideLayouts/slideLayout144.xml"/><Relationship Id="rId8" Type="http://schemas.openxmlformats.org/officeDocument/2006/relationships/slideLayout" Target="../slideLayouts/slideLayout83.xml"/><Relationship Id="rId51" Type="http://schemas.openxmlformats.org/officeDocument/2006/relationships/slideLayout" Target="../slideLayouts/slideLayout126.xml"/><Relationship Id="rId72" Type="http://schemas.openxmlformats.org/officeDocument/2006/relationships/theme" Target="../theme/theme11.xml"/><Relationship Id="rId3" Type="http://schemas.openxmlformats.org/officeDocument/2006/relationships/slideLayout" Target="../slideLayouts/slideLayout78.xml"/><Relationship Id="rId12" Type="http://schemas.openxmlformats.org/officeDocument/2006/relationships/slideLayout" Target="../slideLayouts/slideLayout87.xml"/><Relationship Id="rId17" Type="http://schemas.openxmlformats.org/officeDocument/2006/relationships/slideLayout" Target="../slideLayouts/slideLayout92.xml"/><Relationship Id="rId25" Type="http://schemas.openxmlformats.org/officeDocument/2006/relationships/slideLayout" Target="../slideLayouts/slideLayout100.xml"/><Relationship Id="rId33" Type="http://schemas.openxmlformats.org/officeDocument/2006/relationships/slideLayout" Target="../slideLayouts/slideLayout108.xml"/><Relationship Id="rId38" Type="http://schemas.openxmlformats.org/officeDocument/2006/relationships/slideLayout" Target="../slideLayouts/slideLayout113.xml"/><Relationship Id="rId46" Type="http://schemas.openxmlformats.org/officeDocument/2006/relationships/slideLayout" Target="../slideLayouts/slideLayout121.xml"/><Relationship Id="rId59" Type="http://schemas.openxmlformats.org/officeDocument/2006/relationships/slideLayout" Target="../slideLayouts/slideLayout134.xml"/><Relationship Id="rId67" Type="http://schemas.openxmlformats.org/officeDocument/2006/relationships/slideLayout" Target="../slideLayouts/slideLayout142.xml"/><Relationship Id="rId20" Type="http://schemas.openxmlformats.org/officeDocument/2006/relationships/slideLayout" Target="../slideLayouts/slideLayout95.xml"/><Relationship Id="rId41" Type="http://schemas.openxmlformats.org/officeDocument/2006/relationships/slideLayout" Target="../slideLayouts/slideLayout116.xml"/><Relationship Id="rId54" Type="http://schemas.openxmlformats.org/officeDocument/2006/relationships/slideLayout" Target="../slideLayouts/slideLayout129.xml"/><Relationship Id="rId62" Type="http://schemas.openxmlformats.org/officeDocument/2006/relationships/slideLayout" Target="../slideLayouts/slideLayout137.xml"/><Relationship Id="rId70" Type="http://schemas.openxmlformats.org/officeDocument/2006/relationships/slideLayout" Target="../slideLayouts/slideLayout145.xml"/><Relationship Id="rId75" Type="http://schemas.openxmlformats.org/officeDocument/2006/relationships/image" Target="../media/image10.emf"/><Relationship Id="rId1" Type="http://schemas.openxmlformats.org/officeDocument/2006/relationships/slideLayout" Target="../slideLayouts/slideLayout76.xml"/><Relationship Id="rId6" Type="http://schemas.openxmlformats.org/officeDocument/2006/relationships/slideLayout" Target="../slideLayouts/slideLayout81.xml"/><Relationship Id="rId15" Type="http://schemas.openxmlformats.org/officeDocument/2006/relationships/slideLayout" Target="../slideLayouts/slideLayout90.xml"/><Relationship Id="rId23" Type="http://schemas.openxmlformats.org/officeDocument/2006/relationships/slideLayout" Target="../slideLayouts/slideLayout98.xml"/><Relationship Id="rId28" Type="http://schemas.openxmlformats.org/officeDocument/2006/relationships/slideLayout" Target="../slideLayouts/slideLayout103.xml"/><Relationship Id="rId36" Type="http://schemas.openxmlformats.org/officeDocument/2006/relationships/slideLayout" Target="../slideLayouts/slideLayout111.xml"/><Relationship Id="rId49" Type="http://schemas.openxmlformats.org/officeDocument/2006/relationships/slideLayout" Target="../slideLayouts/slideLayout124.xml"/><Relationship Id="rId57" Type="http://schemas.openxmlformats.org/officeDocument/2006/relationships/slideLayout" Target="../slideLayouts/slideLayout132.xml"/><Relationship Id="rId10" Type="http://schemas.openxmlformats.org/officeDocument/2006/relationships/slideLayout" Target="../slideLayouts/slideLayout85.xml"/><Relationship Id="rId31" Type="http://schemas.openxmlformats.org/officeDocument/2006/relationships/slideLayout" Target="../slideLayouts/slideLayout106.xml"/><Relationship Id="rId44" Type="http://schemas.openxmlformats.org/officeDocument/2006/relationships/slideLayout" Target="../slideLayouts/slideLayout119.xml"/><Relationship Id="rId52" Type="http://schemas.openxmlformats.org/officeDocument/2006/relationships/slideLayout" Target="../slideLayouts/slideLayout127.xml"/><Relationship Id="rId60" Type="http://schemas.openxmlformats.org/officeDocument/2006/relationships/slideLayout" Target="../slideLayouts/slideLayout135.xml"/><Relationship Id="rId65" Type="http://schemas.openxmlformats.org/officeDocument/2006/relationships/slideLayout" Target="../slideLayouts/slideLayout140.xml"/><Relationship Id="rId73" Type="http://schemas.openxmlformats.org/officeDocument/2006/relationships/tags" Target="../tags/tag1.xml"/><Relationship Id="rId4" Type="http://schemas.openxmlformats.org/officeDocument/2006/relationships/slideLayout" Target="../slideLayouts/slideLayout79.xml"/><Relationship Id="rId9" Type="http://schemas.openxmlformats.org/officeDocument/2006/relationships/slideLayout" Target="../slideLayouts/slideLayout84.xml"/><Relationship Id="rId13" Type="http://schemas.openxmlformats.org/officeDocument/2006/relationships/slideLayout" Target="../slideLayouts/slideLayout88.xml"/><Relationship Id="rId18" Type="http://schemas.openxmlformats.org/officeDocument/2006/relationships/slideLayout" Target="../slideLayouts/slideLayout93.xml"/><Relationship Id="rId39" Type="http://schemas.openxmlformats.org/officeDocument/2006/relationships/slideLayout" Target="../slideLayouts/slideLayout114.xml"/><Relationship Id="rId34" Type="http://schemas.openxmlformats.org/officeDocument/2006/relationships/slideLayout" Target="../slideLayouts/slideLayout109.xml"/><Relationship Id="rId50" Type="http://schemas.openxmlformats.org/officeDocument/2006/relationships/slideLayout" Target="../slideLayouts/slideLayout125.xml"/><Relationship Id="rId55" Type="http://schemas.openxmlformats.org/officeDocument/2006/relationships/slideLayout" Target="../slideLayouts/slideLayout130.xml"/><Relationship Id="rId7" Type="http://schemas.openxmlformats.org/officeDocument/2006/relationships/slideLayout" Target="../slideLayouts/slideLayout82.xml"/><Relationship Id="rId71" Type="http://schemas.openxmlformats.org/officeDocument/2006/relationships/slideLayout" Target="../slideLayouts/slideLayout146.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4.xml"/><Relationship Id="rId3" Type="http://schemas.openxmlformats.org/officeDocument/2006/relationships/slideLayout" Target="../slideLayouts/slideLayout149.xml"/><Relationship Id="rId7" Type="http://schemas.openxmlformats.org/officeDocument/2006/relationships/slideLayout" Target="../slideLayouts/slideLayout153.xml"/><Relationship Id="rId2" Type="http://schemas.openxmlformats.org/officeDocument/2006/relationships/slideLayout" Target="../slideLayouts/slideLayout148.xml"/><Relationship Id="rId1" Type="http://schemas.openxmlformats.org/officeDocument/2006/relationships/slideLayout" Target="../slideLayouts/slideLayout147.xml"/><Relationship Id="rId6" Type="http://schemas.openxmlformats.org/officeDocument/2006/relationships/slideLayout" Target="../slideLayouts/slideLayout152.xml"/><Relationship Id="rId11" Type="http://schemas.openxmlformats.org/officeDocument/2006/relationships/theme" Target="../theme/theme12.xml"/><Relationship Id="rId5" Type="http://schemas.openxmlformats.org/officeDocument/2006/relationships/slideLayout" Target="../slideLayouts/slideLayout151.xml"/><Relationship Id="rId10" Type="http://schemas.openxmlformats.org/officeDocument/2006/relationships/slideLayout" Target="../slideLayouts/slideLayout156.xml"/><Relationship Id="rId4" Type="http://schemas.openxmlformats.org/officeDocument/2006/relationships/slideLayout" Target="../slideLayouts/slideLayout150.xml"/><Relationship Id="rId9" Type="http://schemas.openxmlformats.org/officeDocument/2006/relationships/slideLayout" Target="../slideLayouts/slideLayout155.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theme" Target="../theme/theme3.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7.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theme" Target="../theme/theme8.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62.xml"/><Relationship Id="rId1"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A8164AE-4237-F910-EDB8-D54E64994467}"/>
              </a:ext>
            </a:extLst>
          </p:cNvPr>
          <p:cNvPicPr>
            <a:picLocks noChangeAspect="1"/>
          </p:cNvPicPr>
          <p:nvPr/>
        </p:nvPicPr>
        <p:blipFill>
          <a:blip r:embed="rId5"/>
          <a:stretch>
            <a:fillRect/>
          </a:stretch>
        </p:blipFill>
        <p:spPr>
          <a:xfrm>
            <a:off x="0" y="0"/>
            <a:ext cx="12192000" cy="6859101"/>
          </a:xfrm>
          <a:prstGeom prst="rect">
            <a:avLst/>
          </a:prstGeom>
        </p:spPr>
      </p:pic>
      <p:pic>
        <p:nvPicPr>
          <p:cNvPr id="8" name="Imagem 7" descr="Uma imagem contendo Texto&#10;&#10;Descrição gerada automaticamente">
            <a:extLst>
              <a:ext uri="{FF2B5EF4-FFF2-40B4-BE49-F238E27FC236}">
                <a16:creationId xmlns:a16="http://schemas.microsoft.com/office/drawing/2014/main" id="{E61D6303-B06E-A79E-785B-E724D4FC5A16}"/>
              </a:ext>
            </a:extLst>
          </p:cNvPr>
          <p:cNvPicPr>
            <a:picLocks noChangeAspect="1"/>
          </p:cNvPicPr>
          <p:nvPr/>
        </p:nvPicPr>
        <p:blipFill rotWithShape="1">
          <a:blip r:embed="rId6"/>
          <a:srcRect r="72118" b="91075"/>
          <a:stretch/>
        </p:blipFill>
        <p:spPr>
          <a:xfrm>
            <a:off x="0" y="0"/>
            <a:ext cx="3399416" cy="612085"/>
          </a:xfrm>
          <a:prstGeom prst="rect">
            <a:avLst/>
          </a:prstGeom>
        </p:spPr>
      </p:pic>
      <p:sp>
        <p:nvSpPr>
          <p:cNvPr id="3" name="CaixaDeTexto 2">
            <a:extLst>
              <a:ext uri="{FF2B5EF4-FFF2-40B4-BE49-F238E27FC236}">
                <a16:creationId xmlns:a16="http://schemas.microsoft.com/office/drawing/2014/main" id="{F7446110-D0BC-4CF1-31F1-EAC510F6B405}"/>
              </a:ext>
            </a:extLst>
          </p:cNvPr>
          <p:cNvSpPr txBox="1"/>
          <p:nvPr>
            <p:extLst>
              <p:ext uri="{1162E1C5-73C7-4A58-AE30-91384D911F3F}">
                <p184:classification xmlns:p184="http://schemas.microsoft.com/office/powerpoint/2018/4/main" val="ftr"/>
              </p:ext>
            </p:extLst>
          </p:nvPr>
        </p:nvSpPr>
        <p:spPr>
          <a:xfrm>
            <a:off x="5052187" y="6642101"/>
            <a:ext cx="2116139" cy="307777"/>
          </a:xfrm>
          <a:prstGeom prst="rect">
            <a:avLst/>
          </a:prstGeom>
        </p:spPr>
        <p:txBody>
          <a:bodyPr horzOverflow="overflow" lIns="0" tIns="0" rIns="0" bIns="0">
            <a:spAutoFit/>
          </a:bodyPr>
          <a:lstStyle/>
          <a:p>
            <a:pPr algn="l"/>
            <a:r>
              <a:rPr lang="pt-BR" sz="1000">
                <a:solidFill>
                  <a:srgbClr val="000000"/>
                </a:solidFill>
                <a:latin typeface="Exo 2.0" panose="00000500000000000000" pitchFamily="50" charset="0"/>
                <a:cs typeface="Calibri" panose="020F0502020204030204" pitchFamily="34" charset="0"/>
              </a:rPr>
              <a:t>Classificação da informação: Uso Interno</a:t>
            </a:r>
          </a:p>
        </p:txBody>
      </p:sp>
      <p:sp>
        <p:nvSpPr>
          <p:cNvPr id="2" name="CaixaDeTexto 1">
            <a:extLst>
              <a:ext uri="{FF2B5EF4-FFF2-40B4-BE49-F238E27FC236}">
                <a16:creationId xmlns:a16="http://schemas.microsoft.com/office/drawing/2014/main" id="{9808BB53-3BAB-66FB-1D36-CE93AAE9B599}"/>
              </a:ext>
            </a:extLst>
          </p:cNvPr>
          <p:cNvSpPr txBox="1"/>
          <p:nvPr userDrawn="1">
            <p:extLst>
              <p:ext uri="{1162E1C5-73C7-4A58-AE30-91384D911F3F}">
                <p184:classification xmlns:p184="http://schemas.microsoft.com/office/powerpoint/2018/4/main" val="ftr"/>
              </p:ext>
            </p:extLst>
          </p:nvPr>
        </p:nvSpPr>
        <p:spPr>
          <a:xfrm>
            <a:off x="5052187" y="6705600"/>
            <a:ext cx="2116138" cy="307777"/>
          </a:xfrm>
          <a:prstGeom prst="rect">
            <a:avLst/>
          </a:prstGeom>
        </p:spPr>
        <p:txBody>
          <a:bodyPr horzOverflow="overflow" lIns="0" tIns="0" rIns="0" bIns="0">
            <a:spAutoFit/>
          </a:bodyPr>
          <a:lstStyle/>
          <a:p>
            <a:pPr algn="l"/>
            <a:r>
              <a:rPr lang="pt-BR" sz="1000">
                <a:solidFill>
                  <a:srgbClr val="000000"/>
                </a:solidFill>
                <a:latin typeface="Exo 2.0" panose="00000500000000000000" pitchFamily="50" charset="0"/>
                <a:cs typeface="Calibri" panose="020F0502020204030204" pitchFamily="34" charset="0"/>
              </a:rPr>
              <a:t>Classificação da informação: Uso Interno</a:t>
            </a:r>
          </a:p>
        </p:txBody>
      </p:sp>
    </p:spTree>
    <p:extLst>
      <p:ext uri="{BB962C8B-B14F-4D97-AF65-F5344CB8AC3E}">
        <p14:creationId xmlns:p14="http://schemas.microsoft.com/office/powerpoint/2010/main" val="25747635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fld id="{C4C63F06-4B0D-4A32-A81D-6D6FBAA54F26}" type="datetime1">
              <a:rPr lang="pt-BR" smtClean="0"/>
              <a:pPr/>
              <a:t>28/07/2025</a:t>
            </a:fld>
            <a:endParaRPr lang="en-US"/>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8" name="Retângulo 7">
            <a:extLst>
              <a:ext uri="{FF2B5EF4-FFF2-40B4-BE49-F238E27FC236}">
                <a16:creationId xmlns:a16="http://schemas.microsoft.com/office/drawing/2014/main" id="{EC81CC1E-E966-43D7-B8AE-B95FC587C277}"/>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6B0221FB-BBB4-8FD1-EC44-A542D986420F}"/>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910332285"/>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73"/>
            </p:custDataLst>
            <p:extLst>
              <p:ext uri="{D42A27DB-BD31-4B8C-83A1-F6EECF244321}">
                <p14:modId xmlns:p14="http://schemas.microsoft.com/office/powerpoint/2010/main" val="1194141760"/>
              </p:ext>
            </p:ext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9" y="1589"/>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1"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Exo 2.0" panose="00000500000000000000" pitchFamily="50" charset="0"/>
                <a:sym typeface="Trebuchet MS" panose="020B0603020202020204" pitchFamily="34" charset="0"/>
              </a:defRPr>
            </a:lvl1pPr>
          </a:lstStyle>
          <a:p>
            <a:endParaRPr lang="en-US"/>
          </a:p>
        </p:txBody>
      </p:sp>
      <p:sp>
        <p:nvSpPr>
          <p:cNvPr id="12" name="TextBox 11"/>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377"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Exo 2.0" panose="00000500000000000000" pitchFamily="50" charset="0"/>
                <a:ea typeface="+mn-ea"/>
                <a:cs typeface="+mn-cs"/>
                <a:sym typeface="Trebuchet MS" panose="020B0603020202020204" pitchFamily="34" charset="0"/>
              </a:rPr>
              <a:pPr marL="0" marR="0" indent="0" algn="r" defTabSz="914377" rtl="0" eaLnBrk="1" fontAlgn="auto" latinLnBrk="0" hangingPunct="1">
                <a:lnSpc>
                  <a:spcPct val="100000"/>
                </a:lnSpc>
                <a:spcBef>
                  <a:spcPts val="0"/>
                </a:spcBef>
                <a:spcAft>
                  <a:spcPts val="0"/>
                </a:spcAft>
                <a:buClrTx/>
                <a:buSzTx/>
                <a:buFontTx/>
                <a:buNone/>
                <a:tabLst/>
                <a:defRPr/>
              </a:pPr>
              <a:t>‹nº›</a:t>
            </a:fld>
            <a:endParaRPr lang="en-US" sz="1000" kern="1200">
              <a:solidFill>
                <a:schemeClr val="bg1">
                  <a:lumMod val="50000"/>
                </a:schemeClr>
              </a:solidFill>
              <a:latin typeface="Exo 2.0" panose="00000500000000000000" pitchFamily="50" charset="0"/>
              <a:ea typeface="+mn-ea"/>
              <a:cs typeface="+mn-cs"/>
              <a:sym typeface="Trebuchet MS" panose="020B0603020202020204" pitchFamily="34" charset="0"/>
            </a:endParaRPr>
          </a:p>
        </p:txBody>
      </p:sp>
      <p:sp>
        <p:nvSpPr>
          <p:cNvPr id="9" name="Title Placeholder 1"/>
          <p:cNvSpPr>
            <a:spLocks noGrp="1"/>
          </p:cNvSpPr>
          <p:nvPr>
            <p:ph type="title"/>
          </p:nvPr>
        </p:nvSpPr>
        <p:spPr>
          <a:xfrm>
            <a:off x="630001" y="622802"/>
            <a:ext cx="10933351" cy="332399"/>
          </a:xfrm>
          <a:prstGeom prst="rect">
            <a:avLst/>
          </a:prstGeom>
        </p:spPr>
        <p:txBody>
          <a:bodyPr vert="horz" wrap="square" lIns="0" tIns="0" rIns="0" bIns="0" rtlCol="0" anchor="t">
            <a:spAutoFit/>
          </a:bodyPr>
          <a:lstStyle/>
          <a:p>
            <a:r>
              <a:rPr lang="en-US"/>
              <a:t>Click to add title</a:t>
            </a:r>
          </a:p>
        </p:txBody>
      </p:sp>
      <p:sp>
        <p:nvSpPr>
          <p:cNvPr id="4" name="Text Placeholder 3"/>
          <p:cNvSpPr>
            <a:spLocks noGrp="1"/>
          </p:cNvSpPr>
          <p:nvPr>
            <p:ph type="body" idx="1"/>
          </p:nvPr>
        </p:nvSpPr>
        <p:spPr>
          <a:xfrm>
            <a:off x="630001" y="1825625"/>
            <a:ext cx="10933351" cy="4351339"/>
          </a:xfrm>
          <a:prstGeom prst="rect">
            <a:avLst/>
          </a:prstGeom>
        </p:spPr>
        <p:txBody>
          <a:bodyPr vert="horz" lIns="0" tIns="0" rIns="0" bIns="0" rtlCol="0">
            <a:no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3" name="MSIPCMContentMarking" descr="{&quot;HashCode&quot;:1358424980,&quot;Placement&quot;:&quot;Footer&quot;,&quot;Top&quot;:519.343,&quot;Left&quot;:384.723541,&quot;SlideWidth&quot;:960,&quot;SlideHeight&quot;:540}">
            <a:extLst>
              <a:ext uri="{FF2B5EF4-FFF2-40B4-BE49-F238E27FC236}">
                <a16:creationId xmlns:a16="http://schemas.microsoft.com/office/drawing/2014/main" id="{74CC919E-9A05-47FC-B05E-2D9959CA404F}"/>
              </a:ext>
            </a:extLst>
          </p:cNvPr>
          <p:cNvSpPr txBox="1"/>
          <p:nvPr/>
        </p:nvSpPr>
        <p:spPr>
          <a:xfrm>
            <a:off x="4885990" y="6595656"/>
            <a:ext cx="2420021" cy="262344"/>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a:spcBef>
                <a:spcPts val="0"/>
              </a:spcBef>
              <a:spcAft>
                <a:spcPts val="0"/>
              </a:spcAft>
            </a:pPr>
            <a:r>
              <a:rPr lang="pt-BR" sz="1000">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261798707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 id="2147483768" r:id="rId25"/>
    <p:sldLayoutId id="2147483769" r:id="rId26"/>
    <p:sldLayoutId id="2147483770" r:id="rId27"/>
    <p:sldLayoutId id="2147483771" r:id="rId28"/>
    <p:sldLayoutId id="2147483772" r:id="rId29"/>
    <p:sldLayoutId id="2147483773" r:id="rId30"/>
    <p:sldLayoutId id="2147483774" r:id="rId31"/>
    <p:sldLayoutId id="2147483775" r:id="rId32"/>
    <p:sldLayoutId id="2147483776" r:id="rId33"/>
    <p:sldLayoutId id="2147483777" r:id="rId34"/>
    <p:sldLayoutId id="2147483778" r:id="rId35"/>
    <p:sldLayoutId id="2147483779" r:id="rId36"/>
    <p:sldLayoutId id="2147483780" r:id="rId37"/>
    <p:sldLayoutId id="2147483781" r:id="rId38"/>
    <p:sldLayoutId id="2147483782" r:id="rId39"/>
    <p:sldLayoutId id="2147483783" r:id="rId40"/>
    <p:sldLayoutId id="2147483784" r:id="rId41"/>
    <p:sldLayoutId id="2147483785" r:id="rId42"/>
    <p:sldLayoutId id="2147483786" r:id="rId43"/>
    <p:sldLayoutId id="2147483787" r:id="rId44"/>
    <p:sldLayoutId id="2147483788" r:id="rId45"/>
    <p:sldLayoutId id="2147483789" r:id="rId46"/>
    <p:sldLayoutId id="2147483790" r:id="rId47"/>
    <p:sldLayoutId id="2147483791" r:id="rId48"/>
    <p:sldLayoutId id="2147483792" r:id="rId49"/>
    <p:sldLayoutId id="2147483793" r:id="rId50"/>
    <p:sldLayoutId id="2147483794" r:id="rId51"/>
    <p:sldLayoutId id="2147483795" r:id="rId52"/>
    <p:sldLayoutId id="2147483796" r:id="rId53"/>
    <p:sldLayoutId id="2147483797" r:id="rId54"/>
    <p:sldLayoutId id="2147483798" r:id="rId55"/>
    <p:sldLayoutId id="2147483799" r:id="rId56"/>
    <p:sldLayoutId id="2147483800" r:id="rId57"/>
    <p:sldLayoutId id="2147483801" r:id="rId58"/>
    <p:sldLayoutId id="2147483802" r:id="rId59"/>
    <p:sldLayoutId id="2147483803" r:id="rId60"/>
    <p:sldLayoutId id="2147483804" r:id="rId61"/>
    <p:sldLayoutId id="2147483805" r:id="rId62"/>
    <p:sldLayoutId id="2147483806" r:id="rId63"/>
    <p:sldLayoutId id="2147483807" r:id="rId64"/>
    <p:sldLayoutId id="2147483808" r:id="rId65"/>
    <p:sldLayoutId id="2147483809" r:id="rId66"/>
    <p:sldLayoutId id="2147483810" r:id="rId67"/>
    <p:sldLayoutId id="2147483811" r:id="rId68"/>
    <p:sldLayoutId id="2147483812" r:id="rId69"/>
    <p:sldLayoutId id="2147483813" r:id="rId70"/>
    <p:sldLayoutId id="2147483814"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377" rtl="0" eaLnBrk="1" latinLnBrk="0" hangingPunct="1">
        <a:lnSpc>
          <a:spcPct val="90000"/>
        </a:lnSpc>
        <a:spcBef>
          <a:spcPct val="0"/>
        </a:spcBef>
        <a:buNone/>
        <a:defRPr sz="2400" kern="1200">
          <a:solidFill>
            <a:schemeClr val="tx2"/>
          </a:solidFill>
          <a:latin typeface="Exo 2.0" panose="00000500000000000000" pitchFamily="50" charset="0"/>
          <a:ea typeface="+mj-ea"/>
          <a:cs typeface="+mj-cs"/>
          <a:sym typeface="Trebuchet MS" panose="020B0603020202020204" pitchFamily="34" charset="0"/>
        </a:defRPr>
      </a:lvl1pPr>
    </p:titleStyle>
    <p:bodyStyle>
      <a:lvl1pPr marL="0" indent="0" algn="l" defTabSz="914377"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Exo 2.0" panose="00000500000000000000" pitchFamily="50" charset="0"/>
          <a:ea typeface="+mn-ea"/>
          <a:cs typeface="+mn-cs"/>
          <a:sym typeface="Trebuchet MS" panose="020B0603020202020204" pitchFamily="34" charset="0"/>
        </a:defRPr>
      </a:lvl1pPr>
      <a:lvl2pPr marL="284393" indent="-172796" algn="l" defTabSz="914377"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Exo 2.0" panose="00000500000000000000" pitchFamily="50" charset="0"/>
          <a:ea typeface="+mn-ea"/>
          <a:cs typeface="+mn-cs"/>
          <a:sym typeface="Trebuchet MS" panose="020B0603020202020204" pitchFamily="34" charset="0"/>
        </a:defRPr>
      </a:lvl2pPr>
      <a:lvl3pPr marL="511187" indent="-165596" algn="l" defTabSz="914377"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Exo 2.0" panose="00000500000000000000" pitchFamily="50" charset="0"/>
          <a:ea typeface="+mn-ea"/>
          <a:cs typeface="+mn-cs"/>
          <a:sym typeface="Trebuchet MS" panose="020B0603020202020204" pitchFamily="34" charset="0"/>
        </a:defRPr>
      </a:lvl3pPr>
      <a:lvl4pPr marL="0" indent="0" algn="l" defTabSz="914377"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Exo 2.0" panose="00000500000000000000" pitchFamily="50" charset="0"/>
          <a:ea typeface="+mn-ea"/>
          <a:cs typeface="+mn-cs"/>
          <a:sym typeface="Trebuchet MS" panose="020B0603020202020204" pitchFamily="34" charset="0"/>
        </a:defRPr>
      </a:lvl4pPr>
      <a:lvl5pPr marL="0" indent="0" algn="l" defTabSz="914377"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Exo 2.0" panose="00000500000000000000" pitchFamily="50" charset="0"/>
          <a:ea typeface="+mn-ea"/>
          <a:cs typeface="+mn-cs"/>
          <a:sym typeface="Trebuchet MS" panose="020B0603020202020204" pitchFamily="34" charset="0"/>
        </a:defRPr>
      </a:lvl5pPr>
      <a:lvl6pPr marL="269868" indent="-152396" algn="l" defTabSz="914377"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377"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377"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377"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8216299"/>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Lst>
  <p:transition>
    <p:fade/>
  </p:transition>
  <p:txStyles>
    <p:titleStyle>
      <a:lvl1pPr algn="ctr" defTabSz="949902" rtl="0" eaLnBrk="1" latinLnBrk="0" hangingPunct="1">
        <a:spcBef>
          <a:spcPct val="0"/>
        </a:spcBef>
        <a:buNone/>
        <a:defRPr sz="4513" kern="1200">
          <a:solidFill>
            <a:schemeClr val="tx1"/>
          </a:solidFill>
          <a:latin typeface="+mj-lt"/>
          <a:ea typeface="+mj-ea"/>
          <a:cs typeface="+mj-cs"/>
        </a:defRPr>
      </a:lvl1pPr>
    </p:titleStyle>
    <p:bodyStyle>
      <a:lvl1pPr marL="356213" indent="-356213" algn="l" defTabSz="949902" rtl="0" eaLnBrk="1" latinLnBrk="0" hangingPunct="1">
        <a:spcBef>
          <a:spcPct val="20000"/>
        </a:spcBef>
        <a:buFont typeface="Arial" pitchFamily="34" charset="0"/>
        <a:buChar char="•"/>
        <a:defRPr sz="3333" kern="1200">
          <a:solidFill>
            <a:schemeClr val="tx1"/>
          </a:solidFill>
          <a:latin typeface="+mn-lt"/>
          <a:ea typeface="+mn-ea"/>
          <a:cs typeface="+mn-cs"/>
        </a:defRPr>
      </a:lvl1pPr>
      <a:lvl2pPr marL="771796" indent="-296844" algn="l" defTabSz="949902" rtl="0" eaLnBrk="1" latinLnBrk="0" hangingPunct="1">
        <a:spcBef>
          <a:spcPct val="20000"/>
        </a:spcBef>
        <a:buFont typeface="Arial" pitchFamily="34" charset="0"/>
        <a:buChar char="–"/>
        <a:defRPr sz="2916" kern="1200">
          <a:solidFill>
            <a:schemeClr val="tx1"/>
          </a:solidFill>
          <a:latin typeface="+mn-lt"/>
          <a:ea typeface="+mn-ea"/>
          <a:cs typeface="+mn-cs"/>
        </a:defRPr>
      </a:lvl2pPr>
      <a:lvl3pPr marL="1187378" indent="-237476" algn="l" defTabSz="949902" rtl="0" eaLnBrk="1" latinLnBrk="0" hangingPunct="1">
        <a:spcBef>
          <a:spcPct val="20000"/>
        </a:spcBef>
        <a:buFont typeface="Arial" pitchFamily="34" charset="0"/>
        <a:buChar char="•"/>
        <a:defRPr sz="2499" kern="1200">
          <a:solidFill>
            <a:schemeClr val="tx1"/>
          </a:solidFill>
          <a:latin typeface="+mn-lt"/>
          <a:ea typeface="+mn-ea"/>
          <a:cs typeface="+mn-cs"/>
        </a:defRPr>
      </a:lvl3pPr>
      <a:lvl4pPr marL="1662328" indent="-237476" algn="l" defTabSz="949902" rtl="0" eaLnBrk="1" latinLnBrk="0" hangingPunct="1">
        <a:spcBef>
          <a:spcPct val="20000"/>
        </a:spcBef>
        <a:buFont typeface="Arial" pitchFamily="34" charset="0"/>
        <a:buChar char="–"/>
        <a:defRPr sz="2152" kern="1200">
          <a:solidFill>
            <a:schemeClr val="tx1"/>
          </a:solidFill>
          <a:latin typeface="+mn-lt"/>
          <a:ea typeface="+mn-ea"/>
          <a:cs typeface="+mn-cs"/>
        </a:defRPr>
      </a:lvl4pPr>
      <a:lvl5pPr marL="2137280" indent="-237476" algn="l" defTabSz="949902" rtl="0" eaLnBrk="1" latinLnBrk="0" hangingPunct="1">
        <a:spcBef>
          <a:spcPct val="20000"/>
        </a:spcBef>
        <a:buFont typeface="Arial" pitchFamily="34" charset="0"/>
        <a:buChar char="»"/>
        <a:defRPr sz="2152" kern="1200">
          <a:solidFill>
            <a:schemeClr val="tx1"/>
          </a:solidFill>
          <a:latin typeface="+mn-lt"/>
          <a:ea typeface="+mn-ea"/>
          <a:cs typeface="+mn-cs"/>
        </a:defRPr>
      </a:lvl5pPr>
      <a:lvl6pPr marL="2612230" indent="-237476" algn="l" defTabSz="949902" rtl="0" eaLnBrk="1" latinLnBrk="0" hangingPunct="1">
        <a:spcBef>
          <a:spcPct val="20000"/>
        </a:spcBef>
        <a:buFont typeface="Arial" pitchFamily="34" charset="0"/>
        <a:buChar char="•"/>
        <a:defRPr sz="2152" kern="1200">
          <a:solidFill>
            <a:schemeClr val="tx1"/>
          </a:solidFill>
          <a:latin typeface="+mn-lt"/>
          <a:ea typeface="+mn-ea"/>
          <a:cs typeface="+mn-cs"/>
        </a:defRPr>
      </a:lvl6pPr>
      <a:lvl7pPr marL="3087182" indent="-237476" algn="l" defTabSz="949902" rtl="0" eaLnBrk="1" latinLnBrk="0" hangingPunct="1">
        <a:spcBef>
          <a:spcPct val="20000"/>
        </a:spcBef>
        <a:buFont typeface="Arial" pitchFamily="34" charset="0"/>
        <a:buChar char="•"/>
        <a:defRPr sz="2152" kern="1200">
          <a:solidFill>
            <a:schemeClr val="tx1"/>
          </a:solidFill>
          <a:latin typeface="+mn-lt"/>
          <a:ea typeface="+mn-ea"/>
          <a:cs typeface="+mn-cs"/>
        </a:defRPr>
      </a:lvl7pPr>
      <a:lvl8pPr marL="3562133" indent="-237476" algn="l" defTabSz="949902" rtl="0" eaLnBrk="1" latinLnBrk="0" hangingPunct="1">
        <a:spcBef>
          <a:spcPct val="20000"/>
        </a:spcBef>
        <a:buFont typeface="Arial" pitchFamily="34" charset="0"/>
        <a:buChar char="•"/>
        <a:defRPr sz="2152" kern="1200">
          <a:solidFill>
            <a:schemeClr val="tx1"/>
          </a:solidFill>
          <a:latin typeface="+mn-lt"/>
          <a:ea typeface="+mn-ea"/>
          <a:cs typeface="+mn-cs"/>
        </a:defRPr>
      </a:lvl8pPr>
      <a:lvl9pPr marL="4037083" indent="-237476" algn="l" defTabSz="949902" rtl="0" eaLnBrk="1" latinLnBrk="0" hangingPunct="1">
        <a:spcBef>
          <a:spcPct val="20000"/>
        </a:spcBef>
        <a:buFont typeface="Arial" pitchFamily="34" charset="0"/>
        <a:buChar char="•"/>
        <a:defRPr sz="2152" kern="1200">
          <a:solidFill>
            <a:schemeClr val="tx1"/>
          </a:solidFill>
          <a:latin typeface="+mn-lt"/>
          <a:ea typeface="+mn-ea"/>
          <a:cs typeface="+mn-cs"/>
        </a:defRPr>
      </a:lvl9pPr>
    </p:bodyStyle>
    <p:otherStyle>
      <a:defPPr>
        <a:defRPr lang="pt-BR"/>
      </a:defPPr>
      <a:lvl1pPr marL="0" algn="l" defTabSz="949902" rtl="0" eaLnBrk="1" latinLnBrk="0" hangingPunct="1">
        <a:defRPr sz="1875" kern="1200">
          <a:solidFill>
            <a:schemeClr val="tx1"/>
          </a:solidFill>
          <a:latin typeface="+mn-lt"/>
          <a:ea typeface="+mn-ea"/>
          <a:cs typeface="+mn-cs"/>
        </a:defRPr>
      </a:lvl1pPr>
      <a:lvl2pPr marL="474950" algn="l" defTabSz="949902" rtl="0" eaLnBrk="1" latinLnBrk="0" hangingPunct="1">
        <a:defRPr sz="1875" kern="1200">
          <a:solidFill>
            <a:schemeClr val="tx1"/>
          </a:solidFill>
          <a:latin typeface="+mn-lt"/>
          <a:ea typeface="+mn-ea"/>
          <a:cs typeface="+mn-cs"/>
        </a:defRPr>
      </a:lvl2pPr>
      <a:lvl3pPr marL="949902" algn="l" defTabSz="949902" rtl="0" eaLnBrk="1" latinLnBrk="0" hangingPunct="1">
        <a:defRPr sz="1875" kern="1200">
          <a:solidFill>
            <a:schemeClr val="tx1"/>
          </a:solidFill>
          <a:latin typeface="+mn-lt"/>
          <a:ea typeface="+mn-ea"/>
          <a:cs typeface="+mn-cs"/>
        </a:defRPr>
      </a:lvl3pPr>
      <a:lvl4pPr marL="1424854" algn="l" defTabSz="949902" rtl="0" eaLnBrk="1" latinLnBrk="0" hangingPunct="1">
        <a:defRPr sz="1875" kern="1200">
          <a:solidFill>
            <a:schemeClr val="tx1"/>
          </a:solidFill>
          <a:latin typeface="+mn-lt"/>
          <a:ea typeface="+mn-ea"/>
          <a:cs typeface="+mn-cs"/>
        </a:defRPr>
      </a:lvl4pPr>
      <a:lvl5pPr marL="1899804" algn="l" defTabSz="949902" rtl="0" eaLnBrk="1" latinLnBrk="0" hangingPunct="1">
        <a:defRPr sz="1875" kern="1200">
          <a:solidFill>
            <a:schemeClr val="tx1"/>
          </a:solidFill>
          <a:latin typeface="+mn-lt"/>
          <a:ea typeface="+mn-ea"/>
          <a:cs typeface="+mn-cs"/>
        </a:defRPr>
      </a:lvl5pPr>
      <a:lvl6pPr marL="2374755" algn="l" defTabSz="949902" rtl="0" eaLnBrk="1" latinLnBrk="0" hangingPunct="1">
        <a:defRPr sz="1875" kern="1200">
          <a:solidFill>
            <a:schemeClr val="tx1"/>
          </a:solidFill>
          <a:latin typeface="+mn-lt"/>
          <a:ea typeface="+mn-ea"/>
          <a:cs typeface="+mn-cs"/>
        </a:defRPr>
      </a:lvl6pPr>
      <a:lvl7pPr marL="2849705" algn="l" defTabSz="949902" rtl="0" eaLnBrk="1" latinLnBrk="0" hangingPunct="1">
        <a:defRPr sz="1875" kern="1200">
          <a:solidFill>
            <a:schemeClr val="tx1"/>
          </a:solidFill>
          <a:latin typeface="+mn-lt"/>
          <a:ea typeface="+mn-ea"/>
          <a:cs typeface="+mn-cs"/>
        </a:defRPr>
      </a:lvl7pPr>
      <a:lvl8pPr marL="3324658" algn="l" defTabSz="949902" rtl="0" eaLnBrk="1" latinLnBrk="0" hangingPunct="1">
        <a:defRPr sz="1875" kern="1200">
          <a:solidFill>
            <a:schemeClr val="tx1"/>
          </a:solidFill>
          <a:latin typeface="+mn-lt"/>
          <a:ea typeface="+mn-ea"/>
          <a:cs typeface="+mn-cs"/>
        </a:defRPr>
      </a:lvl8pPr>
      <a:lvl9pPr marL="3799608" algn="l" defTabSz="949902" rtl="0" eaLnBrk="1" latinLnBrk="0" hangingPunct="1">
        <a:defRPr sz="187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10">
          <p15:clr>
            <a:srgbClr val="F26B43"/>
          </p15:clr>
        </p15:guide>
        <p15:guide id="2" pos="553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0" y="309708"/>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7" name="Retângulo 6">
            <a:extLst>
              <a:ext uri="{FF2B5EF4-FFF2-40B4-BE49-F238E27FC236}">
                <a16:creationId xmlns:a16="http://schemas.microsoft.com/office/drawing/2014/main" id="{FF6221CE-202E-4AE0-9C4A-AF7F9D1749F3}"/>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95E2D455-FD45-55CC-3A21-113E3AB03972}"/>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3346690227"/>
      </p:ext>
    </p:extLst>
  </p:cSld>
  <p:clrMap bg1="lt1" tx1="dk1" bg2="lt2" tx2="dk2" accent1="accent1" accent2="accent2" accent3="accent3" accent4="accent4" accent5="accent5" accent6="accent6" hlink="hlink" folHlink="folHlink"/>
  <p:sldLayoutIdLst>
    <p:sldLayoutId id="2147483666" r:id="rId1"/>
    <p:sldLayoutId id="2147483815" r:id="rId2"/>
    <p:sldLayoutId id="2147483816" r:id="rId3"/>
    <p:sldLayoutId id="2147483828" r:id="rId4"/>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endParaRPr lang="en-US"/>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8" name="Retângulo 7">
            <a:extLst>
              <a:ext uri="{FF2B5EF4-FFF2-40B4-BE49-F238E27FC236}">
                <a16:creationId xmlns:a16="http://schemas.microsoft.com/office/drawing/2014/main" id="{EC81CC1E-E966-43D7-B8AE-B95FC587C277}"/>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6B0221FB-BBB4-8FD1-EC44-A542D986420F}"/>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422641629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0" y="309708"/>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F6D65939-90A5-438C-9E6B-BABEAC1A70B5}"/>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
        <p:nvSpPr>
          <p:cNvPr id="7" name="Retângulo 6">
            <a:extLst>
              <a:ext uri="{FF2B5EF4-FFF2-40B4-BE49-F238E27FC236}">
                <a16:creationId xmlns:a16="http://schemas.microsoft.com/office/drawing/2014/main" id="{FF6221CE-202E-4AE0-9C4A-AF7F9D1749F3}"/>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Tree>
    <p:extLst>
      <p:ext uri="{BB962C8B-B14F-4D97-AF65-F5344CB8AC3E}">
        <p14:creationId xmlns:p14="http://schemas.microsoft.com/office/powerpoint/2010/main" val="583845984"/>
      </p:ext>
    </p:extLst>
  </p:cSld>
  <p:clrMap bg1="lt1" tx1="dk1" bg2="lt2" tx2="dk2" accent1="accent1" accent2="accent2" accent3="accent3" accent4="accent4" accent5="accent5" accent6="accent6" hlink="hlink" folHlink="folHlink"/>
  <p:sldLayoutIdLst>
    <p:sldLayoutId id="2147483681" r:id="rId1"/>
    <p:sldLayoutId id="2147483682" r:id="rId2"/>
  </p:sldLayoutIdLst>
  <p:hf sldNum="0"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0" y="309709"/>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7" name="Retângulo 6">
            <a:extLst>
              <a:ext uri="{FF2B5EF4-FFF2-40B4-BE49-F238E27FC236}">
                <a16:creationId xmlns:a16="http://schemas.microsoft.com/office/drawing/2014/main" id="{FF6221CE-202E-4AE0-9C4A-AF7F9D1749F3}"/>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latin typeface="Exo 2.0" panose="00000500000000000000" pitchFamily="50" charset="0"/>
            </a:endParaRPr>
          </a:p>
        </p:txBody>
      </p:sp>
      <p:sp>
        <p:nvSpPr>
          <p:cNvPr id="8" name="CaixaDeTexto 7">
            <a:extLst>
              <a:ext uri="{FF2B5EF4-FFF2-40B4-BE49-F238E27FC236}">
                <a16:creationId xmlns:a16="http://schemas.microsoft.com/office/drawing/2014/main" id="{5DD930C9-E9EC-6493-0AEF-98A81C4E5ED8}"/>
              </a:ext>
            </a:extLst>
          </p:cNvPr>
          <p:cNvSpPr txBox="1"/>
          <p:nvPr>
            <p:extLst>
              <p:ext uri="{1162E1C5-73C7-4A58-AE30-91384D911F3F}">
                <p184:classification xmlns:p184="http://schemas.microsoft.com/office/powerpoint/2018/4/main" val="ftr"/>
              </p:ext>
            </p:extLst>
          </p:nvPr>
        </p:nvSpPr>
        <p:spPr>
          <a:xfrm>
            <a:off x="4704251" y="6570135"/>
            <a:ext cx="2821517" cy="410241"/>
          </a:xfrm>
          <a:prstGeom prst="rect">
            <a:avLst/>
          </a:prstGeom>
        </p:spPr>
        <p:txBody>
          <a:bodyPr horzOverflow="overflow" lIns="0" tIns="0" rIns="0" bIns="0">
            <a:spAutoFit/>
          </a:bodyPr>
          <a:lstStyle/>
          <a:p>
            <a:pPr algn="l"/>
            <a:r>
              <a:rPr lang="pt-BR" sz="1333">
                <a:solidFill>
                  <a:srgbClr val="000000"/>
                </a:solidFill>
                <a:latin typeface="Exo 2.0" panose="00000500000000000000" pitchFamily="50" charset="0"/>
                <a:cs typeface="Calibri" panose="020F0502020204030204" pitchFamily="34" charset="0"/>
              </a:rPr>
              <a:t>Classificação da informação: Uso Interno</a:t>
            </a: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A7806843-B1AE-29D8-CBC9-1E64DC394CB8}"/>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3230443402"/>
      </p:ext>
    </p:extLst>
  </p:cSld>
  <p:clrMap bg1="lt1" tx1="dk1" bg2="lt2" tx2="dk2" accent1="accent1" accent2="accent2" accent3="accent3" accent4="accent4" accent5="accent5" accent6="accent6" hlink="hlink" folHlink="folHlink"/>
  <p:sldLayoutIdLst>
    <p:sldLayoutId id="2147483684" r:id="rId1"/>
    <p:sldLayoutId id="2147483685" r:id="rId2"/>
  </p:sldLayoutIdLst>
  <p:hf sldNum="0" hdr="0" ftr="0" dt="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6186"/>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0" y="6356353"/>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endParaRPr lang="en-US"/>
          </a:p>
        </p:txBody>
      </p:sp>
      <p:sp>
        <p:nvSpPr>
          <p:cNvPr id="5" name="Footer Placeholder 4"/>
          <p:cNvSpPr>
            <a:spLocks noGrp="1"/>
          </p:cNvSpPr>
          <p:nvPr>
            <p:ph type="ftr" sz="quarter" idx="3"/>
          </p:nvPr>
        </p:nvSpPr>
        <p:spPr>
          <a:xfrm>
            <a:off x="4038600" y="6356353"/>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0" y="6356353"/>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8" name="Retângulo 7">
            <a:extLst>
              <a:ext uri="{FF2B5EF4-FFF2-40B4-BE49-F238E27FC236}">
                <a16:creationId xmlns:a16="http://schemas.microsoft.com/office/drawing/2014/main" id="{EC81CC1E-E966-43D7-B8AE-B95FC587C277}"/>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400">
              <a:latin typeface="Exo 2.0" panose="00000500000000000000" pitchFamily="50" charset="0"/>
            </a:endParaRPr>
          </a:p>
        </p:txBody>
      </p:sp>
      <p:sp>
        <p:nvSpPr>
          <p:cNvPr id="9" name="CaixaDeTexto 8">
            <a:extLst>
              <a:ext uri="{FF2B5EF4-FFF2-40B4-BE49-F238E27FC236}">
                <a16:creationId xmlns:a16="http://schemas.microsoft.com/office/drawing/2014/main" id="{A0DBA069-4461-4F1D-441D-077D2F53A80A}"/>
              </a:ext>
            </a:extLst>
          </p:cNvPr>
          <p:cNvSpPr txBox="1"/>
          <p:nvPr>
            <p:extLst>
              <p:ext uri="{1162E1C5-73C7-4A58-AE30-91384D911F3F}">
                <p184:classification xmlns:p184="http://schemas.microsoft.com/office/powerpoint/2018/4/main" val="ftr"/>
              </p:ext>
            </p:extLst>
          </p:nvPr>
        </p:nvSpPr>
        <p:spPr>
          <a:xfrm>
            <a:off x="4704251" y="6570135"/>
            <a:ext cx="2821517" cy="410241"/>
          </a:xfrm>
          <a:prstGeom prst="rect">
            <a:avLst/>
          </a:prstGeom>
        </p:spPr>
        <p:txBody>
          <a:bodyPr horzOverflow="overflow" lIns="0" tIns="0" rIns="0" bIns="0">
            <a:spAutoFit/>
          </a:bodyPr>
          <a:lstStyle/>
          <a:p>
            <a:pPr algn="l"/>
            <a:r>
              <a:rPr lang="pt-BR" sz="1333">
                <a:solidFill>
                  <a:srgbClr val="000000"/>
                </a:solidFill>
                <a:latin typeface="Exo 2.0" panose="00000500000000000000" pitchFamily="50" charset="0"/>
                <a:cs typeface="Calibri" panose="020F0502020204030204" pitchFamily="34" charset="0"/>
              </a:rPr>
              <a:t>Classificação da informação: Uso Interno</a:t>
            </a:r>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411A4C48-A4CA-0AA3-6481-E6C5E9B23B4B}"/>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328703419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sldNum="0" hdr="0" ftr="0" dt="0"/>
  <p:txStyles>
    <p:titleStyle>
      <a:lvl1pPr algn="l" defTabSz="121914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84" indent="-304784" algn="l" defTabSz="1219140"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54" indent="-304784" algn="l" defTabSz="1219140"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3925" indent="-304784" algn="l" defTabSz="1219140"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493" indent="-304784" algn="l" defTabSz="121914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062" indent="-304784" algn="l" defTabSz="121914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63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20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772"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341" indent="-304784" algn="l" defTabSz="121914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6185"/>
            <a:ext cx="10515600" cy="132503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0" y="1826684"/>
            <a:ext cx="10515600" cy="434974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0" y="6356351"/>
            <a:ext cx="2743200" cy="366183"/>
          </a:xfrm>
          <a:prstGeom prst="rect">
            <a:avLst/>
          </a:prstGeom>
        </p:spPr>
        <p:txBody>
          <a:bodyPr vert="horz" lIns="91440" tIns="45720" rIns="91440" bIns="45720" rtlCol="0" anchor="ctr"/>
          <a:lstStyle>
            <a:lvl1pPr algn="l">
              <a:defRPr sz="1600">
                <a:solidFill>
                  <a:schemeClr val="tx1">
                    <a:tint val="75000"/>
                  </a:schemeClr>
                </a:solidFill>
                <a:latin typeface="Exo 2.0" panose="00000500000000000000" pitchFamily="50" charset="0"/>
              </a:defRPr>
            </a:lvl1pPr>
          </a:lstStyle>
          <a:p>
            <a:fld id="{4D36BE11-87D7-2A4A-8348-91A40EE70647}" type="datetimeFigureOut">
              <a:rPr lang="en-US" smtClean="0"/>
              <a:pPr/>
              <a:t>7/28/2025</a:t>
            </a:fld>
            <a:endParaRPr lang="en-US"/>
          </a:p>
        </p:txBody>
      </p:sp>
      <p:sp>
        <p:nvSpPr>
          <p:cNvPr id="5" name="Footer Placeholder 4"/>
          <p:cNvSpPr>
            <a:spLocks noGrp="1"/>
          </p:cNvSpPr>
          <p:nvPr>
            <p:ph type="ftr" sz="quarter" idx="3"/>
          </p:nvPr>
        </p:nvSpPr>
        <p:spPr>
          <a:xfrm>
            <a:off x="4038600" y="6356351"/>
            <a:ext cx="4114800" cy="366183"/>
          </a:xfrm>
          <a:prstGeom prst="rect">
            <a:avLst/>
          </a:prstGeom>
        </p:spPr>
        <p:txBody>
          <a:bodyPr vert="horz" lIns="91440" tIns="45720" rIns="91440" bIns="45720" rtlCol="0" anchor="ctr"/>
          <a:lstStyle>
            <a:lvl1pPr algn="ctr">
              <a:defRPr sz="16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0" y="6356351"/>
            <a:ext cx="2743200" cy="366183"/>
          </a:xfrm>
          <a:prstGeom prst="rect">
            <a:avLst/>
          </a:prstGeom>
        </p:spPr>
        <p:txBody>
          <a:bodyPr vert="horz" lIns="91440" tIns="45720" rIns="91440" bIns="45720" rtlCol="0" anchor="ctr"/>
          <a:lstStyle>
            <a:lvl1pPr algn="r">
              <a:defRPr sz="1600">
                <a:solidFill>
                  <a:schemeClr val="tx1">
                    <a:tint val="75000"/>
                  </a:schemeClr>
                </a:solidFill>
                <a:latin typeface="Exo 2.0" panose="00000500000000000000" pitchFamily="50" charset="0"/>
              </a:defRPr>
            </a:lvl1pPr>
          </a:lstStyle>
          <a:p>
            <a:fld id="{D76D9C5E-2377-6344-986F-B50C8CBCA6B8}" type="slidenum">
              <a:rPr lang="en-US" smtClean="0"/>
              <a:pPr/>
              <a:t>‹nº›</a:t>
            </a:fld>
            <a:endParaRPr lang="en-US"/>
          </a:p>
        </p:txBody>
      </p:sp>
      <p:sp>
        <p:nvSpPr>
          <p:cNvPr id="7"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21BD1658-0AAF-42DE-8EE5-4B2CE88C3D3E}"/>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Tree>
    <p:extLst>
      <p:ext uri="{BB962C8B-B14F-4D97-AF65-F5344CB8AC3E}">
        <p14:creationId xmlns:p14="http://schemas.microsoft.com/office/powerpoint/2010/main" val="17858404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a:buChar char="•"/>
        <a:defRPr sz="3733" kern="1200">
          <a:solidFill>
            <a:schemeClr val="tx1"/>
          </a:solidFill>
          <a:latin typeface="Exo 2.0" panose="00000500000000000000" pitchFamily="50" charset="0"/>
          <a:ea typeface="+mn-ea"/>
          <a:cs typeface="+mn-cs"/>
        </a:defRPr>
      </a:lvl1pPr>
      <a:lvl2pPr marL="914377" indent="-304792" algn="l" defTabSz="1219170" rtl="0" eaLnBrk="1" latinLnBrk="0" hangingPunct="1">
        <a:lnSpc>
          <a:spcPct val="90000"/>
        </a:lnSpc>
        <a:spcBef>
          <a:spcPts val="667"/>
        </a:spcBef>
        <a:buFont typeface="Arial"/>
        <a:buChar char="•"/>
        <a:defRPr sz="3200" kern="1200">
          <a:solidFill>
            <a:schemeClr val="tx1"/>
          </a:solidFill>
          <a:latin typeface="Exo 2.0" panose="00000500000000000000" pitchFamily="50" charset="0"/>
          <a:ea typeface="+mn-ea"/>
          <a:cs typeface="+mn-cs"/>
        </a:defRPr>
      </a:lvl2pPr>
      <a:lvl3pPr marL="1523962" indent="-304792" algn="l" defTabSz="1219170" rtl="0" eaLnBrk="1" latinLnBrk="0" hangingPunct="1">
        <a:lnSpc>
          <a:spcPct val="90000"/>
        </a:lnSpc>
        <a:spcBef>
          <a:spcPts val="667"/>
        </a:spcBef>
        <a:buFont typeface="Arial"/>
        <a:buChar char="•"/>
        <a:defRPr sz="2667" kern="1200">
          <a:solidFill>
            <a:schemeClr val="tx1"/>
          </a:solidFill>
          <a:latin typeface="Exo 2.0" panose="00000500000000000000" pitchFamily="50" charset="0"/>
          <a:ea typeface="+mn-ea"/>
          <a:cs typeface="+mn-cs"/>
        </a:defRPr>
      </a:lvl3pPr>
      <a:lvl4pPr marL="2133547"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4pPr>
      <a:lvl5pPr marL="2743131" indent="-304792" algn="l" defTabSz="1219170" rtl="0" eaLnBrk="1" latinLnBrk="0" hangingPunct="1">
        <a:lnSpc>
          <a:spcPct val="90000"/>
        </a:lnSpc>
        <a:spcBef>
          <a:spcPts val="667"/>
        </a:spcBef>
        <a:buFont typeface="Arial"/>
        <a:buChar char="•"/>
        <a:defRPr sz="2400" kern="1200">
          <a:solidFill>
            <a:schemeClr val="tx1"/>
          </a:solidFill>
          <a:latin typeface="Exo 2.0" panose="00000500000000000000" pitchFamily="50" charset="0"/>
          <a:ea typeface="+mn-ea"/>
          <a:cs typeface="+mn-cs"/>
        </a:defRPr>
      </a:lvl5pPr>
      <a:lvl6pPr marL="335271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en-US"/>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fld id="{627ED9C8-F09A-4D9E-BEC0-4725162E21FF}" type="datetimeFigureOut">
              <a:rPr lang="en-US" smtClean="0"/>
              <a:pPr/>
              <a:t>7/28/2025</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Exo 2.0" panose="00000500000000000000" pitchFamily="50"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8C7D807A-D3EC-4DEA-86E2-120E4093F1A6}" type="slidenum">
              <a:rPr lang="en-US" smtClean="0"/>
              <a:pPr/>
              <a:t>‹nº›</a:t>
            </a:fld>
            <a:endParaRPr lang="en-US"/>
          </a:p>
        </p:txBody>
      </p:sp>
    </p:spTree>
    <p:extLst>
      <p:ext uri="{BB962C8B-B14F-4D97-AF65-F5344CB8AC3E}">
        <p14:creationId xmlns:p14="http://schemas.microsoft.com/office/powerpoint/2010/main" val="13664305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26B7424C-D376-4A48-9CDE-85C80F2B203C}"/>
              </a:ext>
            </a:extLst>
          </p:cNvPr>
          <p:cNvSpPr>
            <a:spLocks noGrp="1"/>
          </p:cNvSpPr>
          <p:nvPr>
            <p:ph type="title"/>
          </p:nvPr>
        </p:nvSpPr>
        <p:spPr>
          <a:xfrm>
            <a:off x="838200" y="309708"/>
            <a:ext cx="10515600" cy="1325563"/>
          </a:xfrm>
          <a:prstGeom prst="rect">
            <a:avLst/>
          </a:prstGeom>
        </p:spPr>
        <p:txBody>
          <a:bodyPr vert="horz" lIns="91440" tIns="45720" rIns="91440" bIns="45720" rtlCol="0" anchor="ctr">
            <a:normAutofit/>
          </a:bodyPr>
          <a:lstStyle/>
          <a:p>
            <a:r>
              <a:rPr lang="pt-BR" err="1"/>
              <a:t>Cliqccccue</a:t>
            </a:r>
            <a:r>
              <a:rPr lang="pt-BR"/>
              <a:t> para editar o título Mestre</a:t>
            </a:r>
          </a:p>
        </p:txBody>
      </p:sp>
      <p:sp>
        <p:nvSpPr>
          <p:cNvPr id="3" name="Espaço Reservado para Texto 2">
            <a:extLst>
              <a:ext uri="{FF2B5EF4-FFF2-40B4-BE49-F238E27FC236}">
                <a16:creationId xmlns:a16="http://schemas.microsoft.com/office/drawing/2014/main" id="{5286F607-A2F3-4D5D-9218-01B8D6FEF52D}"/>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E8A1577-5CD0-4997-BC20-834E11773871}"/>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Exo 2.0" panose="00000500000000000000" pitchFamily="50" charset="0"/>
              </a:defRPr>
            </a:lvl1pPr>
          </a:lstStyle>
          <a:p>
            <a:fld id="{ED7C3996-C0A9-4519-A14F-95463C34411A}" type="datetimeFigureOut">
              <a:rPr lang="pt-BR" smtClean="0"/>
              <a:pPr/>
              <a:t>28/07/2025</a:t>
            </a:fld>
            <a:endParaRPr lang="pt-BR"/>
          </a:p>
        </p:txBody>
      </p:sp>
      <p:sp>
        <p:nvSpPr>
          <p:cNvPr id="6" name="Espaço Reservado para Número de Slide 5">
            <a:extLst>
              <a:ext uri="{FF2B5EF4-FFF2-40B4-BE49-F238E27FC236}">
                <a16:creationId xmlns:a16="http://schemas.microsoft.com/office/drawing/2014/main" id="{FFB355AA-FC06-46F3-8821-0A703CBBC600}"/>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Exo 2.0" panose="00000500000000000000" pitchFamily="50" charset="0"/>
              </a:defRPr>
            </a:lvl1pPr>
          </a:lstStyle>
          <a:p>
            <a:fld id="{0401DAA7-3CD8-472B-A312-4DA95C15B5CF}" type="slidenum">
              <a:rPr lang="pt-BR" smtClean="0"/>
              <a:pPr/>
              <a:t>‹nº›</a:t>
            </a:fld>
            <a:endParaRPr lang="pt-BR"/>
          </a:p>
        </p:txBody>
      </p:sp>
      <p:sp>
        <p:nvSpPr>
          <p:cNvPr id="5" name="MSIPCMContentMarking" descr="{&quot;HashCode&quot;:1358424980,&quot;Placement&quot;:&quot;Footer&quot;,&quot;Top&quot;:384.343,&quot;Left&quot;:264.723541,&quot;SlideWidth&quot;:720,&quot;SlideHeight&quot;:405}">
            <a:extLst>
              <a:ext uri="{FF2B5EF4-FFF2-40B4-BE49-F238E27FC236}">
                <a16:creationId xmlns:a16="http://schemas.microsoft.com/office/drawing/2014/main" id="{F6D65939-90A5-438C-9E6B-BABEAC1A70B5}"/>
              </a:ext>
            </a:extLst>
          </p:cNvPr>
          <p:cNvSpPr txBox="1"/>
          <p:nvPr/>
        </p:nvSpPr>
        <p:spPr>
          <a:xfrm>
            <a:off x="4482653" y="6580544"/>
            <a:ext cx="3226695" cy="205121"/>
          </a:xfrm>
          <a:prstGeom prst="rect">
            <a:avLst/>
          </a:prstGeom>
          <a:noFill/>
        </p:spPr>
        <p:txBody>
          <a:bodyPr vert="horz" wrap="square" lIns="0" tIns="0" rIns="0" bIns="0" rtlCol="0" anchor="ctr" anchorCtr="1">
            <a:spAutoFit/>
          </a:bodyPr>
          <a:lstStyle/>
          <a:p>
            <a:pPr algn="ctr">
              <a:spcBef>
                <a:spcPct val="0"/>
              </a:spcBef>
              <a:spcAft>
                <a:spcPct val="0"/>
              </a:spcAft>
            </a:pPr>
            <a:r>
              <a:rPr lang="pt-BR" sz="1333">
                <a:solidFill>
                  <a:srgbClr val="000000"/>
                </a:solidFill>
                <a:latin typeface="Exo 2.0" panose="00000500000000000000" pitchFamily="50" charset="0"/>
              </a:rPr>
              <a:t>Classificação da informação: Uso Interno</a:t>
            </a:r>
          </a:p>
        </p:txBody>
      </p:sp>
      <p:sp>
        <p:nvSpPr>
          <p:cNvPr id="7" name="Retângulo 6">
            <a:extLst>
              <a:ext uri="{FF2B5EF4-FFF2-40B4-BE49-F238E27FC236}">
                <a16:creationId xmlns:a16="http://schemas.microsoft.com/office/drawing/2014/main" id="{FF6221CE-202E-4AE0-9C4A-AF7F9D1749F3}"/>
              </a:ext>
            </a:extLst>
          </p:cNvPr>
          <p:cNvSpPr/>
          <p:nvPr/>
        </p:nvSpPr>
        <p:spPr>
          <a:xfrm>
            <a:off x="4639435" y="6562155"/>
            <a:ext cx="2967080" cy="2132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867">
              <a:latin typeface="Exo 2.0" panose="00000500000000000000" pitchFamily="50" charset="0"/>
            </a:endParaRPr>
          </a:p>
        </p:txBody>
      </p:sp>
    </p:spTree>
    <p:extLst>
      <p:ext uri="{BB962C8B-B14F-4D97-AF65-F5344CB8AC3E}">
        <p14:creationId xmlns:p14="http://schemas.microsoft.com/office/powerpoint/2010/main" val="2043018663"/>
      </p:ext>
    </p:extLst>
  </p:cSld>
  <p:clrMap bg1="lt1" tx1="dk1" bg2="lt2" tx2="dk2" accent1="accent1" accent2="accent2" accent3="accent3" accent4="accent4" accent5="accent5" accent6="accent6" hlink="hlink" folHlink="folHlink"/>
  <p:sldLayoutIdLst>
    <p:sldLayoutId id="2147483727" r:id="rId1"/>
    <p:sldLayoutId id="2147483728"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Exo 2.0" panose="00000500000000000000" pitchFamily="50" charset="0"/>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Exo 2.0" panose="00000500000000000000" pitchFamily="50" charset="0"/>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Exo 2.0" panose="00000500000000000000" pitchFamily="50" charset="0"/>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Exo 2.0" panose="00000500000000000000" pitchFamily="50" charset="0"/>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8.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8.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elogramo 4">
            <a:extLst>
              <a:ext uri="{FF2B5EF4-FFF2-40B4-BE49-F238E27FC236}">
                <a16:creationId xmlns:a16="http://schemas.microsoft.com/office/drawing/2014/main" id="{5773E633-5D3F-2860-BAD2-CC3B5279C125}"/>
              </a:ext>
            </a:extLst>
          </p:cNvPr>
          <p:cNvSpPr/>
          <p:nvPr/>
        </p:nvSpPr>
        <p:spPr>
          <a:xfrm>
            <a:off x="-914399" y="2029521"/>
            <a:ext cx="9675025" cy="2747089"/>
          </a:xfrm>
          <a:prstGeom prst="parallelogram">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cxnSp>
        <p:nvCxnSpPr>
          <p:cNvPr id="9" name="Conector reto 8">
            <a:extLst>
              <a:ext uri="{FF2B5EF4-FFF2-40B4-BE49-F238E27FC236}">
                <a16:creationId xmlns:a16="http://schemas.microsoft.com/office/drawing/2014/main" id="{6952B226-0C46-AC06-57AE-9339416EF84C}"/>
              </a:ext>
            </a:extLst>
          </p:cNvPr>
          <p:cNvCxnSpPr>
            <a:cxnSpLocks/>
          </p:cNvCxnSpPr>
          <p:nvPr/>
        </p:nvCxnSpPr>
        <p:spPr>
          <a:xfrm flipH="1">
            <a:off x="469663" y="2599557"/>
            <a:ext cx="395868" cy="168796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Picture 2" descr="Logo Sicredi – Logos PNG">
            <a:extLst>
              <a:ext uri="{FF2B5EF4-FFF2-40B4-BE49-F238E27FC236}">
                <a16:creationId xmlns:a16="http://schemas.microsoft.com/office/drawing/2014/main" id="{D574884B-B8CD-3AE4-0826-66AB9C7C2C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009" y="2001333"/>
            <a:ext cx="3053811" cy="3053811"/>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630A4198-A959-799E-22BA-3A9C888ACF7D}"/>
              </a:ext>
            </a:extLst>
          </p:cNvPr>
          <p:cNvSpPr txBox="1"/>
          <p:nvPr/>
        </p:nvSpPr>
        <p:spPr>
          <a:xfrm>
            <a:off x="954461" y="2447880"/>
            <a:ext cx="7186735" cy="1508105"/>
          </a:xfrm>
          <a:prstGeom prst="rect">
            <a:avLst/>
          </a:prstGeom>
          <a:noFill/>
        </p:spPr>
        <p:txBody>
          <a:bodyPr wrap="square" anchor="b">
            <a:spAutoFit/>
          </a:bodyPr>
          <a:lstStyle/>
          <a:p>
            <a:r>
              <a:rPr lang="pt-BR" sz="4600" b="1" i="1">
                <a:solidFill>
                  <a:schemeClr val="bg1"/>
                </a:solidFill>
                <a:effectLst>
                  <a:outerShdw blurRad="38100" dist="38100" dir="2700000" algn="tl">
                    <a:srgbClr val="000000">
                      <a:alpha val="43137"/>
                    </a:srgbClr>
                  </a:outerShdw>
                </a:effectLst>
                <a:latin typeface="Exo 2.0 Black" panose="00000A00000000000000" pitchFamily="50" charset="0"/>
              </a:rPr>
              <a:t>Trilha: </a:t>
            </a:r>
          </a:p>
          <a:p>
            <a:r>
              <a:rPr lang="pt-BR" sz="4600" b="1" i="1">
                <a:solidFill>
                  <a:schemeClr val="bg1"/>
                </a:solidFill>
                <a:effectLst>
                  <a:outerShdw blurRad="38100" dist="38100" dir="2700000" algn="tl">
                    <a:srgbClr val="000000">
                      <a:alpha val="43137"/>
                    </a:srgbClr>
                  </a:outerShdw>
                </a:effectLst>
                <a:latin typeface="Exo 2.0 Black" panose="00000A00000000000000" pitchFamily="50" charset="0"/>
              </a:rPr>
              <a:t>Conexão Inovadora</a:t>
            </a:r>
          </a:p>
        </p:txBody>
      </p:sp>
      <p:sp>
        <p:nvSpPr>
          <p:cNvPr id="17" name="CaixaDeTexto 16">
            <a:extLst>
              <a:ext uri="{FF2B5EF4-FFF2-40B4-BE49-F238E27FC236}">
                <a16:creationId xmlns:a16="http://schemas.microsoft.com/office/drawing/2014/main" id="{ED151471-4B48-1C57-8C41-4DE5211BF668}"/>
              </a:ext>
            </a:extLst>
          </p:cNvPr>
          <p:cNvSpPr txBox="1"/>
          <p:nvPr/>
        </p:nvSpPr>
        <p:spPr>
          <a:xfrm>
            <a:off x="1046217" y="4212578"/>
            <a:ext cx="6096000" cy="430887"/>
          </a:xfrm>
          <a:prstGeom prst="rect">
            <a:avLst/>
          </a:prstGeom>
          <a:noFill/>
        </p:spPr>
        <p:txBody>
          <a:bodyPr wrap="square" lIns="91440" tIns="45720" rIns="91440" bIns="45720" anchor="t">
            <a:spAutoFit/>
          </a:bodyPr>
          <a:lstStyle/>
          <a:p>
            <a:r>
              <a:rPr lang="pt-BR" sz="2200" b="1" i="1">
                <a:solidFill>
                  <a:srgbClr val="FFC000"/>
                </a:solidFill>
                <a:effectLst>
                  <a:outerShdw blurRad="38100" dist="38100" dir="2700000" algn="tl">
                    <a:srgbClr val="000000">
                      <a:alpha val="43137"/>
                    </a:srgbClr>
                  </a:outerShdw>
                </a:effectLst>
                <a:latin typeface="Exo 2.0"/>
              </a:rPr>
              <a:t>Gerência de Estratégia e Inovação</a:t>
            </a:r>
          </a:p>
        </p:txBody>
      </p:sp>
      <p:sp>
        <p:nvSpPr>
          <p:cNvPr id="2" name="Retângulo 1">
            <a:extLst>
              <a:ext uri="{FF2B5EF4-FFF2-40B4-BE49-F238E27FC236}">
                <a16:creationId xmlns:a16="http://schemas.microsoft.com/office/drawing/2014/main" id="{7B41813E-22FF-7A2B-54E1-0ECCA26F55D8}"/>
              </a:ext>
            </a:extLst>
          </p:cNvPr>
          <p:cNvSpPr/>
          <p:nvPr/>
        </p:nvSpPr>
        <p:spPr>
          <a:xfrm>
            <a:off x="4547829" y="6546645"/>
            <a:ext cx="34544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Tree>
    <p:extLst>
      <p:ext uri="{BB962C8B-B14F-4D97-AF65-F5344CB8AC3E}">
        <p14:creationId xmlns:p14="http://schemas.microsoft.com/office/powerpoint/2010/main" val="230529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8369B-9CB5-E77B-9A99-320D8A4B7B82}"/>
            </a:ext>
          </a:extLst>
        </p:cNvPr>
        <p:cNvGrpSpPr/>
        <p:nvPr/>
      </p:nvGrpSpPr>
      <p:grpSpPr>
        <a:xfrm>
          <a:off x="0" y="0"/>
          <a:ext cx="0" cy="0"/>
          <a:chOff x="0" y="0"/>
          <a:chExt cx="0" cy="0"/>
        </a:xfrm>
      </p:grpSpPr>
      <p:sp>
        <p:nvSpPr>
          <p:cNvPr id="5" name="Paralelogramo 4">
            <a:extLst>
              <a:ext uri="{FF2B5EF4-FFF2-40B4-BE49-F238E27FC236}">
                <a16:creationId xmlns:a16="http://schemas.microsoft.com/office/drawing/2014/main" id="{E097F59C-9F90-AFDD-D4C2-7E606A575083}"/>
              </a:ext>
            </a:extLst>
          </p:cNvPr>
          <p:cNvSpPr/>
          <p:nvPr/>
        </p:nvSpPr>
        <p:spPr>
          <a:xfrm>
            <a:off x="-914399" y="2029521"/>
            <a:ext cx="9675025" cy="2747089"/>
          </a:xfrm>
          <a:prstGeom prst="parallelogram">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cxnSp>
        <p:nvCxnSpPr>
          <p:cNvPr id="9" name="Conector reto 8">
            <a:extLst>
              <a:ext uri="{FF2B5EF4-FFF2-40B4-BE49-F238E27FC236}">
                <a16:creationId xmlns:a16="http://schemas.microsoft.com/office/drawing/2014/main" id="{4A84F7C7-C683-9ED6-8470-4D6B817B8DE2}"/>
              </a:ext>
            </a:extLst>
          </p:cNvPr>
          <p:cNvCxnSpPr>
            <a:cxnSpLocks/>
          </p:cNvCxnSpPr>
          <p:nvPr/>
        </p:nvCxnSpPr>
        <p:spPr>
          <a:xfrm flipH="1">
            <a:off x="469663" y="2599557"/>
            <a:ext cx="395868" cy="168796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Picture 2" descr="Logo Sicredi – Logos PNG">
            <a:extLst>
              <a:ext uri="{FF2B5EF4-FFF2-40B4-BE49-F238E27FC236}">
                <a16:creationId xmlns:a16="http://schemas.microsoft.com/office/drawing/2014/main" id="{25362DD9-2BF5-969C-54D2-D095AD18D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009" y="2001333"/>
            <a:ext cx="3053811" cy="3053811"/>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E7219764-A2ED-6987-D93D-5E7326BCF054}"/>
              </a:ext>
            </a:extLst>
          </p:cNvPr>
          <p:cNvSpPr txBox="1"/>
          <p:nvPr/>
        </p:nvSpPr>
        <p:spPr>
          <a:xfrm>
            <a:off x="860255" y="2930116"/>
            <a:ext cx="7746489" cy="800219"/>
          </a:xfrm>
          <a:prstGeom prst="rect">
            <a:avLst/>
          </a:prstGeom>
          <a:noFill/>
        </p:spPr>
        <p:txBody>
          <a:bodyPr wrap="square" anchor="b">
            <a:spAutoFit/>
          </a:bodyPr>
          <a:lstStyle/>
          <a:p>
            <a:r>
              <a:rPr lang="pt-BR" sz="4600" b="1" i="1">
                <a:solidFill>
                  <a:schemeClr val="bg1"/>
                </a:solidFill>
                <a:effectLst>
                  <a:outerShdw blurRad="38100" dist="38100" dir="2700000" algn="tl">
                    <a:srgbClr val="000000">
                      <a:alpha val="43137"/>
                    </a:srgbClr>
                  </a:outerShdw>
                </a:effectLst>
                <a:latin typeface="Exo 2.0 Black" panose="00000A00000000000000" pitchFamily="50" charset="0"/>
              </a:rPr>
              <a:t>Módulo 1</a:t>
            </a:r>
          </a:p>
        </p:txBody>
      </p:sp>
      <p:sp>
        <p:nvSpPr>
          <p:cNvPr id="17" name="CaixaDeTexto 16">
            <a:extLst>
              <a:ext uri="{FF2B5EF4-FFF2-40B4-BE49-F238E27FC236}">
                <a16:creationId xmlns:a16="http://schemas.microsoft.com/office/drawing/2014/main" id="{2C191652-A5BA-7529-4235-FBEAF15059D1}"/>
              </a:ext>
            </a:extLst>
          </p:cNvPr>
          <p:cNvSpPr txBox="1"/>
          <p:nvPr/>
        </p:nvSpPr>
        <p:spPr>
          <a:xfrm>
            <a:off x="939834" y="3871524"/>
            <a:ext cx="6096000" cy="769441"/>
          </a:xfrm>
          <a:prstGeom prst="rect">
            <a:avLst/>
          </a:prstGeom>
          <a:noFill/>
        </p:spPr>
        <p:txBody>
          <a:bodyPr wrap="square" lIns="91440" tIns="45720" rIns="91440" bIns="45720" anchor="t">
            <a:spAutoFit/>
          </a:bodyPr>
          <a:lstStyle/>
          <a:p>
            <a:r>
              <a:rPr lang="pt-BR" sz="2200" b="1" i="1">
                <a:solidFill>
                  <a:srgbClr val="FFC000"/>
                </a:solidFill>
                <a:effectLst>
                  <a:outerShdw blurRad="38100" dist="38100" dir="2700000" algn="tl">
                    <a:srgbClr val="000000">
                      <a:alpha val="43137"/>
                    </a:srgbClr>
                  </a:outerShdw>
                </a:effectLst>
                <a:latin typeface="Exo 2.0"/>
              </a:rPr>
              <a:t>Inovação</a:t>
            </a:r>
          </a:p>
          <a:p>
            <a:endParaRPr lang="pt-BR" sz="2200" b="1" i="1">
              <a:solidFill>
                <a:srgbClr val="FFC000"/>
              </a:solidFill>
              <a:effectLst>
                <a:outerShdw blurRad="38100" dist="38100" dir="2700000" algn="tl">
                  <a:srgbClr val="000000">
                    <a:alpha val="43137"/>
                  </a:srgbClr>
                </a:outerShdw>
              </a:effectLst>
              <a:latin typeface="Exo 2.0"/>
            </a:endParaRPr>
          </a:p>
        </p:txBody>
      </p:sp>
      <p:sp>
        <p:nvSpPr>
          <p:cNvPr id="3" name="Retângulo 2">
            <a:extLst>
              <a:ext uri="{FF2B5EF4-FFF2-40B4-BE49-F238E27FC236}">
                <a16:creationId xmlns:a16="http://schemas.microsoft.com/office/drawing/2014/main" id="{C8F9DB83-C9ED-25BC-8FB2-9ECF9C5ACDFC}"/>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46770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19F49-4C63-A72B-30CD-6210971F1862}"/>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ECF90AD4-50F3-08D5-AEC3-1FE7480C2524}"/>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BAAD0188-2ED7-A5E8-813D-5563107E96E9}"/>
              </a:ext>
            </a:extLst>
          </p:cNvPr>
          <p:cNvSpPr txBox="1"/>
          <p:nvPr/>
        </p:nvSpPr>
        <p:spPr>
          <a:xfrm>
            <a:off x="811432" y="423241"/>
            <a:ext cx="541039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1 – O que é inovação?</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300D8700-63C0-185C-66E3-03A7F28139E3}"/>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053C39B8-BD66-DB8C-21A1-4B042D0556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8CD4EFB-4246-866C-1473-44F99D01B4C5}"/>
              </a:ext>
            </a:extLst>
          </p:cNvPr>
          <p:cNvSpPr txBox="1"/>
          <p:nvPr/>
        </p:nvSpPr>
        <p:spPr>
          <a:xfrm>
            <a:off x="275316" y="1393919"/>
            <a:ext cx="11578107" cy="4949881"/>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objetivo desmistificar o conceito de inovação.</a:t>
            </a: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Frequentemente associada apenas à tecnologia ou a grandes invenções, a inovação será apresentada de forma mais ampla, como a capacidade de gerar valor por meio de novas abordagens — seja por meio de pequenas melhorias incrementais ou de ideias transformadoras com impacto organizacional.</a:t>
            </a:r>
          </a:p>
          <a:p>
            <a:pPr algn="just">
              <a:lnSpc>
                <a:spcPct val="115000"/>
              </a:lnSpc>
              <a:spcAft>
                <a:spcPts val="800"/>
              </a:spcAft>
            </a:pPr>
            <a:endParaRPr lang="pt-BR" sz="1600" kern="100">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 proposta é mostrar que a inovação pode estar presente em qualquer área da cooperativa, independentemente da função ou nível hierárquico. Ela pode surgir de ajustes simples em processos, de novas formas de atendimento aos cooperados ou de mudanças na comunicação interna.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Serão explorados os principais tipos de inovação:</a:t>
            </a:r>
          </a:p>
          <a:p>
            <a:pPr marL="285750" indent="-285750" algn="just">
              <a:lnSpc>
                <a:spcPct val="115000"/>
              </a:lnSpc>
              <a:spcAft>
                <a:spcPts val="800"/>
              </a:spcAft>
              <a:buClr>
                <a:srgbClr val="1E9B32"/>
              </a:buClr>
              <a:buFont typeface="Arial" panose="020B0604020202020204" pitchFamily="34" charset="0"/>
              <a:buChar char="•"/>
            </a:pPr>
            <a:r>
              <a:rPr lang="pt-BR" sz="1600" b="1" kern="100">
                <a:effectLst/>
                <a:latin typeface="Exo 2.0" panose="00000500000000000000" pitchFamily="50" charset="0"/>
                <a:ea typeface="Aptos" panose="020B0004020202020204" pitchFamily="34" charset="0"/>
                <a:cs typeface="Times New Roman" panose="02020603050405020304" pitchFamily="18" charset="0"/>
              </a:rPr>
              <a:t>Inovação de produto</a:t>
            </a:r>
            <a:r>
              <a:rPr lang="pt-BR" sz="1600" kern="100">
                <a:effectLst/>
                <a:latin typeface="Exo 2.0" panose="00000500000000000000" pitchFamily="50" charset="0"/>
                <a:ea typeface="Aptos" panose="020B0004020202020204" pitchFamily="34" charset="0"/>
                <a:cs typeface="Times New Roman" panose="02020603050405020304" pitchFamily="18" charset="0"/>
              </a:rPr>
              <a:t>, voltada à criação ou aprimoramento de bens e serviços;</a:t>
            </a:r>
          </a:p>
          <a:p>
            <a:pPr marL="285750" indent="-285750" algn="just">
              <a:lnSpc>
                <a:spcPct val="115000"/>
              </a:lnSpc>
              <a:spcAft>
                <a:spcPts val="800"/>
              </a:spcAft>
              <a:buClr>
                <a:srgbClr val="1E9B32"/>
              </a:buClr>
              <a:buFont typeface="Arial" panose="020B0604020202020204" pitchFamily="34" charset="0"/>
              <a:buChar char="•"/>
            </a:pPr>
            <a:r>
              <a:rPr lang="pt-BR" sz="1600" b="1" kern="100">
                <a:effectLst/>
                <a:latin typeface="Exo 2.0" panose="00000500000000000000" pitchFamily="50" charset="0"/>
                <a:ea typeface="Aptos" panose="020B0004020202020204" pitchFamily="34" charset="0"/>
                <a:cs typeface="Times New Roman" panose="02020603050405020304" pitchFamily="18" charset="0"/>
              </a:rPr>
              <a:t>Inovação de processo</a:t>
            </a:r>
            <a:r>
              <a:rPr lang="pt-BR" sz="1600" kern="100">
                <a:effectLst/>
                <a:latin typeface="Exo 2.0" panose="00000500000000000000" pitchFamily="50" charset="0"/>
                <a:ea typeface="Aptos" panose="020B0004020202020204" pitchFamily="34" charset="0"/>
                <a:cs typeface="Times New Roman" panose="02020603050405020304" pitchFamily="18" charset="0"/>
              </a:rPr>
              <a:t>, com foco na eficiência operacional;</a:t>
            </a:r>
          </a:p>
          <a:p>
            <a:pPr marL="285750" indent="-285750" algn="just">
              <a:lnSpc>
                <a:spcPct val="115000"/>
              </a:lnSpc>
              <a:spcAft>
                <a:spcPts val="800"/>
              </a:spcAft>
              <a:buClr>
                <a:srgbClr val="1E9B32"/>
              </a:buClr>
              <a:buFont typeface="Arial" panose="020B0604020202020204" pitchFamily="34" charset="0"/>
              <a:buChar char="•"/>
            </a:pPr>
            <a:r>
              <a:rPr lang="pt-BR" sz="1600" b="1" kern="100">
                <a:effectLst/>
                <a:latin typeface="Exo 2.0" panose="00000500000000000000" pitchFamily="50" charset="0"/>
                <a:ea typeface="Aptos" panose="020B0004020202020204" pitchFamily="34" charset="0"/>
                <a:cs typeface="Times New Roman" panose="02020603050405020304" pitchFamily="18" charset="0"/>
              </a:rPr>
              <a:t>Inovação em serviços</a:t>
            </a:r>
            <a:r>
              <a:rPr lang="pt-BR" sz="1600" kern="100">
                <a:effectLst/>
                <a:latin typeface="Exo 2.0" panose="00000500000000000000" pitchFamily="50" charset="0"/>
                <a:ea typeface="Aptos" panose="020B0004020202020204" pitchFamily="34" charset="0"/>
                <a:cs typeface="Times New Roman" panose="02020603050405020304" pitchFamily="18" charset="0"/>
              </a:rPr>
              <a:t>, que transforma a experiência do cooperado;</a:t>
            </a:r>
          </a:p>
          <a:p>
            <a:pPr marL="285750" indent="-285750" algn="just">
              <a:lnSpc>
                <a:spcPct val="115000"/>
              </a:lnSpc>
              <a:spcAft>
                <a:spcPts val="800"/>
              </a:spcAft>
              <a:buClr>
                <a:srgbClr val="1E9B32"/>
              </a:buClr>
              <a:buFont typeface="Arial" panose="020B0604020202020204" pitchFamily="34" charset="0"/>
              <a:buChar char="•"/>
            </a:pPr>
            <a:r>
              <a:rPr lang="pt-BR" sz="1600" kern="100">
                <a:effectLst/>
                <a:latin typeface="Exo 2.0" panose="00000500000000000000" pitchFamily="50" charset="0"/>
                <a:ea typeface="Aptos" panose="020B0004020202020204" pitchFamily="34" charset="0"/>
                <a:cs typeface="Times New Roman" panose="02020603050405020304" pitchFamily="18" charset="0"/>
              </a:rPr>
              <a:t>E </a:t>
            </a:r>
            <a:r>
              <a:rPr lang="pt-BR" sz="1600" b="1" kern="100">
                <a:effectLst/>
                <a:latin typeface="Exo 2.0" panose="00000500000000000000" pitchFamily="50" charset="0"/>
                <a:ea typeface="Aptos" panose="020B0004020202020204" pitchFamily="34" charset="0"/>
                <a:cs typeface="Times New Roman" panose="02020603050405020304" pitchFamily="18" charset="0"/>
              </a:rPr>
              <a:t>inovação em experiência</a:t>
            </a:r>
            <a:r>
              <a:rPr lang="pt-BR" sz="1600" kern="100">
                <a:effectLst/>
                <a:latin typeface="Exo 2.0" panose="00000500000000000000" pitchFamily="50" charset="0"/>
                <a:ea typeface="Aptos" panose="020B0004020202020204" pitchFamily="34" charset="0"/>
                <a:cs typeface="Times New Roman" panose="02020603050405020304" pitchFamily="18" charset="0"/>
              </a:rPr>
              <a:t>, que considera toda a jornada do usuário e suas interações com a cooperativa.</a:t>
            </a:r>
          </a:p>
        </p:txBody>
      </p:sp>
      <p:sp>
        <p:nvSpPr>
          <p:cNvPr id="2" name="Retângulo 1">
            <a:extLst>
              <a:ext uri="{FF2B5EF4-FFF2-40B4-BE49-F238E27FC236}">
                <a16:creationId xmlns:a16="http://schemas.microsoft.com/office/drawing/2014/main" id="{44629759-572D-E35B-CDF2-9D7C65D8CF61}"/>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3673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C9CFF-D71E-1C3B-5303-DC58FBC82737}"/>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F8A9A6A7-94BB-303D-24BE-B5E2DFC82DE8}"/>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C28F1A86-40BC-C7EC-54D0-D8657D4E8792}"/>
              </a:ext>
            </a:extLst>
          </p:cNvPr>
          <p:cNvSpPr txBox="1"/>
          <p:nvPr/>
        </p:nvSpPr>
        <p:spPr>
          <a:xfrm>
            <a:off x="811432" y="423241"/>
            <a:ext cx="799674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2 – Como estimular a criatividade</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76F50C8A-9790-649F-5687-7495AD59BDE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CDB65CB3-4362-B2A0-23B7-C4DE1A48D2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0A91A648-23DF-682E-D178-33B200B8C20B}"/>
              </a:ext>
            </a:extLst>
          </p:cNvPr>
          <p:cNvSpPr txBox="1"/>
          <p:nvPr/>
        </p:nvSpPr>
        <p:spPr>
          <a:xfrm>
            <a:off x="326265" y="1567785"/>
            <a:ext cx="11539470" cy="4359335"/>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 criatividade é o ponto de partida para toda inovação. Este curso tem como foco apresentar formas práticas de exercitar o pensamento criativo e criar um ambiente organizacional que favoreça a geração de ideias.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Serão abordadas técnicas simples e acessíveis, como </a:t>
            </a:r>
            <a:r>
              <a:rPr lang="pt-BR" sz="1600" b="1" kern="100">
                <a:effectLst/>
                <a:latin typeface="Exo 2.0" panose="00000500000000000000" pitchFamily="50" charset="0"/>
                <a:ea typeface="Aptos" panose="020B0004020202020204" pitchFamily="34" charset="0"/>
                <a:cs typeface="Times New Roman" panose="02020603050405020304" pitchFamily="18" charset="0"/>
              </a:rPr>
              <a:t>brainstorming</a:t>
            </a:r>
            <a:r>
              <a:rPr lang="pt-BR" sz="1600" kern="100">
                <a:effectLst/>
                <a:latin typeface="Exo 2.0" panose="00000500000000000000" pitchFamily="50" charset="0"/>
                <a:ea typeface="Aptos" panose="020B0004020202020204" pitchFamily="34" charset="0"/>
                <a:cs typeface="Times New Roman" panose="02020603050405020304" pitchFamily="18" charset="0"/>
              </a:rPr>
              <a:t>, </a:t>
            </a:r>
            <a:r>
              <a:rPr lang="pt-BR" sz="1600" b="1" kern="100">
                <a:effectLst/>
                <a:latin typeface="Exo 2.0" panose="00000500000000000000" pitchFamily="50" charset="0"/>
                <a:ea typeface="Aptos" panose="020B0004020202020204" pitchFamily="34" charset="0"/>
                <a:cs typeface="Times New Roman" panose="02020603050405020304" pitchFamily="18" charset="0"/>
              </a:rPr>
              <a:t>mapa mental </a:t>
            </a:r>
            <a:r>
              <a:rPr lang="pt-BR" sz="1600" kern="100">
                <a:effectLst/>
                <a:latin typeface="Exo 2.0" panose="00000500000000000000" pitchFamily="50" charset="0"/>
                <a:ea typeface="Aptos" panose="020B0004020202020204" pitchFamily="34" charset="0"/>
                <a:cs typeface="Times New Roman" panose="02020603050405020304" pitchFamily="18" charset="0"/>
              </a:rPr>
              <a:t>e os </a:t>
            </a:r>
            <a:r>
              <a:rPr lang="pt-BR" sz="1600" b="1" kern="100">
                <a:effectLst/>
                <a:latin typeface="Exo 2.0" panose="00000500000000000000" pitchFamily="50" charset="0"/>
                <a:ea typeface="Aptos" panose="020B0004020202020204" pitchFamily="34" charset="0"/>
                <a:cs typeface="Times New Roman" panose="02020603050405020304" pitchFamily="18" charset="0"/>
              </a:rPr>
              <a:t>5 porquês</a:t>
            </a:r>
            <a:r>
              <a:rPr lang="pt-BR" sz="1600" kern="100">
                <a:effectLst/>
                <a:latin typeface="Exo 2.0" panose="00000500000000000000" pitchFamily="50" charset="0"/>
                <a:ea typeface="Aptos" panose="020B0004020202020204" pitchFamily="34" charset="0"/>
                <a:cs typeface="Times New Roman" panose="02020603050405020304" pitchFamily="18" charset="0"/>
              </a:rPr>
              <a:t>, que auxiliam na estruturação do raciocínio e na identificação de soluções inovadoras para os desafios do dia a dia. Além disso, serão compartilhadas orientações para desbloquear o pensamento criativo, superar bloqueios mentais e estimular a curiosidade.</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conteúdo também destacará a importância de um ambiente seguro e colaborativo, onde a experimentação é valorizada e as ideias são acolhidas com abertura. Criar esse tipo de cultura é essencial para que a inovação floresça de forma natural e contínua.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Ao final do curso, espera-se que os participantes estejam mais preparados para contribuir com ideias originais, identificar oportunidades de melhoria e atuar como agentes de transformação dentro da cooperativa.</a:t>
            </a:r>
          </a:p>
        </p:txBody>
      </p:sp>
      <p:sp>
        <p:nvSpPr>
          <p:cNvPr id="2" name="Retângulo 1">
            <a:extLst>
              <a:ext uri="{FF2B5EF4-FFF2-40B4-BE49-F238E27FC236}">
                <a16:creationId xmlns:a16="http://schemas.microsoft.com/office/drawing/2014/main" id="{257F743A-A842-1F50-B9E3-B8857E194DF6}"/>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658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8E0A3-A3FF-7FF7-053A-DD57DF8F741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19C40100-3202-CE3C-4686-E7E42E99E983}"/>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12CD1F60-17CD-8A74-EA97-36A78E2186D3}"/>
              </a:ext>
            </a:extLst>
          </p:cNvPr>
          <p:cNvSpPr txBox="1"/>
          <p:nvPr/>
        </p:nvSpPr>
        <p:spPr>
          <a:xfrm>
            <a:off x="811432" y="423241"/>
            <a:ext cx="1092888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3 – Como ter uma cultura de inovação na empresa</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586159F4-2EDA-493D-873F-96DEE1F36145}"/>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E040ABA1-632E-0231-3BF0-1FEA6D015FE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D34DEC9-3C4C-24EC-C644-DD3C17FBBF3C}"/>
              </a:ext>
            </a:extLst>
          </p:cNvPr>
          <p:cNvSpPr txBox="1"/>
          <p:nvPr/>
        </p:nvSpPr>
        <p:spPr>
          <a:xfrm>
            <a:off x="294635" y="1336492"/>
            <a:ext cx="11539470" cy="4925644"/>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foco o fortalecimento da cultura de inovação no ambiente organizacional. A proposta é demonstrar que a inovação não depende apenas de ferramentas ou processos, mas de um ecossistema interno que favoreça a colaboração, o aprendizado contínuo e a experimentação.</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Será abordado como uma cultura inovadora se constrói no dia a dia, por meio de práticas que promovem a segurança psicológica, o incentivo à troca de ideias, a valorização da diversidade de pensamentos e a liberdade para testar novas abordagens sem medo de errar.</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conteúdo também destacará o papel estratégico da liderança na criação desse ambiente. Líderes são agentes fundamentais para inspirar, apoiar e dar visibilidade às iniciativas inovadoras, além de estimular os times a assumirem o protagonismo na transformação da cooperativa.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Por fim, serão apresentados exemplos e diretrizes para que todos os colaboradores possam contribuir ativamente para uma cultura mais aberta, adaptável e orientada ao futuro — alinhada aos princípios do cooperativismo e às necessidades de um mundo em constante evolução.</a:t>
            </a:r>
          </a:p>
        </p:txBody>
      </p:sp>
      <p:sp>
        <p:nvSpPr>
          <p:cNvPr id="2" name="Retângulo 1">
            <a:extLst>
              <a:ext uri="{FF2B5EF4-FFF2-40B4-BE49-F238E27FC236}">
                <a16:creationId xmlns:a16="http://schemas.microsoft.com/office/drawing/2014/main" id="{F5FBCC09-0F41-6334-5C50-C068272A26A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3664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0EF7D-9BF0-0557-C318-BD6AC7FFE4D9}"/>
            </a:ext>
          </a:extLst>
        </p:cNvPr>
        <p:cNvGrpSpPr/>
        <p:nvPr/>
      </p:nvGrpSpPr>
      <p:grpSpPr>
        <a:xfrm>
          <a:off x="0" y="0"/>
          <a:ext cx="0" cy="0"/>
          <a:chOff x="0" y="0"/>
          <a:chExt cx="0" cy="0"/>
        </a:xfrm>
      </p:grpSpPr>
      <p:sp>
        <p:nvSpPr>
          <p:cNvPr id="5" name="Paralelogramo 4">
            <a:extLst>
              <a:ext uri="{FF2B5EF4-FFF2-40B4-BE49-F238E27FC236}">
                <a16:creationId xmlns:a16="http://schemas.microsoft.com/office/drawing/2014/main" id="{1F87C09C-EEFB-F934-5F06-60C2DB8844D4}"/>
              </a:ext>
            </a:extLst>
          </p:cNvPr>
          <p:cNvSpPr/>
          <p:nvPr/>
        </p:nvSpPr>
        <p:spPr>
          <a:xfrm>
            <a:off x="-914399" y="2029521"/>
            <a:ext cx="9675025" cy="2747089"/>
          </a:xfrm>
          <a:prstGeom prst="parallelogram">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cxnSp>
        <p:nvCxnSpPr>
          <p:cNvPr id="9" name="Conector reto 8">
            <a:extLst>
              <a:ext uri="{FF2B5EF4-FFF2-40B4-BE49-F238E27FC236}">
                <a16:creationId xmlns:a16="http://schemas.microsoft.com/office/drawing/2014/main" id="{DB31862B-D419-8477-3997-81E3F46A2007}"/>
              </a:ext>
            </a:extLst>
          </p:cNvPr>
          <p:cNvCxnSpPr>
            <a:cxnSpLocks/>
          </p:cNvCxnSpPr>
          <p:nvPr/>
        </p:nvCxnSpPr>
        <p:spPr>
          <a:xfrm flipH="1">
            <a:off x="469663" y="2599557"/>
            <a:ext cx="395868" cy="168796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Picture 2" descr="Logo Sicredi – Logos PNG">
            <a:extLst>
              <a:ext uri="{FF2B5EF4-FFF2-40B4-BE49-F238E27FC236}">
                <a16:creationId xmlns:a16="http://schemas.microsoft.com/office/drawing/2014/main" id="{69AC567E-212F-1D25-70F5-8721F65BC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009" y="2001333"/>
            <a:ext cx="3053811" cy="3053811"/>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101C02DD-3C7F-9159-794A-7D27AE4348D1}"/>
              </a:ext>
            </a:extLst>
          </p:cNvPr>
          <p:cNvSpPr txBox="1"/>
          <p:nvPr/>
        </p:nvSpPr>
        <p:spPr>
          <a:xfrm>
            <a:off x="860255" y="2930116"/>
            <a:ext cx="7746489" cy="800219"/>
          </a:xfrm>
          <a:prstGeom prst="rect">
            <a:avLst/>
          </a:prstGeom>
          <a:noFill/>
        </p:spPr>
        <p:txBody>
          <a:bodyPr wrap="square" anchor="b">
            <a:spAutoFit/>
          </a:bodyPr>
          <a:lstStyle/>
          <a:p>
            <a:r>
              <a:rPr lang="pt-BR" sz="4600" b="1" i="1">
                <a:solidFill>
                  <a:schemeClr val="bg1"/>
                </a:solidFill>
                <a:effectLst>
                  <a:outerShdw blurRad="38100" dist="38100" dir="2700000" algn="tl">
                    <a:srgbClr val="000000">
                      <a:alpha val="43137"/>
                    </a:srgbClr>
                  </a:outerShdw>
                </a:effectLst>
                <a:latin typeface="Exo 2.0 Black" panose="00000A00000000000000" pitchFamily="50" charset="0"/>
              </a:rPr>
              <a:t>Módulo 2</a:t>
            </a:r>
          </a:p>
        </p:txBody>
      </p:sp>
      <p:sp>
        <p:nvSpPr>
          <p:cNvPr id="17" name="CaixaDeTexto 16">
            <a:extLst>
              <a:ext uri="{FF2B5EF4-FFF2-40B4-BE49-F238E27FC236}">
                <a16:creationId xmlns:a16="http://schemas.microsoft.com/office/drawing/2014/main" id="{AC91B510-211A-FB90-126B-A593095F3954}"/>
              </a:ext>
            </a:extLst>
          </p:cNvPr>
          <p:cNvSpPr txBox="1"/>
          <p:nvPr/>
        </p:nvSpPr>
        <p:spPr>
          <a:xfrm>
            <a:off x="939834" y="3871524"/>
            <a:ext cx="6096000" cy="430887"/>
          </a:xfrm>
          <a:prstGeom prst="rect">
            <a:avLst/>
          </a:prstGeom>
          <a:noFill/>
        </p:spPr>
        <p:txBody>
          <a:bodyPr wrap="square" lIns="91440" tIns="45720" rIns="91440" bIns="45720" anchor="t">
            <a:spAutoFit/>
          </a:bodyPr>
          <a:lstStyle/>
          <a:p>
            <a:r>
              <a:rPr lang="pt-BR" sz="2200" b="1" i="1">
                <a:solidFill>
                  <a:srgbClr val="FFC000"/>
                </a:solidFill>
                <a:effectLst>
                  <a:outerShdw blurRad="38100" dist="38100" dir="2700000" algn="tl">
                    <a:srgbClr val="000000">
                      <a:alpha val="43137"/>
                    </a:srgbClr>
                  </a:outerShdw>
                </a:effectLst>
                <a:latin typeface="Exo 2.0"/>
              </a:rPr>
              <a:t>IA e Copilot</a:t>
            </a:r>
          </a:p>
        </p:txBody>
      </p:sp>
      <p:sp>
        <p:nvSpPr>
          <p:cNvPr id="4" name="Retângulo 3">
            <a:extLst>
              <a:ext uri="{FF2B5EF4-FFF2-40B4-BE49-F238E27FC236}">
                <a16:creationId xmlns:a16="http://schemas.microsoft.com/office/drawing/2014/main" id="{27CA0C6E-F1AC-61C7-E36A-4B30F299F6D4}"/>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1433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AC9C3-9B7F-BFCE-7D6A-FAAEE2684D02}"/>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7DDD6128-FF1E-61AC-013A-B1FEEFA0F3FB}"/>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BFE9A703-D78A-CDE1-CBB7-2143A4F3E2D8}"/>
              </a:ext>
            </a:extLst>
          </p:cNvPr>
          <p:cNvSpPr txBox="1"/>
          <p:nvPr/>
        </p:nvSpPr>
        <p:spPr>
          <a:xfrm>
            <a:off x="811432" y="423241"/>
            <a:ext cx="770095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1 – O que é inteligência artificial?</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800470B0-36FC-5D15-C33D-B1146D2CF7EF}"/>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B05F520F-10DE-8DBC-AF5F-426061948E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6A946BC9-B79D-8897-2C0A-20AD11807B84}"/>
              </a:ext>
            </a:extLst>
          </p:cNvPr>
          <p:cNvSpPr txBox="1"/>
          <p:nvPr/>
        </p:nvSpPr>
        <p:spPr>
          <a:xfrm>
            <a:off x="296214" y="1456317"/>
            <a:ext cx="11705286" cy="4642489"/>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objetivo introduzir o conceito de inteligência artificial (IA), esclarecendo o que caracteriza essa tecnologia e por que ela tem ganhado cada vez mais relevância no cenário atual.</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 inteligência artificial será apresentada como um campo da ciência da computação voltado ao desenvolvimento de sistemas capazes de simular comportamentos humanos, como aprender, interpretar dados, tomar decisões e resolver problemas. A proposta é oferecer uma compreensão clara e acessível sobre o que é — e o que não é — IA, desmistificando ideias equivocadas e aproximando o tema da realidade organizacional.</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curso abordará os principais fundamentos da IA, incluindo seus diferentes tipos e formas de funcionamento, além de apresentar uma visão geral sobre como essa tecnologia está estruturada e evoluindo. Também serão discutidos os limites atuais da IA e os cuidados necessários para seu uso responsável.</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Essa base conceitual será essencial para os próximos cursos da trilha, que aprofundarão os usos práticos, os benefícios e as aplicações da IA no contexto do cooperativismo.</a:t>
            </a:r>
          </a:p>
        </p:txBody>
      </p:sp>
      <p:sp>
        <p:nvSpPr>
          <p:cNvPr id="5" name="Retângulo 4">
            <a:extLst>
              <a:ext uri="{FF2B5EF4-FFF2-40B4-BE49-F238E27FC236}">
                <a16:creationId xmlns:a16="http://schemas.microsoft.com/office/drawing/2014/main" id="{59C03E20-D494-3D3A-4B55-C964FE5AE964}"/>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038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2C615-4CD3-B4B8-E17D-90D753FE4BEA}"/>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702157F2-B146-BFE1-18B6-8ED12DA4EFC8}"/>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3F14F05D-23D4-64A5-DDB2-B42E77F69748}"/>
              </a:ext>
            </a:extLst>
          </p:cNvPr>
          <p:cNvSpPr txBox="1"/>
          <p:nvPr/>
        </p:nvSpPr>
        <p:spPr>
          <a:xfrm>
            <a:off x="811432" y="423241"/>
            <a:ext cx="629621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2 – IA Generativa e </a:t>
            </a:r>
            <a:r>
              <a:rPr kumimoji="0" lang="pt-BR" sz="3200" b="1" i="1" u="none" strike="noStrike" kern="1200" cap="none" spc="0" normalizeH="0" baseline="0" noProof="0" err="1">
                <a:ln>
                  <a:noFill/>
                </a:ln>
                <a:solidFill>
                  <a:srgbClr val="596359"/>
                </a:solidFill>
                <a:effectLst/>
                <a:uLnTx/>
                <a:uFillTx/>
                <a:latin typeface="Exo 2.0" panose="00000500000000000000" pitchFamily="50" charset="0"/>
                <a:ea typeface="+mn-ea"/>
                <a:cs typeface="+mn-cs"/>
              </a:rPr>
              <a:t>LLMs</a:t>
            </a: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 </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18810FD5-9CC6-1E51-F287-036F9941D298}"/>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5918117A-9487-6E6E-4422-6BEFF8D91CC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1D4B8436-5DBE-BA3A-734A-BAB5CA6F058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7F78E4A7-229F-2C5C-B7EC-6E22AF7722E7}"/>
              </a:ext>
            </a:extLst>
          </p:cNvPr>
          <p:cNvSpPr txBox="1"/>
          <p:nvPr/>
        </p:nvSpPr>
        <p:spPr>
          <a:xfrm>
            <a:off x="190500" y="1211297"/>
            <a:ext cx="11811000" cy="5208798"/>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objetivo apresentar as tecnologias que estão por trás das ferramentas de inteligência artificial generativa, como o ChatGPT e o Microsoft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que vêm transformando a forma de produzir conteúdo, automatizar tarefas e interagir com informações.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Será explorado o conceito de IA generativa, um ramo da inteligência artificial capaz de criar novos conteúdos — como textos, imagens, códigos e sons — a partir de padrões aprendidos em grandes volumes de dados. Essa tecnologia representa um avanço significativo em relação a sistemas tradicionais, pois não apenas responde a comandos, mas também gera resultados originais com base em contextos variados.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curso também abordará os Modelos de Linguagem de Grande Escala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LLMs</a:t>
            </a:r>
            <a:r>
              <a:rPr lang="pt-BR" sz="1600" kern="100">
                <a:effectLst/>
                <a:latin typeface="Exo 2.0" panose="00000500000000000000" pitchFamily="50" charset="0"/>
                <a:ea typeface="Aptos" panose="020B0004020202020204" pitchFamily="34" charset="0"/>
                <a:cs typeface="Times New Roman" panose="02020603050405020304" pitchFamily="18" charset="0"/>
              </a:rPr>
              <a:t> – Large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Language</a:t>
            </a:r>
            <a:r>
              <a:rPr lang="pt-BR" sz="1600" kern="100">
                <a:effectLst/>
                <a:latin typeface="Exo 2.0" panose="00000500000000000000" pitchFamily="50" charset="0"/>
                <a:ea typeface="Aptos" panose="020B0004020202020204" pitchFamily="34" charset="0"/>
                <a:cs typeface="Times New Roman" panose="02020603050405020304" pitchFamily="18" charset="0"/>
              </a:rPr>
              <a:t> Models), explicando como funcionam, como são treinados e por que são capazes de compreender e gerar linguagem natural com alto nível de sofisticação. Serão apresentados os princípios que sustentam esses modelos, como redes neurais profundas, aprendizado supervisionado e ajuste fino (fine-</a:t>
            </a:r>
            <a:r>
              <a:rPr lang="pt-BR" sz="1600" kern="100" err="1">
                <a:effectLst/>
                <a:latin typeface="Exo 2.0" panose="00000500000000000000" pitchFamily="50" charset="0"/>
                <a:ea typeface="Aptos" panose="020B0004020202020204" pitchFamily="34" charset="0"/>
                <a:cs typeface="Times New Roman" panose="02020603050405020304" pitchFamily="18" charset="0"/>
              </a:rPr>
              <a:t>tuning</a:t>
            </a:r>
            <a:r>
              <a:rPr lang="pt-BR" sz="1600" kern="100">
                <a:effectLst/>
                <a:latin typeface="Exo 2.0" panose="00000500000000000000" pitchFamily="50" charset="0"/>
                <a:ea typeface="Aptos" panose="020B0004020202020204" pitchFamily="34" charset="0"/>
                <a:cs typeface="Times New Roman" panose="02020603050405020304" pitchFamily="18" charset="0"/>
              </a:rPr>
              <a:t>).</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 proposta é oferecer uma base conceitual sólida para entender como essas ferramentas operam, quais são suas capacidades e limitações, e como elas estão moldando o futuro da comunicação, da produtividade e da inovação nas organizações.</a:t>
            </a:r>
          </a:p>
        </p:txBody>
      </p:sp>
    </p:spTree>
    <p:extLst>
      <p:ext uri="{BB962C8B-B14F-4D97-AF65-F5344CB8AC3E}">
        <p14:creationId xmlns:p14="http://schemas.microsoft.com/office/powerpoint/2010/main" val="185063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0E449-D00E-86CE-B95E-5F38ED12A46F}"/>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DB012037-BBC7-883A-B9C5-ED633FC92CBC}"/>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FE385E9C-5D8E-9C1A-EBD1-9F785707579F}"/>
              </a:ext>
            </a:extLst>
          </p:cNvPr>
          <p:cNvSpPr txBox="1"/>
          <p:nvPr/>
        </p:nvSpPr>
        <p:spPr>
          <a:xfrm>
            <a:off x="811432" y="423241"/>
            <a:ext cx="894719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3 – O Copilot no centro dessa revolução</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7CAEF0D9-77BD-6736-09EE-B9CC4875004D}"/>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C7D50555-E405-A97F-4D3C-C58D3A9C88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1C20CEE2-DBEE-CA99-3A09-7E6FDB73FDF4}"/>
              </a:ext>
            </a:extLst>
          </p:cNvPr>
          <p:cNvSpPr txBox="1"/>
          <p:nvPr/>
        </p:nvSpPr>
        <p:spPr>
          <a:xfrm>
            <a:off x="190500" y="1558909"/>
            <a:ext cx="11811000" cy="4539897"/>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foco o papel estratégico do Microsoft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na integração da inteligência artificial ao ambiente corporativo. A proposta é demonstrar como essa ferramenta está se tornando um ponto central na transformação digital das organizações, ao incorporar IA diretamente nas plataformas utilizadas no dia a dia.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Será apresentado como o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atua como um assistente inteligente dentro do ecossistema Microsoft 365, oferecendo suporte em tarefas como redação de textos, organização de e-mails, criação de apresentações, análise de dados e muito mais. Ao ser integrado a ferramentas como Word, Excel, Outlook e PowerPoint, o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amplia a produtividade, reduz o tempo gasto em atividades operacionais e libera espaço para o pensamento estratégico e criativo.</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curso também abordará como o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contribui para a democratização do uso da IA, tornando-a acessível a todos os colaboradores, independentemente do nível de familiaridade com tecnologia. A proposta é mostrar que, com o apoio dessa ferramenta, é possível trabalhar de forma mais ágil, eficiente e orientada por dados — sem a necessidade de conhecimentos técnicos avançados.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p:txBody>
      </p:sp>
      <p:sp>
        <p:nvSpPr>
          <p:cNvPr id="2" name="Retângulo 1">
            <a:extLst>
              <a:ext uri="{FF2B5EF4-FFF2-40B4-BE49-F238E27FC236}">
                <a16:creationId xmlns:a16="http://schemas.microsoft.com/office/drawing/2014/main" id="{68EB11F2-C991-C76B-8E29-DF83D7BA26A3}"/>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2102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E364C-EA1C-A8A3-FAF7-3E3933D73017}"/>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BFCD71C1-438C-F941-3030-109A6161E662}"/>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F3100936-61AD-AC4F-D62D-D4B7C7A2C4C3}"/>
              </a:ext>
            </a:extLst>
          </p:cNvPr>
          <p:cNvSpPr txBox="1"/>
          <p:nvPr/>
        </p:nvSpPr>
        <p:spPr>
          <a:xfrm>
            <a:off x="811432" y="423241"/>
            <a:ext cx="804887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4 – Como conversar com o Copilot</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8B0CBDE7-C525-59F6-6CD3-75759CF8A324}"/>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30B7EE11-250B-2B08-8217-C9A5EE3551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A96484CB-C0B5-FA0D-9CF6-6977574606F3}"/>
              </a:ext>
            </a:extLst>
          </p:cNvPr>
          <p:cNvSpPr txBox="1"/>
          <p:nvPr/>
        </p:nvSpPr>
        <p:spPr>
          <a:xfrm>
            <a:off x="159645" y="1303141"/>
            <a:ext cx="11872710" cy="4925644"/>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objetivo desenvolver uma das habilidades mais relevantes da nova era do trabalho: a capacidade de interagir de forma eficaz com ferramentas de inteligência artificial por meio de prompts — comandos ou instruções que orientam a IA na geração de respostas.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Para aproveitar todo o potencial do Microsoft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é essencial saber como estruturar perguntas, dar instruções claras e personalizar os resultados esperados. A forma como o comando é formulado influencia diretamente a qualidade e a utilidade da resposta gerada.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Serão apresentadas boas práticas de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prompting</a:t>
            </a:r>
            <a:r>
              <a:rPr lang="pt-BR" sz="1600" kern="100">
                <a:effectLst/>
                <a:latin typeface="Exo 2.0" panose="00000500000000000000" pitchFamily="50" charset="0"/>
                <a:ea typeface="Aptos" panose="020B0004020202020204" pitchFamily="34" charset="0"/>
                <a:cs typeface="Times New Roman" panose="02020603050405020304" pitchFamily="18" charset="0"/>
              </a:rPr>
              <a:t>, com orientações sobre como ser objetivo, fornecer contexto adequado, utilizar palavras-chave relevantes e ajustar o nível de detalhamento conforme o tipo de tarefa. O curso também abordará diferentes estilos de prompts, desde os mais simples até os mais complexos, com exemplos aplicados ao ambiente corporativo.</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 proposta é capacitar os colaboradores a se comunicarem com a IA de maneira estratégica, transformando o </a:t>
            </a:r>
            <a:r>
              <a:rPr lang="pt-BR" sz="1600" kern="100" err="1">
                <a:effectLst/>
                <a:latin typeface="Exo 2.0" panose="00000500000000000000" pitchFamily="50" charset="0"/>
                <a:ea typeface="Aptos" panose="020B0004020202020204" pitchFamily="34" charset="0"/>
                <a:cs typeface="Times New Roman" panose="02020603050405020304" pitchFamily="18" charset="0"/>
              </a:rPr>
              <a:t>Copilot</a:t>
            </a:r>
            <a:r>
              <a:rPr lang="pt-BR" sz="1600" kern="100">
                <a:effectLst/>
                <a:latin typeface="Exo 2.0" panose="00000500000000000000" pitchFamily="50" charset="0"/>
                <a:ea typeface="Aptos" panose="020B0004020202020204" pitchFamily="34" charset="0"/>
                <a:cs typeface="Times New Roman" panose="02020603050405020304" pitchFamily="18" charset="0"/>
              </a:rPr>
              <a:t> em um verdadeiro parceiro de produtividade, criatividade e tomada de decisão.</a:t>
            </a:r>
          </a:p>
        </p:txBody>
      </p:sp>
      <p:sp>
        <p:nvSpPr>
          <p:cNvPr id="2" name="Retângulo 1">
            <a:extLst>
              <a:ext uri="{FF2B5EF4-FFF2-40B4-BE49-F238E27FC236}">
                <a16:creationId xmlns:a16="http://schemas.microsoft.com/office/drawing/2014/main" id="{2067135D-A214-FF4D-F535-A563A392F5A5}"/>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5408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2D28D-85FB-E0D9-FCFF-CFB7CD98B12E}"/>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0CD6B96A-B710-9F3B-4739-7CB9C0819D7F}"/>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31581DC6-434F-34AE-E21E-9AFEA898A250}"/>
              </a:ext>
            </a:extLst>
          </p:cNvPr>
          <p:cNvSpPr txBox="1"/>
          <p:nvPr/>
        </p:nvSpPr>
        <p:spPr>
          <a:xfrm>
            <a:off x="811432" y="423241"/>
            <a:ext cx="642496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5 – Copilot Chat na prática</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40F7605B-791B-0632-3E03-5EE7C8F782A0}"/>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069ADC4E-8CEE-0665-A316-05D69760028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B4DC183-6DDC-06A6-584F-DF89AEAB3218}"/>
              </a:ext>
            </a:extLst>
          </p:cNvPr>
          <p:cNvSpPr txBox="1"/>
          <p:nvPr/>
        </p:nvSpPr>
        <p:spPr>
          <a:xfrm>
            <a:off x="178963" y="1878067"/>
            <a:ext cx="11834074" cy="3304687"/>
          </a:xfrm>
          <a:prstGeom prst="rect">
            <a:avLst/>
          </a:prstGeom>
          <a:noFill/>
        </p:spPr>
        <p:txBody>
          <a:bodyPr wrap="square" rtlCol="0">
            <a:spAutoFit/>
          </a:bodyPr>
          <a:lstStyle/>
          <a:p>
            <a:pPr algn="just">
              <a:lnSpc>
                <a:spcPct val="115000"/>
              </a:lnSpc>
              <a:spcAft>
                <a:spcPts val="800"/>
              </a:spcAft>
            </a:pPr>
            <a:r>
              <a:rPr lang="pt-BR" sz="1600" kern="100" dirty="0">
                <a:effectLst/>
                <a:latin typeface="Exo 2.0" panose="00000500000000000000" pitchFamily="50" charset="0"/>
                <a:ea typeface="Aptos" panose="020B0004020202020204" pitchFamily="34" charset="0"/>
                <a:cs typeface="Times New Roman" panose="02020603050405020304" pitchFamily="18" charset="0"/>
              </a:rPr>
              <a:t>Este curso marca o início da aplicação prática dos conhecimentos adquiridos. O foco será o uso do Copilot Chat, uma interface conversacional que permite interagir com a inteligência artificial de forma dinâmica, intuitiva e produtiva.</a:t>
            </a:r>
          </a:p>
          <a:p>
            <a:pPr algn="just">
              <a:lnSpc>
                <a:spcPct val="115000"/>
              </a:lnSpc>
              <a:spcAft>
                <a:spcPts val="800"/>
              </a:spcAft>
            </a:pPr>
            <a:endParaRPr lang="pt-BR" sz="1600" kern="100" dirty="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dirty="0">
                <a:effectLst/>
                <a:latin typeface="Exo 2.0" panose="00000500000000000000" pitchFamily="50" charset="0"/>
                <a:ea typeface="Aptos" panose="020B0004020202020204" pitchFamily="34" charset="0"/>
                <a:cs typeface="Times New Roman" panose="02020603050405020304" pitchFamily="18" charset="0"/>
              </a:rPr>
              <a:t>Será demonstrado como utilizar o chat para realizar tarefas do cotidiano corporativo, como resumir conteúdos, gerar respostas rápidas, organizar ideias, estruturar textos e explorar informações com mais agilidade. A proposta é mostrar, na prática, como o Copilot pode atuar como um parceiro de trabalho, apoiando a tomada de decisão e otimizando o tempo dedicado a atividades operacionais.</a:t>
            </a:r>
          </a:p>
          <a:p>
            <a:pPr algn="just">
              <a:lnSpc>
                <a:spcPct val="115000"/>
              </a:lnSpc>
              <a:spcAft>
                <a:spcPts val="800"/>
              </a:spcAft>
            </a:pPr>
            <a:endParaRPr lang="pt-BR" sz="1600" kern="100" dirty="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dirty="0">
                <a:effectLst/>
                <a:latin typeface="Exo 2.0" panose="00000500000000000000" pitchFamily="50" charset="0"/>
                <a:ea typeface="Aptos" panose="020B0004020202020204" pitchFamily="34" charset="0"/>
                <a:cs typeface="Times New Roman" panose="02020603050405020304" pitchFamily="18" charset="0"/>
              </a:rPr>
              <a:t>O curso incluirá exemplos reais e simulações de uso em diferentes contextos, permitindo que os participantes compreendam o potencial da ferramenta e se sintam confiantes para incorporá-la à sua rotina profissional</a:t>
            </a:r>
            <a:r>
              <a:rPr lang="pt-BR" kern="100" dirty="0">
                <a:effectLst/>
                <a:latin typeface="Exo 2.0" panose="00000500000000000000" pitchFamily="50" charset="0"/>
                <a:ea typeface="Aptos" panose="020B0004020202020204" pitchFamily="34" charset="0"/>
                <a:cs typeface="Times New Roman" panose="02020603050405020304" pitchFamily="18" charset="0"/>
              </a:rPr>
              <a:t>.</a:t>
            </a:r>
          </a:p>
        </p:txBody>
      </p:sp>
      <p:sp>
        <p:nvSpPr>
          <p:cNvPr id="2" name="Retângulo 1">
            <a:extLst>
              <a:ext uri="{FF2B5EF4-FFF2-40B4-BE49-F238E27FC236}">
                <a16:creationId xmlns:a16="http://schemas.microsoft.com/office/drawing/2014/main" id="{33CAB8D8-C251-B2F6-3FFE-79152A15ABC5}"/>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63120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AEB63-D0A2-CAB0-15F7-74FCC3C2C42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5DDFA217-CEFF-1682-8019-138FDAEB14B7}"/>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D7F3BF8D-3141-0A5A-4C43-6F8F0C47D062}"/>
              </a:ext>
            </a:extLst>
          </p:cNvPr>
          <p:cNvSpPr txBox="1"/>
          <p:nvPr/>
        </p:nvSpPr>
        <p:spPr>
          <a:xfrm>
            <a:off x="811432" y="423241"/>
            <a:ext cx="194431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3200" b="1" i="1">
                <a:solidFill>
                  <a:srgbClr val="596359"/>
                </a:solidFill>
                <a:latin typeface="Exo 2.0" panose="00000500000000000000" pitchFamily="50" charset="0"/>
                <a:ea typeface="+mn-ea"/>
                <a:cs typeface="+mn-cs"/>
              </a:rPr>
              <a:t>Contexto</a:t>
            </a:r>
            <a:endPar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1894DAC6-43EC-6C6C-71BB-54DCEA289E1C}"/>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019BE422-0282-822C-7EE7-B34855B35A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E0693AA-1DC3-00E3-05C4-E2D9BC9BA611}"/>
              </a:ext>
            </a:extLst>
          </p:cNvPr>
          <p:cNvSpPr txBox="1"/>
          <p:nvPr/>
        </p:nvSpPr>
        <p:spPr>
          <a:xfrm>
            <a:off x="159645" y="1920895"/>
            <a:ext cx="11872710" cy="3016210"/>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r>
              <a:rPr lang="pt-BR" sz="1800">
                <a:latin typeface="Exo 2.0" panose="00000500000000000000" pitchFamily="50" charset="0"/>
              </a:rPr>
              <a:t>Vivemos um momento em que as transformações tecnológicas, culturais e sociais estão acontecendo em uma velocidade sem precedentes. A inteligência artificial, a digitalização dos processos e o aumento das expectativas por parte dos nossos cooperados exigem que estejamos preparados para inovar continuamente.</a:t>
            </a:r>
          </a:p>
          <a:p>
            <a:endParaRPr lang="pt-BR" sz="1800">
              <a:latin typeface="Exo 2.0" panose="00000500000000000000" pitchFamily="50" charset="0"/>
            </a:endParaRPr>
          </a:p>
          <a:p>
            <a:r>
              <a:rPr lang="pt-BR" sz="1800">
                <a:latin typeface="Exo 2.0" panose="00000500000000000000" pitchFamily="50" charset="0"/>
              </a:rPr>
              <a:t>Neste cenário, a inovação deixa de ser um diferencial para se tornar uma necessidade. Precisamos de colaboradores que não apenas dominem novas ferramentas, mas que pensem de forma criativa, encontrem soluções práticas e estejam engajados em transformar nosso ambiente de trabalho.</a:t>
            </a:r>
          </a:p>
          <a:p>
            <a:endParaRPr lang="pt-BR" sz="1800">
              <a:latin typeface="Exo 2.0" panose="00000500000000000000" pitchFamily="50" charset="0"/>
            </a:endParaRPr>
          </a:p>
          <a:p>
            <a:r>
              <a:rPr lang="pt-BR" sz="1800">
                <a:latin typeface="Exo 2.0" panose="00000500000000000000" pitchFamily="50" charset="0"/>
              </a:rPr>
              <a:t>A trilha Conexão Inovadora surge como resposta a esse desafio: despertar o potencial inovador das pessoas, fortalecer a cultura de inovação e preparar todos para um futuro cada vez mais colaborativo e tecnológico.</a:t>
            </a:r>
          </a:p>
        </p:txBody>
      </p:sp>
      <p:sp>
        <p:nvSpPr>
          <p:cNvPr id="2" name="Retângulo 1">
            <a:extLst>
              <a:ext uri="{FF2B5EF4-FFF2-40B4-BE49-F238E27FC236}">
                <a16:creationId xmlns:a16="http://schemas.microsoft.com/office/drawing/2014/main" id="{7095FB39-738D-0917-BBC6-CBAFAB04D4AD}"/>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893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1DE53-6B50-ADF3-2B3D-FA0136B8C0B0}"/>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866B56E5-A8ED-4614-ACF1-AE5A80C90F9F}"/>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7033B141-41BA-8F1A-52E1-D965BEC6BDC9}"/>
              </a:ext>
            </a:extLst>
          </p:cNvPr>
          <p:cNvSpPr txBox="1"/>
          <p:nvPr/>
        </p:nvSpPr>
        <p:spPr>
          <a:xfrm>
            <a:off x="811432" y="423241"/>
            <a:ext cx="10044288"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6 – </a:t>
            </a:r>
            <a:r>
              <a:rPr kumimoji="0" lang="en-US"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Copilot 365 – Word, Outlook e PowerPoint</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BD46AE20-5B9D-64AB-6756-3DD88EFEDCA3}"/>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8795B74A-4F53-F46B-A837-21951B99C80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406E9DA-BDBE-F836-16B2-82BF3E9782CE}"/>
              </a:ext>
            </a:extLst>
          </p:cNvPr>
          <p:cNvSpPr txBox="1"/>
          <p:nvPr/>
        </p:nvSpPr>
        <p:spPr>
          <a:xfrm>
            <a:off x="166084" y="1918425"/>
            <a:ext cx="11859832" cy="3262432"/>
          </a:xfrm>
          <a:prstGeom prst="rect">
            <a:avLst/>
          </a:prstGeom>
          <a:noFill/>
        </p:spPr>
        <p:txBody>
          <a:bodyPr wrap="square" rtlCol="0">
            <a:spAutoFit/>
          </a:bodyPr>
          <a:lstStyle/>
          <a:p>
            <a:pPr algn="just">
              <a:spcBef>
                <a:spcPts val="600"/>
              </a:spcBef>
              <a:spcAft>
                <a:spcPts val="300"/>
              </a:spcAft>
            </a:pPr>
            <a:r>
              <a:rPr lang="pt-BR" sz="1600" b="0" i="0">
                <a:effectLst/>
                <a:latin typeface="Exo 2.0" panose="00000500000000000000" pitchFamily="50" charset="0"/>
              </a:rPr>
              <a:t>Este curso tem como foco a integração do Microsoft </a:t>
            </a:r>
            <a:r>
              <a:rPr lang="pt-BR" sz="1600" b="0" i="0" err="1">
                <a:effectLst/>
                <a:latin typeface="Exo 2.0" panose="00000500000000000000" pitchFamily="50" charset="0"/>
              </a:rPr>
              <a:t>Copilot</a:t>
            </a:r>
            <a:r>
              <a:rPr lang="pt-BR" sz="1600" b="0" i="0">
                <a:effectLst/>
                <a:latin typeface="Exo 2.0" panose="00000500000000000000" pitchFamily="50" charset="0"/>
              </a:rPr>
              <a:t> com três das ferramentas mais utilizadas no ambiente corporativo: Word, Outlook e PowerPoint. A proposta é demonstrar como a inteligência artificial pode ser aplicada diretamente nessas plataformas para aumentar a produtividade, reduzir o esforço operacional e aprimorar a comunicação.</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Será apresentado como o </a:t>
            </a:r>
            <a:r>
              <a:rPr lang="pt-BR" sz="1600" b="0" i="0" err="1">
                <a:effectLst/>
                <a:latin typeface="Exo 2.0" panose="00000500000000000000" pitchFamily="50" charset="0"/>
              </a:rPr>
              <a:t>Copilot</a:t>
            </a:r>
            <a:r>
              <a:rPr lang="pt-BR" sz="1600" b="0" i="0">
                <a:effectLst/>
                <a:latin typeface="Exo 2.0" panose="00000500000000000000" pitchFamily="50" charset="0"/>
              </a:rPr>
              <a:t> pode apoiar na criação e revisão de textos no Word, sugerindo melhorias, organizando ideias e automatizando a produção de documentos. No Outlook, o foco será o uso da IA para responder e-mails com mais agilidade, resumir conversas e organizar compromissos de forma inteligente. Já no PowerPoint, será explorada a geração de apresentações com base em conteúdos existentes, além da sugestão de estruturas, títulos e elementos visuais.</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O curso trará exemplos práticos e orientações passo a passo para que os participantes possam aplicar os recursos do </a:t>
            </a:r>
            <a:r>
              <a:rPr lang="pt-BR" sz="1600" b="0" i="0" err="1">
                <a:effectLst/>
                <a:latin typeface="Exo 2.0" panose="00000500000000000000" pitchFamily="50" charset="0"/>
              </a:rPr>
              <a:t>Copilot</a:t>
            </a:r>
            <a:r>
              <a:rPr lang="pt-BR" sz="1600" b="0" i="0">
                <a:effectLst/>
                <a:latin typeface="Exo 2.0" panose="00000500000000000000" pitchFamily="50" charset="0"/>
              </a:rPr>
              <a:t> em suas rotinas, otimizando tempo e elevando a qualidade das entregas.</a:t>
            </a:r>
          </a:p>
        </p:txBody>
      </p:sp>
      <p:sp>
        <p:nvSpPr>
          <p:cNvPr id="2" name="Retângulo 1">
            <a:extLst>
              <a:ext uri="{FF2B5EF4-FFF2-40B4-BE49-F238E27FC236}">
                <a16:creationId xmlns:a16="http://schemas.microsoft.com/office/drawing/2014/main" id="{6CC498DA-605D-5945-C40C-12AB2388E0F6}"/>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0150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9CA9-F109-3C36-3DD6-ED84C105A189}"/>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0492652A-988A-570A-6199-522903D49ADF}"/>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3FE6418B-85BB-4A2D-FBA0-78949107AE69}"/>
              </a:ext>
            </a:extLst>
          </p:cNvPr>
          <p:cNvSpPr txBox="1"/>
          <p:nvPr/>
        </p:nvSpPr>
        <p:spPr>
          <a:xfrm>
            <a:off x="811432" y="423241"/>
            <a:ext cx="928158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7 – </a:t>
            </a:r>
            <a:r>
              <a:rPr kumimoji="0" lang="en-US"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Copilot 365 – Excel e </a:t>
            </a:r>
            <a:r>
              <a:rPr kumimoji="0" lang="en-US" sz="3200" b="1" i="1" u="none" strike="noStrike" kern="1200" cap="none" spc="0" normalizeH="0" baseline="0" noProof="0" err="1">
                <a:ln>
                  <a:noFill/>
                </a:ln>
                <a:solidFill>
                  <a:srgbClr val="596359"/>
                </a:solidFill>
                <a:effectLst/>
                <a:uLnTx/>
                <a:uFillTx/>
                <a:latin typeface="Exo 2.0" panose="00000500000000000000" pitchFamily="50" charset="0"/>
                <a:ea typeface="+mn-ea"/>
                <a:cs typeface="+mn-cs"/>
              </a:rPr>
              <a:t>análise</a:t>
            </a:r>
            <a:r>
              <a:rPr kumimoji="0" lang="en-US"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 de dados</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B19D2997-4087-CE6C-2221-055FC9E2DD33}"/>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3F28C4A3-9DD2-E414-C611-D8711280F2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B418763C-B0B4-20DF-3A7F-B33318096983}"/>
              </a:ext>
            </a:extLst>
          </p:cNvPr>
          <p:cNvSpPr txBox="1"/>
          <p:nvPr/>
        </p:nvSpPr>
        <p:spPr>
          <a:xfrm>
            <a:off x="166084" y="1773110"/>
            <a:ext cx="11859832" cy="3985706"/>
          </a:xfrm>
          <a:prstGeom prst="rect">
            <a:avLst/>
          </a:prstGeom>
          <a:noFill/>
        </p:spPr>
        <p:txBody>
          <a:bodyPr wrap="square" rtlCol="0">
            <a:spAutoFit/>
          </a:bodyPr>
          <a:lstStyle/>
          <a:p>
            <a:pPr algn="just">
              <a:spcBef>
                <a:spcPts val="600"/>
              </a:spcBef>
              <a:spcAft>
                <a:spcPts val="300"/>
              </a:spcAft>
            </a:pPr>
            <a:r>
              <a:rPr lang="pt-BR" sz="1600" b="0" i="0">
                <a:effectLst/>
                <a:latin typeface="Exo 2.0" panose="00000500000000000000" pitchFamily="50" charset="0"/>
              </a:rPr>
              <a:t>Este curso tem como foco o uso do Microsoft </a:t>
            </a:r>
            <a:r>
              <a:rPr lang="pt-BR" sz="1600" b="0" i="0" err="1">
                <a:effectLst/>
                <a:latin typeface="Exo 2.0" panose="00000500000000000000" pitchFamily="50" charset="0"/>
              </a:rPr>
              <a:t>Copilot</a:t>
            </a:r>
            <a:r>
              <a:rPr lang="pt-BR" sz="1600" b="0" i="0">
                <a:effectLst/>
                <a:latin typeface="Exo 2.0" panose="00000500000000000000" pitchFamily="50" charset="0"/>
              </a:rPr>
              <a:t> no Excel, com ênfase em como a inteligência artificial pode apoiar a análise de dados, a automação de tarefas e a visualização de informações de forma mais acessível e eficiente.</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Será demonstrado como o </a:t>
            </a:r>
            <a:r>
              <a:rPr lang="pt-BR" sz="1600" b="0" i="0" err="1">
                <a:effectLst/>
                <a:latin typeface="Exo 2.0" panose="00000500000000000000" pitchFamily="50" charset="0"/>
              </a:rPr>
              <a:t>Copilot</a:t>
            </a:r>
            <a:r>
              <a:rPr lang="pt-BR" sz="1600" b="0" i="0">
                <a:effectLst/>
                <a:latin typeface="Exo 2.0" panose="00000500000000000000" pitchFamily="50" charset="0"/>
              </a:rPr>
              <a:t> pode ser utilizado para criar planilhas a partir de comandos em linguagem natural, gerar gráficos automaticamente, interpretar grandes volumes de dados e executar fórmulas complexas sem a necessidade de conhecimento técnico aprofundado. A proposta é mostrar como a IA pode transformar o Excel em uma ferramenta ainda mais poderosa e intuitiva.</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O curso também abordará o uso do </a:t>
            </a:r>
            <a:r>
              <a:rPr lang="pt-BR" sz="1600" b="0" i="0" err="1">
                <a:effectLst/>
                <a:latin typeface="Exo 2.0" panose="00000500000000000000" pitchFamily="50" charset="0"/>
              </a:rPr>
              <a:t>Copilot</a:t>
            </a:r>
            <a:r>
              <a:rPr lang="pt-BR" sz="1600" b="0" i="0">
                <a:effectLst/>
                <a:latin typeface="Exo 2.0" panose="00000500000000000000" pitchFamily="50" charset="0"/>
              </a:rPr>
              <a:t> para automatizar tarefas repetitivas, como preenchimento de dados, organização de tabelas e geração de relatórios, contribuindo para a economia de tempo e a redução de erros operacionais.</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Com exemplos práticos e orientações passo a passo, os participantes serão capacitados a utilizar o Excel de forma mais estratégica, com o apoio da inteligência artificial para tomada de decisões baseadas em dados.</a:t>
            </a:r>
          </a:p>
        </p:txBody>
      </p:sp>
      <p:sp>
        <p:nvSpPr>
          <p:cNvPr id="2" name="Retângulo 1">
            <a:extLst>
              <a:ext uri="{FF2B5EF4-FFF2-40B4-BE49-F238E27FC236}">
                <a16:creationId xmlns:a16="http://schemas.microsoft.com/office/drawing/2014/main" id="{99087C26-2EC8-928A-8312-9B20AFE7967D}"/>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9782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C496F-51B4-CA12-4961-DBFEDCCC531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5CC9FB62-01CA-CD1D-DC2A-180E60657A80}"/>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CF274F3D-A653-D80A-D873-934C3A9CB01E}"/>
              </a:ext>
            </a:extLst>
          </p:cNvPr>
          <p:cNvSpPr txBox="1"/>
          <p:nvPr/>
        </p:nvSpPr>
        <p:spPr>
          <a:xfrm>
            <a:off x="811432" y="423241"/>
            <a:ext cx="1045305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8 – Ética, responsabilidade e segurança com IA </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3DD0AF86-7975-04E5-9C47-3673BF646470}"/>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248AB777-8FDC-3993-A56D-77F4A151B4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4BC2873D-DB81-F3C6-E76F-D601283933C0}"/>
              </a:ext>
            </a:extLst>
          </p:cNvPr>
          <p:cNvSpPr txBox="1"/>
          <p:nvPr/>
        </p:nvSpPr>
        <p:spPr>
          <a:xfrm>
            <a:off x="166084" y="1773110"/>
            <a:ext cx="11859832" cy="3985706"/>
          </a:xfrm>
          <a:prstGeom prst="rect">
            <a:avLst/>
          </a:prstGeom>
          <a:noFill/>
        </p:spPr>
        <p:txBody>
          <a:bodyPr wrap="square" rtlCol="0">
            <a:spAutoFit/>
          </a:bodyPr>
          <a:lstStyle/>
          <a:p>
            <a:pPr algn="just">
              <a:spcBef>
                <a:spcPts val="600"/>
              </a:spcBef>
              <a:spcAft>
                <a:spcPts val="300"/>
              </a:spcAft>
            </a:pPr>
            <a:r>
              <a:rPr lang="pt-BR" sz="1600" b="0" i="0">
                <a:effectLst/>
                <a:latin typeface="Exo 2.0" panose="00000500000000000000" pitchFamily="50" charset="0"/>
              </a:rPr>
              <a:t>Toda nova tecnologia traz consigo não apenas oportunidades, mas também responsabilidades. Este curso tem como objetivo promover uma reflexão crítica sobre o uso da inteligência artificial, destacando os cuidados necessários para garantir uma aplicação ética, segura e alinhada aos valores organizacionais.</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Serão abordados temas fundamentais como segurança da informação, privacidade de dados, viés algorítmico e transparência nos processos automatizados. A proposta é conscientizar sobre os riscos associados ao uso indiscriminado da IA e reforçar a importância de adotar práticas responsáveis em todas as etapas de sua utilização.</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O curso também discutirá o papel das pessoas e das organizações na construção de uma cultura de inovação ética, em que a tecnologia seja utilizada para ampliar o impacto positivo, respeitando os direitos individuais e promovendo a equidade.</a:t>
            </a:r>
          </a:p>
          <a:p>
            <a:pPr algn="just">
              <a:spcBef>
                <a:spcPts val="600"/>
              </a:spcBef>
              <a:spcAft>
                <a:spcPts val="300"/>
              </a:spcAft>
            </a:pPr>
            <a:endParaRPr lang="pt-BR" sz="1600" b="0" i="0">
              <a:effectLst/>
              <a:latin typeface="Exo 2.0" panose="00000500000000000000" pitchFamily="50" charset="0"/>
            </a:endParaRPr>
          </a:p>
          <a:p>
            <a:pPr algn="just">
              <a:spcBef>
                <a:spcPts val="600"/>
              </a:spcBef>
              <a:spcAft>
                <a:spcPts val="300"/>
              </a:spcAft>
            </a:pPr>
            <a:r>
              <a:rPr lang="pt-BR" sz="1600" b="0" i="0">
                <a:effectLst/>
                <a:latin typeface="Exo 2.0" panose="00000500000000000000" pitchFamily="50" charset="0"/>
              </a:rPr>
              <a:t>Mais do que um requisito técnico, a ética será apresentada como um pilar essencial para o uso sustentável e confiável da inteligência artificial no ambiente corporativo.</a:t>
            </a:r>
          </a:p>
        </p:txBody>
      </p:sp>
      <p:sp>
        <p:nvSpPr>
          <p:cNvPr id="2" name="Retângulo 1">
            <a:extLst>
              <a:ext uri="{FF2B5EF4-FFF2-40B4-BE49-F238E27FC236}">
                <a16:creationId xmlns:a16="http://schemas.microsoft.com/office/drawing/2014/main" id="{C53DD49C-1E24-1846-AF81-BE1F5731925A}"/>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71415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E8295-08FA-762B-07AB-1DB7EFF7B517}"/>
            </a:ext>
          </a:extLst>
        </p:cNvPr>
        <p:cNvGrpSpPr/>
        <p:nvPr/>
      </p:nvGrpSpPr>
      <p:grpSpPr>
        <a:xfrm>
          <a:off x="0" y="0"/>
          <a:ext cx="0" cy="0"/>
          <a:chOff x="0" y="0"/>
          <a:chExt cx="0" cy="0"/>
        </a:xfrm>
      </p:grpSpPr>
      <p:sp>
        <p:nvSpPr>
          <p:cNvPr id="5" name="Paralelogramo 4">
            <a:extLst>
              <a:ext uri="{FF2B5EF4-FFF2-40B4-BE49-F238E27FC236}">
                <a16:creationId xmlns:a16="http://schemas.microsoft.com/office/drawing/2014/main" id="{C4DB6C3F-2B08-AF2E-A581-893FD0722801}"/>
              </a:ext>
            </a:extLst>
          </p:cNvPr>
          <p:cNvSpPr/>
          <p:nvPr/>
        </p:nvSpPr>
        <p:spPr>
          <a:xfrm>
            <a:off x="-914399" y="2029521"/>
            <a:ext cx="9675025" cy="2747089"/>
          </a:xfrm>
          <a:prstGeom prst="parallelogram">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cxnSp>
        <p:nvCxnSpPr>
          <p:cNvPr id="9" name="Conector reto 8">
            <a:extLst>
              <a:ext uri="{FF2B5EF4-FFF2-40B4-BE49-F238E27FC236}">
                <a16:creationId xmlns:a16="http://schemas.microsoft.com/office/drawing/2014/main" id="{24AEDD77-3A7F-672D-8145-43B85B231050}"/>
              </a:ext>
            </a:extLst>
          </p:cNvPr>
          <p:cNvCxnSpPr>
            <a:cxnSpLocks/>
          </p:cNvCxnSpPr>
          <p:nvPr/>
        </p:nvCxnSpPr>
        <p:spPr>
          <a:xfrm flipH="1">
            <a:off x="469663" y="2599557"/>
            <a:ext cx="395868" cy="168796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Picture 2" descr="Logo Sicredi – Logos PNG">
            <a:extLst>
              <a:ext uri="{FF2B5EF4-FFF2-40B4-BE49-F238E27FC236}">
                <a16:creationId xmlns:a16="http://schemas.microsoft.com/office/drawing/2014/main" id="{BE261E67-3477-5299-77C3-284376DBF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009" y="2001333"/>
            <a:ext cx="3053811" cy="3053811"/>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F81E70E4-D4AF-04D3-6525-E659D1BFD80E}"/>
              </a:ext>
            </a:extLst>
          </p:cNvPr>
          <p:cNvSpPr txBox="1"/>
          <p:nvPr/>
        </p:nvSpPr>
        <p:spPr>
          <a:xfrm>
            <a:off x="860255" y="2930116"/>
            <a:ext cx="7746489" cy="800219"/>
          </a:xfrm>
          <a:prstGeom prst="rect">
            <a:avLst/>
          </a:prstGeom>
          <a:noFill/>
        </p:spPr>
        <p:txBody>
          <a:bodyPr wrap="square" anchor="b">
            <a:spAutoFit/>
          </a:bodyPr>
          <a:lstStyle/>
          <a:p>
            <a:r>
              <a:rPr lang="pt-BR" sz="4600" b="1" i="1">
                <a:solidFill>
                  <a:schemeClr val="bg1"/>
                </a:solidFill>
                <a:effectLst>
                  <a:outerShdw blurRad="38100" dist="38100" dir="2700000" algn="tl">
                    <a:srgbClr val="000000">
                      <a:alpha val="43137"/>
                    </a:srgbClr>
                  </a:outerShdw>
                </a:effectLst>
                <a:latin typeface="Exo 2.0 Black" panose="00000A00000000000000" pitchFamily="50" charset="0"/>
              </a:rPr>
              <a:t>Módulo 3</a:t>
            </a:r>
          </a:p>
        </p:txBody>
      </p:sp>
      <p:sp>
        <p:nvSpPr>
          <p:cNvPr id="17" name="CaixaDeTexto 16">
            <a:extLst>
              <a:ext uri="{FF2B5EF4-FFF2-40B4-BE49-F238E27FC236}">
                <a16:creationId xmlns:a16="http://schemas.microsoft.com/office/drawing/2014/main" id="{23B5EF66-CDB0-C54F-517C-FA2795B7E48B}"/>
              </a:ext>
            </a:extLst>
          </p:cNvPr>
          <p:cNvSpPr txBox="1"/>
          <p:nvPr/>
        </p:nvSpPr>
        <p:spPr>
          <a:xfrm>
            <a:off x="939834" y="3871524"/>
            <a:ext cx="6096000" cy="430887"/>
          </a:xfrm>
          <a:prstGeom prst="rect">
            <a:avLst/>
          </a:prstGeom>
          <a:noFill/>
        </p:spPr>
        <p:txBody>
          <a:bodyPr wrap="square" lIns="91440" tIns="45720" rIns="91440" bIns="45720" anchor="t">
            <a:spAutoFit/>
          </a:bodyPr>
          <a:lstStyle/>
          <a:p>
            <a:r>
              <a:rPr lang="pt-BR" sz="2200" b="1" i="1">
                <a:solidFill>
                  <a:srgbClr val="FFC000"/>
                </a:solidFill>
                <a:effectLst>
                  <a:outerShdw blurRad="38100" dist="38100" dir="2700000" algn="tl">
                    <a:srgbClr val="000000">
                      <a:alpha val="43137"/>
                    </a:srgbClr>
                  </a:outerShdw>
                </a:effectLst>
                <a:latin typeface="Exo 2.0"/>
              </a:rPr>
              <a:t>Programa de Ideias</a:t>
            </a:r>
          </a:p>
        </p:txBody>
      </p:sp>
      <p:sp>
        <p:nvSpPr>
          <p:cNvPr id="3" name="Retângulo 2">
            <a:extLst>
              <a:ext uri="{FF2B5EF4-FFF2-40B4-BE49-F238E27FC236}">
                <a16:creationId xmlns:a16="http://schemas.microsoft.com/office/drawing/2014/main" id="{688F7DDE-5DBE-7E45-75D3-6245248FCD16}"/>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26545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E81FE-0FF5-2A20-8B9F-D0FE6EB4D489}"/>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6C4B5422-07C3-4838-1BA6-5425ADEA0823}"/>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04C85DF5-6A78-B0A5-7DF2-35DD9730EEB5}"/>
              </a:ext>
            </a:extLst>
          </p:cNvPr>
          <p:cNvSpPr txBox="1"/>
          <p:nvPr/>
        </p:nvSpPr>
        <p:spPr>
          <a:xfrm>
            <a:off x="811432" y="423241"/>
            <a:ext cx="771005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1 – O que é o programa de ideias?</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8300A3CB-17AB-50FE-C886-84894E70DBDD}"/>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03060308-E162-CFA5-B4AD-289DC4E401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347B6991-F24E-0E0D-24DF-A7ADFCAEB487}"/>
              </a:ext>
            </a:extLst>
          </p:cNvPr>
          <p:cNvSpPr txBox="1"/>
          <p:nvPr/>
        </p:nvSpPr>
        <p:spPr>
          <a:xfrm>
            <a:off x="180304" y="1444719"/>
            <a:ext cx="11821196" cy="4642489"/>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Este curso tem como objetivo apresentar o propósito e o funcionamento do Programa de Ideias, uma iniciativa voltada a valorizar o olhar crítico e criativo de cada colaborador, fortalecendo a cultura de inovação colaborativa dentro da cooperativa.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Será demonstrado que a inovação não é restrita a um setor ou a uma função específica — ela é construída coletivamente, a partir da escuta ativa, da troca de experiências e da disposição para transformar a realidade por meio de pequenas ou grandes contribuições.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curso explicará quais tipos de ideias podem ser enviadas, desde sugestões para melhorar processos internos até propostas que impactem diretamente a experiência dos cooperados. Também será detalhado o fluxo de avaliação, os critérios utilizados e o que acontece após o cadastro da ideia na plataforma, reforçando a transparência e a valorização do engajamento dos participantes.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 proposta é incentivar a participação ativa no Programa de Ideias, mostrando que cada contribuição tem potencial para gerar impacto real e fortalecer o compromisso com a melhoria contínua.</a:t>
            </a:r>
          </a:p>
        </p:txBody>
      </p:sp>
      <p:sp>
        <p:nvSpPr>
          <p:cNvPr id="2" name="Retângulo 1">
            <a:extLst>
              <a:ext uri="{FF2B5EF4-FFF2-40B4-BE49-F238E27FC236}">
                <a16:creationId xmlns:a16="http://schemas.microsoft.com/office/drawing/2014/main" id="{709696A1-68E1-3222-C0F4-A673AB436911}"/>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85101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5CD83-C57A-D4A6-CC09-032893862D52}"/>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526A35FF-3032-C6A7-34BB-763EBF979B32}"/>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3836D43E-2A26-D5B8-F0A6-52954DDA193D}"/>
              </a:ext>
            </a:extLst>
          </p:cNvPr>
          <p:cNvSpPr txBox="1"/>
          <p:nvPr/>
        </p:nvSpPr>
        <p:spPr>
          <a:xfrm>
            <a:off x="811432" y="423241"/>
            <a:ext cx="1024357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2 – Como cadastrar sua ideia no Nossas Ideias</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5CD29ED3-7732-2292-066F-127143B472AD}"/>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120826EA-029F-D2F3-A758-B1A11C6C30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9CE93832-6F07-77D8-AF5E-5E2A5EF4401D}"/>
              </a:ext>
            </a:extLst>
          </p:cNvPr>
          <p:cNvSpPr txBox="1"/>
          <p:nvPr/>
        </p:nvSpPr>
        <p:spPr>
          <a:xfrm>
            <a:off x="193184" y="1414576"/>
            <a:ext cx="11808316" cy="4359335"/>
          </a:xfrm>
          <a:prstGeom prst="rect">
            <a:avLst/>
          </a:prstGeom>
          <a:noFill/>
        </p:spPr>
        <p:txBody>
          <a:bodyPr wrap="square" rtlCol="0">
            <a:spAutoFit/>
          </a:bodyPr>
          <a:lstStyle/>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Após compreender o propósito do Programa de Ideias, este curso tem como objetivo orientar, de forma prática e acessível, o processo de cadastro de ideias na plataforma Nossas Ideias.</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Será apresentado um passo a passo detalhado sobre como registrar uma proposta, desde a descrição inicial até o preenchimento dos campos obrigatórios. O foco estará em mostrar quais informações são essenciais para que a ideia seja compreendida com clareza, avaliada de forma justa e tenha maior potencial de implementação.</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O curso também trará orientações sobre como estruturar o raciocínio, destacar o problema identificado, propor soluções objetivas e contextualizar os benefícios esperados. A proposta é transformar pensamentos e percepções do dia a dia em sugestões concretas, com impacto real na cooperativa.</a:t>
            </a:r>
          </a:p>
          <a:p>
            <a:pPr algn="just">
              <a:lnSpc>
                <a:spcPct val="115000"/>
              </a:lnSpc>
              <a:spcAft>
                <a:spcPts val="800"/>
              </a:spcAft>
            </a:pPr>
            <a:endParaRPr lang="pt-BR" sz="1600" kern="10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a:effectLst/>
                <a:latin typeface="Exo 2.0" panose="00000500000000000000" pitchFamily="50" charset="0"/>
                <a:ea typeface="Aptos" panose="020B0004020202020204" pitchFamily="34" charset="0"/>
                <a:cs typeface="Times New Roman" panose="02020603050405020304" pitchFamily="18" charset="0"/>
              </a:rPr>
              <a:t>Mais do que um tutorial técnico, este curso funciona como um guia prático para transformar ideias em propostas relevantes, incentivando a participação ativa e o protagonismo dos colaboradores no processo de inovação contínua.</a:t>
            </a:r>
          </a:p>
        </p:txBody>
      </p:sp>
      <p:sp>
        <p:nvSpPr>
          <p:cNvPr id="2" name="Retângulo 1">
            <a:extLst>
              <a:ext uri="{FF2B5EF4-FFF2-40B4-BE49-F238E27FC236}">
                <a16:creationId xmlns:a16="http://schemas.microsoft.com/office/drawing/2014/main" id="{4B958554-4D9C-1402-5D0E-2E3B88FA837F}"/>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4241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EA67C-8D5E-90C5-CD6E-88DBA77342D8}"/>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16B8F599-F84B-319C-4287-1D241075C1AD}"/>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BF406ED9-DDB5-EDBC-502C-3B82F32D9641}"/>
              </a:ext>
            </a:extLst>
          </p:cNvPr>
          <p:cNvSpPr txBox="1"/>
          <p:nvPr/>
        </p:nvSpPr>
        <p:spPr>
          <a:xfrm>
            <a:off x="811432" y="423241"/>
            <a:ext cx="9050876"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Curso 3 – Como tirar uma boa ideia da cabeça?</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F2B70210-B0C6-56BD-E721-26901259634B}"/>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C269B712-16DC-8D43-BB4B-451FCAB10F6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EE1374CC-A5C5-B2FA-3D41-792EE551FB2D}"/>
              </a:ext>
            </a:extLst>
          </p:cNvPr>
          <p:cNvSpPr txBox="1"/>
          <p:nvPr/>
        </p:nvSpPr>
        <p:spPr>
          <a:xfrm>
            <a:off x="172523" y="1814184"/>
            <a:ext cx="11846954" cy="3587842"/>
          </a:xfrm>
          <a:prstGeom prst="rect">
            <a:avLst/>
          </a:prstGeom>
          <a:noFill/>
        </p:spPr>
        <p:txBody>
          <a:bodyPr wrap="square" rtlCol="0">
            <a:spAutoFit/>
          </a:bodyPr>
          <a:lstStyle/>
          <a:p>
            <a:pPr algn="just">
              <a:lnSpc>
                <a:spcPct val="115000"/>
              </a:lnSpc>
              <a:spcAft>
                <a:spcPts val="800"/>
              </a:spcAft>
            </a:pPr>
            <a:r>
              <a:rPr lang="pt-BR" sz="1600" kern="100" dirty="0">
                <a:effectLst/>
                <a:latin typeface="Exo 2.0" panose="00000500000000000000" pitchFamily="50" charset="0"/>
                <a:ea typeface="Aptos" panose="020B0004020202020204" pitchFamily="34" charset="0"/>
                <a:cs typeface="Times New Roman" panose="02020603050405020304" pitchFamily="18" charset="0"/>
              </a:rPr>
              <a:t>Nem sempre é fácil transformar uma ideia em algo concreto — especialmente quando ela ainda está em estágio inicial ou pouco estruturada. Este curso tem como objetivo ajudar a organizar o pensamento criativo e traduzir boas ideias em propostas claras, objetivas e viáveis.</a:t>
            </a:r>
          </a:p>
          <a:p>
            <a:pPr algn="just">
              <a:lnSpc>
                <a:spcPct val="115000"/>
              </a:lnSpc>
              <a:spcAft>
                <a:spcPts val="800"/>
              </a:spcAft>
            </a:pPr>
            <a:endParaRPr lang="pt-BR" sz="1600" kern="100" dirty="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dirty="0">
                <a:effectLst/>
                <a:latin typeface="Exo 2.0" panose="00000500000000000000" pitchFamily="50" charset="0"/>
                <a:ea typeface="Aptos" panose="020B0004020202020204" pitchFamily="34" charset="0"/>
                <a:cs typeface="Times New Roman" panose="02020603050405020304" pitchFamily="18" charset="0"/>
              </a:rPr>
              <a:t>Serão apresentadas orientações práticas sobre como identificar oportunidades de melhoria, reconhecer problemas do cotidiano que podem ser resolvidos com soluções simples e como dar forma a essas percepções de maneira estruturada. O curso também abordará técnicas para organizar o raciocínio, definir o impacto da ideia e comunicar sua relevância de forma eficaz.</a:t>
            </a:r>
          </a:p>
          <a:p>
            <a:pPr algn="just">
              <a:lnSpc>
                <a:spcPct val="115000"/>
              </a:lnSpc>
              <a:spcAft>
                <a:spcPts val="800"/>
              </a:spcAft>
            </a:pPr>
            <a:endParaRPr lang="pt-BR" sz="1600" kern="100" dirty="0">
              <a:effectLst/>
              <a:latin typeface="Exo 2.0" panose="00000500000000000000" pitchFamily="50" charset="0"/>
              <a:ea typeface="Aptos" panose="020B0004020202020204" pitchFamily="34" charset="0"/>
              <a:cs typeface="Times New Roman" panose="02020603050405020304" pitchFamily="18" charset="0"/>
            </a:endParaRPr>
          </a:p>
          <a:p>
            <a:pPr algn="just">
              <a:lnSpc>
                <a:spcPct val="115000"/>
              </a:lnSpc>
              <a:spcAft>
                <a:spcPts val="800"/>
              </a:spcAft>
            </a:pPr>
            <a:r>
              <a:rPr lang="pt-BR" sz="1600" kern="100" dirty="0">
                <a:effectLst/>
                <a:latin typeface="Exo 2.0" panose="00000500000000000000" pitchFamily="50" charset="0"/>
                <a:ea typeface="Aptos" panose="020B0004020202020204" pitchFamily="34" charset="0"/>
                <a:cs typeface="Times New Roman" panose="02020603050405020304" pitchFamily="18" charset="0"/>
              </a:rPr>
              <a:t>Com o apoio de ferramentas simples e exemplos práticos, será possível perceber que toda boa ideia pode sair da cabeça — e ganhar vida. A proposta é mostrar que inovar começa com o primeiro passo: colocar no papel aquilo que pode fazer a diferença.</a:t>
            </a:r>
          </a:p>
        </p:txBody>
      </p:sp>
      <p:sp>
        <p:nvSpPr>
          <p:cNvPr id="2" name="Retângulo 1">
            <a:extLst>
              <a:ext uri="{FF2B5EF4-FFF2-40B4-BE49-F238E27FC236}">
                <a16:creationId xmlns:a16="http://schemas.microsoft.com/office/drawing/2014/main" id="{D38B0756-242A-35BD-9EE8-068BF25552CB}"/>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0545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289B4-4371-AC2C-F7EB-CB6CD17A2203}"/>
            </a:ext>
          </a:extLst>
        </p:cNvPr>
        <p:cNvGrpSpPr/>
        <p:nvPr/>
      </p:nvGrpSpPr>
      <p:grpSpPr>
        <a:xfrm>
          <a:off x="0" y="0"/>
          <a:ext cx="0" cy="0"/>
          <a:chOff x="0" y="0"/>
          <a:chExt cx="0" cy="0"/>
        </a:xfrm>
      </p:grpSpPr>
      <p:sp>
        <p:nvSpPr>
          <p:cNvPr id="5" name="Paralelogramo 4">
            <a:extLst>
              <a:ext uri="{FF2B5EF4-FFF2-40B4-BE49-F238E27FC236}">
                <a16:creationId xmlns:a16="http://schemas.microsoft.com/office/drawing/2014/main" id="{F6F66D7E-B14D-15A9-76F8-A57A31267E16}"/>
              </a:ext>
            </a:extLst>
          </p:cNvPr>
          <p:cNvSpPr/>
          <p:nvPr/>
        </p:nvSpPr>
        <p:spPr>
          <a:xfrm>
            <a:off x="-914399" y="2029521"/>
            <a:ext cx="9675025" cy="2747089"/>
          </a:xfrm>
          <a:prstGeom prst="parallelogram">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cxnSp>
        <p:nvCxnSpPr>
          <p:cNvPr id="9" name="Conector reto 8">
            <a:extLst>
              <a:ext uri="{FF2B5EF4-FFF2-40B4-BE49-F238E27FC236}">
                <a16:creationId xmlns:a16="http://schemas.microsoft.com/office/drawing/2014/main" id="{70632628-FBBA-E9FA-F104-309DF77AE1BC}"/>
              </a:ext>
            </a:extLst>
          </p:cNvPr>
          <p:cNvCxnSpPr>
            <a:cxnSpLocks/>
          </p:cNvCxnSpPr>
          <p:nvPr/>
        </p:nvCxnSpPr>
        <p:spPr>
          <a:xfrm flipH="1">
            <a:off x="469663" y="2599557"/>
            <a:ext cx="395868" cy="168796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Picture 2" descr="Logo Sicredi – Logos PNG">
            <a:extLst>
              <a:ext uri="{FF2B5EF4-FFF2-40B4-BE49-F238E27FC236}">
                <a16:creationId xmlns:a16="http://schemas.microsoft.com/office/drawing/2014/main" id="{2585EC20-C144-884C-A62A-4689B3A07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009" y="2001333"/>
            <a:ext cx="3053811" cy="3053811"/>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D1F41720-5E88-5A61-79DB-BD5800DF1E7A}"/>
              </a:ext>
            </a:extLst>
          </p:cNvPr>
          <p:cNvSpPr txBox="1"/>
          <p:nvPr/>
        </p:nvSpPr>
        <p:spPr>
          <a:xfrm>
            <a:off x="860255" y="2930116"/>
            <a:ext cx="7746489" cy="800219"/>
          </a:xfrm>
          <a:prstGeom prst="rect">
            <a:avLst/>
          </a:prstGeom>
          <a:noFill/>
        </p:spPr>
        <p:txBody>
          <a:bodyPr wrap="square" lIns="91440" tIns="45720" rIns="91440" bIns="45720" anchor="b">
            <a:spAutoFit/>
          </a:bodyPr>
          <a:lstStyle/>
          <a:p>
            <a:r>
              <a:rPr lang="pt-BR" sz="4600" b="1" i="1">
                <a:solidFill>
                  <a:schemeClr val="bg1"/>
                </a:solidFill>
                <a:effectLst>
                  <a:outerShdw blurRad="38100" dist="38100" dir="2700000" algn="tl">
                    <a:srgbClr val="000000">
                      <a:alpha val="43137"/>
                    </a:srgbClr>
                  </a:outerShdw>
                </a:effectLst>
                <a:latin typeface="Exo 2.0 Black"/>
                <a:ea typeface="ＭＳ Ｐゴシック"/>
              </a:rPr>
              <a:t>Gestão da Mudança</a:t>
            </a:r>
            <a:endParaRPr lang="pt-BR">
              <a:solidFill>
                <a:schemeClr val="bg1"/>
              </a:solidFill>
              <a:latin typeface="Exo 2.0" panose="00000500000000000000" pitchFamily="50" charset="0"/>
            </a:endParaRPr>
          </a:p>
        </p:txBody>
      </p:sp>
      <p:sp>
        <p:nvSpPr>
          <p:cNvPr id="17" name="CaixaDeTexto 16">
            <a:extLst>
              <a:ext uri="{FF2B5EF4-FFF2-40B4-BE49-F238E27FC236}">
                <a16:creationId xmlns:a16="http://schemas.microsoft.com/office/drawing/2014/main" id="{1D1BFFC1-2C6C-1718-E05E-289E47DAE79A}"/>
              </a:ext>
            </a:extLst>
          </p:cNvPr>
          <p:cNvSpPr txBox="1"/>
          <p:nvPr/>
        </p:nvSpPr>
        <p:spPr>
          <a:xfrm>
            <a:off x="939834" y="3871524"/>
            <a:ext cx="6096000" cy="430887"/>
          </a:xfrm>
          <a:prstGeom prst="rect">
            <a:avLst/>
          </a:prstGeom>
          <a:noFill/>
        </p:spPr>
        <p:txBody>
          <a:bodyPr wrap="square" lIns="91440" tIns="45720" rIns="91440" bIns="45720" anchor="t">
            <a:spAutoFit/>
          </a:bodyPr>
          <a:lstStyle/>
          <a:p>
            <a:r>
              <a:rPr lang="pt-BR" sz="2200" b="1" i="1">
                <a:solidFill>
                  <a:srgbClr val="FFC000"/>
                </a:solidFill>
                <a:effectLst>
                  <a:outerShdw blurRad="38100" dist="38100" dir="2700000" algn="tl">
                    <a:srgbClr val="000000">
                      <a:alpha val="43137"/>
                    </a:srgbClr>
                  </a:outerShdw>
                </a:effectLst>
                <a:latin typeface="Exo 2.0"/>
                <a:ea typeface="ＭＳ Ｐゴシック"/>
              </a:rPr>
              <a:t>Plano de atuação</a:t>
            </a:r>
            <a:endParaRPr lang="pt-BR">
              <a:latin typeface="Exo 2.0" panose="00000500000000000000" pitchFamily="50" charset="0"/>
            </a:endParaRPr>
          </a:p>
        </p:txBody>
      </p:sp>
      <p:sp>
        <p:nvSpPr>
          <p:cNvPr id="4" name="Retângulo 3">
            <a:extLst>
              <a:ext uri="{FF2B5EF4-FFF2-40B4-BE49-F238E27FC236}">
                <a16:creationId xmlns:a16="http://schemas.microsoft.com/office/drawing/2014/main" id="{A45AE868-6071-350E-FB79-6F8E9B9C4F0B}"/>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1101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AAA0D-7FDE-6947-F24C-687AC999C1C4}"/>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95CF3834-828A-C6D1-D694-A2D4334D4A12}"/>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4229D8B9-4830-C0D6-4C88-FCAEE4A4FD64}"/>
              </a:ext>
            </a:extLst>
          </p:cNvPr>
          <p:cNvSpPr txBox="1"/>
          <p:nvPr/>
        </p:nvSpPr>
        <p:spPr>
          <a:xfrm>
            <a:off x="811432" y="423241"/>
            <a:ext cx="180369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Objetivo</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3E111775-0DBA-CB61-1A6A-915CCD82F6C2}"/>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702081D6-F4F5-AB01-982D-B22BA96EAE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BE06849F-CF97-BFD6-8030-48220B100460}"/>
              </a:ext>
            </a:extLst>
          </p:cNvPr>
          <p:cNvSpPr txBox="1"/>
          <p:nvPr/>
        </p:nvSpPr>
        <p:spPr>
          <a:xfrm>
            <a:off x="811432" y="1170191"/>
            <a:ext cx="10090344" cy="1687706"/>
          </a:xfrm>
          <a:prstGeom prst="rect">
            <a:avLst/>
          </a:prstGeom>
          <a:noFill/>
        </p:spPr>
        <p:txBody>
          <a:bodyPr wrap="square" lIns="91440" tIns="45720" rIns="91440" bIns="45720" rtlCol="0" anchor="t">
            <a:spAutoFit/>
          </a:bodyPr>
          <a:lstStyle/>
          <a:p>
            <a:pPr marL="0" marR="0" lvl="0" indent="0" algn="just" defTabSz="914400">
              <a:lnSpc>
                <a:spcPts val="1800"/>
              </a:lnSpc>
              <a:spcBef>
                <a:spcPts val="600"/>
              </a:spcBef>
              <a:spcAft>
                <a:spcPts val="600"/>
              </a:spcAft>
              <a:buNone/>
              <a:tabLst/>
              <a:defRPr/>
            </a:pPr>
            <a:r>
              <a:rPr lang="pt-BR" sz="1600">
                <a:solidFill>
                  <a:prstClr val="black"/>
                </a:solidFill>
                <a:latin typeface="Exo 2.0" panose="00000500000000000000" pitchFamily="50" charset="0"/>
                <a:ea typeface="Source Sans Pro"/>
                <a:cs typeface="Times New Roman"/>
              </a:rPr>
              <a:t>Estruturar um plano de gestão da mudança visando o engajamento interno no consumo e compreensão da trilha de aprendizagem, possibilitando a sua aplicação posterior.</a:t>
            </a:r>
          </a:p>
          <a:p>
            <a:pPr marL="0" marR="0" lvl="0" indent="0" algn="just" defTabSz="914400">
              <a:lnSpc>
                <a:spcPts val="1800"/>
              </a:lnSpc>
              <a:spcBef>
                <a:spcPts val="600"/>
              </a:spcBef>
              <a:spcAft>
                <a:spcPts val="600"/>
              </a:spcAft>
              <a:buNone/>
              <a:tabLst/>
              <a:defRPr/>
            </a:pPr>
            <a:endParaRPr lang="pt-BR" sz="1600">
              <a:solidFill>
                <a:prstClr val="black"/>
              </a:solidFill>
              <a:latin typeface="Exo 2.0" panose="00000500000000000000" pitchFamily="50" charset="0"/>
              <a:ea typeface="Source Sans Pro"/>
              <a:cs typeface="Times New Roman"/>
            </a:endParaRPr>
          </a:p>
          <a:p>
            <a:pPr marL="0" marR="0" lvl="0" indent="0" algn="just" defTabSz="914400">
              <a:lnSpc>
                <a:spcPts val="1800"/>
              </a:lnSpc>
              <a:spcBef>
                <a:spcPts val="600"/>
              </a:spcBef>
              <a:spcAft>
                <a:spcPts val="600"/>
              </a:spcAft>
              <a:buNone/>
              <a:tabLst/>
              <a:defRPr/>
            </a:pPr>
            <a:r>
              <a:rPr lang="pt-BR" sz="1600">
                <a:solidFill>
                  <a:prstClr val="black"/>
                </a:solidFill>
                <a:latin typeface="Exo 2.0" panose="00000500000000000000" pitchFamily="50" charset="0"/>
                <a:ea typeface="Source Sans Pro"/>
                <a:cs typeface="Times New Roman"/>
              </a:rPr>
              <a:t>A plano é baseado no framework de Gestão da Mudança do Sicredi, que compreende as etapas abaixo.</a:t>
            </a:r>
          </a:p>
          <a:p>
            <a:pPr marL="0" marR="0" lvl="0" indent="0" algn="just" defTabSz="914400">
              <a:lnSpc>
                <a:spcPts val="1800"/>
              </a:lnSpc>
              <a:spcBef>
                <a:spcPts val="600"/>
              </a:spcBef>
              <a:spcAft>
                <a:spcPts val="600"/>
              </a:spcAft>
              <a:buNone/>
              <a:tabLst/>
              <a:defRPr/>
            </a:pPr>
            <a:endParaRPr lang="pt-BR">
              <a:latin typeface="Exo 2.0" panose="00000500000000000000" pitchFamily="50" charset="0"/>
            </a:endParaRPr>
          </a:p>
        </p:txBody>
      </p:sp>
      <p:pic>
        <p:nvPicPr>
          <p:cNvPr id="5" name="Imagem 4">
            <a:extLst>
              <a:ext uri="{FF2B5EF4-FFF2-40B4-BE49-F238E27FC236}">
                <a16:creationId xmlns:a16="http://schemas.microsoft.com/office/drawing/2014/main" id="{44E39DA1-8C5F-936D-5F52-632D1837E357}"/>
              </a:ext>
            </a:extLst>
          </p:cNvPr>
          <p:cNvPicPr>
            <a:picLocks noChangeAspect="1"/>
          </p:cNvPicPr>
          <p:nvPr/>
        </p:nvPicPr>
        <p:blipFill>
          <a:blip r:embed="rId4"/>
          <a:stretch>
            <a:fillRect/>
          </a:stretch>
        </p:blipFill>
        <p:spPr>
          <a:xfrm>
            <a:off x="2070219" y="2729184"/>
            <a:ext cx="7572770" cy="3614616"/>
          </a:xfrm>
          <a:prstGeom prst="rect">
            <a:avLst/>
          </a:prstGeom>
        </p:spPr>
      </p:pic>
      <p:sp>
        <p:nvSpPr>
          <p:cNvPr id="2" name="Retângulo 1">
            <a:extLst>
              <a:ext uri="{FF2B5EF4-FFF2-40B4-BE49-F238E27FC236}">
                <a16:creationId xmlns:a16="http://schemas.microsoft.com/office/drawing/2014/main" id="{4EF96758-16A9-4FF4-0D5E-F888DF2948A5}"/>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4573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a:extLst>
              <a:ext uri="{FF2B5EF4-FFF2-40B4-BE49-F238E27FC236}">
                <a16:creationId xmlns:a16="http://schemas.microsoft.com/office/drawing/2014/main" id="{D50F73E2-656F-91BD-52D8-7D6CED58088A}"/>
              </a:ext>
            </a:extLst>
          </p:cNvPr>
          <p:cNvSpPr txBox="1"/>
          <p:nvPr/>
        </p:nvSpPr>
        <p:spPr>
          <a:xfrm>
            <a:off x="811432" y="423241"/>
            <a:ext cx="5855257"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Plano de Gestão da Mudança </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9" name="Conector reto 8">
            <a:extLst>
              <a:ext uri="{FF2B5EF4-FFF2-40B4-BE49-F238E27FC236}">
                <a16:creationId xmlns:a16="http://schemas.microsoft.com/office/drawing/2014/main" id="{6D2C052D-F7F1-5A7D-EE19-E36FA7169FF2}"/>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10" name="Picture 44" descr="Logo Sicredi – Logos PNG">
            <a:extLst>
              <a:ext uri="{FF2B5EF4-FFF2-40B4-BE49-F238E27FC236}">
                <a16:creationId xmlns:a16="http://schemas.microsoft.com/office/drawing/2014/main" id="{C9A77284-AC65-B374-5DB1-E618732C1C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ela 20">
            <a:extLst>
              <a:ext uri="{FF2B5EF4-FFF2-40B4-BE49-F238E27FC236}">
                <a16:creationId xmlns:a16="http://schemas.microsoft.com/office/drawing/2014/main" id="{8F7F6ECD-551D-7813-3806-93FFB40319B9}"/>
              </a:ext>
            </a:extLst>
          </p:cNvPr>
          <p:cNvGraphicFramePr>
            <a:graphicFrameLocks noGrp="1"/>
          </p:cNvGraphicFramePr>
          <p:nvPr>
            <p:extLst>
              <p:ext uri="{D42A27DB-BD31-4B8C-83A1-F6EECF244321}">
                <p14:modId xmlns:p14="http://schemas.microsoft.com/office/powerpoint/2010/main" val="1749888170"/>
              </p:ext>
            </p:extLst>
          </p:nvPr>
        </p:nvGraphicFramePr>
        <p:xfrm>
          <a:off x="361266" y="1285723"/>
          <a:ext cx="11322734" cy="2225040"/>
        </p:xfrm>
        <a:graphic>
          <a:graphicData uri="http://schemas.openxmlformats.org/drawingml/2006/table">
            <a:tbl>
              <a:tblPr firstRow="1" bandRow="1">
                <a:tableStyleId>{F5AB1C69-6EDB-4FF4-983F-18BD219EF322}</a:tableStyleId>
              </a:tblPr>
              <a:tblGrid>
                <a:gridCol w="9842277">
                  <a:extLst>
                    <a:ext uri="{9D8B030D-6E8A-4147-A177-3AD203B41FA5}">
                      <a16:colId xmlns:a16="http://schemas.microsoft.com/office/drawing/2014/main" val="698411117"/>
                    </a:ext>
                  </a:extLst>
                </a:gridCol>
                <a:gridCol w="1480457">
                  <a:extLst>
                    <a:ext uri="{9D8B030D-6E8A-4147-A177-3AD203B41FA5}">
                      <a16:colId xmlns:a16="http://schemas.microsoft.com/office/drawing/2014/main" val="1252886776"/>
                    </a:ext>
                  </a:extLst>
                </a:gridCol>
              </a:tblGrid>
              <a:tr h="370840">
                <a:tc>
                  <a:txBody>
                    <a:bodyPr/>
                    <a:lstStyle/>
                    <a:p>
                      <a:pPr algn="ctr"/>
                      <a:r>
                        <a:rPr lang="pt-BR" sz="1400">
                          <a:latin typeface="Exo 2.0" panose="00000500000000000000" pitchFamily="50" charset="0"/>
                        </a:rPr>
                        <a:t>Ação</a:t>
                      </a:r>
                    </a:p>
                  </a:txBody>
                  <a:tcPr/>
                </a:tc>
                <a:tc>
                  <a:txBody>
                    <a:bodyPr/>
                    <a:lstStyle/>
                    <a:p>
                      <a:pPr algn="ctr"/>
                      <a:r>
                        <a:rPr lang="pt-BR" sz="1400">
                          <a:latin typeface="Exo 2.0" panose="00000500000000000000" pitchFamily="50" charset="0"/>
                        </a:rPr>
                        <a:t>Responsável</a:t>
                      </a:r>
                    </a:p>
                  </a:txBody>
                  <a:tcPr/>
                </a:tc>
                <a:extLst>
                  <a:ext uri="{0D108BD9-81ED-4DB2-BD59-A6C34878D82A}">
                    <a16:rowId xmlns:a16="http://schemas.microsoft.com/office/drawing/2014/main" val="1705301230"/>
                  </a:ext>
                </a:extLst>
              </a:tr>
              <a:tr h="370840">
                <a:tc>
                  <a:txBody>
                    <a:bodyPr/>
                    <a:lstStyle/>
                    <a:p>
                      <a:r>
                        <a:rPr lang="pt-BR" sz="1400">
                          <a:latin typeface="Exo 2.0" panose="00000500000000000000" pitchFamily="50" charset="0"/>
                        </a:rPr>
                        <a:t>Divulgar a trilha no canal “Geral” do Teams da Coop</a:t>
                      </a:r>
                    </a:p>
                  </a:txBody>
                  <a:tcPr/>
                </a:tc>
                <a:tc>
                  <a:txBody>
                    <a:bodyPr/>
                    <a:lstStyle/>
                    <a:p>
                      <a:r>
                        <a:rPr lang="pt-BR" sz="1400">
                          <a:latin typeface="Exo 2.0" panose="00000500000000000000" pitchFamily="50" charset="0"/>
                        </a:rPr>
                        <a:t>Henrique Lima</a:t>
                      </a:r>
                    </a:p>
                  </a:txBody>
                  <a:tcPr/>
                </a:tc>
                <a:extLst>
                  <a:ext uri="{0D108BD9-81ED-4DB2-BD59-A6C34878D82A}">
                    <a16:rowId xmlns:a16="http://schemas.microsoft.com/office/drawing/2014/main" val="3457247566"/>
                  </a:ext>
                </a:extLst>
              </a:tr>
              <a:tr h="370840">
                <a:tc>
                  <a:txBody>
                    <a:bodyPr/>
                    <a:lstStyle/>
                    <a:p>
                      <a:pPr marL="0" marR="0" lvl="0" indent="0" algn="l" defTabSz="949902" rtl="0" eaLnBrk="1" fontAlgn="auto" latinLnBrk="0" hangingPunct="1">
                        <a:lnSpc>
                          <a:spcPct val="100000"/>
                        </a:lnSpc>
                        <a:spcBef>
                          <a:spcPts val="0"/>
                        </a:spcBef>
                        <a:spcAft>
                          <a:spcPts val="0"/>
                        </a:spcAft>
                        <a:buClrTx/>
                        <a:buSzTx/>
                        <a:buFontTx/>
                        <a:buNone/>
                        <a:tabLst/>
                        <a:defRPr/>
                      </a:pPr>
                      <a:r>
                        <a:rPr lang="pt-BR" sz="1400">
                          <a:latin typeface="Exo 2.0" panose="00000500000000000000" pitchFamily="50" charset="0"/>
                        </a:rPr>
                        <a:t>Disseminar junto ao quadro gerencial a possibilidade de formação</a:t>
                      </a:r>
                    </a:p>
                  </a:txBody>
                  <a:tcPr/>
                </a:tc>
                <a:tc>
                  <a:txBody>
                    <a:bodyPr/>
                    <a:lstStyle/>
                    <a:p>
                      <a:r>
                        <a:rPr lang="pt-BR" sz="1400">
                          <a:latin typeface="Exo 2.0" panose="00000500000000000000" pitchFamily="50" charset="0"/>
                        </a:rPr>
                        <a:t>Renato</a:t>
                      </a:r>
                    </a:p>
                  </a:txBody>
                  <a:tcPr/>
                </a:tc>
                <a:extLst>
                  <a:ext uri="{0D108BD9-81ED-4DB2-BD59-A6C34878D82A}">
                    <a16:rowId xmlns:a16="http://schemas.microsoft.com/office/drawing/2014/main" val="3134348549"/>
                  </a:ext>
                </a:extLst>
              </a:tr>
              <a:tr h="370840">
                <a:tc>
                  <a:txBody>
                    <a:bodyPr/>
                    <a:lstStyle/>
                    <a:p>
                      <a:r>
                        <a:rPr lang="pt-BR" sz="1400">
                          <a:latin typeface="Exo 2.0" panose="00000500000000000000" pitchFamily="50" charset="0"/>
                        </a:rPr>
                        <a:t>Incluir na “Pauta do Gestor” conectando estímulos para realização por parte das equipes</a:t>
                      </a:r>
                    </a:p>
                  </a:txBody>
                  <a:tcPr/>
                </a:tc>
                <a:tc>
                  <a:txBody>
                    <a:bodyPr/>
                    <a:lstStyle/>
                    <a:p>
                      <a:r>
                        <a:rPr lang="pt-BR" sz="1400">
                          <a:latin typeface="Exo 2.0" panose="00000500000000000000" pitchFamily="50" charset="0"/>
                        </a:rPr>
                        <a:t>Édina </a:t>
                      </a:r>
                    </a:p>
                  </a:txBody>
                  <a:tcPr/>
                </a:tc>
                <a:extLst>
                  <a:ext uri="{0D108BD9-81ED-4DB2-BD59-A6C34878D82A}">
                    <a16:rowId xmlns:a16="http://schemas.microsoft.com/office/drawing/2014/main" val="797200166"/>
                  </a:ext>
                </a:extLst>
              </a:tr>
              <a:tr h="370840">
                <a:tc>
                  <a:txBody>
                    <a:bodyPr/>
                    <a:lstStyle/>
                    <a:p>
                      <a:r>
                        <a:rPr lang="pt-BR" sz="1400" dirty="0">
                          <a:latin typeface="Exo 2.0" panose="00000500000000000000" pitchFamily="50" charset="0"/>
                        </a:rPr>
                        <a:t>Conectar com o Inspirar articulando para ter realização antes da execução do módulo “Gente que Evolui”</a:t>
                      </a:r>
                    </a:p>
                  </a:txBody>
                  <a:tcPr/>
                </a:tc>
                <a:tc>
                  <a:txBody>
                    <a:bodyPr/>
                    <a:lstStyle/>
                    <a:p>
                      <a:r>
                        <a:rPr lang="pt-BR" sz="1400" dirty="0">
                          <a:latin typeface="Exo 2.0" panose="00000500000000000000" pitchFamily="50" charset="0"/>
                        </a:rPr>
                        <a:t>Gabriela</a:t>
                      </a:r>
                    </a:p>
                  </a:txBody>
                  <a:tcPr/>
                </a:tc>
                <a:extLst>
                  <a:ext uri="{0D108BD9-81ED-4DB2-BD59-A6C34878D82A}">
                    <a16:rowId xmlns:a16="http://schemas.microsoft.com/office/drawing/2014/main" val="1485859457"/>
                  </a:ext>
                </a:extLst>
              </a:tr>
              <a:tr h="370840">
                <a:tc>
                  <a:txBody>
                    <a:bodyPr/>
                    <a:lstStyle/>
                    <a:p>
                      <a:r>
                        <a:rPr lang="pt-BR" sz="1400">
                          <a:latin typeface="Exo 2.0" panose="00000500000000000000" pitchFamily="50" charset="0"/>
                        </a:rPr>
                        <a:t>Acompanhar a evolução da realização da jornada</a:t>
                      </a:r>
                    </a:p>
                  </a:txBody>
                  <a:tcPr/>
                </a:tc>
                <a:tc>
                  <a:txBody>
                    <a:bodyPr/>
                    <a:lstStyle/>
                    <a:p>
                      <a:pPr marL="0" marR="0" lvl="0" indent="0" algn="l" defTabSz="949902" rtl="0" eaLnBrk="1" fontAlgn="auto" latinLnBrk="0" hangingPunct="1">
                        <a:lnSpc>
                          <a:spcPct val="100000"/>
                        </a:lnSpc>
                        <a:spcBef>
                          <a:spcPts val="0"/>
                        </a:spcBef>
                        <a:spcAft>
                          <a:spcPts val="0"/>
                        </a:spcAft>
                        <a:buClrTx/>
                        <a:buSzTx/>
                        <a:buFontTx/>
                        <a:buNone/>
                        <a:tabLst/>
                        <a:defRPr/>
                      </a:pPr>
                      <a:r>
                        <a:rPr lang="pt-BR" sz="1400" dirty="0">
                          <a:latin typeface="Exo 2.0" panose="00000500000000000000" pitchFamily="50" charset="0"/>
                        </a:rPr>
                        <a:t>Felipe </a:t>
                      </a:r>
                      <a:r>
                        <a:rPr lang="pt-BR" sz="1400" dirty="0" err="1">
                          <a:latin typeface="Exo 2.0" panose="00000500000000000000" pitchFamily="50" charset="0"/>
                        </a:rPr>
                        <a:t>Rossatto</a:t>
                      </a:r>
                      <a:endParaRPr lang="pt-BR" sz="1400" dirty="0">
                        <a:latin typeface="Exo 2.0" panose="00000500000000000000" pitchFamily="50" charset="0"/>
                      </a:endParaRPr>
                    </a:p>
                  </a:txBody>
                  <a:tcPr/>
                </a:tc>
                <a:extLst>
                  <a:ext uri="{0D108BD9-81ED-4DB2-BD59-A6C34878D82A}">
                    <a16:rowId xmlns:a16="http://schemas.microsoft.com/office/drawing/2014/main" val="3909965308"/>
                  </a:ext>
                </a:extLst>
              </a:tr>
            </a:tbl>
          </a:graphicData>
        </a:graphic>
      </p:graphicFrame>
    </p:spTree>
    <p:extLst>
      <p:ext uri="{BB962C8B-B14F-4D97-AF65-F5344CB8AC3E}">
        <p14:creationId xmlns:p14="http://schemas.microsoft.com/office/powerpoint/2010/main" val="180534357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AD7A8-5819-AAD8-2370-16E0FC92378E}"/>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9A5E3511-C721-F1AE-AAE2-74859BAB3B56}"/>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C3EF641E-5938-8108-360A-403BF839DC5D}"/>
              </a:ext>
            </a:extLst>
          </p:cNvPr>
          <p:cNvSpPr txBox="1"/>
          <p:nvPr/>
        </p:nvSpPr>
        <p:spPr>
          <a:xfrm>
            <a:off x="811432" y="423241"/>
            <a:ext cx="201850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3200" b="1" i="1">
                <a:solidFill>
                  <a:srgbClr val="596359"/>
                </a:solidFill>
                <a:latin typeface="Exo 2.0" panose="00000500000000000000" pitchFamily="50" charset="0"/>
                <a:ea typeface="+mn-ea"/>
                <a:cs typeface="+mn-cs"/>
              </a:rPr>
              <a:t>Objetivos</a:t>
            </a:r>
            <a:endPar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0CE00D55-A7C0-0553-F075-AE9AD65C3146}"/>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193208DB-99C6-8F34-712F-0DED4CA29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F18DD11C-B7D0-974F-BAF6-34D0A454E3C8}"/>
              </a:ext>
            </a:extLst>
          </p:cNvPr>
          <p:cNvSpPr txBox="1"/>
          <p:nvPr/>
        </p:nvSpPr>
        <p:spPr>
          <a:xfrm>
            <a:off x="294635" y="1767006"/>
            <a:ext cx="11539469" cy="3323987"/>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buNone/>
            </a:pPr>
            <a:r>
              <a:rPr lang="pt-BR" sz="1800" dirty="0">
                <a:latin typeface="Exo 2.0" panose="00000500000000000000" pitchFamily="50" charset="0"/>
              </a:rPr>
              <a:t>	A trilha de aprendizagem Conexão Inovadora tem como objetivo principal fortalecer a cultura de inovação na cooperativa, desenvolvendo habilidades criativas, técnicas e comportamentais nos colaboradores.</a:t>
            </a:r>
          </a:p>
          <a:p>
            <a:pPr marL="0" indent="0">
              <a:buNone/>
            </a:pPr>
            <a:r>
              <a:rPr lang="pt-BR" sz="1800" dirty="0">
                <a:latin typeface="Exo 2.0" panose="00000500000000000000" pitchFamily="50" charset="0"/>
              </a:rPr>
              <a:t>	Por meio de cursos práticos, acessíveis e conectados ao contexto real da cooperativa, queremos:</a:t>
            </a:r>
          </a:p>
          <a:p>
            <a:pPr marL="0" indent="0">
              <a:buNone/>
            </a:pPr>
            <a:endParaRPr lang="pt-BR" sz="1800" dirty="0">
              <a:latin typeface="Exo 2.0" panose="00000500000000000000" pitchFamily="50" charset="0"/>
            </a:endParaRPr>
          </a:p>
          <a:p>
            <a:r>
              <a:rPr lang="pt-BR" sz="1800" b="1" dirty="0">
                <a:latin typeface="Exo 2.0" panose="00000500000000000000" pitchFamily="50" charset="0"/>
              </a:rPr>
              <a:t>Estimular</a:t>
            </a:r>
            <a:r>
              <a:rPr lang="pt-BR" sz="1800" dirty="0">
                <a:latin typeface="Exo 2.0" panose="00000500000000000000" pitchFamily="50" charset="0"/>
              </a:rPr>
              <a:t> o pensamento inovador no dia a dia</a:t>
            </a:r>
          </a:p>
          <a:p>
            <a:r>
              <a:rPr lang="pt-BR" sz="1800" b="1" dirty="0">
                <a:latin typeface="Exo 2.0" panose="00000500000000000000" pitchFamily="50" charset="0"/>
              </a:rPr>
              <a:t>Capacitar</a:t>
            </a:r>
            <a:r>
              <a:rPr lang="pt-BR" sz="1800" dirty="0">
                <a:latin typeface="Exo 2.0" panose="00000500000000000000" pitchFamily="50" charset="0"/>
              </a:rPr>
              <a:t> os times para o uso de inteligência artificial e ferramentas como o Microsoft Copilot</a:t>
            </a:r>
          </a:p>
          <a:p>
            <a:r>
              <a:rPr lang="pt-BR" sz="1800" b="1" dirty="0">
                <a:latin typeface="Exo 2.0" panose="00000500000000000000" pitchFamily="50" charset="0"/>
              </a:rPr>
              <a:t>Engajar</a:t>
            </a:r>
            <a:r>
              <a:rPr lang="pt-BR" sz="1800" dirty="0">
                <a:latin typeface="Exo 2.0" panose="00000500000000000000" pitchFamily="50" charset="0"/>
              </a:rPr>
              <a:t> os colaboradores na proposição de ideias e melhorias concretas</a:t>
            </a:r>
          </a:p>
          <a:p>
            <a:r>
              <a:rPr lang="pt-BR" sz="1800" b="1" dirty="0">
                <a:latin typeface="Exo 2.0" panose="00000500000000000000" pitchFamily="50" charset="0"/>
              </a:rPr>
              <a:t>Propor</a:t>
            </a:r>
            <a:r>
              <a:rPr lang="pt-BR" sz="1800" dirty="0">
                <a:latin typeface="Exo 2.0" panose="00000500000000000000" pitchFamily="50" charset="0"/>
              </a:rPr>
              <a:t> mais do que o aprendizado de conceitos, a trilha convida a uma jornada de transformação pessoal e coletiva.</a:t>
            </a:r>
          </a:p>
        </p:txBody>
      </p:sp>
      <p:sp>
        <p:nvSpPr>
          <p:cNvPr id="2" name="Retângulo 1">
            <a:extLst>
              <a:ext uri="{FF2B5EF4-FFF2-40B4-BE49-F238E27FC236}">
                <a16:creationId xmlns:a16="http://schemas.microsoft.com/office/drawing/2014/main" id="{F0D7A150-6E71-B0AA-698A-83DE6B210911}"/>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3619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98D3B-B16D-010A-6864-10557115F8D5}"/>
            </a:ext>
          </a:extLst>
        </p:cNvPr>
        <p:cNvGrpSpPr/>
        <p:nvPr/>
      </p:nvGrpSpPr>
      <p:grpSpPr>
        <a:xfrm>
          <a:off x="0" y="0"/>
          <a:ext cx="0" cy="0"/>
          <a:chOff x="0" y="0"/>
          <a:chExt cx="0" cy="0"/>
        </a:xfrm>
      </p:grpSpPr>
      <p:sp>
        <p:nvSpPr>
          <p:cNvPr id="5" name="Paralelogramo 4">
            <a:extLst>
              <a:ext uri="{FF2B5EF4-FFF2-40B4-BE49-F238E27FC236}">
                <a16:creationId xmlns:a16="http://schemas.microsoft.com/office/drawing/2014/main" id="{57F6BC41-8023-2D7D-E237-DF8AD887EC48}"/>
              </a:ext>
            </a:extLst>
          </p:cNvPr>
          <p:cNvSpPr/>
          <p:nvPr/>
        </p:nvSpPr>
        <p:spPr>
          <a:xfrm>
            <a:off x="-914399" y="2029521"/>
            <a:ext cx="9675025" cy="2747089"/>
          </a:xfrm>
          <a:prstGeom prst="parallelogram">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a:latin typeface="Exo 2.0" panose="00000500000000000000" pitchFamily="50" charset="0"/>
            </a:endParaRPr>
          </a:p>
        </p:txBody>
      </p:sp>
      <p:cxnSp>
        <p:nvCxnSpPr>
          <p:cNvPr id="9" name="Conector reto 8">
            <a:extLst>
              <a:ext uri="{FF2B5EF4-FFF2-40B4-BE49-F238E27FC236}">
                <a16:creationId xmlns:a16="http://schemas.microsoft.com/office/drawing/2014/main" id="{5E089F2F-837A-DEB3-2A41-EE2C4AB0098D}"/>
              </a:ext>
            </a:extLst>
          </p:cNvPr>
          <p:cNvCxnSpPr>
            <a:cxnSpLocks/>
          </p:cNvCxnSpPr>
          <p:nvPr/>
        </p:nvCxnSpPr>
        <p:spPr>
          <a:xfrm flipH="1">
            <a:off x="469663" y="2599557"/>
            <a:ext cx="395868" cy="1687963"/>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pic>
        <p:nvPicPr>
          <p:cNvPr id="11" name="Picture 2" descr="Logo Sicredi – Logos PNG">
            <a:extLst>
              <a:ext uri="{FF2B5EF4-FFF2-40B4-BE49-F238E27FC236}">
                <a16:creationId xmlns:a16="http://schemas.microsoft.com/office/drawing/2014/main" id="{B44014B0-5BB7-31BE-1E30-CBA3FB013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7009" y="2001333"/>
            <a:ext cx="3053811" cy="3053811"/>
          </a:xfrm>
          <a:prstGeom prst="rect">
            <a:avLst/>
          </a:prstGeom>
          <a:noFill/>
          <a:extLst>
            <a:ext uri="{909E8E84-426E-40DD-AFC4-6F175D3DCCD1}">
              <a14:hiddenFill xmlns:a14="http://schemas.microsoft.com/office/drawing/2010/main">
                <a:solidFill>
                  <a:srgbClr val="FFFFFF"/>
                </a:solidFill>
              </a14:hiddenFill>
            </a:ext>
          </a:extLst>
        </p:spPr>
      </p:pic>
      <p:sp>
        <p:nvSpPr>
          <p:cNvPr id="15" name="CaixaDeTexto 14">
            <a:extLst>
              <a:ext uri="{FF2B5EF4-FFF2-40B4-BE49-F238E27FC236}">
                <a16:creationId xmlns:a16="http://schemas.microsoft.com/office/drawing/2014/main" id="{5C51AB3D-E972-F1D7-631D-0CA2B463558C}"/>
              </a:ext>
            </a:extLst>
          </p:cNvPr>
          <p:cNvSpPr txBox="1"/>
          <p:nvPr/>
        </p:nvSpPr>
        <p:spPr>
          <a:xfrm>
            <a:off x="860255" y="2930116"/>
            <a:ext cx="7746489" cy="800219"/>
          </a:xfrm>
          <a:prstGeom prst="rect">
            <a:avLst/>
          </a:prstGeom>
          <a:noFill/>
        </p:spPr>
        <p:txBody>
          <a:bodyPr wrap="square" lIns="91440" tIns="45720" rIns="91440" bIns="45720" anchor="b">
            <a:spAutoFit/>
          </a:bodyPr>
          <a:lstStyle/>
          <a:p>
            <a:r>
              <a:rPr lang="pt-BR" sz="4600" b="1" i="1">
                <a:solidFill>
                  <a:schemeClr val="bg1"/>
                </a:solidFill>
                <a:effectLst>
                  <a:outerShdw blurRad="38100" dist="38100" dir="2700000" algn="tl">
                    <a:srgbClr val="000000">
                      <a:alpha val="43137"/>
                    </a:srgbClr>
                  </a:outerShdw>
                </a:effectLst>
                <a:latin typeface="Exo 2.0 Black"/>
                <a:ea typeface="ＭＳ Ｐゴシック"/>
              </a:rPr>
              <a:t>Próximos Passos</a:t>
            </a:r>
            <a:endParaRPr lang="pt-BR">
              <a:solidFill>
                <a:schemeClr val="bg1"/>
              </a:solidFill>
              <a:latin typeface="Exo 2.0" panose="00000500000000000000" pitchFamily="50" charset="0"/>
            </a:endParaRPr>
          </a:p>
        </p:txBody>
      </p:sp>
      <p:sp>
        <p:nvSpPr>
          <p:cNvPr id="3" name="Retângulo 2">
            <a:extLst>
              <a:ext uri="{FF2B5EF4-FFF2-40B4-BE49-F238E27FC236}">
                <a16:creationId xmlns:a16="http://schemas.microsoft.com/office/drawing/2014/main" id="{86DA113C-C650-5202-5BBC-DBC8B63195C2}"/>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52430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B99B2-A3F1-2041-5C55-F0E561FC9DF2}"/>
            </a:ext>
          </a:extLst>
        </p:cNvPr>
        <p:cNvGrpSpPr/>
        <p:nvPr/>
      </p:nvGrpSpPr>
      <p:grpSpPr>
        <a:xfrm>
          <a:off x="0" y="0"/>
          <a:ext cx="0" cy="0"/>
          <a:chOff x="0" y="0"/>
          <a:chExt cx="0" cy="0"/>
        </a:xfrm>
      </p:grpSpPr>
      <p:sp>
        <p:nvSpPr>
          <p:cNvPr id="8" name="CaixaDeTexto 7">
            <a:extLst>
              <a:ext uri="{FF2B5EF4-FFF2-40B4-BE49-F238E27FC236}">
                <a16:creationId xmlns:a16="http://schemas.microsoft.com/office/drawing/2014/main" id="{E49C9476-A3FC-0450-23D0-F37BBB9936CF}"/>
              </a:ext>
            </a:extLst>
          </p:cNvPr>
          <p:cNvSpPr txBox="1"/>
          <p:nvPr/>
        </p:nvSpPr>
        <p:spPr>
          <a:xfrm>
            <a:off x="811432" y="423241"/>
            <a:ext cx="3466270"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Próximos Passos</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9" name="Conector reto 8">
            <a:extLst>
              <a:ext uri="{FF2B5EF4-FFF2-40B4-BE49-F238E27FC236}">
                <a16:creationId xmlns:a16="http://schemas.microsoft.com/office/drawing/2014/main" id="{0EA1A60D-70A6-B142-8CDD-10292EEB3CBE}"/>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10" name="Picture 44" descr="Logo Sicredi – Logos PNG">
            <a:extLst>
              <a:ext uri="{FF2B5EF4-FFF2-40B4-BE49-F238E27FC236}">
                <a16:creationId xmlns:a16="http://schemas.microsoft.com/office/drawing/2014/main" id="{60DD39D9-4994-57A5-9142-D923504257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Tabela 20">
            <a:extLst>
              <a:ext uri="{FF2B5EF4-FFF2-40B4-BE49-F238E27FC236}">
                <a16:creationId xmlns:a16="http://schemas.microsoft.com/office/drawing/2014/main" id="{3900BA4C-B927-86FD-7EA1-827C16A3CE24}"/>
              </a:ext>
            </a:extLst>
          </p:cNvPr>
          <p:cNvGraphicFramePr>
            <a:graphicFrameLocks noGrp="1"/>
          </p:cNvGraphicFramePr>
          <p:nvPr>
            <p:extLst>
              <p:ext uri="{D42A27DB-BD31-4B8C-83A1-F6EECF244321}">
                <p14:modId xmlns:p14="http://schemas.microsoft.com/office/powerpoint/2010/main" val="1543969065"/>
              </p:ext>
            </p:extLst>
          </p:nvPr>
        </p:nvGraphicFramePr>
        <p:xfrm>
          <a:off x="361266" y="1285723"/>
          <a:ext cx="11322734" cy="2225040"/>
        </p:xfrm>
        <a:graphic>
          <a:graphicData uri="http://schemas.openxmlformats.org/drawingml/2006/table">
            <a:tbl>
              <a:tblPr firstRow="1" bandRow="1">
                <a:tableStyleId>{F5AB1C69-6EDB-4FF4-983F-18BD219EF322}</a:tableStyleId>
              </a:tblPr>
              <a:tblGrid>
                <a:gridCol w="9842277">
                  <a:extLst>
                    <a:ext uri="{9D8B030D-6E8A-4147-A177-3AD203B41FA5}">
                      <a16:colId xmlns:a16="http://schemas.microsoft.com/office/drawing/2014/main" val="698411117"/>
                    </a:ext>
                  </a:extLst>
                </a:gridCol>
                <a:gridCol w="1480457">
                  <a:extLst>
                    <a:ext uri="{9D8B030D-6E8A-4147-A177-3AD203B41FA5}">
                      <a16:colId xmlns:a16="http://schemas.microsoft.com/office/drawing/2014/main" val="1252886776"/>
                    </a:ext>
                  </a:extLst>
                </a:gridCol>
              </a:tblGrid>
              <a:tr h="370840">
                <a:tc>
                  <a:txBody>
                    <a:bodyPr/>
                    <a:lstStyle/>
                    <a:p>
                      <a:pPr algn="ctr"/>
                      <a:r>
                        <a:rPr lang="pt-BR" sz="1400">
                          <a:latin typeface="Exo 2.0" panose="00000500000000000000" pitchFamily="50" charset="0"/>
                        </a:rPr>
                        <a:t>Ação</a:t>
                      </a:r>
                    </a:p>
                  </a:txBody>
                  <a:tcPr/>
                </a:tc>
                <a:tc>
                  <a:txBody>
                    <a:bodyPr/>
                    <a:lstStyle/>
                    <a:p>
                      <a:pPr algn="ctr"/>
                      <a:r>
                        <a:rPr lang="pt-BR" sz="1400">
                          <a:latin typeface="Exo 2.0" panose="00000500000000000000" pitchFamily="50" charset="0"/>
                        </a:rPr>
                        <a:t>Responsável</a:t>
                      </a:r>
                    </a:p>
                  </a:txBody>
                  <a:tcPr/>
                </a:tc>
                <a:extLst>
                  <a:ext uri="{0D108BD9-81ED-4DB2-BD59-A6C34878D82A}">
                    <a16:rowId xmlns:a16="http://schemas.microsoft.com/office/drawing/2014/main" val="1705301230"/>
                  </a:ext>
                </a:extLst>
              </a:tr>
              <a:tr h="370840">
                <a:tc>
                  <a:txBody>
                    <a:bodyPr/>
                    <a:lstStyle/>
                    <a:p>
                      <a:r>
                        <a:rPr lang="pt-BR" sz="1400">
                          <a:latin typeface="Exo 2.0" panose="00000500000000000000" pitchFamily="50" charset="0"/>
                        </a:rPr>
                        <a:t>Aprovar em </a:t>
                      </a:r>
                      <a:r>
                        <a:rPr lang="pt-BR" sz="1400" err="1">
                          <a:latin typeface="Exo 2.0" panose="00000500000000000000" pitchFamily="50" charset="0"/>
                        </a:rPr>
                        <a:t>Direx</a:t>
                      </a:r>
                      <a:endParaRPr lang="pt-BR" sz="1400"/>
                    </a:p>
                  </a:txBody>
                  <a:tcPr/>
                </a:tc>
                <a:tc>
                  <a:txBody>
                    <a:bodyPr/>
                    <a:lstStyle/>
                    <a:p>
                      <a:r>
                        <a:rPr lang="pt-BR" sz="1400">
                          <a:latin typeface="Exo 2.0" panose="00000500000000000000" pitchFamily="50" charset="0"/>
                        </a:rPr>
                        <a:t>Renato</a:t>
                      </a:r>
                    </a:p>
                  </a:txBody>
                  <a:tcPr/>
                </a:tc>
                <a:extLst>
                  <a:ext uri="{0D108BD9-81ED-4DB2-BD59-A6C34878D82A}">
                    <a16:rowId xmlns:a16="http://schemas.microsoft.com/office/drawing/2014/main" val="3457247566"/>
                  </a:ext>
                </a:extLst>
              </a:tr>
              <a:tr h="370840">
                <a:tc>
                  <a:txBody>
                    <a:bodyPr/>
                    <a:lstStyle/>
                    <a:p>
                      <a:pPr marL="0" marR="0" lvl="0" indent="0" algn="l" defTabSz="949902" rtl="0" eaLnBrk="1" fontAlgn="auto" latinLnBrk="0" hangingPunct="1">
                        <a:lnSpc>
                          <a:spcPct val="100000"/>
                        </a:lnSpc>
                        <a:spcBef>
                          <a:spcPts val="0"/>
                        </a:spcBef>
                        <a:spcAft>
                          <a:spcPts val="0"/>
                        </a:spcAft>
                        <a:buClrTx/>
                        <a:buSzTx/>
                        <a:buFontTx/>
                        <a:buNone/>
                        <a:tabLst/>
                        <a:defRPr/>
                      </a:pPr>
                      <a:r>
                        <a:rPr lang="pt-BR" sz="1400">
                          <a:latin typeface="Exo 2.0" panose="00000500000000000000" pitchFamily="50" charset="0"/>
                        </a:rPr>
                        <a:t>Criar identidade visual da jornada</a:t>
                      </a:r>
                    </a:p>
                  </a:txBody>
                  <a:tcPr/>
                </a:tc>
                <a:tc>
                  <a:txBody>
                    <a:bodyPr/>
                    <a:lstStyle/>
                    <a:p>
                      <a:r>
                        <a:rPr lang="pt-BR" sz="1400">
                          <a:latin typeface="Exo 2.0" panose="00000500000000000000" pitchFamily="50" charset="0"/>
                        </a:rPr>
                        <a:t>Henrique Lima</a:t>
                      </a:r>
                    </a:p>
                  </a:txBody>
                  <a:tcPr/>
                </a:tc>
                <a:extLst>
                  <a:ext uri="{0D108BD9-81ED-4DB2-BD59-A6C34878D82A}">
                    <a16:rowId xmlns:a16="http://schemas.microsoft.com/office/drawing/2014/main" val="3134348549"/>
                  </a:ext>
                </a:extLst>
              </a:tr>
              <a:tr h="370840">
                <a:tc>
                  <a:txBody>
                    <a:bodyPr/>
                    <a:lstStyle/>
                    <a:p>
                      <a:r>
                        <a:rPr lang="pt-BR" sz="1400">
                          <a:latin typeface="Exo 2.0" panose="00000500000000000000" pitchFamily="50" charset="0"/>
                        </a:rPr>
                        <a:t>Gravar os conteúdos</a:t>
                      </a:r>
                    </a:p>
                  </a:txBody>
                  <a:tcPr/>
                </a:tc>
                <a:tc>
                  <a:txBody>
                    <a:bodyPr/>
                    <a:lstStyle/>
                    <a:p>
                      <a:r>
                        <a:rPr lang="pt-BR" sz="1400">
                          <a:latin typeface="Exo 2.0" panose="00000500000000000000" pitchFamily="50" charset="0"/>
                        </a:rPr>
                        <a:t>Felipe Rossatto</a:t>
                      </a:r>
                    </a:p>
                  </a:txBody>
                  <a:tcPr/>
                </a:tc>
                <a:extLst>
                  <a:ext uri="{0D108BD9-81ED-4DB2-BD59-A6C34878D82A}">
                    <a16:rowId xmlns:a16="http://schemas.microsoft.com/office/drawing/2014/main" val="4048778354"/>
                  </a:ext>
                </a:extLst>
              </a:tr>
              <a:tr h="370840">
                <a:tc>
                  <a:txBody>
                    <a:bodyPr/>
                    <a:lstStyle/>
                    <a:p>
                      <a:r>
                        <a:rPr lang="pt-BR" sz="1400">
                          <a:latin typeface="Exo 2.0" panose="00000500000000000000" pitchFamily="50" charset="0"/>
                        </a:rPr>
                        <a:t>Criar a jornada no Sicredi Aprende</a:t>
                      </a:r>
                    </a:p>
                  </a:txBody>
                  <a:tcPr/>
                </a:tc>
                <a:tc>
                  <a:txBody>
                    <a:bodyPr/>
                    <a:lstStyle/>
                    <a:p>
                      <a:r>
                        <a:rPr lang="pt-BR" sz="1400">
                          <a:latin typeface="Exo 2.0" panose="00000500000000000000" pitchFamily="50" charset="0"/>
                        </a:rPr>
                        <a:t>Gabriela</a:t>
                      </a:r>
                    </a:p>
                  </a:txBody>
                  <a:tcPr/>
                </a:tc>
                <a:extLst>
                  <a:ext uri="{0D108BD9-81ED-4DB2-BD59-A6C34878D82A}">
                    <a16:rowId xmlns:a16="http://schemas.microsoft.com/office/drawing/2014/main" val="3353169884"/>
                  </a:ext>
                </a:extLst>
              </a:tr>
              <a:tr h="370840">
                <a:tc>
                  <a:txBody>
                    <a:bodyPr/>
                    <a:lstStyle/>
                    <a:p>
                      <a:r>
                        <a:rPr lang="pt-BR" sz="1400">
                          <a:latin typeface="Exo 2.0" panose="00000500000000000000" pitchFamily="50" charset="0"/>
                        </a:rPr>
                        <a:t>Comunicar</a:t>
                      </a:r>
                    </a:p>
                  </a:txBody>
                  <a:tcPr/>
                </a:tc>
                <a:tc>
                  <a:txBody>
                    <a:bodyPr/>
                    <a:lstStyle/>
                    <a:p>
                      <a:r>
                        <a:rPr lang="pt-BR" sz="1400">
                          <a:latin typeface="Exo 2.0" panose="00000500000000000000" pitchFamily="50" charset="0"/>
                        </a:rPr>
                        <a:t>Felipe Rossatto</a:t>
                      </a:r>
                    </a:p>
                  </a:txBody>
                  <a:tcPr/>
                </a:tc>
                <a:extLst>
                  <a:ext uri="{0D108BD9-81ED-4DB2-BD59-A6C34878D82A}">
                    <a16:rowId xmlns:a16="http://schemas.microsoft.com/office/drawing/2014/main" val="1485859457"/>
                  </a:ext>
                </a:extLst>
              </a:tr>
            </a:tbl>
          </a:graphicData>
        </a:graphic>
      </p:graphicFrame>
    </p:spTree>
    <p:extLst>
      <p:ext uri="{BB962C8B-B14F-4D97-AF65-F5344CB8AC3E}">
        <p14:creationId xmlns:p14="http://schemas.microsoft.com/office/powerpoint/2010/main" val="12302498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1497617A-362E-C9A4-6449-585A78B1ED81}"/>
              </a:ext>
            </a:extLst>
          </p:cNvPr>
          <p:cNvSpPr>
            <a:spLocks noGrp="1" noRot="1" noMove="1" noResize="1" noEditPoints="1" noAdjustHandles="1" noChangeArrowheads="1" noChangeShapeType="1"/>
          </p:cNvSpPr>
          <p:nvPr/>
        </p:nvSpPr>
        <p:spPr>
          <a:xfrm>
            <a:off x="1" y="0"/>
            <a:ext cx="12216062" cy="6858000"/>
          </a:xfrm>
          <a:prstGeom prst="rect">
            <a:avLst/>
          </a:prstGeom>
          <a:solidFill>
            <a:srgbClr val="1E9B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Exo 2.0" panose="00000500000000000000" pitchFamily="50" charset="0"/>
            </a:endParaRPr>
          </a:p>
        </p:txBody>
      </p:sp>
      <p:pic>
        <p:nvPicPr>
          <p:cNvPr id="2" name="Picture 44" descr="Logo Sicredi – Logos PNG">
            <a:extLst>
              <a:ext uri="{FF2B5EF4-FFF2-40B4-BE49-F238E27FC236}">
                <a16:creationId xmlns:a16="http://schemas.microsoft.com/office/drawing/2014/main" id="{C2CB167A-7397-D593-5528-8AE89DF82FD0}"/>
              </a:ext>
            </a:extLst>
          </p:cNvPr>
          <p:cNvPicPr>
            <a:picLocks noChangeAspect="1" noChangeArrowheads="1"/>
          </p:cNvPicPr>
          <p:nvPr/>
        </p:nvPicPr>
        <p:blipFill rotWithShape="1">
          <a:blip r:embed="rId2">
            <a:biLevel thresh="25000"/>
            <a:extLst>
              <a:ext uri="{28A0092B-C50C-407E-A947-70E740481C1C}">
                <a14:useLocalDpi xmlns:a14="http://schemas.microsoft.com/office/drawing/2010/main" val="0"/>
              </a:ext>
            </a:extLst>
          </a:blip>
          <a:srcRect t="26090" b="29231"/>
          <a:stretch/>
        </p:blipFill>
        <p:spPr bwMode="auto">
          <a:xfrm>
            <a:off x="4773749" y="2838230"/>
            <a:ext cx="2644502" cy="1181541"/>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12B5D4F7-F471-8448-40C4-2217899DFC9A}"/>
              </a:ext>
            </a:extLst>
          </p:cNvPr>
          <p:cNvSpPr txBox="1"/>
          <p:nvPr/>
        </p:nvSpPr>
        <p:spPr>
          <a:xfrm>
            <a:off x="4719504" y="2780622"/>
            <a:ext cx="3180465" cy="312201"/>
          </a:xfrm>
          <a:prstGeom prst="rect">
            <a:avLst/>
          </a:prstGeom>
          <a:noFill/>
        </p:spPr>
        <p:txBody>
          <a:bodyPr wrap="square" rtlCol="0">
            <a:spAutoFit/>
          </a:bodyPr>
          <a:lstStyle/>
          <a:p>
            <a:pPr marL="0" marR="0" lvl="0" indent="0" algn="just" defTabSz="914400" rtl="0" eaLnBrk="1" fontAlgn="auto" latinLnBrk="0" hangingPunct="1">
              <a:lnSpc>
                <a:spcPts val="1800"/>
              </a:lnSpc>
              <a:spcBef>
                <a:spcPts val="600"/>
              </a:spcBef>
              <a:spcAft>
                <a:spcPts val="600"/>
              </a:spcAft>
              <a:buClr>
                <a:srgbClr val="1E9B32"/>
              </a:buClr>
              <a:buSzTx/>
              <a:buFontTx/>
              <a:buNone/>
              <a:tabLst/>
              <a:defRPr/>
            </a:pPr>
            <a:r>
              <a:rPr kumimoji="0" lang="pt-BR" sz="1400" b="0" i="1" u="none" strike="noStrike" kern="1200" cap="none" spc="0" normalizeH="0" baseline="0" noProof="0">
                <a:ln>
                  <a:noFill/>
                </a:ln>
                <a:solidFill>
                  <a:schemeClr val="bg1"/>
                </a:solidFill>
                <a:effectLst/>
                <a:uLnTx/>
                <a:uFillTx/>
                <a:latin typeface="Exo 2.0" panose="00000500000000000000" pitchFamily="50" charset="0"/>
                <a:ea typeface="Source Sans Pro" panose="020B0503030403020204" pitchFamily="34" charset="0"/>
                <a:cs typeface="Times New Roman" panose="02020603050405020304" pitchFamily="18" charset="0"/>
              </a:rPr>
              <a:t>Gerência de Estratégia e Inovação</a:t>
            </a:r>
          </a:p>
        </p:txBody>
      </p:sp>
      <p:cxnSp>
        <p:nvCxnSpPr>
          <p:cNvPr id="5" name="Conector reto 4">
            <a:extLst>
              <a:ext uri="{FF2B5EF4-FFF2-40B4-BE49-F238E27FC236}">
                <a16:creationId xmlns:a16="http://schemas.microsoft.com/office/drawing/2014/main" id="{94F3A4FE-0317-FD8D-A512-C5D4AF1EE0B1}"/>
              </a:ext>
            </a:extLst>
          </p:cNvPr>
          <p:cNvCxnSpPr>
            <a:cxnSpLocks/>
          </p:cNvCxnSpPr>
          <p:nvPr/>
        </p:nvCxnSpPr>
        <p:spPr>
          <a:xfrm>
            <a:off x="4812625" y="3065929"/>
            <a:ext cx="2605626" cy="2689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93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CC4A4-3CA4-DD97-7370-6DF68E61836C}"/>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109D7783-F10C-B48F-3F7D-25E32F603582}"/>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75F88504-70F9-042B-235A-DAC2DC55B700}"/>
              </a:ext>
            </a:extLst>
          </p:cNvPr>
          <p:cNvSpPr txBox="1"/>
          <p:nvPr/>
        </p:nvSpPr>
        <p:spPr>
          <a:xfrm>
            <a:off x="811432" y="423241"/>
            <a:ext cx="381745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Estrutura da Trilha</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7CCB8175-EE32-BC9C-7A05-93963D44B447}"/>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270E3E68-B645-9620-C191-8827AE6638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Cantos Arredondados 1">
            <a:extLst>
              <a:ext uri="{FF2B5EF4-FFF2-40B4-BE49-F238E27FC236}">
                <a16:creationId xmlns:a16="http://schemas.microsoft.com/office/drawing/2014/main" id="{8CC21AEC-E65A-7636-B992-195230CFC733}"/>
              </a:ext>
            </a:extLst>
          </p:cNvPr>
          <p:cNvSpPr/>
          <p:nvPr/>
        </p:nvSpPr>
        <p:spPr>
          <a:xfrm>
            <a:off x="2794155" y="3436480"/>
            <a:ext cx="1948703" cy="1238206"/>
          </a:xfrm>
          <a:prstGeom prst="roundRect">
            <a:avLst/>
          </a:prstGeom>
          <a:solidFill>
            <a:srgbClr val="00B050"/>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a:latin typeface="Exo 2.0" panose="00000500000000000000" pitchFamily="50" charset="0"/>
              </a:rPr>
              <a:t>Módulo 1 - Inovação</a:t>
            </a:r>
          </a:p>
        </p:txBody>
      </p:sp>
      <p:sp>
        <p:nvSpPr>
          <p:cNvPr id="12" name="Retângulo: Cantos Arredondados 11">
            <a:extLst>
              <a:ext uri="{FF2B5EF4-FFF2-40B4-BE49-F238E27FC236}">
                <a16:creationId xmlns:a16="http://schemas.microsoft.com/office/drawing/2014/main" id="{B52E155C-D741-65A6-F24F-F540E0C97B67}"/>
              </a:ext>
            </a:extLst>
          </p:cNvPr>
          <p:cNvSpPr/>
          <p:nvPr/>
        </p:nvSpPr>
        <p:spPr>
          <a:xfrm>
            <a:off x="5187665" y="3429000"/>
            <a:ext cx="1948703" cy="1238206"/>
          </a:xfrm>
          <a:prstGeom prst="roundRect">
            <a:avLst/>
          </a:prstGeom>
          <a:solidFill>
            <a:srgbClr val="00B050"/>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a:latin typeface="Exo 2.0" panose="00000500000000000000" pitchFamily="50" charset="0"/>
              </a:rPr>
              <a:t>Módulo 2 – </a:t>
            </a:r>
          </a:p>
          <a:p>
            <a:pPr algn="ctr"/>
            <a:r>
              <a:rPr lang="pt-BR" sz="1800">
                <a:latin typeface="Exo 2.0" panose="00000500000000000000" pitchFamily="50" charset="0"/>
              </a:rPr>
              <a:t>IA e </a:t>
            </a:r>
            <a:r>
              <a:rPr lang="pt-BR" sz="1800" err="1">
                <a:latin typeface="Exo 2.0" panose="00000500000000000000" pitchFamily="50" charset="0"/>
              </a:rPr>
              <a:t>Copilot</a:t>
            </a:r>
            <a:endParaRPr lang="pt-BR" sz="1800">
              <a:latin typeface="Exo 2.0" panose="00000500000000000000" pitchFamily="50" charset="0"/>
            </a:endParaRPr>
          </a:p>
        </p:txBody>
      </p:sp>
      <p:sp>
        <p:nvSpPr>
          <p:cNvPr id="26" name="Retângulo: Cantos Arredondados 25">
            <a:extLst>
              <a:ext uri="{FF2B5EF4-FFF2-40B4-BE49-F238E27FC236}">
                <a16:creationId xmlns:a16="http://schemas.microsoft.com/office/drawing/2014/main" id="{315C0ABB-B926-3998-0FBC-6FD12C5EEF73}"/>
              </a:ext>
            </a:extLst>
          </p:cNvPr>
          <p:cNvSpPr/>
          <p:nvPr/>
        </p:nvSpPr>
        <p:spPr>
          <a:xfrm>
            <a:off x="7581175" y="3429000"/>
            <a:ext cx="1948703" cy="1238206"/>
          </a:xfrm>
          <a:prstGeom prst="roundRect">
            <a:avLst/>
          </a:prstGeom>
          <a:solidFill>
            <a:srgbClr val="00B050"/>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a:latin typeface="Exo 2.0" panose="00000500000000000000" pitchFamily="50" charset="0"/>
              </a:rPr>
              <a:t>Módulo 3 – Programa de Ideias</a:t>
            </a:r>
          </a:p>
        </p:txBody>
      </p:sp>
      <p:sp>
        <p:nvSpPr>
          <p:cNvPr id="4" name="Retângulo: Cantos Arredondados 3">
            <a:extLst>
              <a:ext uri="{FF2B5EF4-FFF2-40B4-BE49-F238E27FC236}">
                <a16:creationId xmlns:a16="http://schemas.microsoft.com/office/drawing/2014/main" id="{742136F1-AAD9-36BB-6C13-4CA4D1415059}"/>
              </a:ext>
            </a:extLst>
          </p:cNvPr>
          <p:cNvSpPr/>
          <p:nvPr/>
        </p:nvSpPr>
        <p:spPr>
          <a:xfrm>
            <a:off x="2794154" y="1739883"/>
            <a:ext cx="6735723" cy="947921"/>
          </a:xfrm>
          <a:prstGeom prst="roundRect">
            <a:avLst/>
          </a:prstGeom>
          <a:solidFill>
            <a:srgbClr val="00B050"/>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800">
                <a:latin typeface="Exo 2.0" panose="00000500000000000000" pitchFamily="50" charset="0"/>
              </a:rPr>
              <a:t>Trilha Conexão Inovadora</a:t>
            </a:r>
          </a:p>
        </p:txBody>
      </p:sp>
      <p:sp>
        <p:nvSpPr>
          <p:cNvPr id="5" name="CaixaDeTexto 4">
            <a:extLst>
              <a:ext uri="{FF2B5EF4-FFF2-40B4-BE49-F238E27FC236}">
                <a16:creationId xmlns:a16="http://schemas.microsoft.com/office/drawing/2014/main" id="{7520F1A3-E310-E800-6E2D-47E2986EF407}"/>
              </a:ext>
            </a:extLst>
          </p:cNvPr>
          <p:cNvSpPr txBox="1"/>
          <p:nvPr/>
        </p:nvSpPr>
        <p:spPr>
          <a:xfrm>
            <a:off x="361805" y="5534140"/>
            <a:ext cx="11468389" cy="646331"/>
          </a:xfrm>
          <a:prstGeom prst="rect">
            <a:avLst/>
          </a:prstGeom>
          <a:noFill/>
        </p:spPr>
        <p:txBody>
          <a:bodyPr wrap="square" rtlCol="0">
            <a:spAutoFit/>
          </a:bodyPr>
          <a:lstStyle/>
          <a:p>
            <a:pPr algn="just"/>
            <a:r>
              <a:rPr lang="pt-BR" sz="1800">
                <a:solidFill>
                  <a:schemeClr val="tx1"/>
                </a:solidFill>
                <a:effectLst/>
                <a:latin typeface="Exo 2.0" panose="00000500000000000000" pitchFamily="50" charset="0"/>
                <a:ea typeface="Aptos" panose="020B0004020202020204" pitchFamily="34" charset="0"/>
                <a:cs typeface="Times New Roman" panose="02020603050405020304" pitchFamily="18" charset="0"/>
              </a:rPr>
              <a:t>	A trilha está organizada em três módulos complementares, que podem ser realizados de forma sequencial ou independente, conforme a jornada de cada colaborador.</a:t>
            </a:r>
            <a:endParaRPr lang="pt-BR" sz="1800">
              <a:solidFill>
                <a:schemeClr val="tx1"/>
              </a:solidFill>
              <a:latin typeface="Exo 2.0" panose="00000500000000000000" pitchFamily="50" charset="0"/>
            </a:endParaRPr>
          </a:p>
        </p:txBody>
      </p:sp>
      <p:cxnSp>
        <p:nvCxnSpPr>
          <p:cNvPr id="16" name="Conector reto 15">
            <a:extLst>
              <a:ext uri="{FF2B5EF4-FFF2-40B4-BE49-F238E27FC236}">
                <a16:creationId xmlns:a16="http://schemas.microsoft.com/office/drawing/2014/main" id="{315693FD-1F0A-78A6-B609-51E1D1740E8C}"/>
              </a:ext>
            </a:extLst>
          </p:cNvPr>
          <p:cNvCxnSpPr>
            <a:cxnSpLocks/>
            <a:stCxn id="2" idx="0"/>
          </p:cNvCxnSpPr>
          <p:nvPr/>
        </p:nvCxnSpPr>
        <p:spPr>
          <a:xfrm flipV="1">
            <a:off x="3768507" y="2687804"/>
            <a:ext cx="0" cy="748676"/>
          </a:xfrm>
          <a:prstGeom prst="line">
            <a:avLst/>
          </a:prstGeom>
          <a:ln>
            <a:solidFill>
              <a:srgbClr val="1E9B32"/>
            </a:solidFill>
          </a:ln>
        </p:spPr>
        <p:style>
          <a:lnRef idx="3">
            <a:schemeClr val="dk1"/>
          </a:lnRef>
          <a:fillRef idx="0">
            <a:schemeClr val="dk1"/>
          </a:fillRef>
          <a:effectRef idx="2">
            <a:schemeClr val="dk1"/>
          </a:effectRef>
          <a:fontRef idx="minor">
            <a:schemeClr val="tx1"/>
          </a:fontRef>
        </p:style>
      </p:cxnSp>
      <p:cxnSp>
        <p:nvCxnSpPr>
          <p:cNvPr id="21" name="Conector reto 20">
            <a:extLst>
              <a:ext uri="{FF2B5EF4-FFF2-40B4-BE49-F238E27FC236}">
                <a16:creationId xmlns:a16="http://schemas.microsoft.com/office/drawing/2014/main" id="{04A5F7D6-4C8D-177F-F41C-844B9AEACDA2}"/>
              </a:ext>
            </a:extLst>
          </p:cNvPr>
          <p:cNvCxnSpPr>
            <a:cxnSpLocks/>
            <a:stCxn id="12" idx="0"/>
            <a:endCxn id="4" idx="2"/>
          </p:cNvCxnSpPr>
          <p:nvPr/>
        </p:nvCxnSpPr>
        <p:spPr>
          <a:xfrm flipH="1" flipV="1">
            <a:off x="6162016" y="2687804"/>
            <a:ext cx="1" cy="741196"/>
          </a:xfrm>
          <a:prstGeom prst="line">
            <a:avLst/>
          </a:prstGeom>
          <a:ln>
            <a:solidFill>
              <a:srgbClr val="1E9B32"/>
            </a:solidFill>
          </a:ln>
        </p:spPr>
        <p:style>
          <a:lnRef idx="3">
            <a:schemeClr val="dk1"/>
          </a:lnRef>
          <a:fillRef idx="0">
            <a:schemeClr val="dk1"/>
          </a:fillRef>
          <a:effectRef idx="2">
            <a:schemeClr val="dk1"/>
          </a:effectRef>
          <a:fontRef idx="minor">
            <a:schemeClr val="tx1"/>
          </a:fontRef>
        </p:style>
      </p:cxnSp>
      <p:cxnSp>
        <p:nvCxnSpPr>
          <p:cNvPr id="24" name="Conector reto 23">
            <a:extLst>
              <a:ext uri="{FF2B5EF4-FFF2-40B4-BE49-F238E27FC236}">
                <a16:creationId xmlns:a16="http://schemas.microsoft.com/office/drawing/2014/main" id="{1D3F3BBC-24E9-6CBC-7304-66255110C4FF}"/>
              </a:ext>
            </a:extLst>
          </p:cNvPr>
          <p:cNvCxnSpPr>
            <a:cxnSpLocks/>
            <a:stCxn id="26" idx="0"/>
          </p:cNvCxnSpPr>
          <p:nvPr/>
        </p:nvCxnSpPr>
        <p:spPr>
          <a:xfrm flipH="1" flipV="1">
            <a:off x="8555525" y="2687804"/>
            <a:ext cx="2" cy="741196"/>
          </a:xfrm>
          <a:prstGeom prst="line">
            <a:avLst/>
          </a:prstGeom>
          <a:ln>
            <a:solidFill>
              <a:srgbClr val="1E9B32"/>
            </a:solidFill>
          </a:ln>
        </p:spPr>
        <p:style>
          <a:lnRef idx="3">
            <a:schemeClr val="dk1"/>
          </a:lnRef>
          <a:fillRef idx="0">
            <a:schemeClr val="dk1"/>
          </a:fillRef>
          <a:effectRef idx="2">
            <a:schemeClr val="dk1"/>
          </a:effectRef>
          <a:fontRef idx="minor">
            <a:schemeClr val="tx1"/>
          </a:fontRef>
        </p:style>
      </p:cxnSp>
      <p:sp>
        <p:nvSpPr>
          <p:cNvPr id="27" name="Retângulo 26">
            <a:extLst>
              <a:ext uri="{FF2B5EF4-FFF2-40B4-BE49-F238E27FC236}">
                <a16:creationId xmlns:a16="http://schemas.microsoft.com/office/drawing/2014/main" id="{1111A9A3-1153-17BB-A1B1-2A84A1962CBB}"/>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8966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94C89-8B3F-9633-0B81-82E9C05FE26D}"/>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CCF59A94-A0DF-ACEA-FF12-E8DD9A5595B8}"/>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1FC0803A-F833-619C-BEDD-8CDDE5557492}"/>
              </a:ext>
            </a:extLst>
          </p:cNvPr>
          <p:cNvSpPr txBox="1"/>
          <p:nvPr/>
        </p:nvSpPr>
        <p:spPr>
          <a:xfrm>
            <a:off x="811432" y="423241"/>
            <a:ext cx="3817455"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Estrutura da Trilha</a:t>
            </a:r>
          </a:p>
        </p:txBody>
      </p:sp>
      <p:cxnSp>
        <p:nvCxnSpPr>
          <p:cNvPr id="13" name="Conector reto 12">
            <a:extLst>
              <a:ext uri="{FF2B5EF4-FFF2-40B4-BE49-F238E27FC236}">
                <a16:creationId xmlns:a16="http://schemas.microsoft.com/office/drawing/2014/main" id="{F464C5BF-A735-6D7C-6F0C-97A211423398}"/>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AF0ED103-4D51-E32D-0D6A-B61B4F97BA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2" name="Retângulo 1">
            <a:extLst>
              <a:ext uri="{FF2B5EF4-FFF2-40B4-BE49-F238E27FC236}">
                <a16:creationId xmlns:a16="http://schemas.microsoft.com/office/drawing/2014/main" id="{EBE08D6A-EDE6-A40A-50A3-D15FA67AECFD}"/>
              </a:ext>
            </a:extLst>
          </p:cNvPr>
          <p:cNvSpPr/>
          <p:nvPr/>
        </p:nvSpPr>
        <p:spPr>
          <a:xfrm>
            <a:off x="4313208" y="6556075"/>
            <a:ext cx="3502324" cy="28467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535414F4-2E60-3AAA-39C0-317DECA42E6A}"/>
              </a:ext>
            </a:extLst>
          </p:cNvPr>
          <p:cNvSpPr txBox="1"/>
          <p:nvPr/>
        </p:nvSpPr>
        <p:spPr>
          <a:xfrm>
            <a:off x="228899" y="1389825"/>
            <a:ext cx="11670942" cy="4939814"/>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b="1" u="sng">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a:spcAft>
                <a:spcPts val="1200"/>
              </a:spcAft>
            </a:pPr>
            <a:r>
              <a:rPr lang="pt-BR" dirty="0">
                <a:latin typeface="Exo 2.0" panose="00000500000000000000" pitchFamily="50" charset="0"/>
              </a:rPr>
              <a:t>Módulo 1 - Inovação:</a:t>
            </a:r>
            <a:r>
              <a:rPr lang="pt-BR" b="0" u="none" dirty="0">
                <a:latin typeface="Exo 2.0" panose="00000500000000000000" pitchFamily="50" charset="0"/>
              </a:rPr>
              <a:t> Neste curso, vamos explorar o verdadeiro significado da inovação e como ela pode ser incorporada de forma prática no nosso cotidiano. Mais do que grandes invenções ou tecnologias disruptivas, a inovação está presente nas pequenas melhorias, nas novas formas de pensar e nas soluções criativas que tornam nosso trabalho mais eficiente e significativo. Você vai compreender como aplicar o pensamento inovador de maneira simples, estratégica e alinhada aos objetivos da organização. Vamos abordar exemplos reais, estimular a criatividade e mostrar como cada colaborador pode ser um agente de transformação, independentemente da sua área de atuação. Este curso é um convite para enxergar os desafios com novos olhos e transformar ideias em ações concretas que geram valor.</a:t>
            </a:r>
          </a:p>
          <a:p>
            <a:pPr>
              <a:spcAft>
                <a:spcPts val="1200"/>
              </a:spcAft>
            </a:pPr>
            <a:r>
              <a:rPr lang="pt-BR" dirty="0">
                <a:latin typeface="Exo 2.0" panose="00000500000000000000" pitchFamily="50" charset="0"/>
              </a:rPr>
              <a:t>Módulo 2 – IA e Copilot:</a:t>
            </a:r>
            <a:r>
              <a:rPr lang="pt-BR" b="0" u="none" dirty="0">
                <a:latin typeface="Exo 2.0" panose="00000500000000000000" pitchFamily="50" charset="0"/>
              </a:rPr>
              <a:t>  Neste curso, vamos descomplicar a inteligência artificial e mostrar como ela pode ser uma aliada no dia a dia. Você aprenderá a usar o Copilot de forma prática e consciente, explorando como essa ferramenta pode aumentar sua produtividade, apoiar na tomada de decisões e facilitar tarefas rotineiras. Além disso, vamos refletir sobre o uso responsável da tecnologia e como ela está moldando o futuro do trabalho. Um convite para desenvolver uma mentalidade digital e se preparar para os novos desafios do mundo profissional.</a:t>
            </a:r>
          </a:p>
          <a:p>
            <a:pPr>
              <a:spcAft>
                <a:spcPts val="1200"/>
              </a:spcAft>
            </a:pPr>
            <a:r>
              <a:rPr lang="pt-BR" dirty="0">
                <a:latin typeface="Exo 2.0" panose="00000500000000000000" pitchFamily="50" charset="0"/>
              </a:rPr>
              <a:t>Módulo 3 – Programa de Ideias:</a:t>
            </a:r>
            <a:r>
              <a:rPr lang="pt-BR" b="0" u="none" dirty="0">
                <a:latin typeface="Exo 2.0" panose="00000500000000000000" pitchFamily="50" charset="0"/>
              </a:rPr>
              <a:t>  Neste curso, você vai conhecer o Programa de Ideias da Cooperativa — uma iniciativa que valoriza a criatividade dos colaboradores, incentivando a melhoria contínua e o protagonismo individual. O objetivo é estimular todos a observarem o dia a dia com um olhar inovador e a registrarem sugestões que possam gerar impacto positivo nos processos, no ambiente de trabalho e na experiência dos cooperados. Você aprenderá como funciona o programa, quais tipos de ideias podem ser cadastradas, os critérios de avaliação e o passo a passo para enviar sua proposta pela plataforma. Também vamos mostrar como acompanhar o andamento das ideias e como elas podem ser reconhecidas e valorizadas dentro da Cooperativa.</a:t>
            </a:r>
          </a:p>
        </p:txBody>
      </p:sp>
    </p:spTree>
    <p:extLst>
      <p:ext uri="{BB962C8B-B14F-4D97-AF65-F5344CB8AC3E}">
        <p14:creationId xmlns:p14="http://schemas.microsoft.com/office/powerpoint/2010/main" val="367567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Interface gráfica do usuário, Texto, Aplicativo&#10;&#10;O conteúdo gerado por IA pode estar incorreto.">
            <a:extLst>
              <a:ext uri="{FF2B5EF4-FFF2-40B4-BE49-F238E27FC236}">
                <a16:creationId xmlns:a16="http://schemas.microsoft.com/office/drawing/2014/main" id="{721D6DBD-86EE-440F-8877-4D713B8EF45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73677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824AD-8793-A38F-8003-6D371E536767}"/>
            </a:ext>
          </a:extLst>
        </p:cNvPr>
        <p:cNvGrpSpPr/>
        <p:nvPr/>
      </p:nvGrpSpPr>
      <p:grpSpPr>
        <a:xfrm>
          <a:off x="0" y="0"/>
          <a:ext cx="0" cy="0"/>
          <a:chOff x="0" y="0"/>
          <a:chExt cx="0" cy="0"/>
        </a:xfrm>
      </p:grpSpPr>
      <p:pic>
        <p:nvPicPr>
          <p:cNvPr id="16" name="Imagem 15" descr="Interface gráfica do usuário&#10;&#10;O conteúdo gerado por IA pode estar incorreto.">
            <a:extLst>
              <a:ext uri="{FF2B5EF4-FFF2-40B4-BE49-F238E27FC236}">
                <a16:creationId xmlns:a16="http://schemas.microsoft.com/office/drawing/2014/main" id="{92928F2E-9B78-405D-1920-843C1E2618B5}"/>
              </a:ext>
            </a:extLst>
          </p:cNvPr>
          <p:cNvPicPr>
            <a:picLocks noChangeAspect="1"/>
          </p:cNvPicPr>
          <p:nvPr/>
        </p:nvPicPr>
        <p:blipFill>
          <a:blip r:embed="rId2"/>
          <a:stretch>
            <a:fillRect/>
          </a:stretch>
        </p:blipFill>
        <p:spPr>
          <a:xfrm>
            <a:off x="1" y="0"/>
            <a:ext cx="12191999" cy="6858000"/>
          </a:xfrm>
          <a:prstGeom prst="rect">
            <a:avLst/>
          </a:prstGeom>
        </p:spPr>
      </p:pic>
      <p:sp>
        <p:nvSpPr>
          <p:cNvPr id="19" name="Retângulo 18">
            <a:extLst>
              <a:ext uri="{FF2B5EF4-FFF2-40B4-BE49-F238E27FC236}">
                <a16:creationId xmlns:a16="http://schemas.microsoft.com/office/drawing/2014/main" id="{944415CA-3887-963E-FBE7-92F3DE856549}"/>
              </a:ext>
            </a:extLst>
          </p:cNvPr>
          <p:cNvSpPr/>
          <p:nvPr/>
        </p:nvSpPr>
        <p:spPr>
          <a:xfrm>
            <a:off x="6386286" y="130628"/>
            <a:ext cx="2768599" cy="1894115"/>
          </a:xfrm>
          <a:prstGeom prst="rect">
            <a:avLst/>
          </a:prstGeom>
          <a:solidFill>
            <a:srgbClr val="1E9B32"/>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867"/>
          </a:p>
        </p:txBody>
      </p:sp>
      <p:sp>
        <p:nvSpPr>
          <p:cNvPr id="20" name="Retângulo 19">
            <a:extLst>
              <a:ext uri="{FF2B5EF4-FFF2-40B4-BE49-F238E27FC236}">
                <a16:creationId xmlns:a16="http://schemas.microsoft.com/office/drawing/2014/main" id="{E8DF4F3E-4B74-6694-0D8D-9ECC41237E70}"/>
              </a:ext>
            </a:extLst>
          </p:cNvPr>
          <p:cNvSpPr/>
          <p:nvPr/>
        </p:nvSpPr>
        <p:spPr>
          <a:xfrm>
            <a:off x="3349171" y="130628"/>
            <a:ext cx="2768599" cy="1894115"/>
          </a:xfrm>
          <a:prstGeom prst="rect">
            <a:avLst/>
          </a:prstGeom>
          <a:solidFill>
            <a:srgbClr val="1E9B32"/>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867"/>
          </a:p>
        </p:txBody>
      </p:sp>
      <p:sp>
        <p:nvSpPr>
          <p:cNvPr id="21" name="Retângulo 20">
            <a:extLst>
              <a:ext uri="{FF2B5EF4-FFF2-40B4-BE49-F238E27FC236}">
                <a16:creationId xmlns:a16="http://schemas.microsoft.com/office/drawing/2014/main" id="{AA7331ED-8510-02C1-D0E6-FAFD6345CC92}"/>
              </a:ext>
            </a:extLst>
          </p:cNvPr>
          <p:cNvSpPr/>
          <p:nvPr/>
        </p:nvSpPr>
        <p:spPr>
          <a:xfrm>
            <a:off x="9423401" y="130628"/>
            <a:ext cx="2768599" cy="1894115"/>
          </a:xfrm>
          <a:prstGeom prst="rect">
            <a:avLst/>
          </a:prstGeom>
          <a:solidFill>
            <a:srgbClr val="1E9B32"/>
          </a:solidFill>
          <a:ln>
            <a:solidFill>
              <a:srgbClr val="1E9B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867"/>
          </a:p>
        </p:txBody>
      </p:sp>
    </p:spTree>
    <p:extLst>
      <p:ext uri="{BB962C8B-B14F-4D97-AF65-F5344CB8AC3E}">
        <p14:creationId xmlns:p14="http://schemas.microsoft.com/office/powerpoint/2010/main" val="2991733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39989-A09C-3BB7-5810-477367433A75}"/>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62B02172-31F4-3ABC-1047-C8286C59CE0D}"/>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D9BB5A26-AD73-308A-3703-91C577B94C51}"/>
              </a:ext>
            </a:extLst>
          </p:cNvPr>
          <p:cNvSpPr txBox="1"/>
          <p:nvPr/>
        </p:nvSpPr>
        <p:spPr>
          <a:xfrm>
            <a:off x="811432" y="423241"/>
            <a:ext cx="2650854"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Metodologia</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3E582BD0-9615-E4B2-A964-BF89C5EE4CC4}"/>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51D231AE-C788-CA79-85EA-6B26D09CF3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287F1675-A3EC-9A54-5802-8C8F7FF79910}"/>
              </a:ext>
            </a:extLst>
          </p:cNvPr>
          <p:cNvSpPr txBox="1"/>
          <p:nvPr/>
        </p:nvSpPr>
        <p:spPr>
          <a:xfrm>
            <a:off x="296214" y="1353265"/>
            <a:ext cx="11705286" cy="5170646"/>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b="1" u="sng">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spcBef>
                <a:spcPts val="300"/>
              </a:spcBef>
              <a:spcAft>
                <a:spcPts val="300"/>
              </a:spcAft>
              <a:buNone/>
            </a:pPr>
            <a:r>
              <a:rPr lang="pt-BR" sz="1600" b="0" i="0" u="none">
                <a:solidFill>
                  <a:schemeClr val="tx1"/>
                </a:solidFill>
                <a:effectLst/>
                <a:latin typeface="Exo 2.0" panose="00000500000000000000" pitchFamily="50" charset="0"/>
              </a:rPr>
              <a:t>A trilha de aprendizagem foi estruturada com foco na praticidade, no engajamento e na aplicabilidade dos conteúdos. Para isso, serão utilizados diferentes formatos que se complementam e favorecem a autonomia no aprendizado:</a:t>
            </a:r>
          </a:p>
          <a:p>
            <a:pPr marL="0" indent="0">
              <a:spcBef>
                <a:spcPts val="300"/>
              </a:spcBef>
              <a:spcAft>
                <a:spcPts val="300"/>
              </a:spcAft>
              <a:buNone/>
            </a:pPr>
            <a:endParaRPr lang="pt-BR" sz="1600" b="0" u="none">
              <a:solidFill>
                <a:schemeClr val="tx1"/>
              </a:solidFill>
              <a:latin typeface="Exo 2.0" panose="00000500000000000000" pitchFamily="50" charset="0"/>
            </a:endParaRPr>
          </a:p>
          <a:p>
            <a:pPr marL="0" indent="0">
              <a:spcBef>
                <a:spcPts val="300"/>
              </a:spcBef>
              <a:spcAft>
                <a:spcPts val="300"/>
              </a:spcAft>
              <a:buNone/>
            </a:pPr>
            <a:r>
              <a:rPr lang="pt-BR" sz="1600" i="0" u="none">
                <a:solidFill>
                  <a:schemeClr val="tx1"/>
                </a:solidFill>
                <a:effectLst/>
                <a:latin typeface="Exo 2.0" panose="00000500000000000000" pitchFamily="50" charset="0"/>
              </a:rPr>
              <a:t>       Vídeos curtos e objetivos:</a:t>
            </a:r>
          </a:p>
          <a:p>
            <a:pPr>
              <a:spcBef>
                <a:spcPts val="300"/>
              </a:spcBef>
              <a:spcAft>
                <a:spcPts val="300"/>
              </a:spcAft>
            </a:pPr>
            <a:r>
              <a:rPr lang="pt-BR" sz="1600" b="0" i="0" u="none">
                <a:solidFill>
                  <a:schemeClr val="tx1"/>
                </a:solidFill>
                <a:effectLst/>
                <a:latin typeface="Exo 2.0" panose="00000500000000000000" pitchFamily="50" charset="0"/>
              </a:rPr>
              <a:t>Cada tema será apresentado por meio de vídeos com duração entre 3 e 5 minutos, pensados para facilitar a assimilação rápida do conteúdo. A linguagem será acessível, com exemplos práticos e foco na aplicação no contexto da cooperativa.</a:t>
            </a:r>
          </a:p>
          <a:p>
            <a:pPr>
              <a:spcBef>
                <a:spcPts val="300"/>
              </a:spcBef>
              <a:spcAft>
                <a:spcPts val="300"/>
              </a:spcAft>
            </a:pPr>
            <a:endParaRPr lang="pt-BR" sz="1600" b="0" u="none">
              <a:solidFill>
                <a:schemeClr val="tx1"/>
              </a:solidFill>
              <a:latin typeface="Exo 2.0" panose="00000500000000000000" pitchFamily="50" charset="0"/>
            </a:endParaRPr>
          </a:p>
          <a:p>
            <a:pPr marL="0" indent="0">
              <a:spcBef>
                <a:spcPts val="300"/>
              </a:spcBef>
              <a:spcAft>
                <a:spcPts val="300"/>
              </a:spcAft>
              <a:buNone/>
            </a:pPr>
            <a:r>
              <a:rPr lang="pt-BR" sz="1600" i="0" u="none">
                <a:solidFill>
                  <a:schemeClr val="tx1"/>
                </a:solidFill>
                <a:effectLst/>
                <a:latin typeface="Exo 2.0" panose="00000500000000000000" pitchFamily="50" charset="0"/>
              </a:rPr>
              <a:t>      Materiais interativos:</a:t>
            </a:r>
          </a:p>
          <a:p>
            <a:pPr>
              <a:spcBef>
                <a:spcPts val="300"/>
              </a:spcBef>
              <a:spcAft>
                <a:spcPts val="300"/>
              </a:spcAft>
            </a:pPr>
            <a:r>
              <a:rPr lang="pt-BR" sz="1600" b="0" i="0" u="none">
                <a:solidFill>
                  <a:schemeClr val="tx1"/>
                </a:solidFill>
                <a:effectLst/>
                <a:latin typeface="Exo 2.0" panose="00000500000000000000" pitchFamily="50" charset="0"/>
              </a:rPr>
              <a:t>Serão propostas atividades que estimulam a reflexão e a experimentação, como </a:t>
            </a:r>
            <a:r>
              <a:rPr lang="pt-BR" sz="1600" b="0" i="0" u="none" err="1">
                <a:solidFill>
                  <a:schemeClr val="tx1"/>
                </a:solidFill>
                <a:effectLst/>
                <a:latin typeface="Exo 2.0" panose="00000500000000000000" pitchFamily="50" charset="0"/>
              </a:rPr>
              <a:t>quizzes</a:t>
            </a:r>
            <a:r>
              <a:rPr lang="pt-BR" sz="1600" b="0" i="0" u="none">
                <a:solidFill>
                  <a:schemeClr val="tx1"/>
                </a:solidFill>
                <a:effectLst/>
                <a:latin typeface="Exo 2.0" panose="00000500000000000000" pitchFamily="50" charset="0"/>
              </a:rPr>
              <a:t>, desafios e exercícios práticos. Esses recursos ajudam a fixar o conteúdo e incentivam o protagonismo no processo de aprendizagem.</a:t>
            </a:r>
          </a:p>
          <a:p>
            <a:pPr>
              <a:spcBef>
                <a:spcPts val="300"/>
              </a:spcBef>
              <a:spcAft>
                <a:spcPts val="300"/>
              </a:spcAft>
            </a:pPr>
            <a:endParaRPr lang="pt-BR" sz="1600" b="0" u="none">
              <a:solidFill>
                <a:schemeClr val="tx1"/>
              </a:solidFill>
              <a:latin typeface="Exo 2.0" panose="00000500000000000000" pitchFamily="50" charset="0"/>
            </a:endParaRPr>
          </a:p>
          <a:p>
            <a:pPr marL="0" indent="0">
              <a:spcBef>
                <a:spcPts val="300"/>
              </a:spcBef>
              <a:spcAft>
                <a:spcPts val="300"/>
              </a:spcAft>
              <a:buNone/>
            </a:pPr>
            <a:r>
              <a:rPr lang="pt-BR" sz="1600" i="0" u="none">
                <a:solidFill>
                  <a:schemeClr val="tx1"/>
                </a:solidFill>
                <a:effectLst/>
                <a:latin typeface="Exo 2.0" panose="00000500000000000000" pitchFamily="50" charset="0"/>
              </a:rPr>
              <a:t>       </a:t>
            </a:r>
            <a:r>
              <a:rPr lang="pt-BR" sz="1600" i="0" u="none" err="1">
                <a:solidFill>
                  <a:schemeClr val="tx1"/>
                </a:solidFill>
                <a:effectLst/>
                <a:latin typeface="Exo 2.0" panose="00000500000000000000" pitchFamily="50" charset="0"/>
              </a:rPr>
              <a:t>PDFs</a:t>
            </a:r>
            <a:r>
              <a:rPr lang="pt-BR" sz="1600" i="0" u="none">
                <a:solidFill>
                  <a:schemeClr val="tx1"/>
                </a:solidFill>
                <a:effectLst/>
                <a:latin typeface="Exo 2.0" panose="00000500000000000000" pitchFamily="50" charset="0"/>
              </a:rPr>
              <a:t> e materiais de apoio:</a:t>
            </a:r>
          </a:p>
          <a:p>
            <a:pPr>
              <a:spcBef>
                <a:spcPts val="300"/>
              </a:spcBef>
              <a:spcAft>
                <a:spcPts val="300"/>
              </a:spcAft>
            </a:pPr>
            <a:r>
              <a:rPr lang="pt-BR" sz="1600" b="0" i="0" u="none">
                <a:solidFill>
                  <a:schemeClr val="tx1"/>
                </a:solidFill>
                <a:effectLst/>
                <a:latin typeface="Exo 2.0" panose="00000500000000000000" pitchFamily="50" charset="0"/>
              </a:rPr>
              <a:t>Conteúdos complementares estarão disponíveis em formato PDF, com resumos, guias e orientações que aprofundam os temas abordados nos vídeos. Esses materiais poderão ser consultados a qualquer momento, servindo como referência para o dia a dia.</a:t>
            </a:r>
          </a:p>
          <a:p>
            <a:pPr marL="0" indent="0">
              <a:spcBef>
                <a:spcPts val="300"/>
              </a:spcBef>
              <a:spcAft>
                <a:spcPts val="300"/>
              </a:spcAft>
              <a:buNone/>
            </a:pPr>
            <a:endParaRPr lang="pt-BR" sz="2000" b="0" u="none">
              <a:solidFill>
                <a:schemeClr val="tx1"/>
              </a:solidFill>
              <a:latin typeface="Segoe Sans"/>
            </a:endParaRPr>
          </a:p>
          <a:p>
            <a:pPr marL="0" indent="0">
              <a:spcBef>
                <a:spcPts val="300"/>
              </a:spcBef>
              <a:spcAft>
                <a:spcPts val="300"/>
              </a:spcAft>
              <a:buNone/>
            </a:pPr>
            <a:endParaRPr lang="pt-BR" sz="2000" b="0" i="0" u="none">
              <a:solidFill>
                <a:schemeClr val="tx1"/>
              </a:solidFill>
              <a:effectLst/>
              <a:latin typeface="Segoe Sans"/>
            </a:endParaRPr>
          </a:p>
          <a:p>
            <a:pPr marL="0" indent="0">
              <a:spcBef>
                <a:spcPts val="300"/>
              </a:spcBef>
              <a:spcAft>
                <a:spcPts val="300"/>
              </a:spcAft>
              <a:buNone/>
            </a:pPr>
            <a:endParaRPr lang="pt-BR" b="0" i="0" u="none">
              <a:solidFill>
                <a:schemeClr val="tx1"/>
              </a:solidFill>
              <a:effectLst/>
              <a:latin typeface="Exo 2.0" panose="00000500000000000000" pitchFamily="50" charset="0"/>
            </a:endParaRPr>
          </a:p>
        </p:txBody>
      </p:sp>
      <p:sp>
        <p:nvSpPr>
          <p:cNvPr id="2" name="Retângulo 1">
            <a:extLst>
              <a:ext uri="{FF2B5EF4-FFF2-40B4-BE49-F238E27FC236}">
                <a16:creationId xmlns:a16="http://schemas.microsoft.com/office/drawing/2014/main" id="{025156B0-5919-6F2B-64CC-83FDFE6C41B6}"/>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341787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5A914-2B54-9BDD-3315-CB52A963448E}"/>
            </a:ext>
          </a:extLst>
        </p:cNvPr>
        <p:cNvGrpSpPr/>
        <p:nvPr/>
      </p:nvGrpSpPr>
      <p:grpSpPr>
        <a:xfrm>
          <a:off x="0" y="0"/>
          <a:ext cx="0" cy="0"/>
          <a:chOff x="0" y="0"/>
          <a:chExt cx="0" cy="0"/>
        </a:xfrm>
      </p:grpSpPr>
      <p:sp>
        <p:nvSpPr>
          <p:cNvPr id="9" name="Retângulo 8">
            <a:extLst>
              <a:ext uri="{FF2B5EF4-FFF2-40B4-BE49-F238E27FC236}">
                <a16:creationId xmlns:a16="http://schemas.microsoft.com/office/drawing/2014/main" id="{00060EC2-178E-F90D-12A3-5489714AE6D2}"/>
              </a:ext>
            </a:extLst>
          </p:cNvPr>
          <p:cNvSpPr/>
          <p:nvPr/>
        </p:nvSpPr>
        <p:spPr>
          <a:xfrm>
            <a:off x="10160000" y="6180471"/>
            <a:ext cx="1841500" cy="550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BR" sz="1800" b="0" i="0" u="none" strike="noStrike" kern="1200" cap="none" spc="0" normalizeH="0" baseline="0" noProof="0">
              <a:ln>
                <a:noFill/>
              </a:ln>
              <a:solidFill>
                <a:prstClr val="white"/>
              </a:solidFill>
              <a:effectLst/>
              <a:uLnTx/>
              <a:uFillTx/>
              <a:latin typeface="Exo 2.0" panose="00000500000000000000" pitchFamily="50" charset="0"/>
              <a:ea typeface="+mn-ea"/>
              <a:cs typeface="+mn-cs"/>
            </a:endParaRPr>
          </a:p>
        </p:txBody>
      </p:sp>
      <p:sp>
        <p:nvSpPr>
          <p:cNvPr id="10" name="CaixaDeTexto 9">
            <a:extLst>
              <a:ext uri="{FF2B5EF4-FFF2-40B4-BE49-F238E27FC236}">
                <a16:creationId xmlns:a16="http://schemas.microsoft.com/office/drawing/2014/main" id="{1DBF4A6D-B42C-BB42-C555-A0164F761CE8}"/>
              </a:ext>
            </a:extLst>
          </p:cNvPr>
          <p:cNvSpPr txBox="1"/>
          <p:nvPr/>
        </p:nvSpPr>
        <p:spPr>
          <a:xfrm>
            <a:off x="811432" y="423241"/>
            <a:ext cx="4323171"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3200" b="1" i="1" u="none" strike="noStrike" kern="1200" cap="none" spc="0" normalizeH="0" baseline="0" noProof="0">
                <a:ln>
                  <a:noFill/>
                </a:ln>
                <a:solidFill>
                  <a:srgbClr val="596359"/>
                </a:solidFill>
                <a:effectLst/>
                <a:uLnTx/>
                <a:uFillTx/>
                <a:latin typeface="Exo 2.0" panose="00000500000000000000" pitchFamily="50" charset="0"/>
                <a:ea typeface="+mn-ea"/>
                <a:cs typeface="+mn-cs"/>
              </a:rPr>
              <a:t>Benefícios esperados</a:t>
            </a:r>
            <a:endParaRPr kumimoji="0" lang="pt-BR" sz="3200" b="0" i="1" u="none" strike="noStrike" kern="1200" cap="none" spc="0" normalizeH="0" baseline="0" noProof="0">
              <a:ln>
                <a:noFill/>
              </a:ln>
              <a:solidFill>
                <a:srgbClr val="596359"/>
              </a:solidFill>
              <a:effectLst/>
              <a:uLnTx/>
              <a:uFillTx/>
              <a:latin typeface="Exo 2.0" panose="00000500000000000000" pitchFamily="50" charset="0"/>
              <a:ea typeface="+mn-ea"/>
              <a:cs typeface="+mn-cs"/>
            </a:endParaRPr>
          </a:p>
        </p:txBody>
      </p:sp>
      <p:cxnSp>
        <p:nvCxnSpPr>
          <p:cNvPr id="13" name="Conector reto 12">
            <a:extLst>
              <a:ext uri="{FF2B5EF4-FFF2-40B4-BE49-F238E27FC236}">
                <a16:creationId xmlns:a16="http://schemas.microsoft.com/office/drawing/2014/main" id="{392D0D7A-73D9-D308-0474-A50254DC0741}"/>
              </a:ext>
            </a:extLst>
          </p:cNvPr>
          <p:cNvCxnSpPr/>
          <p:nvPr/>
        </p:nvCxnSpPr>
        <p:spPr>
          <a:xfrm>
            <a:off x="-88900" y="952764"/>
            <a:ext cx="900332" cy="0"/>
          </a:xfrm>
          <a:prstGeom prst="line">
            <a:avLst/>
          </a:prstGeom>
          <a:ln w="38100">
            <a:solidFill>
              <a:srgbClr val="63C733"/>
            </a:solidFill>
          </a:ln>
        </p:spPr>
        <p:style>
          <a:lnRef idx="1">
            <a:schemeClr val="accent1"/>
          </a:lnRef>
          <a:fillRef idx="0">
            <a:schemeClr val="accent1"/>
          </a:fillRef>
          <a:effectRef idx="0">
            <a:schemeClr val="accent1"/>
          </a:effectRef>
          <a:fontRef idx="minor">
            <a:schemeClr val="tx1"/>
          </a:fontRef>
        </p:style>
      </p:cxnSp>
      <p:pic>
        <p:nvPicPr>
          <p:cNvPr id="3" name="Picture 44" descr="Logo Sicredi – Logos PNG">
            <a:extLst>
              <a:ext uri="{FF2B5EF4-FFF2-40B4-BE49-F238E27FC236}">
                <a16:creationId xmlns:a16="http://schemas.microsoft.com/office/drawing/2014/main" id="{D24050EA-A76D-B590-89D3-1B84E2BA7A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090" b="29231"/>
          <a:stretch/>
        </p:blipFill>
        <p:spPr bwMode="auto">
          <a:xfrm>
            <a:off x="10769317" y="6343800"/>
            <a:ext cx="1232183" cy="55052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C7035F3D-9246-C304-923B-3CFA485C4701}"/>
              </a:ext>
            </a:extLst>
          </p:cNvPr>
          <p:cNvSpPr txBox="1"/>
          <p:nvPr/>
        </p:nvSpPr>
        <p:spPr>
          <a:xfrm>
            <a:off x="811432" y="1580975"/>
            <a:ext cx="11190068" cy="4324261"/>
          </a:xfrm>
          <a:prstGeom prst="rect">
            <a:avLst/>
          </a:prstGeom>
          <a:noFill/>
        </p:spPr>
        <p:txBody>
          <a:bodyPr wrap="square" rtlCol="0">
            <a:spAutoFit/>
          </a:bodyPr>
          <a:lstStyle>
            <a:defPPr>
              <a:defRPr lang="en-US"/>
            </a:defPPr>
            <a:lvl1pPr marL="285750" indent="-285750" algn="just" eaLnBrk="1" fontAlgn="auto" hangingPunct="1">
              <a:lnSpc>
                <a:spcPts val="1800"/>
              </a:lnSpc>
              <a:spcBef>
                <a:spcPts val="600"/>
              </a:spcBef>
              <a:spcAft>
                <a:spcPts val="600"/>
              </a:spcAft>
              <a:buClr>
                <a:srgbClr val="1E9B32"/>
              </a:buClr>
              <a:buFont typeface="Arial" panose="020B0604020202020204" pitchFamily="34" charset="0"/>
              <a:buChar char="•"/>
              <a:defRPr sz="1500" b="1" u="sng">
                <a:solidFill>
                  <a:prstClr val="black"/>
                </a:solidFill>
                <a:latin typeface="Source Sans Pro" panose="020B0503030403020204" pitchFamily="34" charset="0"/>
                <a:ea typeface="Source Sans Pro" panose="020B0503030403020204" pitchFamily="34" charset="0"/>
                <a:cs typeface="Times New Roman" panose="02020603050405020304" pitchFamily="18" charset="0"/>
              </a:defRPr>
            </a:lvl1pPr>
          </a:lstStyle>
          <a:p>
            <a:pPr marL="0" indent="0" algn="l">
              <a:spcBef>
                <a:spcPts val="300"/>
              </a:spcBef>
              <a:spcAft>
                <a:spcPts val="300"/>
              </a:spcAft>
              <a:buNone/>
            </a:pPr>
            <a:r>
              <a:rPr lang="pt-BR" sz="1800" u="none">
                <a:solidFill>
                  <a:srgbClr val="424242"/>
                </a:solidFill>
                <a:latin typeface="Exo 2.0" panose="00000500000000000000" pitchFamily="50" charset="0"/>
              </a:rPr>
              <a:t>     </a:t>
            </a:r>
            <a:r>
              <a:rPr lang="pt-BR" sz="1800">
                <a:solidFill>
                  <a:schemeClr val="tx1"/>
                </a:solidFill>
                <a:latin typeface="Exo 2.0" panose="00000500000000000000" pitchFamily="50" charset="0"/>
              </a:rPr>
              <a:t>Para os colaboradores</a:t>
            </a:r>
            <a:r>
              <a:rPr lang="pt-BR" sz="1800" b="0" i="0">
                <a:solidFill>
                  <a:schemeClr val="tx1"/>
                </a:solidFill>
                <a:effectLst/>
                <a:latin typeface="Exo 2.0" panose="00000500000000000000" pitchFamily="50" charset="0"/>
              </a:rPr>
              <a:t>:</a:t>
            </a:r>
            <a:endParaRPr lang="pt-BR" sz="1800" b="0">
              <a:solidFill>
                <a:schemeClr val="tx1"/>
              </a:solidFill>
              <a:latin typeface="Exo 2.0" panose="00000500000000000000" pitchFamily="50" charset="0"/>
            </a:endParaRPr>
          </a:p>
          <a:p>
            <a:pPr marL="0" indent="0" algn="l">
              <a:spcBef>
                <a:spcPts val="300"/>
              </a:spcBef>
              <a:spcAft>
                <a:spcPts val="300"/>
              </a:spcAft>
              <a:buNone/>
            </a:pPr>
            <a:endParaRPr lang="pt-BR" sz="1800" b="0" i="0" u="none">
              <a:solidFill>
                <a:schemeClr val="tx1"/>
              </a:solidFill>
              <a:effectLst/>
              <a:latin typeface="Exo 2.0" panose="00000500000000000000" pitchFamily="50" charset="0"/>
            </a:endParaRP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Desenvolvimento de competências essenciais para o futuro</a:t>
            </a: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Maior autonomia e senso de protagonismo</a:t>
            </a: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Capacidade de usar IA com propósito e estratégia</a:t>
            </a:r>
          </a:p>
          <a:p>
            <a:pPr marL="0" indent="0" algn="l">
              <a:spcBef>
                <a:spcPts val="300"/>
              </a:spcBef>
              <a:spcAft>
                <a:spcPts val="300"/>
              </a:spcAft>
              <a:buNone/>
            </a:pPr>
            <a:r>
              <a:rPr lang="pt-BR" sz="1800" b="0" u="none">
                <a:solidFill>
                  <a:schemeClr val="tx1"/>
                </a:solidFill>
                <a:latin typeface="Exo 2.0" panose="00000500000000000000" pitchFamily="50" charset="0"/>
              </a:rPr>
              <a:t>	</a:t>
            </a:r>
          </a:p>
          <a:p>
            <a:pPr marL="0" indent="0" algn="l">
              <a:spcBef>
                <a:spcPts val="300"/>
              </a:spcBef>
              <a:spcAft>
                <a:spcPts val="300"/>
              </a:spcAft>
              <a:buNone/>
            </a:pPr>
            <a:r>
              <a:rPr lang="pt-BR" sz="1800" b="0" i="0" u="none">
                <a:solidFill>
                  <a:schemeClr val="tx1"/>
                </a:solidFill>
                <a:effectLst/>
                <a:latin typeface="Exo 2.0" panose="00000500000000000000" pitchFamily="50" charset="0"/>
              </a:rPr>
              <a:t>     </a:t>
            </a:r>
            <a:r>
              <a:rPr lang="pt-BR" sz="1800" b="1" i="0">
                <a:solidFill>
                  <a:schemeClr val="tx1"/>
                </a:solidFill>
                <a:effectLst/>
                <a:latin typeface="Exo 2.0" panose="00000500000000000000" pitchFamily="50" charset="0"/>
              </a:rPr>
              <a:t>Para a Cooperativa: </a:t>
            </a:r>
          </a:p>
          <a:p>
            <a:pPr algn="l">
              <a:spcBef>
                <a:spcPts val="300"/>
              </a:spcBef>
              <a:spcAft>
                <a:spcPts val="300"/>
              </a:spcAft>
              <a:buFont typeface="Arial" panose="020B0604020202020204" pitchFamily="34" charset="0"/>
              <a:buChar char="•"/>
            </a:pPr>
            <a:endParaRPr lang="pt-BR" sz="1800" b="1" i="0">
              <a:solidFill>
                <a:schemeClr val="tx1"/>
              </a:solidFill>
              <a:effectLst/>
              <a:latin typeface="Exo 2.0" panose="00000500000000000000" pitchFamily="50" charset="0"/>
            </a:endParaRP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Fortalecimento da cultura de inovação</a:t>
            </a: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Maior engajamento em melhorias internas</a:t>
            </a: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Adoção inteligente de novas tecnologias</a:t>
            </a:r>
          </a:p>
          <a:p>
            <a:pPr algn="l">
              <a:spcBef>
                <a:spcPts val="300"/>
              </a:spcBef>
              <a:spcAft>
                <a:spcPts val="300"/>
              </a:spcAft>
              <a:buFont typeface="Arial" panose="020B0604020202020204" pitchFamily="34" charset="0"/>
              <a:buChar char="•"/>
            </a:pPr>
            <a:r>
              <a:rPr lang="pt-BR" sz="1800" b="0" u="none">
                <a:solidFill>
                  <a:schemeClr val="tx1"/>
                </a:solidFill>
                <a:latin typeface="Exo 2.0" panose="00000500000000000000" pitchFamily="50" charset="0"/>
              </a:rPr>
              <a:t>Criação de um ambiente mais colaborativo e eficiente</a:t>
            </a:r>
          </a:p>
          <a:p>
            <a:pPr algn="l">
              <a:spcBef>
                <a:spcPts val="300"/>
              </a:spcBef>
              <a:spcAft>
                <a:spcPts val="300"/>
              </a:spcAft>
              <a:buFont typeface="Arial" panose="020B0604020202020204" pitchFamily="34" charset="0"/>
              <a:buChar char="•"/>
            </a:pPr>
            <a:endParaRPr lang="pt-BR">
              <a:solidFill>
                <a:srgbClr val="424242"/>
              </a:solidFill>
              <a:latin typeface="Exo 2.0" panose="00000500000000000000" pitchFamily="50" charset="0"/>
            </a:endParaRPr>
          </a:p>
          <a:p>
            <a:pPr marL="0" indent="0" algn="l">
              <a:spcBef>
                <a:spcPts val="300"/>
              </a:spcBef>
              <a:spcAft>
                <a:spcPts val="300"/>
              </a:spcAft>
              <a:buNone/>
            </a:pPr>
            <a:endParaRPr lang="pt-BR" b="0" i="0">
              <a:solidFill>
                <a:srgbClr val="424242"/>
              </a:solidFill>
              <a:effectLst/>
              <a:latin typeface="Exo 2.0" panose="00000500000000000000" pitchFamily="50" charset="0"/>
            </a:endParaRPr>
          </a:p>
        </p:txBody>
      </p:sp>
      <p:sp>
        <p:nvSpPr>
          <p:cNvPr id="2" name="Retângulo 1">
            <a:extLst>
              <a:ext uri="{FF2B5EF4-FFF2-40B4-BE49-F238E27FC236}">
                <a16:creationId xmlns:a16="http://schemas.microsoft.com/office/drawing/2014/main" id="{D2F7530C-FD90-7281-F497-4B0E011D7F7C}"/>
              </a:ext>
            </a:extLst>
          </p:cNvPr>
          <p:cNvSpPr/>
          <p:nvPr/>
        </p:nvSpPr>
        <p:spPr>
          <a:xfrm>
            <a:off x="4313208" y="6523911"/>
            <a:ext cx="3502324" cy="3168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5024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9.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heme/theme1.xml><?xml version="1.0" encoding="utf-8"?>
<a:theme xmlns:a="http://schemas.openxmlformats.org/drawingml/2006/main" name="8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12.xml><?xml version="1.0" encoding="utf-8"?>
<a:theme xmlns:a="http://schemas.openxmlformats.org/drawingml/2006/main" name="3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7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12_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2E377AF88B394A8F9E46C13866E856" ma:contentTypeVersion="21" ma:contentTypeDescription="Create a new document." ma:contentTypeScope="" ma:versionID="932fe9f821a27398708fb00d3c1f8594">
  <xsd:schema xmlns:xsd="http://www.w3.org/2001/XMLSchema" xmlns:xs="http://www.w3.org/2001/XMLSchema" xmlns:p="http://schemas.microsoft.com/office/2006/metadata/properties" xmlns:ns1="http://schemas.microsoft.com/sharepoint/v3" xmlns:ns2="d35670d1-454e-4581-9c60-3ce39c5d9ee1" xmlns:ns3="60c28f28-bf1b-4bf6-afa9-1eedf1fa7243" targetNamespace="http://schemas.microsoft.com/office/2006/metadata/properties" ma:root="true" ma:fieldsID="3073049aa6af842ef2c93a7ab6192d4a" ns1:_="" ns2:_="" ns3:_="">
    <xsd:import namespace="http://schemas.microsoft.com/sharepoint/v3"/>
    <xsd:import namespace="d35670d1-454e-4581-9c60-3ce39c5d9ee1"/>
    <xsd:import namespace="60c28f28-bf1b-4bf6-afa9-1eedf1fa72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5670d1-454e-4581-9c60-3ce39c5d9e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8aaafb2d-38a4-4338-837a-a1537244f3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BillingMetadata" ma:index="28"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c28f28-bf1b-4bf6-afa9-1eedf1fa724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b423bb47-bc97-424c-bd7d-d70e3ce8b7ed}" ma:internalName="TaxCatchAll" ma:showField="CatchAllData" ma:web="60c28f28-bf1b-4bf6-afa9-1eedf1fa72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d35670d1-454e-4581-9c60-3ce39c5d9ee1">
      <Terms xmlns="http://schemas.microsoft.com/office/infopath/2007/PartnerControls"/>
    </lcf76f155ced4ddcb4097134ff3c332f>
    <TaxCatchAll xmlns="60c28f28-bf1b-4bf6-afa9-1eedf1fa724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562AE10A-4144-44D3-88E3-0A78C44448EE}">
  <ds:schemaRefs>
    <ds:schemaRef ds:uri="http://schemas.microsoft.com/sharepoint/v3/contenttype/forms"/>
  </ds:schemaRefs>
</ds:datastoreItem>
</file>

<file path=customXml/itemProps2.xml><?xml version="1.0" encoding="utf-8"?>
<ds:datastoreItem xmlns:ds="http://schemas.openxmlformats.org/officeDocument/2006/customXml" ds:itemID="{5DCB843A-5514-4691-B2E5-D59B3433F66E}">
  <ds:schemaRefs>
    <ds:schemaRef ds:uri="60c28f28-bf1b-4bf6-afa9-1eedf1fa7243"/>
    <ds:schemaRef ds:uri="d35670d1-454e-4581-9c60-3ce39c5d9ee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34AAC84-A484-41AC-82B4-D93B2E341DB8}">
  <ds:schemaRefs>
    <ds:schemaRef ds:uri="d35670d1-454e-4581-9c60-3ce39c5d9ee1"/>
    <ds:schemaRef ds:uri="http://purl.org/dc/terms/"/>
    <ds:schemaRef ds:uri="http://purl.org/dc/dcmitype/"/>
    <ds:schemaRef ds:uri="http://schemas.microsoft.com/office/infopath/2007/PartnerControls"/>
    <ds:schemaRef ds:uri="http://purl.org/dc/elements/1.1/"/>
    <ds:schemaRef ds:uri="http://schemas.microsoft.com/office/2006/documentManagement/types"/>
    <ds:schemaRef ds:uri="http://schemas.microsoft.com/office/2006/metadata/properties"/>
    <ds:schemaRef ds:uri="http://schemas.microsoft.com/sharepoint/v3"/>
    <ds:schemaRef ds:uri="60c28f28-bf1b-4bf6-afa9-1eedf1fa724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Planejamento_2024</Template>
  <TotalTime>19</TotalTime>
  <Words>3642</Words>
  <Application>Microsoft Office PowerPoint</Application>
  <PresentationFormat>Widescreen</PresentationFormat>
  <Paragraphs>227</Paragraphs>
  <Slides>32</Slides>
  <Notes>27</Notes>
  <HiddenSlides>0</HiddenSlides>
  <MMClips>0</MMClips>
  <ScaleCrop>false</ScaleCrop>
  <HeadingPairs>
    <vt:vector size="8" baseType="variant">
      <vt:variant>
        <vt:lpstr>Fontes usadas</vt:lpstr>
      </vt:variant>
      <vt:variant>
        <vt:i4>11</vt:i4>
      </vt:variant>
      <vt:variant>
        <vt:lpstr>Tema</vt:lpstr>
      </vt:variant>
      <vt:variant>
        <vt:i4>12</vt:i4>
      </vt:variant>
      <vt:variant>
        <vt:lpstr>Servidores OLE inseridos</vt:lpstr>
      </vt:variant>
      <vt:variant>
        <vt:i4>1</vt:i4>
      </vt:variant>
      <vt:variant>
        <vt:lpstr>Títulos de slides</vt:lpstr>
      </vt:variant>
      <vt:variant>
        <vt:i4>32</vt:i4>
      </vt:variant>
    </vt:vector>
  </HeadingPairs>
  <TitlesOfParts>
    <vt:vector size="56" baseType="lpstr">
      <vt:lpstr>Arial</vt:lpstr>
      <vt:lpstr>Calibri</vt:lpstr>
      <vt:lpstr>Calibri Light</vt:lpstr>
      <vt:lpstr>Exo 2.0</vt:lpstr>
      <vt:lpstr>Exo 2.0 Black</vt:lpstr>
      <vt:lpstr>Hanken Grotesk</vt:lpstr>
      <vt:lpstr>Helvetica Neue for IB</vt:lpstr>
      <vt:lpstr>Nunito Sans</vt:lpstr>
      <vt:lpstr>Segoe Sans</vt:lpstr>
      <vt:lpstr>Trebuchet MS</vt:lpstr>
      <vt:lpstr>Verdana</vt:lpstr>
      <vt:lpstr>8_Tema do Office</vt:lpstr>
      <vt:lpstr>2_Tema do Office</vt:lpstr>
      <vt:lpstr>5_Custom Design</vt:lpstr>
      <vt:lpstr>7_Tema do Office</vt:lpstr>
      <vt:lpstr>5_Tema do Office</vt:lpstr>
      <vt:lpstr>7_Custom Design</vt:lpstr>
      <vt:lpstr>2_Custom Design</vt:lpstr>
      <vt:lpstr>Custom Design</vt:lpstr>
      <vt:lpstr>12_Tema do Office</vt:lpstr>
      <vt:lpstr>8_Custom Design</vt:lpstr>
      <vt:lpstr>1_BCG Grid 16:9</vt:lpstr>
      <vt:lpstr>3_Tema do Office</vt:lpstr>
      <vt:lpstr>think-cell Slide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Carina Oliveira da Silva</dc:creator>
  <cp:lastModifiedBy>Felipe Copceski Rossatto</cp:lastModifiedBy>
  <cp:revision>2</cp:revision>
  <dcterms:created xsi:type="dcterms:W3CDTF">2023-08-28T23:57:45Z</dcterms:created>
  <dcterms:modified xsi:type="dcterms:W3CDTF">2025-07-28T19:08:27Z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deea41-824f-4c3c-afd5-7afdfc16eee8_Enabled">
    <vt:lpwstr>true</vt:lpwstr>
  </property>
  <property fmtid="{D5CDD505-2E9C-101B-9397-08002B2CF9AE}" pid="3" name="MSIP_Label_99deea41-824f-4c3c-afd5-7afdfc16eee8_SetDate">
    <vt:lpwstr>2023-08-28T23:57:50Z</vt:lpwstr>
  </property>
  <property fmtid="{D5CDD505-2E9C-101B-9397-08002B2CF9AE}" pid="4" name="MSIP_Label_99deea41-824f-4c3c-afd5-7afdfc16eee8_Method">
    <vt:lpwstr>Standard</vt:lpwstr>
  </property>
  <property fmtid="{D5CDD505-2E9C-101B-9397-08002B2CF9AE}" pid="5" name="MSIP_Label_99deea41-824f-4c3c-afd5-7afdfc16eee8_Name">
    <vt:lpwstr>99deea41-824f-4c3c-afd5-7afdfc16eee8</vt:lpwstr>
  </property>
  <property fmtid="{D5CDD505-2E9C-101B-9397-08002B2CF9AE}" pid="6" name="MSIP_Label_99deea41-824f-4c3c-afd5-7afdfc16eee8_SiteId">
    <vt:lpwstr>3223964c-6e1f-48ba-b705-423351281a8c</vt:lpwstr>
  </property>
  <property fmtid="{D5CDD505-2E9C-101B-9397-08002B2CF9AE}" pid="7" name="MSIP_Label_99deea41-824f-4c3c-afd5-7afdfc16eee8_ActionId">
    <vt:lpwstr>e92a459d-faa1-45ef-82f0-10eb9857aca5</vt:lpwstr>
  </property>
  <property fmtid="{D5CDD505-2E9C-101B-9397-08002B2CF9AE}" pid="8" name="MSIP_Label_99deea41-824f-4c3c-afd5-7afdfc16eee8_ContentBits">
    <vt:lpwstr>2</vt:lpwstr>
  </property>
  <property fmtid="{D5CDD505-2E9C-101B-9397-08002B2CF9AE}" pid="9" name="ClassificationContentMarkingFooterLocations">
    <vt:lpwstr>Tema do Office:8</vt:lpwstr>
  </property>
  <property fmtid="{D5CDD505-2E9C-101B-9397-08002B2CF9AE}" pid="10" name="ClassificationContentMarkingFooterText">
    <vt:lpwstr>Classificação da informação: Uso Interno</vt:lpwstr>
  </property>
  <property fmtid="{D5CDD505-2E9C-101B-9397-08002B2CF9AE}" pid="11" name="ContentTypeId">
    <vt:lpwstr>0x0101002D2E377AF88B394A8F9E46C13866E856</vt:lpwstr>
  </property>
  <property fmtid="{D5CDD505-2E9C-101B-9397-08002B2CF9AE}" pid="12" name="MediaServiceImageTags">
    <vt:lpwstr/>
  </property>
</Properties>
</file>