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344" r:id="rId6"/>
    <p:sldId id="341" r:id="rId7"/>
    <p:sldId id="343" r:id="rId8"/>
    <p:sldId id="318" r:id="rId9"/>
    <p:sldId id="331" r:id="rId10"/>
    <p:sldId id="332" r:id="rId11"/>
    <p:sldId id="33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00"/>
    <a:srgbClr val="36B449"/>
    <a:srgbClr val="E6E6E6"/>
    <a:srgbClr val="146E37"/>
    <a:srgbClr val="006E43"/>
    <a:srgbClr val="3EAB37"/>
    <a:srgbClr val="00361C"/>
    <a:srgbClr val="E5004E"/>
    <a:srgbClr val="ED701E"/>
    <a:srgbClr val="8D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A2BBA-3B01-46C1-9A9B-5BB127DBC731}" v="8" dt="2025-05-19T14:11:14.217"/>
    <p1510:client id="{33B1FF14-6F7B-46CF-8A69-50E837520E9C}" v="9" dt="2025-05-19T14:15:0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D29A5-0641-4558-AA92-88225E95186F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ED037-BCEC-422B-BBF2-70CA8D950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68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20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37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7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01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9"/>
          <p:cNvGrpSpPr/>
          <p:nvPr/>
        </p:nvGrpSpPr>
        <p:grpSpPr>
          <a:xfrm>
            <a:off x="309600" y="310400"/>
            <a:ext cx="12060000" cy="66340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427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7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53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5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8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63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4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9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08CEF-51EC-403C-ACF5-42E3D49C294E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59323-6E13-4D0E-B265-98847E74BB3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1D36E4-1919-65D1-2459-44D8154357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52187" y="6642100"/>
            <a:ext cx="211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24871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png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5D69668B-325E-DBE5-89D4-77B829432B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146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1935B65D-F3BF-420D-8CB2-53D90D5DE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99418"/>
              </p:ext>
            </p:extLst>
          </p:nvPr>
        </p:nvGraphicFramePr>
        <p:xfrm>
          <a:off x="5715441" y="6241506"/>
          <a:ext cx="1358985" cy="33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759909" imgH="431331" progId="CorelDraw.Graphic.22">
                  <p:embed/>
                </p:oleObj>
              </mc:Choice>
              <mc:Fallback>
                <p:oleObj name="CorelDRAW" r:id="rId2" imgW="1759909" imgH="43133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441" y="6241506"/>
                        <a:ext cx="1358985" cy="33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37AF34-DB7E-8BD2-869F-EDC3AEC02C83}"/>
              </a:ext>
            </a:extLst>
          </p:cNvPr>
          <p:cNvSpPr txBox="1"/>
          <p:nvPr/>
        </p:nvSpPr>
        <p:spPr>
          <a:xfrm>
            <a:off x="1224116" y="1091758"/>
            <a:ext cx="4871884" cy="142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61309-8643-0CE8-5E72-9DB2FCCD0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E7268063-E43D-46B1-9384-F35891FE1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47248"/>
              </p:ext>
            </p:extLst>
          </p:nvPr>
        </p:nvGraphicFramePr>
        <p:xfrm>
          <a:off x="10330009" y="6227439"/>
          <a:ext cx="1457892" cy="37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2613199" imgH="667465" progId="CorelDraw.Graphic.22">
                  <p:embed/>
                </p:oleObj>
              </mc:Choice>
              <mc:Fallback>
                <p:oleObj name="CorelDRAW" r:id="rId4" imgW="2613199" imgH="667465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0009" y="6227439"/>
                        <a:ext cx="1457892" cy="372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DABA153-7454-469E-917C-66DEA3E03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348570"/>
              </p:ext>
            </p:extLst>
          </p:nvPr>
        </p:nvGraphicFramePr>
        <p:xfrm>
          <a:off x="484533" y="3424991"/>
          <a:ext cx="11303353" cy="2528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6906552" imgH="3951724" progId="CorelDraw.Graphic.22">
                  <p:embed/>
                </p:oleObj>
              </mc:Choice>
              <mc:Fallback>
                <p:oleObj name="CorelDRAW" r:id="rId6" imgW="16906552" imgH="3951724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533" y="3424991"/>
                        <a:ext cx="11303353" cy="2528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C2B0B772-2D3F-45E2-A8F2-EC4548982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95337"/>
              </p:ext>
            </p:extLst>
          </p:nvPr>
        </p:nvGraphicFramePr>
        <p:xfrm>
          <a:off x="1383555" y="715101"/>
          <a:ext cx="7830111" cy="814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11873431" imgH="1234866" progId="CorelDraw.Graphic.22">
                  <p:embed/>
                </p:oleObj>
              </mc:Choice>
              <mc:Fallback>
                <p:oleObj name="CorelDRAW" r:id="rId8" imgW="11873431" imgH="1234866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83555" y="715101"/>
                        <a:ext cx="7830111" cy="814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C62BA2E-0F73-4EC5-896F-5A01A6E56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020007"/>
              </p:ext>
            </p:extLst>
          </p:nvPr>
        </p:nvGraphicFramePr>
        <p:xfrm>
          <a:off x="10100827" y="-997173"/>
          <a:ext cx="3141787" cy="33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6126966" imgH="6515834" progId="CorelDraw.Graphic.22">
                  <p:embed/>
                </p:oleObj>
              </mc:Choice>
              <mc:Fallback>
                <p:oleObj name="CorelDRAW" r:id="rId10" imgW="6126966" imgH="6515834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00827" y="-997173"/>
                        <a:ext cx="3141787" cy="334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05DA239B-2CEB-4CB0-9E82-81529BA6E3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5" y="509036"/>
            <a:ext cx="2180718" cy="1226654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0DADE83B-3AAC-4787-AE94-97592FACB72F}"/>
              </a:ext>
            </a:extLst>
          </p:cNvPr>
          <p:cNvSpPr txBox="1"/>
          <p:nvPr/>
        </p:nvSpPr>
        <p:spPr>
          <a:xfrm>
            <a:off x="2594818" y="703117"/>
            <a:ext cx="6618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Exo 2.0 Black" panose="00000A00000000000000" pitchFamily="50" charset="0"/>
              </a:rPr>
              <a:t>BEM-VINDO AO COPILOT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D60651A-830B-4EFD-8A53-53BF75516A9D}"/>
              </a:ext>
            </a:extLst>
          </p:cNvPr>
          <p:cNvSpPr txBox="1"/>
          <p:nvPr/>
        </p:nvSpPr>
        <p:spPr>
          <a:xfrm>
            <a:off x="1045564" y="1789685"/>
            <a:ext cx="9284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Exo 2.0" panose="00000500000000000000" pitchFamily="50" charset="0"/>
              </a:rPr>
              <a:t>O </a:t>
            </a:r>
            <a:r>
              <a:rPr lang="pt-BR" dirty="0" err="1">
                <a:solidFill>
                  <a:schemeClr val="bg1"/>
                </a:solidFill>
                <a:latin typeface="Exo 2.0" panose="00000500000000000000" pitchFamily="50" charset="0"/>
              </a:rPr>
              <a:t>Copilot</a:t>
            </a:r>
            <a:r>
              <a:rPr lang="pt-BR" dirty="0">
                <a:solidFill>
                  <a:schemeClr val="bg1"/>
                </a:solidFill>
                <a:latin typeface="Exo 2.0" panose="00000500000000000000" pitchFamily="50" charset="0"/>
              </a:rPr>
              <a:t> é a inteligência artificial da Microsoft criada para ajudar você a trabalhar de forma mais rápida, clara e eficiente. Com uma conversa simples, ele entende o que você precisa e oferece respostas inteligentes que facilitam seu dia a dia. O </a:t>
            </a:r>
            <a:r>
              <a:rPr lang="pt-BR" dirty="0" err="1">
                <a:solidFill>
                  <a:schemeClr val="bg1"/>
                </a:solidFill>
                <a:latin typeface="Exo 2.0" panose="00000500000000000000" pitchFamily="50" charset="0"/>
              </a:rPr>
              <a:t>Copilot</a:t>
            </a:r>
            <a:r>
              <a:rPr lang="pt-BR" dirty="0">
                <a:solidFill>
                  <a:schemeClr val="bg1"/>
                </a:solidFill>
                <a:latin typeface="Exo 2.0" panose="00000500000000000000" pitchFamily="50" charset="0"/>
              </a:rPr>
              <a:t> está sempre pronto para colaborar com você — direto no navegador, sem complicações.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6739A3A-55CC-4675-AC4B-ACCA83EDF619}"/>
              </a:ext>
            </a:extLst>
          </p:cNvPr>
          <p:cNvSpPr txBox="1"/>
          <p:nvPr/>
        </p:nvSpPr>
        <p:spPr>
          <a:xfrm>
            <a:off x="8036895" y="6138545"/>
            <a:ext cx="2063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Exo 2.0 Black" panose="00000A00000000000000" pitchFamily="50" charset="0"/>
              </a:rPr>
              <a:t>INOVAÇÃO</a:t>
            </a:r>
          </a:p>
        </p:txBody>
      </p:sp>
      <p:graphicFrame>
        <p:nvGraphicFramePr>
          <p:cNvPr id="50" name="Objeto 49">
            <a:extLst>
              <a:ext uri="{FF2B5EF4-FFF2-40B4-BE49-F238E27FC236}">
                <a16:creationId xmlns:a16="http://schemas.microsoft.com/office/drawing/2014/main" id="{6D166BAA-1362-4F40-B1F7-E6CF96AAF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30013"/>
              </p:ext>
            </p:extLst>
          </p:nvPr>
        </p:nvGraphicFramePr>
        <p:xfrm>
          <a:off x="7707305" y="6227439"/>
          <a:ext cx="362928" cy="38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6126966" imgH="6515834" progId="CorelDraw.Graphic.22">
                  <p:embed/>
                </p:oleObj>
              </mc:Choice>
              <mc:Fallback>
                <p:oleObj name="CorelDRAW" r:id="rId10" imgW="6126966" imgH="6515834" progId="CorelDraw.Graphic.22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4C62BA2E-0F73-4EC5-896F-5A01A6E568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07305" y="6227439"/>
                        <a:ext cx="362928" cy="38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374D11-B391-476D-A538-ED175F3F5430}"/>
              </a:ext>
            </a:extLst>
          </p:cNvPr>
          <p:cNvCxnSpPr/>
          <p:nvPr/>
        </p:nvCxnSpPr>
        <p:spPr>
          <a:xfrm>
            <a:off x="10100827" y="6170565"/>
            <a:ext cx="0" cy="442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Forma&#10;&#10;O conteúdo gerado por IA pode estar incorreto.">
            <a:extLst>
              <a:ext uri="{FF2B5EF4-FFF2-40B4-BE49-F238E27FC236}">
                <a16:creationId xmlns:a16="http://schemas.microsoft.com/office/drawing/2014/main" id="{FAC2712B-604A-4480-AD43-808532DCE9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66" y="6316998"/>
            <a:ext cx="380944" cy="252614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F6555837-BEF6-46D8-8619-306B65FCD22A}"/>
              </a:ext>
            </a:extLst>
          </p:cNvPr>
          <p:cNvSpPr txBox="1"/>
          <p:nvPr/>
        </p:nvSpPr>
        <p:spPr>
          <a:xfrm>
            <a:off x="1524000" y="6213360"/>
            <a:ext cx="5622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Exo 2.0" panose="00000500000000000000" pitchFamily="50" charset="0"/>
              </a:rPr>
              <a:t>Para mais informações, acesse na Eliza: </a:t>
            </a:r>
            <a:r>
              <a:rPr lang="pt-BR" b="1" dirty="0">
                <a:solidFill>
                  <a:schemeClr val="bg1"/>
                </a:solidFill>
                <a:latin typeface="Exo 2.0" panose="00000500000000000000" pitchFamily="50" charset="0"/>
              </a:rPr>
              <a:t>KB0101228</a:t>
            </a:r>
          </a:p>
        </p:txBody>
      </p:sp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BF8B9C47-EF8F-4D61-BF81-3F448B15C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68305"/>
              </p:ext>
            </p:extLst>
          </p:nvPr>
        </p:nvGraphicFramePr>
        <p:xfrm>
          <a:off x="165531" y="3028618"/>
          <a:ext cx="1625245" cy="135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4" imgW="2170290" imgH="1814397" progId="CorelDraw.Graphic.22">
                  <p:embed/>
                </p:oleObj>
              </mc:Choice>
              <mc:Fallback>
                <p:oleObj name="CorelDRAW" r:id="rId14" imgW="2170290" imgH="1814397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5531" y="3028618"/>
                        <a:ext cx="1625245" cy="1358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CaixaDeTexto 52">
            <a:extLst>
              <a:ext uri="{FF2B5EF4-FFF2-40B4-BE49-F238E27FC236}">
                <a16:creationId xmlns:a16="http://schemas.microsoft.com/office/drawing/2014/main" id="{7A2DD330-60B1-4275-A460-4E15D8B5BD5D}"/>
              </a:ext>
            </a:extLst>
          </p:cNvPr>
          <p:cNvSpPr txBox="1"/>
          <p:nvPr/>
        </p:nvSpPr>
        <p:spPr>
          <a:xfrm>
            <a:off x="1818070" y="3628144"/>
            <a:ext cx="5622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.0" panose="00000500000000000000" pitchFamily="50" charset="0"/>
              </a:rPr>
              <a:t>O que o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xo 2.0" panose="00000500000000000000" pitchFamily="50" charset="0"/>
              </a:rPr>
              <a:t>Copilot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.0" panose="00000500000000000000" pitchFamily="50" charset="0"/>
              </a:rPr>
              <a:t> faz por você?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7BC0798-6C80-4DE0-A1C4-D94C2F994D2C}"/>
              </a:ext>
            </a:extLst>
          </p:cNvPr>
          <p:cNvSpPr txBox="1"/>
          <p:nvPr/>
        </p:nvSpPr>
        <p:spPr>
          <a:xfrm>
            <a:off x="1078367" y="4466840"/>
            <a:ext cx="230157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Resumos inteligentes: </a:t>
            </a:r>
            <a:r>
              <a:rPr lang="pt-BR" sz="1500" dirty="0">
                <a:latin typeface="Exo 2.0" panose="00000500000000000000" pitchFamily="50" charset="0"/>
              </a:rPr>
              <a:t>Leia menos, entenda mais. </a:t>
            </a:r>
            <a:r>
              <a:rPr lang="pt-BR" sz="1500" dirty="0" err="1">
                <a:latin typeface="Exo 2.0" panose="00000500000000000000" pitchFamily="50" charset="0"/>
              </a:rPr>
              <a:t>Copilot</a:t>
            </a:r>
            <a:r>
              <a:rPr lang="pt-BR" sz="1500" dirty="0">
                <a:latin typeface="Exo 2.0" panose="00000500000000000000" pitchFamily="50" charset="0"/>
              </a:rPr>
              <a:t> resume documentos longos em segundos.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A28F312-06E0-4237-B63C-AAC62B7F16B5}"/>
              </a:ext>
            </a:extLst>
          </p:cNvPr>
          <p:cNvSpPr txBox="1"/>
          <p:nvPr/>
        </p:nvSpPr>
        <p:spPr>
          <a:xfrm>
            <a:off x="3768687" y="4452621"/>
            <a:ext cx="213555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Geração de conteúdo: </a:t>
            </a:r>
            <a:r>
              <a:rPr lang="pt-BR" sz="1500" dirty="0">
                <a:latin typeface="Exo 2.0" panose="00000500000000000000" pitchFamily="50" charset="0"/>
              </a:rPr>
              <a:t>Crie textos, e-mails, </a:t>
            </a:r>
            <a:r>
              <a:rPr lang="pt-BR" sz="1500" dirty="0" err="1">
                <a:latin typeface="Exo 2.0" panose="00000500000000000000" pitchFamily="50" charset="0"/>
              </a:rPr>
              <a:t>presentações</a:t>
            </a:r>
            <a:r>
              <a:rPr lang="pt-BR" sz="1500" dirty="0">
                <a:latin typeface="Exo 2.0" panose="00000500000000000000" pitchFamily="50" charset="0"/>
              </a:rPr>
              <a:t> e ideias com rapidez e clareza.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0DE850F-1FBA-4BB5-B2F4-EEF2F3CDCF0F}"/>
              </a:ext>
            </a:extLst>
          </p:cNvPr>
          <p:cNvSpPr txBox="1"/>
          <p:nvPr/>
        </p:nvSpPr>
        <p:spPr>
          <a:xfrm>
            <a:off x="6388102" y="4452621"/>
            <a:ext cx="242765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Organização de informações: </a:t>
            </a:r>
            <a:r>
              <a:rPr lang="pt-BR" sz="1500" dirty="0">
                <a:latin typeface="Exo 2.0" panose="00000500000000000000" pitchFamily="50" charset="0"/>
              </a:rPr>
              <a:t>Estruture dados, destaque </a:t>
            </a:r>
            <a:r>
              <a:rPr lang="pt-BR" sz="1500" dirty="0" err="1">
                <a:latin typeface="Exo 2.0" panose="00000500000000000000" pitchFamily="50" charset="0"/>
              </a:rPr>
              <a:t>pontos-chave</a:t>
            </a:r>
            <a:r>
              <a:rPr lang="pt-BR" sz="1500" dirty="0">
                <a:latin typeface="Exo 2.0" panose="00000500000000000000" pitchFamily="50" charset="0"/>
              </a:rPr>
              <a:t> e transforme confusão em clareza.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BC9C65A-EF3D-428E-AFF5-80F779B45688}"/>
              </a:ext>
            </a:extLst>
          </p:cNvPr>
          <p:cNvSpPr txBox="1"/>
          <p:nvPr/>
        </p:nvSpPr>
        <p:spPr>
          <a:xfrm>
            <a:off x="9259802" y="4452621"/>
            <a:ext cx="200008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Apoio na tomada de decisões: </a:t>
            </a:r>
            <a:r>
              <a:rPr lang="pt-BR" sz="1500" dirty="0">
                <a:latin typeface="Exo 2.0" panose="00000500000000000000" pitchFamily="50" charset="0"/>
              </a:rPr>
              <a:t>Analise informações com explicações simples e insights úteis.</a:t>
            </a:r>
          </a:p>
        </p:txBody>
      </p:sp>
    </p:spTree>
    <p:extLst>
      <p:ext uri="{BB962C8B-B14F-4D97-AF65-F5344CB8AC3E}">
        <p14:creationId xmlns:p14="http://schemas.microsoft.com/office/powerpoint/2010/main" val="202546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5D69668B-325E-DBE5-89D4-77B829432B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146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1935B65D-F3BF-420D-8CB2-53D90D5DE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441" y="6241506"/>
          <a:ext cx="1358985" cy="33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759909" imgH="431331" progId="CorelDraw.Graphic.22">
                  <p:embed/>
                </p:oleObj>
              </mc:Choice>
              <mc:Fallback>
                <p:oleObj name="CorelDRAW" r:id="rId2" imgW="1759909" imgH="431331" progId="CorelDraw.Graphic.22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1935B65D-F3BF-420D-8CB2-53D90D5DEF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441" y="6241506"/>
                        <a:ext cx="1358985" cy="33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37AF34-DB7E-8BD2-869F-EDC3AEC02C83}"/>
              </a:ext>
            </a:extLst>
          </p:cNvPr>
          <p:cNvSpPr txBox="1"/>
          <p:nvPr/>
        </p:nvSpPr>
        <p:spPr>
          <a:xfrm>
            <a:off x="1224116" y="1091758"/>
            <a:ext cx="4871884" cy="142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61309-8643-0CE8-5E72-9DB2FCCD0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E7268063-E43D-46B1-9384-F35891FE1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0009" y="6227439"/>
          <a:ext cx="1457892" cy="37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2613199" imgH="667465" progId="CorelDraw.Graphic.22">
                  <p:embed/>
                </p:oleObj>
              </mc:Choice>
              <mc:Fallback>
                <p:oleObj name="CorelDRAW" r:id="rId4" imgW="2613199" imgH="667465" progId="CorelDraw.Graphic.22">
                  <p:embed/>
                  <p:pic>
                    <p:nvPicPr>
                      <p:cNvPr id="19" name="Objeto 18">
                        <a:extLst>
                          <a:ext uri="{FF2B5EF4-FFF2-40B4-BE49-F238E27FC236}">
                            <a16:creationId xmlns:a16="http://schemas.microsoft.com/office/drawing/2014/main" id="{E7268063-E43D-46B1-9384-F35891FE14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0009" y="6227439"/>
                        <a:ext cx="1457892" cy="372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DABA153-7454-469E-917C-66DEA3E03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09825"/>
              </p:ext>
            </p:extLst>
          </p:nvPr>
        </p:nvGraphicFramePr>
        <p:xfrm>
          <a:off x="1524000" y="3058315"/>
          <a:ext cx="10263886" cy="270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6906552" imgH="3951724" progId="CorelDraw.Graphic.22">
                  <p:embed/>
                </p:oleObj>
              </mc:Choice>
              <mc:Fallback>
                <p:oleObj name="CorelDRAW" r:id="rId6" imgW="16906552" imgH="3951724" progId="CorelDraw.Graphic.2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2DABA153-7454-469E-917C-66DEA3E031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058315"/>
                        <a:ext cx="10263886" cy="2707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C2B0B772-2D3F-45E2-A8F2-EC45489822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3555" y="715101"/>
          <a:ext cx="7830111" cy="814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11873431" imgH="1234866" progId="CorelDraw.Graphic.22">
                  <p:embed/>
                </p:oleObj>
              </mc:Choice>
              <mc:Fallback>
                <p:oleObj name="CorelDRAW" r:id="rId8" imgW="11873431" imgH="1234866" progId="CorelDraw.Graphic.2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C2B0B772-2D3F-45E2-A8F2-EC45489822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83555" y="715101"/>
                        <a:ext cx="7830111" cy="814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C62BA2E-0F73-4EC5-896F-5A01A6E56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00827" y="-997173"/>
          <a:ext cx="3141787" cy="33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6126966" imgH="6515834" progId="CorelDraw.Graphic.22">
                  <p:embed/>
                </p:oleObj>
              </mc:Choice>
              <mc:Fallback>
                <p:oleObj name="CorelDRAW" r:id="rId10" imgW="6126966" imgH="6515834" progId="CorelDraw.Graphic.22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4C62BA2E-0F73-4EC5-896F-5A01A6E568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100827" y="-997173"/>
                        <a:ext cx="3141787" cy="334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05DA239B-2CEB-4CB0-9E82-81529BA6E3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46" y="373690"/>
            <a:ext cx="2180718" cy="1226654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0DADE83B-3AAC-4787-AE94-97592FACB72F}"/>
              </a:ext>
            </a:extLst>
          </p:cNvPr>
          <p:cNvSpPr txBox="1"/>
          <p:nvPr/>
        </p:nvSpPr>
        <p:spPr>
          <a:xfrm>
            <a:off x="2594818" y="703117"/>
            <a:ext cx="6618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Exo 2.0 Black" panose="00000A00000000000000" pitchFamily="50" charset="0"/>
              </a:rPr>
              <a:t>DICAS SOBRE O COPILOT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D60651A-830B-4EFD-8A53-53BF75516A9D}"/>
              </a:ext>
            </a:extLst>
          </p:cNvPr>
          <p:cNvSpPr txBox="1"/>
          <p:nvPr/>
        </p:nvSpPr>
        <p:spPr>
          <a:xfrm>
            <a:off x="2594818" y="1687867"/>
            <a:ext cx="6220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Exo 2.0" panose="00000500000000000000" pitchFamily="50" charset="0"/>
              </a:rPr>
              <a:t>Precisa de um resumo rápido de um documento extenso? O </a:t>
            </a:r>
            <a:r>
              <a:rPr lang="pt-BR" dirty="0" err="1">
                <a:solidFill>
                  <a:schemeClr val="bg1"/>
                </a:solidFill>
                <a:latin typeface="Exo 2.0" panose="00000500000000000000" pitchFamily="50" charset="0"/>
              </a:rPr>
              <a:t>Copilot</a:t>
            </a:r>
            <a:r>
              <a:rPr lang="pt-BR" dirty="0">
                <a:solidFill>
                  <a:schemeClr val="bg1"/>
                </a:solidFill>
                <a:latin typeface="Exo 2.0" panose="00000500000000000000" pitchFamily="50" charset="0"/>
              </a:rPr>
              <a:t> pode ajudar você a economizar tempo e obter as informações essenciais de forma rápida e eficiente.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6739A3A-55CC-4675-AC4B-ACCA83EDF619}"/>
              </a:ext>
            </a:extLst>
          </p:cNvPr>
          <p:cNvSpPr txBox="1"/>
          <p:nvPr/>
        </p:nvSpPr>
        <p:spPr>
          <a:xfrm>
            <a:off x="8036895" y="6138545"/>
            <a:ext cx="2063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Exo 2.0 Black" panose="00000A00000000000000" pitchFamily="50" charset="0"/>
              </a:rPr>
              <a:t>INOVAÇÃO</a:t>
            </a:r>
          </a:p>
        </p:txBody>
      </p:sp>
      <p:graphicFrame>
        <p:nvGraphicFramePr>
          <p:cNvPr id="50" name="Objeto 49">
            <a:extLst>
              <a:ext uri="{FF2B5EF4-FFF2-40B4-BE49-F238E27FC236}">
                <a16:creationId xmlns:a16="http://schemas.microsoft.com/office/drawing/2014/main" id="{6D166BAA-1362-4F40-B1F7-E6CF96AAF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7305" y="6227439"/>
          <a:ext cx="362928" cy="38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3" imgW="6126966" imgH="6515834" progId="CorelDraw.Graphic.22">
                  <p:embed/>
                </p:oleObj>
              </mc:Choice>
              <mc:Fallback>
                <p:oleObj name="CorelDRAW" r:id="rId13" imgW="6126966" imgH="6515834" progId="CorelDraw.Graphic.22">
                  <p:embed/>
                  <p:pic>
                    <p:nvPicPr>
                      <p:cNvPr id="50" name="Objeto 49">
                        <a:extLst>
                          <a:ext uri="{FF2B5EF4-FFF2-40B4-BE49-F238E27FC236}">
                            <a16:creationId xmlns:a16="http://schemas.microsoft.com/office/drawing/2014/main" id="{6D166BAA-1362-4F40-B1F7-E6CF96AAFD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07305" y="6227439"/>
                        <a:ext cx="362928" cy="38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7374D11-B391-476D-A538-ED175F3F5430}"/>
              </a:ext>
            </a:extLst>
          </p:cNvPr>
          <p:cNvCxnSpPr/>
          <p:nvPr/>
        </p:nvCxnSpPr>
        <p:spPr>
          <a:xfrm>
            <a:off x="10100827" y="6170565"/>
            <a:ext cx="0" cy="442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Imagem 50" descr="Forma&#10;&#10;O conteúdo gerado por IA pode estar incorreto.">
            <a:extLst>
              <a:ext uri="{FF2B5EF4-FFF2-40B4-BE49-F238E27FC236}">
                <a16:creationId xmlns:a16="http://schemas.microsoft.com/office/drawing/2014/main" id="{FAC2712B-604A-4480-AD43-808532DCE9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66" y="6316998"/>
            <a:ext cx="380944" cy="252614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F6555837-BEF6-46D8-8619-306B65FCD22A}"/>
              </a:ext>
            </a:extLst>
          </p:cNvPr>
          <p:cNvSpPr txBox="1"/>
          <p:nvPr/>
        </p:nvSpPr>
        <p:spPr>
          <a:xfrm>
            <a:off x="1524000" y="6213360"/>
            <a:ext cx="5622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Exo 2.0" panose="00000500000000000000" pitchFamily="50" charset="0"/>
              </a:rPr>
              <a:t>Para mais informações, acesse na Eliza: </a:t>
            </a:r>
            <a:r>
              <a:rPr lang="pt-BR" b="1" dirty="0">
                <a:solidFill>
                  <a:schemeClr val="bg1"/>
                </a:solidFill>
                <a:latin typeface="Exo 2.0" panose="00000500000000000000" pitchFamily="50" charset="0"/>
              </a:rPr>
              <a:t>KB0101228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7BC0798-6C80-4DE0-A1C4-D94C2F994D2C}"/>
              </a:ext>
            </a:extLst>
          </p:cNvPr>
          <p:cNvSpPr txBox="1"/>
          <p:nvPr/>
        </p:nvSpPr>
        <p:spPr>
          <a:xfrm>
            <a:off x="4202633" y="3529419"/>
            <a:ext cx="737227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Exo 2.0" panose="00000500000000000000" pitchFamily="50" charset="0"/>
              </a:rPr>
              <a:t>Dicas de personalização para o prompt: </a:t>
            </a:r>
          </a:p>
          <a:p>
            <a:endParaRPr lang="pt-BR" sz="1500" dirty="0">
              <a:latin typeface="Exo 2.0" panose="00000500000000000000" pitchFamily="50" charset="0"/>
            </a:endParaRPr>
          </a:p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Crie uma lista: </a:t>
            </a:r>
            <a:r>
              <a:rPr lang="pt-BR" sz="1500" dirty="0">
                <a:latin typeface="Exo 2.0" panose="00000500000000000000" pitchFamily="50" charset="0"/>
              </a:rPr>
              <a:t>“Resuma este PDF em uma lista de pontos principais."</a:t>
            </a:r>
          </a:p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Crie tópicos: </a:t>
            </a:r>
            <a:r>
              <a:rPr lang="pt-BR" sz="1500" dirty="0">
                <a:latin typeface="Exo 2.0" panose="00000500000000000000" pitchFamily="50" charset="0"/>
              </a:rPr>
              <a:t>“Resuma este PDF em tópicos organizados."</a:t>
            </a:r>
          </a:p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Destaque seções importantes: </a:t>
            </a:r>
            <a:r>
              <a:rPr lang="pt-BR" sz="1500" dirty="0">
                <a:latin typeface="Exo 2.0" panose="00000500000000000000" pitchFamily="50" charset="0"/>
              </a:rPr>
              <a:t>“Resuma as seções mais importantes deste PDF."</a:t>
            </a:r>
          </a:p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Resuma por capítulos: </a:t>
            </a:r>
            <a:r>
              <a:rPr lang="pt-BR" sz="1500" dirty="0">
                <a:latin typeface="Exo 2.0" panose="00000500000000000000" pitchFamily="50" charset="0"/>
              </a:rPr>
              <a:t>“Resuma cada capítulo deste PDF separadamente."</a:t>
            </a:r>
          </a:p>
          <a:p>
            <a:r>
              <a:rPr lang="pt-BR" sz="1500" b="1" dirty="0">
                <a:solidFill>
                  <a:srgbClr val="00A200"/>
                </a:solidFill>
                <a:latin typeface="Exo 2.0" panose="00000500000000000000" pitchFamily="50" charset="0"/>
              </a:rPr>
              <a:t>• Resuma com exemplos: </a:t>
            </a:r>
            <a:r>
              <a:rPr lang="pt-BR" sz="1500" dirty="0">
                <a:latin typeface="Exo 2.0" panose="00000500000000000000" pitchFamily="50" charset="0"/>
              </a:rPr>
              <a:t>“Resuma este PDF e inclua exemplos relevantes.“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772C7C4-9AE6-4C90-B6DD-D681CC164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02435"/>
              </p:ext>
            </p:extLst>
          </p:nvPr>
        </p:nvGraphicFramePr>
        <p:xfrm>
          <a:off x="815667" y="2708261"/>
          <a:ext cx="3386966" cy="327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5" imgW="5043712" imgH="4876547" progId="CorelDraw.Graphic.22">
                  <p:embed/>
                </p:oleObj>
              </mc:Choice>
              <mc:Fallback>
                <p:oleObj name="CorelDRAW" r:id="rId15" imgW="5043712" imgH="4876547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667" y="2708261"/>
                        <a:ext cx="3386966" cy="3275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aixaDeTexto 27">
            <a:extLst>
              <a:ext uri="{FF2B5EF4-FFF2-40B4-BE49-F238E27FC236}">
                <a16:creationId xmlns:a16="http://schemas.microsoft.com/office/drawing/2014/main" id="{35AD5DAB-137B-44D0-A36D-6BDF1330B316}"/>
              </a:ext>
            </a:extLst>
          </p:cNvPr>
          <p:cNvSpPr txBox="1"/>
          <p:nvPr/>
        </p:nvSpPr>
        <p:spPr>
          <a:xfrm>
            <a:off x="1224116" y="3326298"/>
            <a:ext cx="21927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i="1" dirty="0">
                <a:solidFill>
                  <a:schemeClr val="bg1"/>
                </a:solidFill>
                <a:latin typeface="Exo 2.0 Black" panose="00000A00000000000000" pitchFamily="50" charset="0"/>
              </a:rPr>
              <a:t>Prompt: </a:t>
            </a:r>
          </a:p>
          <a:p>
            <a:r>
              <a:rPr lang="pt-BR" sz="3200" i="1" dirty="0">
                <a:solidFill>
                  <a:schemeClr val="bg1"/>
                </a:solidFill>
                <a:latin typeface="Exo 2.0 Black" panose="00000A00000000000000" pitchFamily="50" charset="0"/>
              </a:rPr>
              <a:t>Resuma </a:t>
            </a:r>
          </a:p>
          <a:p>
            <a:r>
              <a:rPr lang="pt-BR" sz="3200" i="1" dirty="0">
                <a:solidFill>
                  <a:schemeClr val="bg1"/>
                </a:solidFill>
                <a:latin typeface="Exo 2.0 Black" panose="00000A00000000000000" pitchFamily="50" charset="0"/>
              </a:rPr>
              <a:t>este PDF </a:t>
            </a:r>
          </a:p>
          <a:p>
            <a:r>
              <a:rPr lang="pt-BR" sz="3200" i="1" dirty="0">
                <a:solidFill>
                  <a:schemeClr val="bg1"/>
                </a:solidFill>
                <a:latin typeface="Exo 2.0 Black" panose="00000A00000000000000" pitchFamily="50" charset="0"/>
              </a:rPr>
              <a:t>para mim</a:t>
            </a: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2EC08839-CD74-4E97-AACF-62EB87E58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00131"/>
              </p:ext>
            </p:extLst>
          </p:nvPr>
        </p:nvGraphicFramePr>
        <p:xfrm>
          <a:off x="1142050" y="583316"/>
          <a:ext cx="1172971" cy="1799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7" imgW="531036" imgH="815664" progId="CorelDraw.Graphic.22">
                  <p:embed/>
                </p:oleObj>
              </mc:Choice>
              <mc:Fallback>
                <p:oleObj name="CorelDRAW" r:id="rId17" imgW="531036" imgH="815664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42050" y="583316"/>
                        <a:ext cx="1172971" cy="1799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7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37AF34-DB7E-8BD2-869F-EDC3AEC02C83}"/>
              </a:ext>
            </a:extLst>
          </p:cNvPr>
          <p:cNvSpPr txBox="1"/>
          <p:nvPr/>
        </p:nvSpPr>
        <p:spPr>
          <a:xfrm>
            <a:off x="1224116" y="1091758"/>
            <a:ext cx="4871884" cy="142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5569F-7612-E13B-565B-7818D5C44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61309-8643-0CE8-5E72-9DB2FCCD0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D69668B-325E-DBE5-89D4-77B829432B77}"/>
              </a:ext>
            </a:extLst>
          </p:cNvPr>
          <p:cNvSpPr/>
          <p:nvPr/>
        </p:nvSpPr>
        <p:spPr>
          <a:xfrm>
            <a:off x="0" y="0"/>
            <a:ext cx="12192000" cy="6927993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36B4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E14590F-EDB8-4F1A-AA52-620753CF0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20925"/>
              </p:ext>
            </p:extLst>
          </p:nvPr>
        </p:nvGraphicFramePr>
        <p:xfrm>
          <a:off x="-779555" y="5286793"/>
          <a:ext cx="3092488" cy="328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126966" imgH="6515834" progId="CorelDraw.Graphic.22">
                  <p:embed/>
                </p:oleObj>
              </mc:Choice>
              <mc:Fallback>
                <p:oleObj name="CorelDRAW" r:id="rId2" imgW="6126966" imgH="6515834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779555" y="5286793"/>
                        <a:ext cx="3092488" cy="328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6188843-D82C-43F4-B89A-73A241261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197120"/>
              </p:ext>
            </p:extLst>
          </p:nvPr>
        </p:nvGraphicFramePr>
        <p:xfrm>
          <a:off x="10014907" y="-887483"/>
          <a:ext cx="3092488" cy="328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126966" imgH="6515834" progId="CorelDraw.Graphic.22">
                  <p:embed/>
                </p:oleObj>
              </mc:Choice>
              <mc:Fallback>
                <p:oleObj name="CorelDRAW" r:id="rId2" imgW="6126966" imgH="6515834" progId="CorelDraw.Graphic.2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2E14590F-EDB8-4F1A-AA52-620753CF0D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14907" y="-887483"/>
                        <a:ext cx="3092488" cy="328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85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37AF34-DB7E-8BD2-869F-EDC3AEC02C83}"/>
              </a:ext>
            </a:extLst>
          </p:cNvPr>
          <p:cNvSpPr txBox="1"/>
          <p:nvPr/>
        </p:nvSpPr>
        <p:spPr>
          <a:xfrm>
            <a:off x="1224116" y="1091758"/>
            <a:ext cx="4871884" cy="1420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95569F-7612-E13B-565B-7818D5C44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61309-8643-0CE8-5E72-9DB2FCCD0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D69668B-325E-DBE5-89D4-77B829432B77}"/>
              </a:ext>
            </a:extLst>
          </p:cNvPr>
          <p:cNvSpPr/>
          <p:nvPr/>
        </p:nvSpPr>
        <p:spPr>
          <a:xfrm>
            <a:off x="0" y="0"/>
            <a:ext cx="12192000" cy="6927993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FB751385-7545-42AB-9519-3E90C2170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6771" y="-887483"/>
          <a:ext cx="3141786" cy="334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6126966" imgH="6515834" progId="CorelDraw.Graphic.22">
                  <p:embed/>
                </p:oleObj>
              </mc:Choice>
              <mc:Fallback>
                <p:oleObj name="CorelDRAW" r:id="rId2" imgW="6126966" imgH="6515834" progId="CorelDraw.Graphic.22">
                  <p:embed/>
                  <p:pic>
                    <p:nvPicPr>
                      <p:cNvPr id="26" name="Objeto 25">
                        <a:extLst>
                          <a:ext uri="{FF2B5EF4-FFF2-40B4-BE49-F238E27FC236}">
                            <a16:creationId xmlns:a16="http://schemas.microsoft.com/office/drawing/2014/main" id="{9B3F79E0-5ED0-4298-AB79-1D257670AE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6771" y="-887483"/>
                        <a:ext cx="3141786" cy="3340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0032D1F1-423C-483F-9C6A-57D62694B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804204" y="5257800"/>
          <a:ext cx="3141786" cy="334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6126966" imgH="6515834" progId="CorelDraw.Graphic.22">
                  <p:embed/>
                </p:oleObj>
              </mc:Choice>
              <mc:Fallback>
                <p:oleObj name="CorelDRAW" r:id="rId4" imgW="6126966" imgH="6515834" progId="CorelDraw.Graphic.22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556029CF-C42C-4614-84FD-DE976B8E66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804204" y="5257800"/>
                        <a:ext cx="3141786" cy="3340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9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>
            <a:extLst>
              <a:ext uri="{FF2B5EF4-FFF2-40B4-BE49-F238E27FC236}">
                <a16:creationId xmlns:a16="http://schemas.microsoft.com/office/drawing/2014/main" id="{54FF09AD-A978-733F-238E-E1EB0233F118}"/>
              </a:ext>
            </a:extLst>
          </p:cNvPr>
          <p:cNvSpPr/>
          <p:nvPr/>
        </p:nvSpPr>
        <p:spPr>
          <a:xfrm>
            <a:off x="663680" y="219326"/>
            <a:ext cx="4538345" cy="1431290"/>
          </a:xfrm>
          <a:custGeom>
            <a:avLst/>
            <a:gdLst/>
            <a:ahLst/>
            <a:cxnLst/>
            <a:rect l="l" t="t" r="r" b="b"/>
            <a:pathLst>
              <a:path w="4538345" h="1431289">
                <a:moveTo>
                  <a:pt x="352856" y="1016787"/>
                </a:moveTo>
                <a:lnTo>
                  <a:pt x="350126" y="1005509"/>
                </a:lnTo>
                <a:lnTo>
                  <a:pt x="216090" y="776135"/>
                </a:lnTo>
                <a:lnTo>
                  <a:pt x="198691" y="759053"/>
                </a:lnTo>
                <a:lnTo>
                  <a:pt x="176390" y="753364"/>
                </a:lnTo>
                <a:lnTo>
                  <a:pt x="154089" y="759053"/>
                </a:lnTo>
                <a:lnTo>
                  <a:pt x="136690" y="776135"/>
                </a:lnTo>
                <a:lnTo>
                  <a:pt x="2692" y="1005509"/>
                </a:lnTo>
                <a:lnTo>
                  <a:pt x="0" y="1016787"/>
                </a:lnTo>
                <a:lnTo>
                  <a:pt x="3657" y="1027010"/>
                </a:lnTo>
                <a:lnTo>
                  <a:pt x="12026" y="1033919"/>
                </a:lnTo>
                <a:lnTo>
                  <a:pt x="12230" y="1033919"/>
                </a:lnTo>
                <a:lnTo>
                  <a:pt x="23799" y="1035215"/>
                </a:lnTo>
                <a:lnTo>
                  <a:pt x="34798" y="1036294"/>
                </a:lnTo>
                <a:lnTo>
                  <a:pt x="34632" y="1036294"/>
                </a:lnTo>
                <a:lnTo>
                  <a:pt x="42913" y="1042568"/>
                </a:lnTo>
                <a:lnTo>
                  <a:pt x="47002" y="1052156"/>
                </a:lnTo>
                <a:lnTo>
                  <a:pt x="45364" y="1063129"/>
                </a:lnTo>
                <a:lnTo>
                  <a:pt x="18630" y="1122273"/>
                </a:lnTo>
                <a:lnTo>
                  <a:pt x="15024" y="1147724"/>
                </a:lnTo>
                <a:lnTo>
                  <a:pt x="24917" y="1169682"/>
                </a:lnTo>
                <a:lnTo>
                  <a:pt x="44551" y="1183640"/>
                </a:lnTo>
                <a:lnTo>
                  <a:pt x="70205" y="1185024"/>
                </a:lnTo>
                <a:lnTo>
                  <a:pt x="90919" y="1185024"/>
                </a:lnTo>
                <a:lnTo>
                  <a:pt x="108661" y="1193634"/>
                </a:lnTo>
                <a:lnTo>
                  <a:pt x="121119" y="1208976"/>
                </a:lnTo>
                <a:lnTo>
                  <a:pt x="125717" y="1228737"/>
                </a:lnTo>
                <a:lnTo>
                  <a:pt x="125806" y="1304290"/>
                </a:lnTo>
                <a:lnTo>
                  <a:pt x="129425" y="1322184"/>
                </a:lnTo>
                <a:lnTo>
                  <a:pt x="139280" y="1336802"/>
                </a:lnTo>
                <a:lnTo>
                  <a:pt x="153885" y="1346657"/>
                </a:lnTo>
                <a:lnTo>
                  <a:pt x="171792" y="1350276"/>
                </a:lnTo>
                <a:lnTo>
                  <a:pt x="183540" y="1350276"/>
                </a:lnTo>
                <a:lnTo>
                  <a:pt x="201434" y="1346657"/>
                </a:lnTo>
                <a:lnTo>
                  <a:pt x="216052" y="1336802"/>
                </a:lnTo>
                <a:lnTo>
                  <a:pt x="225907" y="1322184"/>
                </a:lnTo>
                <a:lnTo>
                  <a:pt x="229514" y="1304290"/>
                </a:lnTo>
                <a:lnTo>
                  <a:pt x="229514" y="1228737"/>
                </a:lnTo>
                <a:lnTo>
                  <a:pt x="234124" y="1208976"/>
                </a:lnTo>
                <a:lnTo>
                  <a:pt x="246380" y="1193825"/>
                </a:lnTo>
                <a:lnTo>
                  <a:pt x="263842" y="1185354"/>
                </a:lnTo>
                <a:lnTo>
                  <a:pt x="284226" y="1185354"/>
                </a:lnTo>
                <a:lnTo>
                  <a:pt x="309460" y="1183995"/>
                </a:lnTo>
                <a:lnTo>
                  <a:pt x="328790" y="1170266"/>
                </a:lnTo>
                <a:lnTo>
                  <a:pt x="338518" y="1148651"/>
                </a:lnTo>
                <a:lnTo>
                  <a:pt x="334975" y="1123632"/>
                </a:lnTo>
                <a:lnTo>
                  <a:pt x="307619" y="1063129"/>
                </a:lnTo>
                <a:lnTo>
                  <a:pt x="305968" y="1052156"/>
                </a:lnTo>
                <a:lnTo>
                  <a:pt x="310045" y="1042568"/>
                </a:lnTo>
                <a:lnTo>
                  <a:pt x="318325" y="1036294"/>
                </a:lnTo>
                <a:lnTo>
                  <a:pt x="329336" y="1035215"/>
                </a:lnTo>
                <a:lnTo>
                  <a:pt x="340868" y="1033919"/>
                </a:lnTo>
                <a:lnTo>
                  <a:pt x="349250" y="1027010"/>
                </a:lnTo>
                <a:lnTo>
                  <a:pt x="352856" y="1016787"/>
                </a:lnTo>
                <a:close/>
              </a:path>
              <a:path w="4538345" h="1431289">
                <a:moveTo>
                  <a:pt x="1278445" y="582891"/>
                </a:moveTo>
                <a:lnTo>
                  <a:pt x="1272362" y="557847"/>
                </a:lnTo>
                <a:lnTo>
                  <a:pt x="974750" y="48552"/>
                </a:lnTo>
                <a:lnTo>
                  <a:pt x="945057" y="16192"/>
                </a:lnTo>
                <a:lnTo>
                  <a:pt x="907008" y="0"/>
                </a:lnTo>
                <a:lnTo>
                  <a:pt x="866178" y="0"/>
                </a:lnTo>
                <a:lnTo>
                  <a:pt x="828128" y="16192"/>
                </a:lnTo>
                <a:lnTo>
                  <a:pt x="798449" y="48552"/>
                </a:lnTo>
                <a:lnTo>
                  <a:pt x="500976" y="557606"/>
                </a:lnTo>
                <a:lnTo>
                  <a:pt x="494868" y="582726"/>
                </a:lnTo>
                <a:lnTo>
                  <a:pt x="503059" y="605612"/>
                </a:lnTo>
                <a:lnTo>
                  <a:pt x="521652" y="620953"/>
                </a:lnTo>
                <a:lnTo>
                  <a:pt x="522109" y="620953"/>
                </a:lnTo>
                <a:lnTo>
                  <a:pt x="547776" y="623811"/>
                </a:lnTo>
                <a:lnTo>
                  <a:pt x="572211" y="626224"/>
                </a:lnTo>
                <a:lnTo>
                  <a:pt x="571830" y="626224"/>
                </a:lnTo>
                <a:lnTo>
                  <a:pt x="590219" y="640156"/>
                </a:lnTo>
                <a:lnTo>
                  <a:pt x="599300" y="661454"/>
                </a:lnTo>
                <a:lnTo>
                  <a:pt x="595693" y="685673"/>
                </a:lnTo>
                <a:lnTo>
                  <a:pt x="595680" y="685812"/>
                </a:lnTo>
                <a:lnTo>
                  <a:pt x="536308" y="817130"/>
                </a:lnTo>
                <a:lnTo>
                  <a:pt x="527240" y="862622"/>
                </a:lnTo>
                <a:lnTo>
                  <a:pt x="538403" y="904455"/>
                </a:lnTo>
                <a:lnTo>
                  <a:pt x="565569" y="937488"/>
                </a:lnTo>
                <a:lnTo>
                  <a:pt x="604456" y="956538"/>
                </a:lnTo>
                <a:lnTo>
                  <a:pt x="697026" y="956538"/>
                </a:lnTo>
                <a:lnTo>
                  <a:pt x="736206" y="975563"/>
                </a:lnTo>
                <a:lnTo>
                  <a:pt x="763854" y="1009637"/>
                </a:lnTo>
                <a:lnTo>
                  <a:pt x="774280" y="1054328"/>
                </a:lnTo>
                <a:lnTo>
                  <a:pt x="774280" y="1221282"/>
                </a:lnTo>
                <a:lnTo>
                  <a:pt x="782307" y="1261021"/>
                </a:lnTo>
                <a:lnTo>
                  <a:pt x="804176" y="1293469"/>
                </a:lnTo>
                <a:lnTo>
                  <a:pt x="836637" y="1315351"/>
                </a:lnTo>
                <a:lnTo>
                  <a:pt x="876376" y="1323378"/>
                </a:lnTo>
                <a:lnTo>
                  <a:pt x="902462" y="1323378"/>
                </a:lnTo>
                <a:lnTo>
                  <a:pt x="942200" y="1315351"/>
                </a:lnTo>
                <a:lnTo>
                  <a:pt x="974648" y="1293469"/>
                </a:lnTo>
                <a:lnTo>
                  <a:pt x="996530" y="1261021"/>
                </a:lnTo>
                <a:lnTo>
                  <a:pt x="1004557" y="1221282"/>
                </a:lnTo>
                <a:lnTo>
                  <a:pt x="1004557" y="1053515"/>
                </a:lnTo>
                <a:lnTo>
                  <a:pt x="1014780" y="1009637"/>
                </a:lnTo>
                <a:lnTo>
                  <a:pt x="1042009" y="975995"/>
                </a:lnTo>
                <a:lnTo>
                  <a:pt x="1080566" y="957287"/>
                </a:lnTo>
                <a:lnTo>
                  <a:pt x="1171663" y="957287"/>
                </a:lnTo>
                <a:lnTo>
                  <a:pt x="1209929" y="938542"/>
                </a:lnTo>
                <a:lnTo>
                  <a:pt x="1236649" y="906030"/>
                </a:lnTo>
                <a:lnTo>
                  <a:pt x="1247635" y="864857"/>
                </a:lnTo>
                <a:lnTo>
                  <a:pt x="1238719" y="820115"/>
                </a:lnTo>
                <a:lnTo>
                  <a:pt x="1178001" y="685812"/>
                </a:lnTo>
                <a:lnTo>
                  <a:pt x="1177937" y="685673"/>
                </a:lnTo>
                <a:lnTo>
                  <a:pt x="1174343" y="661454"/>
                </a:lnTo>
                <a:lnTo>
                  <a:pt x="1183386" y="640156"/>
                </a:lnTo>
                <a:lnTo>
                  <a:pt x="1201775" y="626224"/>
                </a:lnTo>
                <a:lnTo>
                  <a:pt x="1226210" y="623811"/>
                </a:lnTo>
                <a:lnTo>
                  <a:pt x="1251813" y="620953"/>
                </a:lnTo>
                <a:lnTo>
                  <a:pt x="1270419" y="605612"/>
                </a:lnTo>
                <a:lnTo>
                  <a:pt x="1278445" y="582891"/>
                </a:lnTo>
                <a:close/>
              </a:path>
              <a:path w="4538345" h="1431289">
                <a:moveTo>
                  <a:pt x="3995178" y="726592"/>
                </a:moveTo>
                <a:lnTo>
                  <a:pt x="3989679" y="703910"/>
                </a:lnTo>
                <a:lnTo>
                  <a:pt x="3720160" y="242722"/>
                </a:lnTo>
                <a:lnTo>
                  <a:pt x="3693287" y="213410"/>
                </a:lnTo>
                <a:lnTo>
                  <a:pt x="3658832" y="198742"/>
                </a:lnTo>
                <a:lnTo>
                  <a:pt x="3621849" y="198742"/>
                </a:lnTo>
                <a:lnTo>
                  <a:pt x="3587407" y="213410"/>
                </a:lnTo>
                <a:lnTo>
                  <a:pt x="3560521" y="242722"/>
                </a:lnTo>
                <a:lnTo>
                  <a:pt x="3291141" y="703694"/>
                </a:lnTo>
                <a:lnTo>
                  <a:pt x="3285617" y="726427"/>
                </a:lnTo>
                <a:lnTo>
                  <a:pt x="3293021" y="747166"/>
                </a:lnTo>
                <a:lnTo>
                  <a:pt x="3309861" y="761047"/>
                </a:lnTo>
                <a:lnTo>
                  <a:pt x="3310267" y="761047"/>
                </a:lnTo>
                <a:lnTo>
                  <a:pt x="3333521" y="763638"/>
                </a:lnTo>
                <a:lnTo>
                  <a:pt x="3355644" y="765822"/>
                </a:lnTo>
                <a:lnTo>
                  <a:pt x="3355302" y="765822"/>
                </a:lnTo>
                <a:lnTo>
                  <a:pt x="3371951" y="778446"/>
                </a:lnTo>
                <a:lnTo>
                  <a:pt x="3380168" y="797725"/>
                </a:lnTo>
                <a:lnTo>
                  <a:pt x="3376892" y="819785"/>
                </a:lnTo>
                <a:lnTo>
                  <a:pt x="3323132" y="938707"/>
                </a:lnTo>
                <a:lnTo>
                  <a:pt x="3314916" y="979893"/>
                </a:lnTo>
                <a:lnTo>
                  <a:pt x="3325037" y="1017778"/>
                </a:lnTo>
                <a:lnTo>
                  <a:pt x="3349625" y="1047699"/>
                </a:lnTo>
                <a:lnTo>
                  <a:pt x="3384842" y="1064945"/>
                </a:lnTo>
                <a:lnTo>
                  <a:pt x="3468674" y="1064945"/>
                </a:lnTo>
                <a:lnTo>
                  <a:pt x="3504158" y="1082167"/>
                </a:lnTo>
                <a:lnTo>
                  <a:pt x="3529203" y="1113028"/>
                </a:lnTo>
                <a:lnTo>
                  <a:pt x="3538639" y="1153502"/>
                </a:lnTo>
                <a:lnTo>
                  <a:pt x="3538639" y="1304671"/>
                </a:lnTo>
                <a:lnTo>
                  <a:pt x="3545903" y="1340662"/>
                </a:lnTo>
                <a:lnTo>
                  <a:pt x="3565715" y="1370050"/>
                </a:lnTo>
                <a:lnTo>
                  <a:pt x="3595103" y="1389862"/>
                </a:lnTo>
                <a:lnTo>
                  <a:pt x="3631082" y="1397127"/>
                </a:lnTo>
                <a:lnTo>
                  <a:pt x="3654704" y="1397127"/>
                </a:lnTo>
                <a:lnTo>
                  <a:pt x="3690696" y="1389862"/>
                </a:lnTo>
                <a:lnTo>
                  <a:pt x="3720084" y="1370050"/>
                </a:lnTo>
                <a:lnTo>
                  <a:pt x="3739896" y="1340662"/>
                </a:lnTo>
                <a:lnTo>
                  <a:pt x="3747160" y="1304671"/>
                </a:lnTo>
                <a:lnTo>
                  <a:pt x="3747160" y="1152753"/>
                </a:lnTo>
                <a:lnTo>
                  <a:pt x="3756418" y="1113028"/>
                </a:lnTo>
                <a:lnTo>
                  <a:pt x="3781082" y="1082560"/>
                </a:lnTo>
                <a:lnTo>
                  <a:pt x="3815994" y="1065618"/>
                </a:lnTo>
                <a:lnTo>
                  <a:pt x="3898481" y="1065618"/>
                </a:lnTo>
                <a:lnTo>
                  <a:pt x="3933126" y="1048639"/>
                </a:lnTo>
                <a:lnTo>
                  <a:pt x="3957332" y="1019213"/>
                </a:lnTo>
                <a:lnTo>
                  <a:pt x="3967276" y="981925"/>
                </a:lnTo>
                <a:lnTo>
                  <a:pt x="3959199" y="941400"/>
                </a:lnTo>
                <a:lnTo>
                  <a:pt x="3904221" y="819785"/>
                </a:lnTo>
                <a:lnTo>
                  <a:pt x="3900906" y="797725"/>
                </a:lnTo>
                <a:lnTo>
                  <a:pt x="3909098" y="778446"/>
                </a:lnTo>
                <a:lnTo>
                  <a:pt x="3925747" y="765822"/>
                </a:lnTo>
                <a:lnTo>
                  <a:pt x="3947884" y="763638"/>
                </a:lnTo>
                <a:lnTo>
                  <a:pt x="3971074" y="761047"/>
                </a:lnTo>
                <a:lnTo>
                  <a:pt x="3987914" y="747166"/>
                </a:lnTo>
                <a:lnTo>
                  <a:pt x="3995178" y="726592"/>
                </a:lnTo>
                <a:close/>
              </a:path>
              <a:path w="4538345" h="1431289">
                <a:moveTo>
                  <a:pt x="4538040" y="1013129"/>
                </a:moveTo>
                <a:lnTo>
                  <a:pt x="4534598" y="998982"/>
                </a:lnTo>
                <a:lnTo>
                  <a:pt x="4366603" y="711492"/>
                </a:lnTo>
                <a:lnTo>
                  <a:pt x="4344784" y="690079"/>
                </a:lnTo>
                <a:lnTo>
                  <a:pt x="4316831" y="682942"/>
                </a:lnTo>
                <a:lnTo>
                  <a:pt x="4288879" y="690079"/>
                </a:lnTo>
                <a:lnTo>
                  <a:pt x="4267073" y="711492"/>
                </a:lnTo>
                <a:lnTo>
                  <a:pt x="4099141" y="998855"/>
                </a:lnTo>
                <a:lnTo>
                  <a:pt x="4095737" y="1013129"/>
                </a:lnTo>
                <a:lnTo>
                  <a:pt x="4100322" y="1025956"/>
                </a:lnTo>
                <a:lnTo>
                  <a:pt x="4110812" y="1034605"/>
                </a:lnTo>
                <a:lnTo>
                  <a:pt x="4111053" y="1034605"/>
                </a:lnTo>
                <a:lnTo>
                  <a:pt x="4125544" y="1036231"/>
                </a:lnTo>
                <a:lnTo>
                  <a:pt x="4139349" y="1037590"/>
                </a:lnTo>
                <a:lnTo>
                  <a:pt x="4139146" y="1037590"/>
                </a:lnTo>
                <a:lnTo>
                  <a:pt x="4149521" y="1045451"/>
                </a:lnTo>
                <a:lnTo>
                  <a:pt x="4154640" y="1057465"/>
                </a:lnTo>
                <a:lnTo>
                  <a:pt x="4152608" y="1071219"/>
                </a:lnTo>
                <a:lnTo>
                  <a:pt x="4119092" y="1145349"/>
                </a:lnTo>
                <a:lnTo>
                  <a:pt x="4114571" y="1177239"/>
                </a:lnTo>
                <a:lnTo>
                  <a:pt x="4126966" y="1204785"/>
                </a:lnTo>
                <a:lnTo>
                  <a:pt x="4151579" y="1222260"/>
                </a:lnTo>
                <a:lnTo>
                  <a:pt x="4183735" y="1224000"/>
                </a:lnTo>
                <a:lnTo>
                  <a:pt x="4209707" y="1224000"/>
                </a:lnTo>
                <a:lnTo>
                  <a:pt x="4231945" y="1234795"/>
                </a:lnTo>
                <a:lnTo>
                  <a:pt x="4247553" y="1254023"/>
                </a:lnTo>
                <a:lnTo>
                  <a:pt x="4253319" y="1278788"/>
                </a:lnTo>
                <a:lnTo>
                  <a:pt x="4253433" y="1373505"/>
                </a:lnTo>
                <a:lnTo>
                  <a:pt x="4257967" y="1395933"/>
                </a:lnTo>
                <a:lnTo>
                  <a:pt x="4270311" y="1414259"/>
                </a:lnTo>
                <a:lnTo>
                  <a:pt x="4288637" y="1426603"/>
                </a:lnTo>
                <a:lnTo>
                  <a:pt x="4311066" y="1431137"/>
                </a:lnTo>
                <a:lnTo>
                  <a:pt x="4325785" y="1431137"/>
                </a:lnTo>
                <a:lnTo>
                  <a:pt x="4348226" y="1426603"/>
                </a:lnTo>
                <a:lnTo>
                  <a:pt x="4366539" y="1414259"/>
                </a:lnTo>
                <a:lnTo>
                  <a:pt x="4378896" y="1395933"/>
                </a:lnTo>
                <a:lnTo>
                  <a:pt x="4383430" y="1373505"/>
                </a:lnTo>
                <a:lnTo>
                  <a:pt x="4383430" y="1278788"/>
                </a:lnTo>
                <a:lnTo>
                  <a:pt x="4389196" y="1254023"/>
                </a:lnTo>
                <a:lnTo>
                  <a:pt x="4404576" y="1235036"/>
                </a:lnTo>
                <a:lnTo>
                  <a:pt x="4426445" y="1224419"/>
                </a:lnTo>
                <a:lnTo>
                  <a:pt x="4451997" y="1224419"/>
                </a:lnTo>
                <a:lnTo>
                  <a:pt x="4483633" y="1222717"/>
                </a:lnTo>
                <a:lnTo>
                  <a:pt x="4507852" y="1205509"/>
                </a:lnTo>
                <a:lnTo>
                  <a:pt x="4520044" y="1178420"/>
                </a:lnTo>
                <a:lnTo>
                  <a:pt x="4515599" y="1147051"/>
                </a:lnTo>
                <a:lnTo>
                  <a:pt x="4481322" y="1071219"/>
                </a:lnTo>
                <a:lnTo>
                  <a:pt x="4479264" y="1057465"/>
                </a:lnTo>
                <a:lnTo>
                  <a:pt x="4484370" y="1045451"/>
                </a:lnTo>
                <a:lnTo>
                  <a:pt x="4494746" y="1037590"/>
                </a:lnTo>
                <a:lnTo>
                  <a:pt x="4508551" y="1036231"/>
                </a:lnTo>
                <a:lnTo>
                  <a:pt x="4523003" y="1034605"/>
                </a:lnTo>
                <a:lnTo>
                  <a:pt x="4533506" y="1025956"/>
                </a:lnTo>
                <a:lnTo>
                  <a:pt x="4538040" y="1013129"/>
                </a:lnTo>
                <a:close/>
              </a:path>
            </a:pathLst>
          </a:custGeom>
          <a:solidFill>
            <a:srgbClr val="026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C00A0A93-76FE-E0BC-CF9C-FF7D7CF12E08}"/>
              </a:ext>
            </a:extLst>
          </p:cNvPr>
          <p:cNvSpPr/>
          <p:nvPr/>
        </p:nvSpPr>
        <p:spPr>
          <a:xfrm>
            <a:off x="2289576" y="297357"/>
            <a:ext cx="2185035" cy="3040380"/>
          </a:xfrm>
          <a:custGeom>
            <a:avLst/>
            <a:gdLst/>
            <a:ahLst/>
            <a:cxnLst/>
            <a:rect l="l" t="t" r="r" b="b"/>
            <a:pathLst>
              <a:path w="2185035" h="3040379">
                <a:moveTo>
                  <a:pt x="1246346" y="0"/>
                </a:moveTo>
                <a:lnTo>
                  <a:pt x="937564" y="0"/>
                </a:lnTo>
                <a:lnTo>
                  <a:pt x="894318" y="6979"/>
                </a:lnTo>
                <a:lnTo>
                  <a:pt x="856750" y="26413"/>
                </a:lnTo>
                <a:lnTo>
                  <a:pt x="827120" y="56043"/>
                </a:lnTo>
                <a:lnTo>
                  <a:pt x="807686" y="93610"/>
                </a:lnTo>
                <a:lnTo>
                  <a:pt x="800581" y="136855"/>
                </a:lnTo>
                <a:lnTo>
                  <a:pt x="800581" y="356336"/>
                </a:lnTo>
                <a:lnTo>
                  <a:pt x="910066" y="356336"/>
                </a:lnTo>
                <a:lnTo>
                  <a:pt x="910066" y="246341"/>
                </a:lnTo>
                <a:lnTo>
                  <a:pt x="917046" y="203096"/>
                </a:lnTo>
                <a:lnTo>
                  <a:pt x="936480" y="165530"/>
                </a:lnTo>
                <a:lnTo>
                  <a:pt x="966110" y="135900"/>
                </a:lnTo>
                <a:lnTo>
                  <a:pt x="1003677" y="116466"/>
                </a:lnTo>
                <a:lnTo>
                  <a:pt x="1046924" y="109486"/>
                </a:lnTo>
                <a:lnTo>
                  <a:pt x="1378790" y="109486"/>
                </a:lnTo>
                <a:lnTo>
                  <a:pt x="1376227" y="93610"/>
                </a:lnTo>
                <a:lnTo>
                  <a:pt x="1356793" y="56043"/>
                </a:lnTo>
                <a:lnTo>
                  <a:pt x="1327162" y="26413"/>
                </a:lnTo>
                <a:lnTo>
                  <a:pt x="1289594" y="6979"/>
                </a:lnTo>
                <a:lnTo>
                  <a:pt x="1246346" y="0"/>
                </a:lnTo>
                <a:close/>
              </a:path>
              <a:path w="2185035" h="3040379">
                <a:moveTo>
                  <a:pt x="1378790" y="109486"/>
                </a:moveTo>
                <a:lnTo>
                  <a:pt x="1136859" y="109486"/>
                </a:lnTo>
                <a:lnTo>
                  <a:pt x="1180106" y="116466"/>
                </a:lnTo>
                <a:lnTo>
                  <a:pt x="1217675" y="135900"/>
                </a:lnTo>
                <a:lnTo>
                  <a:pt x="1247305" y="165530"/>
                </a:lnTo>
                <a:lnTo>
                  <a:pt x="1266740" y="203096"/>
                </a:lnTo>
                <a:lnTo>
                  <a:pt x="1273721" y="246341"/>
                </a:lnTo>
                <a:lnTo>
                  <a:pt x="1273721" y="356336"/>
                </a:lnTo>
                <a:lnTo>
                  <a:pt x="1383207" y="356336"/>
                </a:lnTo>
                <a:lnTo>
                  <a:pt x="1383207" y="136855"/>
                </a:lnTo>
                <a:lnTo>
                  <a:pt x="1378790" y="109486"/>
                </a:lnTo>
                <a:close/>
              </a:path>
              <a:path w="2185035" h="3040379">
                <a:moveTo>
                  <a:pt x="1532293" y="403504"/>
                </a:moveTo>
                <a:lnTo>
                  <a:pt x="651236" y="403504"/>
                </a:lnTo>
                <a:lnTo>
                  <a:pt x="651236" y="998994"/>
                </a:lnTo>
                <a:lnTo>
                  <a:pt x="1532293" y="998994"/>
                </a:lnTo>
                <a:lnTo>
                  <a:pt x="1532293" y="403504"/>
                </a:lnTo>
                <a:close/>
              </a:path>
              <a:path w="2185035" h="3040379">
                <a:moveTo>
                  <a:pt x="596625" y="403631"/>
                </a:moveTo>
                <a:lnTo>
                  <a:pt x="426027" y="403631"/>
                </a:lnTo>
                <a:lnTo>
                  <a:pt x="383317" y="409372"/>
                </a:lnTo>
                <a:lnTo>
                  <a:pt x="344087" y="425930"/>
                </a:lnTo>
                <a:lnTo>
                  <a:pt x="310848" y="451613"/>
                </a:lnTo>
                <a:lnTo>
                  <a:pt x="285168" y="484854"/>
                </a:lnTo>
                <a:lnTo>
                  <a:pt x="268610" y="524085"/>
                </a:lnTo>
                <a:lnTo>
                  <a:pt x="262743" y="567740"/>
                </a:lnTo>
                <a:lnTo>
                  <a:pt x="262743" y="834897"/>
                </a:lnTo>
                <a:lnTo>
                  <a:pt x="268610" y="878552"/>
                </a:lnTo>
                <a:lnTo>
                  <a:pt x="285168" y="917781"/>
                </a:lnTo>
                <a:lnTo>
                  <a:pt x="310848" y="951018"/>
                </a:lnTo>
                <a:lnTo>
                  <a:pt x="344087" y="976698"/>
                </a:lnTo>
                <a:lnTo>
                  <a:pt x="383317" y="993254"/>
                </a:lnTo>
                <a:lnTo>
                  <a:pt x="426972" y="999121"/>
                </a:lnTo>
                <a:lnTo>
                  <a:pt x="596625" y="999121"/>
                </a:lnTo>
                <a:lnTo>
                  <a:pt x="596625" y="403631"/>
                </a:lnTo>
                <a:close/>
              </a:path>
              <a:path w="2185035" h="3040379">
                <a:moveTo>
                  <a:pt x="1757646" y="403491"/>
                </a:moveTo>
                <a:lnTo>
                  <a:pt x="1587042" y="403491"/>
                </a:lnTo>
                <a:lnTo>
                  <a:pt x="1587042" y="998981"/>
                </a:lnTo>
                <a:lnTo>
                  <a:pt x="1756702" y="998981"/>
                </a:lnTo>
                <a:lnTo>
                  <a:pt x="1800356" y="993115"/>
                </a:lnTo>
                <a:lnTo>
                  <a:pt x="1839585" y="976558"/>
                </a:lnTo>
                <a:lnTo>
                  <a:pt x="1872822" y="950879"/>
                </a:lnTo>
                <a:lnTo>
                  <a:pt x="1898502" y="917641"/>
                </a:lnTo>
                <a:lnTo>
                  <a:pt x="1915059" y="878412"/>
                </a:lnTo>
                <a:lnTo>
                  <a:pt x="1920925" y="834758"/>
                </a:lnTo>
                <a:lnTo>
                  <a:pt x="1920925" y="567601"/>
                </a:lnTo>
                <a:lnTo>
                  <a:pt x="1915059" y="523945"/>
                </a:lnTo>
                <a:lnTo>
                  <a:pt x="1898502" y="484714"/>
                </a:lnTo>
                <a:lnTo>
                  <a:pt x="1872822" y="451473"/>
                </a:lnTo>
                <a:lnTo>
                  <a:pt x="1839585" y="425791"/>
                </a:lnTo>
                <a:lnTo>
                  <a:pt x="1800356" y="409232"/>
                </a:lnTo>
                <a:lnTo>
                  <a:pt x="1757646" y="403491"/>
                </a:lnTo>
                <a:close/>
              </a:path>
              <a:path w="2185035" h="3040379">
                <a:moveTo>
                  <a:pt x="1977514" y="2077201"/>
                </a:moveTo>
                <a:lnTo>
                  <a:pt x="1976424" y="2077201"/>
                </a:lnTo>
                <a:lnTo>
                  <a:pt x="1976424" y="2695521"/>
                </a:lnTo>
                <a:lnTo>
                  <a:pt x="2024088" y="2690023"/>
                </a:lnTo>
                <a:lnTo>
                  <a:pt x="2067857" y="2674364"/>
                </a:lnTo>
                <a:lnTo>
                  <a:pt x="2106479" y="2649797"/>
                </a:lnTo>
                <a:lnTo>
                  <a:pt x="2138700" y="2617577"/>
                </a:lnTo>
                <a:lnTo>
                  <a:pt x="2163267" y="2578955"/>
                </a:lnTo>
                <a:lnTo>
                  <a:pt x="2178927" y="2535186"/>
                </a:lnTo>
                <a:lnTo>
                  <a:pt x="2184425" y="2487522"/>
                </a:lnTo>
                <a:lnTo>
                  <a:pt x="2184425" y="2285074"/>
                </a:lnTo>
                <a:lnTo>
                  <a:pt x="2178927" y="2237410"/>
                </a:lnTo>
                <a:lnTo>
                  <a:pt x="2163267" y="2193641"/>
                </a:lnTo>
                <a:lnTo>
                  <a:pt x="2138700" y="2155019"/>
                </a:lnTo>
                <a:lnTo>
                  <a:pt x="2106479" y="2122799"/>
                </a:lnTo>
                <a:lnTo>
                  <a:pt x="2067857" y="2098233"/>
                </a:lnTo>
                <a:lnTo>
                  <a:pt x="2024088" y="2082574"/>
                </a:lnTo>
                <a:lnTo>
                  <a:pt x="1977514" y="2077201"/>
                </a:lnTo>
                <a:close/>
              </a:path>
              <a:path w="2185035" h="3040379">
                <a:moveTo>
                  <a:pt x="207998" y="2092986"/>
                </a:moveTo>
                <a:lnTo>
                  <a:pt x="160334" y="2098484"/>
                </a:lnTo>
                <a:lnTo>
                  <a:pt x="116565" y="2114143"/>
                </a:lnTo>
                <a:lnTo>
                  <a:pt x="77943" y="2138709"/>
                </a:lnTo>
                <a:lnTo>
                  <a:pt x="45723" y="2170930"/>
                </a:lnTo>
                <a:lnTo>
                  <a:pt x="21157" y="2209551"/>
                </a:lnTo>
                <a:lnTo>
                  <a:pt x="5498" y="2253321"/>
                </a:lnTo>
                <a:lnTo>
                  <a:pt x="0" y="2300984"/>
                </a:lnTo>
                <a:lnTo>
                  <a:pt x="0" y="2503432"/>
                </a:lnTo>
                <a:lnTo>
                  <a:pt x="5498" y="2551096"/>
                </a:lnTo>
                <a:lnTo>
                  <a:pt x="21157" y="2594865"/>
                </a:lnTo>
                <a:lnTo>
                  <a:pt x="45723" y="2633487"/>
                </a:lnTo>
                <a:lnTo>
                  <a:pt x="77943" y="2665708"/>
                </a:lnTo>
                <a:lnTo>
                  <a:pt x="116565" y="2690275"/>
                </a:lnTo>
                <a:lnTo>
                  <a:pt x="160334" y="2705934"/>
                </a:lnTo>
                <a:lnTo>
                  <a:pt x="207998" y="2711432"/>
                </a:lnTo>
                <a:lnTo>
                  <a:pt x="207998" y="2092986"/>
                </a:lnTo>
                <a:close/>
              </a:path>
              <a:path w="2185035" h="3040379">
                <a:moveTo>
                  <a:pt x="489912" y="2541637"/>
                </a:moveTo>
                <a:lnTo>
                  <a:pt x="443582" y="2590389"/>
                </a:lnTo>
                <a:lnTo>
                  <a:pt x="426120" y="2657050"/>
                </a:lnTo>
                <a:lnTo>
                  <a:pt x="426087" y="2995853"/>
                </a:lnTo>
                <a:lnTo>
                  <a:pt x="463894" y="3014730"/>
                </a:lnTo>
                <a:lnTo>
                  <a:pt x="504244" y="3028712"/>
                </a:lnTo>
                <a:lnTo>
                  <a:pt x="546794" y="3037395"/>
                </a:lnTo>
                <a:lnTo>
                  <a:pt x="591200" y="3040379"/>
                </a:lnTo>
                <a:lnTo>
                  <a:pt x="1592592" y="3040379"/>
                </a:lnTo>
                <a:lnTo>
                  <a:pt x="1636947" y="3037395"/>
                </a:lnTo>
                <a:lnTo>
                  <a:pt x="1679501" y="3028712"/>
                </a:lnTo>
                <a:lnTo>
                  <a:pt x="1719880" y="3014730"/>
                </a:lnTo>
                <a:lnTo>
                  <a:pt x="1757705" y="2995853"/>
                </a:lnTo>
                <a:lnTo>
                  <a:pt x="1757705" y="2820189"/>
                </a:lnTo>
                <a:lnTo>
                  <a:pt x="1006062" y="2820189"/>
                </a:lnTo>
                <a:lnTo>
                  <a:pt x="1006062" y="2819768"/>
                </a:lnTo>
                <a:lnTo>
                  <a:pt x="681388" y="2819768"/>
                </a:lnTo>
                <a:lnTo>
                  <a:pt x="637538" y="2814702"/>
                </a:lnTo>
                <a:lnTo>
                  <a:pt x="597257" y="2800276"/>
                </a:lnTo>
                <a:lnTo>
                  <a:pt x="561702" y="2777648"/>
                </a:lnTo>
                <a:lnTo>
                  <a:pt x="532031" y="2747978"/>
                </a:lnTo>
                <a:lnTo>
                  <a:pt x="509404" y="2712423"/>
                </a:lnTo>
                <a:lnTo>
                  <a:pt x="494978" y="2672142"/>
                </a:lnTo>
                <a:lnTo>
                  <a:pt x="489914" y="2628306"/>
                </a:lnTo>
                <a:lnTo>
                  <a:pt x="489912" y="2541637"/>
                </a:lnTo>
                <a:close/>
              </a:path>
              <a:path w="2185035" h="3040379">
                <a:moveTo>
                  <a:pt x="371092" y="1130680"/>
                </a:moveTo>
                <a:lnTo>
                  <a:pt x="339932" y="1162867"/>
                </a:lnTo>
                <a:lnTo>
                  <a:pt x="313369" y="1199073"/>
                </a:lnTo>
                <a:lnTo>
                  <a:pt x="291879" y="1238819"/>
                </a:lnTo>
                <a:lnTo>
                  <a:pt x="275914" y="1281741"/>
                </a:lnTo>
                <a:lnTo>
                  <a:pt x="266021" y="1327071"/>
                </a:lnTo>
                <a:lnTo>
                  <a:pt x="262615" y="1374495"/>
                </a:lnTo>
                <a:lnTo>
                  <a:pt x="262660" y="2712423"/>
                </a:lnTo>
                <a:lnTo>
                  <a:pt x="265946" y="2758171"/>
                </a:lnTo>
                <a:lnTo>
                  <a:pt x="275939" y="2804662"/>
                </a:lnTo>
                <a:lnTo>
                  <a:pt x="291879" y="2847469"/>
                </a:lnTo>
                <a:lnTo>
                  <a:pt x="313369" y="2887216"/>
                </a:lnTo>
                <a:lnTo>
                  <a:pt x="339932" y="2923425"/>
                </a:lnTo>
                <a:lnTo>
                  <a:pt x="371092" y="2955614"/>
                </a:lnTo>
                <a:lnTo>
                  <a:pt x="371092" y="2657050"/>
                </a:lnTo>
                <a:lnTo>
                  <a:pt x="376158" y="2613202"/>
                </a:lnTo>
                <a:lnTo>
                  <a:pt x="390584" y="2572921"/>
                </a:lnTo>
                <a:lnTo>
                  <a:pt x="413212" y="2537366"/>
                </a:lnTo>
                <a:lnTo>
                  <a:pt x="442882" y="2507695"/>
                </a:lnTo>
                <a:lnTo>
                  <a:pt x="478437" y="2485068"/>
                </a:lnTo>
                <a:lnTo>
                  <a:pt x="518718" y="2470642"/>
                </a:lnTo>
                <a:lnTo>
                  <a:pt x="562568" y="2465576"/>
                </a:lnTo>
                <a:lnTo>
                  <a:pt x="1920544" y="2465576"/>
                </a:lnTo>
                <a:lnTo>
                  <a:pt x="1920544" y="2189082"/>
                </a:lnTo>
                <a:lnTo>
                  <a:pt x="691226" y="2189082"/>
                </a:lnTo>
                <a:lnTo>
                  <a:pt x="691226" y="2188329"/>
                </a:lnTo>
                <a:lnTo>
                  <a:pt x="562568" y="2188329"/>
                </a:lnTo>
                <a:lnTo>
                  <a:pt x="518718" y="2183263"/>
                </a:lnTo>
                <a:lnTo>
                  <a:pt x="478437" y="2168837"/>
                </a:lnTo>
                <a:lnTo>
                  <a:pt x="442882" y="2146210"/>
                </a:lnTo>
                <a:lnTo>
                  <a:pt x="413212" y="2116539"/>
                </a:lnTo>
                <a:lnTo>
                  <a:pt x="390584" y="2080985"/>
                </a:lnTo>
                <a:lnTo>
                  <a:pt x="376158" y="2040704"/>
                </a:lnTo>
                <a:lnTo>
                  <a:pt x="371094" y="1996870"/>
                </a:lnTo>
                <a:lnTo>
                  <a:pt x="371092" y="1130680"/>
                </a:lnTo>
                <a:close/>
              </a:path>
              <a:path w="2185035" h="3040379">
                <a:moveTo>
                  <a:pt x="1920544" y="2465576"/>
                </a:moveTo>
                <a:lnTo>
                  <a:pt x="1620596" y="2465576"/>
                </a:lnTo>
                <a:lnTo>
                  <a:pt x="1664445" y="2470642"/>
                </a:lnTo>
                <a:lnTo>
                  <a:pt x="1704726" y="2485068"/>
                </a:lnTo>
                <a:lnTo>
                  <a:pt x="1740282" y="2507695"/>
                </a:lnTo>
                <a:lnTo>
                  <a:pt x="1769953" y="2537366"/>
                </a:lnTo>
                <a:lnTo>
                  <a:pt x="1792581" y="2572921"/>
                </a:lnTo>
                <a:lnTo>
                  <a:pt x="1807007" y="2613202"/>
                </a:lnTo>
                <a:lnTo>
                  <a:pt x="1812074" y="2657050"/>
                </a:lnTo>
                <a:lnTo>
                  <a:pt x="1812074" y="2955614"/>
                </a:lnTo>
                <a:lnTo>
                  <a:pt x="1843233" y="2923425"/>
                </a:lnTo>
                <a:lnTo>
                  <a:pt x="1869795" y="2887216"/>
                </a:lnTo>
                <a:lnTo>
                  <a:pt x="1891284" y="2847469"/>
                </a:lnTo>
                <a:lnTo>
                  <a:pt x="1907222" y="2804662"/>
                </a:lnTo>
                <a:lnTo>
                  <a:pt x="1917134" y="2759277"/>
                </a:lnTo>
                <a:lnTo>
                  <a:pt x="1920499" y="2712423"/>
                </a:lnTo>
                <a:lnTo>
                  <a:pt x="1920544" y="2465576"/>
                </a:lnTo>
                <a:close/>
              </a:path>
              <a:path w="2185035" h="3040379">
                <a:moveTo>
                  <a:pt x="1693887" y="2541637"/>
                </a:moveTo>
                <a:lnTo>
                  <a:pt x="1693760" y="2541637"/>
                </a:lnTo>
                <a:lnTo>
                  <a:pt x="1693759" y="2628306"/>
                </a:lnTo>
                <a:lnTo>
                  <a:pt x="1688768" y="2671504"/>
                </a:lnTo>
                <a:lnTo>
                  <a:pt x="1674268" y="2712423"/>
                </a:lnTo>
                <a:lnTo>
                  <a:pt x="1651640" y="2747978"/>
                </a:lnTo>
                <a:lnTo>
                  <a:pt x="1621969" y="2777648"/>
                </a:lnTo>
                <a:lnTo>
                  <a:pt x="1586413" y="2800276"/>
                </a:lnTo>
                <a:lnTo>
                  <a:pt x="1546131" y="2814702"/>
                </a:lnTo>
                <a:lnTo>
                  <a:pt x="1502283" y="2819768"/>
                </a:lnTo>
                <a:lnTo>
                  <a:pt x="1177606" y="2819768"/>
                </a:lnTo>
                <a:lnTo>
                  <a:pt x="1177606" y="2820189"/>
                </a:lnTo>
                <a:lnTo>
                  <a:pt x="1757705" y="2820189"/>
                </a:lnTo>
                <a:lnTo>
                  <a:pt x="1757672" y="2657050"/>
                </a:lnTo>
                <a:lnTo>
                  <a:pt x="1753125" y="2622167"/>
                </a:lnTo>
                <a:lnTo>
                  <a:pt x="1740174" y="2590389"/>
                </a:lnTo>
                <a:lnTo>
                  <a:pt x="1720034" y="2563151"/>
                </a:lnTo>
                <a:lnTo>
                  <a:pt x="1693887" y="2541637"/>
                </a:lnTo>
                <a:close/>
              </a:path>
              <a:path w="2185035" h="3040379">
                <a:moveTo>
                  <a:pt x="1627035" y="2520459"/>
                </a:moveTo>
                <a:lnTo>
                  <a:pt x="556638" y="2520459"/>
                </a:lnTo>
                <a:lnTo>
                  <a:pt x="550584" y="2520965"/>
                </a:lnTo>
                <a:lnTo>
                  <a:pt x="544530" y="2521720"/>
                </a:lnTo>
                <a:lnTo>
                  <a:pt x="544530" y="2628306"/>
                </a:lnTo>
                <a:lnTo>
                  <a:pt x="551522" y="2671504"/>
                </a:lnTo>
                <a:lnTo>
                  <a:pt x="570980" y="2709065"/>
                </a:lnTo>
                <a:lnTo>
                  <a:pt x="600628" y="2738713"/>
                </a:lnTo>
                <a:lnTo>
                  <a:pt x="638189" y="2758171"/>
                </a:lnTo>
                <a:lnTo>
                  <a:pt x="681388" y="2765163"/>
                </a:lnTo>
                <a:lnTo>
                  <a:pt x="1006062" y="2765163"/>
                </a:lnTo>
                <a:lnTo>
                  <a:pt x="1006062" y="2764298"/>
                </a:lnTo>
                <a:lnTo>
                  <a:pt x="1507626" y="2764298"/>
                </a:lnTo>
                <a:lnTo>
                  <a:pt x="1545479" y="2758171"/>
                </a:lnTo>
                <a:lnTo>
                  <a:pt x="1583039" y="2738713"/>
                </a:lnTo>
                <a:lnTo>
                  <a:pt x="1612687" y="2709065"/>
                </a:lnTo>
                <a:lnTo>
                  <a:pt x="1632146" y="2671504"/>
                </a:lnTo>
                <a:lnTo>
                  <a:pt x="1639138" y="2628306"/>
                </a:lnTo>
                <a:lnTo>
                  <a:pt x="1639138" y="2521720"/>
                </a:lnTo>
                <a:lnTo>
                  <a:pt x="1633207" y="2520965"/>
                </a:lnTo>
                <a:lnTo>
                  <a:pt x="1627035" y="2520459"/>
                </a:lnTo>
                <a:close/>
              </a:path>
              <a:path w="2185035" h="3040379">
                <a:moveTo>
                  <a:pt x="1507626" y="2764298"/>
                </a:moveTo>
                <a:lnTo>
                  <a:pt x="1177606" y="2764298"/>
                </a:lnTo>
                <a:lnTo>
                  <a:pt x="1177606" y="2765163"/>
                </a:lnTo>
                <a:lnTo>
                  <a:pt x="1502283" y="2765163"/>
                </a:lnTo>
                <a:lnTo>
                  <a:pt x="1507626" y="2764298"/>
                </a:lnTo>
                <a:close/>
              </a:path>
              <a:path w="2185035" h="3040379">
                <a:moveTo>
                  <a:pt x="1320647" y="2188329"/>
                </a:moveTo>
                <a:lnTo>
                  <a:pt x="862771" y="2188329"/>
                </a:lnTo>
                <a:lnTo>
                  <a:pt x="862771" y="2189082"/>
                </a:lnTo>
                <a:lnTo>
                  <a:pt x="1320647" y="2189082"/>
                </a:lnTo>
                <a:lnTo>
                  <a:pt x="1320647" y="2188329"/>
                </a:lnTo>
                <a:close/>
              </a:path>
              <a:path w="2185035" h="3040379">
                <a:moveTo>
                  <a:pt x="1812328" y="1130909"/>
                </a:moveTo>
                <a:lnTo>
                  <a:pt x="1812326" y="1996870"/>
                </a:lnTo>
                <a:lnTo>
                  <a:pt x="1807335" y="2040068"/>
                </a:lnTo>
                <a:lnTo>
                  <a:pt x="1792835" y="2080985"/>
                </a:lnTo>
                <a:lnTo>
                  <a:pt x="1770207" y="2116539"/>
                </a:lnTo>
                <a:lnTo>
                  <a:pt x="1740536" y="2146210"/>
                </a:lnTo>
                <a:lnTo>
                  <a:pt x="1704980" y="2168837"/>
                </a:lnTo>
                <a:lnTo>
                  <a:pt x="1664699" y="2183263"/>
                </a:lnTo>
                <a:lnTo>
                  <a:pt x="1620850" y="2188329"/>
                </a:lnTo>
                <a:lnTo>
                  <a:pt x="1492186" y="2188329"/>
                </a:lnTo>
                <a:lnTo>
                  <a:pt x="1492186" y="2189082"/>
                </a:lnTo>
                <a:lnTo>
                  <a:pt x="1920544" y="2189082"/>
                </a:lnTo>
                <a:lnTo>
                  <a:pt x="1920544" y="1374495"/>
                </a:lnTo>
                <a:lnTo>
                  <a:pt x="1917143" y="1327071"/>
                </a:lnTo>
                <a:lnTo>
                  <a:pt x="1907254" y="1281741"/>
                </a:lnTo>
                <a:lnTo>
                  <a:pt x="1891353" y="1238981"/>
                </a:lnTo>
                <a:lnTo>
                  <a:pt x="1869916" y="1199271"/>
                </a:lnTo>
                <a:lnTo>
                  <a:pt x="1843415" y="1163087"/>
                </a:lnTo>
                <a:lnTo>
                  <a:pt x="1812328" y="1130909"/>
                </a:lnTo>
                <a:close/>
              </a:path>
              <a:path w="2185035" h="3040379">
                <a:moveTo>
                  <a:pt x="1592846" y="1046314"/>
                </a:moveTo>
                <a:lnTo>
                  <a:pt x="591073" y="1046314"/>
                </a:lnTo>
                <a:lnTo>
                  <a:pt x="546720" y="1049298"/>
                </a:lnTo>
                <a:lnTo>
                  <a:pt x="504164" y="1057981"/>
                </a:lnTo>
                <a:lnTo>
                  <a:pt x="463785" y="1071962"/>
                </a:lnTo>
                <a:lnTo>
                  <a:pt x="425960" y="1090841"/>
                </a:lnTo>
                <a:lnTo>
                  <a:pt x="425960" y="1996870"/>
                </a:lnTo>
                <a:lnTo>
                  <a:pt x="432952" y="2040068"/>
                </a:lnTo>
                <a:lnTo>
                  <a:pt x="452410" y="2077629"/>
                </a:lnTo>
                <a:lnTo>
                  <a:pt x="482058" y="2107277"/>
                </a:lnTo>
                <a:lnTo>
                  <a:pt x="519620" y="2126736"/>
                </a:lnTo>
                <a:lnTo>
                  <a:pt x="562818" y="2133728"/>
                </a:lnTo>
                <a:lnTo>
                  <a:pt x="691476" y="2133728"/>
                </a:lnTo>
                <a:lnTo>
                  <a:pt x="691476" y="2133189"/>
                </a:lnTo>
                <a:lnTo>
                  <a:pt x="1624430" y="2133189"/>
                </a:lnTo>
                <a:lnTo>
                  <a:pt x="1664300" y="2126736"/>
                </a:lnTo>
                <a:lnTo>
                  <a:pt x="1701860" y="2107277"/>
                </a:lnTo>
                <a:lnTo>
                  <a:pt x="1731508" y="2077629"/>
                </a:lnTo>
                <a:lnTo>
                  <a:pt x="1750967" y="2040068"/>
                </a:lnTo>
                <a:lnTo>
                  <a:pt x="1757959" y="1996870"/>
                </a:lnTo>
                <a:lnTo>
                  <a:pt x="1757959" y="1090841"/>
                </a:lnTo>
                <a:lnTo>
                  <a:pt x="1720150" y="1071962"/>
                </a:lnTo>
                <a:lnTo>
                  <a:pt x="1679798" y="1057981"/>
                </a:lnTo>
                <a:lnTo>
                  <a:pt x="1637249" y="1049298"/>
                </a:lnTo>
                <a:lnTo>
                  <a:pt x="1592846" y="1046314"/>
                </a:lnTo>
                <a:close/>
              </a:path>
              <a:path w="2185035" h="3040379">
                <a:moveTo>
                  <a:pt x="1320901" y="2133189"/>
                </a:moveTo>
                <a:lnTo>
                  <a:pt x="863022" y="2133189"/>
                </a:lnTo>
                <a:lnTo>
                  <a:pt x="863022" y="2133728"/>
                </a:lnTo>
                <a:lnTo>
                  <a:pt x="1320901" y="2133728"/>
                </a:lnTo>
                <a:lnTo>
                  <a:pt x="1320901" y="2133189"/>
                </a:lnTo>
                <a:close/>
              </a:path>
              <a:path w="2185035" h="3040379">
                <a:moveTo>
                  <a:pt x="1624430" y="2133189"/>
                </a:moveTo>
                <a:lnTo>
                  <a:pt x="1492440" y="2133189"/>
                </a:lnTo>
                <a:lnTo>
                  <a:pt x="1492440" y="2133728"/>
                </a:lnTo>
                <a:lnTo>
                  <a:pt x="1621104" y="2133728"/>
                </a:lnTo>
                <a:lnTo>
                  <a:pt x="1624430" y="2133189"/>
                </a:lnTo>
                <a:close/>
              </a:path>
              <a:path w="2185035" h="3040379">
                <a:moveTo>
                  <a:pt x="1812328" y="1130680"/>
                </a:moveTo>
                <a:lnTo>
                  <a:pt x="1812074" y="1130680"/>
                </a:lnTo>
                <a:lnTo>
                  <a:pt x="1812328" y="1130909"/>
                </a:lnTo>
                <a:lnTo>
                  <a:pt x="1812328" y="1130680"/>
                </a:lnTo>
                <a:close/>
              </a:path>
            </a:pathLst>
          </a:custGeom>
          <a:solidFill>
            <a:srgbClr val="3CA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4">
            <a:extLst>
              <a:ext uri="{FF2B5EF4-FFF2-40B4-BE49-F238E27FC236}">
                <a16:creationId xmlns:a16="http://schemas.microsoft.com/office/drawing/2014/main" id="{BCF42642-ED5F-4658-287F-EF73516D6F20}"/>
              </a:ext>
            </a:extLst>
          </p:cNvPr>
          <p:cNvSpPr/>
          <p:nvPr/>
        </p:nvSpPr>
        <p:spPr>
          <a:xfrm>
            <a:off x="1795178" y="2870844"/>
            <a:ext cx="960755" cy="946150"/>
          </a:xfrm>
          <a:custGeom>
            <a:avLst/>
            <a:gdLst/>
            <a:ahLst/>
            <a:cxnLst/>
            <a:rect l="l" t="t" r="r" b="b"/>
            <a:pathLst>
              <a:path w="960755" h="946150">
                <a:moveTo>
                  <a:pt x="381723" y="345770"/>
                </a:moveTo>
                <a:lnTo>
                  <a:pt x="381088" y="292823"/>
                </a:lnTo>
                <a:lnTo>
                  <a:pt x="374827" y="249326"/>
                </a:lnTo>
                <a:lnTo>
                  <a:pt x="363982" y="219710"/>
                </a:lnTo>
                <a:lnTo>
                  <a:pt x="349567" y="208381"/>
                </a:lnTo>
                <a:lnTo>
                  <a:pt x="334187" y="218376"/>
                </a:lnTo>
                <a:lnTo>
                  <a:pt x="320725" y="246900"/>
                </a:lnTo>
                <a:lnTo>
                  <a:pt x="310578" y="289661"/>
                </a:lnTo>
                <a:lnTo>
                  <a:pt x="305206" y="342341"/>
                </a:lnTo>
                <a:lnTo>
                  <a:pt x="305841" y="395287"/>
                </a:lnTo>
                <a:lnTo>
                  <a:pt x="312102" y="438772"/>
                </a:lnTo>
                <a:lnTo>
                  <a:pt x="322948" y="468401"/>
                </a:lnTo>
                <a:lnTo>
                  <a:pt x="337362" y="479729"/>
                </a:lnTo>
                <a:lnTo>
                  <a:pt x="352742" y="469734"/>
                </a:lnTo>
                <a:lnTo>
                  <a:pt x="366204" y="441210"/>
                </a:lnTo>
                <a:lnTo>
                  <a:pt x="376351" y="398449"/>
                </a:lnTo>
                <a:lnTo>
                  <a:pt x="381723" y="345770"/>
                </a:lnTo>
                <a:close/>
              </a:path>
              <a:path w="960755" h="946150">
                <a:moveTo>
                  <a:pt x="922578" y="621220"/>
                </a:moveTo>
                <a:lnTo>
                  <a:pt x="827925" y="517677"/>
                </a:lnTo>
                <a:lnTo>
                  <a:pt x="811072" y="499237"/>
                </a:lnTo>
                <a:lnTo>
                  <a:pt x="776452" y="461352"/>
                </a:lnTo>
                <a:lnTo>
                  <a:pt x="759599" y="442925"/>
                </a:lnTo>
                <a:lnTo>
                  <a:pt x="759307" y="442607"/>
                </a:lnTo>
                <a:lnTo>
                  <a:pt x="759307" y="572795"/>
                </a:lnTo>
                <a:lnTo>
                  <a:pt x="758952" y="580732"/>
                </a:lnTo>
                <a:lnTo>
                  <a:pt x="541947" y="779068"/>
                </a:lnTo>
                <a:lnTo>
                  <a:pt x="534009" y="778713"/>
                </a:lnTo>
                <a:lnTo>
                  <a:pt x="524738" y="768578"/>
                </a:lnTo>
                <a:lnTo>
                  <a:pt x="525094" y="760641"/>
                </a:lnTo>
                <a:lnTo>
                  <a:pt x="742099" y="562292"/>
                </a:lnTo>
                <a:lnTo>
                  <a:pt x="750036" y="562648"/>
                </a:lnTo>
                <a:lnTo>
                  <a:pt x="759307" y="572795"/>
                </a:lnTo>
                <a:lnTo>
                  <a:pt x="759307" y="442607"/>
                </a:lnTo>
                <a:lnTo>
                  <a:pt x="707821" y="386283"/>
                </a:lnTo>
                <a:lnTo>
                  <a:pt x="707821" y="516470"/>
                </a:lnTo>
                <a:lnTo>
                  <a:pt x="707466" y="524408"/>
                </a:lnTo>
                <a:lnTo>
                  <a:pt x="490474" y="722757"/>
                </a:lnTo>
                <a:lnTo>
                  <a:pt x="482536" y="722401"/>
                </a:lnTo>
                <a:lnTo>
                  <a:pt x="473265" y="712254"/>
                </a:lnTo>
                <a:lnTo>
                  <a:pt x="473621" y="704316"/>
                </a:lnTo>
                <a:lnTo>
                  <a:pt x="690613" y="505980"/>
                </a:lnTo>
                <a:lnTo>
                  <a:pt x="698550" y="506336"/>
                </a:lnTo>
                <a:lnTo>
                  <a:pt x="707821" y="516470"/>
                </a:lnTo>
                <a:lnTo>
                  <a:pt x="707821" y="386283"/>
                </a:lnTo>
                <a:lnTo>
                  <a:pt x="627659" y="298577"/>
                </a:lnTo>
                <a:lnTo>
                  <a:pt x="500722" y="159715"/>
                </a:lnTo>
                <a:lnTo>
                  <a:pt x="500722" y="326885"/>
                </a:lnTo>
                <a:lnTo>
                  <a:pt x="498551" y="375259"/>
                </a:lnTo>
                <a:lnTo>
                  <a:pt x="481647" y="421119"/>
                </a:lnTo>
                <a:lnTo>
                  <a:pt x="450189" y="460806"/>
                </a:lnTo>
                <a:lnTo>
                  <a:pt x="407847" y="488581"/>
                </a:lnTo>
                <a:lnTo>
                  <a:pt x="360641" y="501307"/>
                </a:lnTo>
                <a:lnTo>
                  <a:pt x="312280" y="499135"/>
                </a:lnTo>
                <a:lnTo>
                  <a:pt x="266420" y="482244"/>
                </a:lnTo>
                <a:lnTo>
                  <a:pt x="226733" y="450786"/>
                </a:lnTo>
                <a:lnTo>
                  <a:pt x="198958" y="408444"/>
                </a:lnTo>
                <a:lnTo>
                  <a:pt x="186245" y="361251"/>
                </a:lnTo>
                <a:lnTo>
                  <a:pt x="188417" y="312877"/>
                </a:lnTo>
                <a:lnTo>
                  <a:pt x="205320" y="267017"/>
                </a:lnTo>
                <a:lnTo>
                  <a:pt x="236778" y="227330"/>
                </a:lnTo>
                <a:lnTo>
                  <a:pt x="279120" y="199555"/>
                </a:lnTo>
                <a:lnTo>
                  <a:pt x="326313" y="186829"/>
                </a:lnTo>
                <a:lnTo>
                  <a:pt x="374688" y="189001"/>
                </a:lnTo>
                <a:lnTo>
                  <a:pt x="420547" y="205905"/>
                </a:lnTo>
                <a:lnTo>
                  <a:pt x="460222" y="237363"/>
                </a:lnTo>
                <a:lnTo>
                  <a:pt x="488010" y="279692"/>
                </a:lnTo>
                <a:lnTo>
                  <a:pt x="500722" y="326885"/>
                </a:lnTo>
                <a:lnTo>
                  <a:pt x="500722" y="159715"/>
                </a:lnTo>
                <a:lnTo>
                  <a:pt x="414261" y="65112"/>
                </a:lnTo>
                <a:lnTo>
                  <a:pt x="354965" y="241"/>
                </a:lnTo>
                <a:lnTo>
                  <a:pt x="349732" y="0"/>
                </a:lnTo>
                <a:lnTo>
                  <a:pt x="241" y="319455"/>
                </a:lnTo>
                <a:lnTo>
                  <a:pt x="0" y="324688"/>
                </a:lnTo>
                <a:lnTo>
                  <a:pt x="567613" y="945680"/>
                </a:lnTo>
                <a:lnTo>
                  <a:pt x="572858" y="945908"/>
                </a:lnTo>
                <a:lnTo>
                  <a:pt x="922337" y="626452"/>
                </a:lnTo>
                <a:lnTo>
                  <a:pt x="922578" y="621220"/>
                </a:lnTo>
                <a:close/>
              </a:path>
              <a:path w="960755" h="946150">
                <a:moveTo>
                  <a:pt x="960297" y="703948"/>
                </a:moveTo>
                <a:lnTo>
                  <a:pt x="928420" y="654735"/>
                </a:lnTo>
                <a:lnTo>
                  <a:pt x="651840" y="907630"/>
                </a:lnTo>
                <a:lnTo>
                  <a:pt x="959218" y="709066"/>
                </a:lnTo>
                <a:lnTo>
                  <a:pt x="960297" y="703948"/>
                </a:lnTo>
                <a:close/>
              </a:path>
            </a:pathLst>
          </a:custGeom>
          <a:solidFill>
            <a:srgbClr val="E60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92A61CE6-AE4B-772A-70CF-AE0DA7E3C596}"/>
              </a:ext>
            </a:extLst>
          </p:cNvPr>
          <p:cNvSpPr/>
          <p:nvPr/>
        </p:nvSpPr>
        <p:spPr>
          <a:xfrm>
            <a:off x="3590750" y="3696972"/>
            <a:ext cx="1075690" cy="759460"/>
          </a:xfrm>
          <a:custGeom>
            <a:avLst/>
            <a:gdLst/>
            <a:ahLst/>
            <a:cxnLst/>
            <a:rect l="l" t="t" r="r" b="b"/>
            <a:pathLst>
              <a:path w="1075689" h="759460">
                <a:moveTo>
                  <a:pt x="286359" y="654748"/>
                </a:moveTo>
                <a:lnTo>
                  <a:pt x="280695" y="608558"/>
                </a:lnTo>
                <a:lnTo>
                  <a:pt x="265785" y="558673"/>
                </a:lnTo>
                <a:lnTo>
                  <a:pt x="241642" y="507365"/>
                </a:lnTo>
                <a:lnTo>
                  <a:pt x="210477" y="460006"/>
                </a:lnTo>
                <a:lnTo>
                  <a:pt x="175704" y="421233"/>
                </a:lnTo>
                <a:lnTo>
                  <a:pt x="139255" y="392303"/>
                </a:lnTo>
                <a:lnTo>
                  <a:pt x="103073" y="374459"/>
                </a:lnTo>
                <a:lnTo>
                  <a:pt x="69062" y="368935"/>
                </a:lnTo>
                <a:lnTo>
                  <a:pt x="39166" y="376974"/>
                </a:lnTo>
                <a:lnTo>
                  <a:pt x="16700" y="398272"/>
                </a:lnTo>
                <a:lnTo>
                  <a:pt x="3670" y="430174"/>
                </a:lnTo>
                <a:lnTo>
                  <a:pt x="0" y="470357"/>
                </a:lnTo>
                <a:lnTo>
                  <a:pt x="5651" y="516547"/>
                </a:lnTo>
                <a:lnTo>
                  <a:pt x="20574" y="566432"/>
                </a:lnTo>
                <a:lnTo>
                  <a:pt x="44716" y="617740"/>
                </a:lnTo>
                <a:lnTo>
                  <a:pt x="75882" y="665099"/>
                </a:lnTo>
                <a:lnTo>
                  <a:pt x="110655" y="703872"/>
                </a:lnTo>
                <a:lnTo>
                  <a:pt x="147104" y="732802"/>
                </a:lnTo>
                <a:lnTo>
                  <a:pt x="183286" y="750646"/>
                </a:lnTo>
                <a:lnTo>
                  <a:pt x="217297" y="756170"/>
                </a:lnTo>
                <a:lnTo>
                  <a:pt x="247192" y="748131"/>
                </a:lnTo>
                <a:lnTo>
                  <a:pt x="269646" y="726821"/>
                </a:lnTo>
                <a:lnTo>
                  <a:pt x="282689" y="694931"/>
                </a:lnTo>
                <a:lnTo>
                  <a:pt x="286359" y="654748"/>
                </a:lnTo>
                <a:close/>
              </a:path>
              <a:path w="1075689" h="759460">
                <a:moveTo>
                  <a:pt x="423862" y="571919"/>
                </a:moveTo>
                <a:lnTo>
                  <a:pt x="417982" y="526351"/>
                </a:lnTo>
                <a:lnTo>
                  <a:pt x="403593" y="478243"/>
                </a:lnTo>
                <a:lnTo>
                  <a:pt x="380657" y="429412"/>
                </a:lnTo>
                <a:lnTo>
                  <a:pt x="350977" y="384365"/>
                </a:lnTo>
                <a:lnTo>
                  <a:pt x="317449" y="346989"/>
                </a:lnTo>
                <a:lnTo>
                  <a:pt x="281660" y="318185"/>
                </a:lnTo>
                <a:lnTo>
                  <a:pt x="245186" y="298894"/>
                </a:lnTo>
                <a:lnTo>
                  <a:pt x="209638" y="290017"/>
                </a:lnTo>
                <a:lnTo>
                  <a:pt x="176568" y="292455"/>
                </a:lnTo>
                <a:lnTo>
                  <a:pt x="46634" y="343179"/>
                </a:lnTo>
                <a:lnTo>
                  <a:pt x="82499" y="341236"/>
                </a:lnTo>
                <a:lnTo>
                  <a:pt x="120929" y="351370"/>
                </a:lnTo>
                <a:lnTo>
                  <a:pt x="160274" y="372605"/>
                </a:lnTo>
                <a:lnTo>
                  <a:pt x="198856" y="403974"/>
                </a:lnTo>
                <a:lnTo>
                  <a:pt x="234988" y="444474"/>
                </a:lnTo>
                <a:lnTo>
                  <a:pt x="267004" y="493115"/>
                </a:lnTo>
                <a:lnTo>
                  <a:pt x="291833" y="545795"/>
                </a:lnTo>
                <a:lnTo>
                  <a:pt x="307530" y="597750"/>
                </a:lnTo>
                <a:lnTo>
                  <a:pt x="314134" y="647026"/>
                </a:lnTo>
                <a:lnTo>
                  <a:pt x="311708" y="691680"/>
                </a:lnTo>
                <a:lnTo>
                  <a:pt x="300278" y="729767"/>
                </a:lnTo>
                <a:lnTo>
                  <a:pt x="279882" y="759345"/>
                </a:lnTo>
                <a:lnTo>
                  <a:pt x="390969" y="674979"/>
                </a:lnTo>
                <a:lnTo>
                  <a:pt x="410311" y="648055"/>
                </a:lnTo>
                <a:lnTo>
                  <a:pt x="421297" y="613092"/>
                </a:lnTo>
                <a:lnTo>
                  <a:pt x="423862" y="571919"/>
                </a:lnTo>
                <a:close/>
              </a:path>
              <a:path w="1075689" h="759460">
                <a:moveTo>
                  <a:pt x="1075143" y="98907"/>
                </a:moveTo>
                <a:lnTo>
                  <a:pt x="1059243" y="49072"/>
                </a:lnTo>
                <a:lnTo>
                  <a:pt x="1025080" y="9486"/>
                </a:lnTo>
                <a:lnTo>
                  <a:pt x="997115" y="0"/>
                </a:lnTo>
                <a:lnTo>
                  <a:pt x="995540" y="457"/>
                </a:lnTo>
                <a:lnTo>
                  <a:pt x="995032" y="673"/>
                </a:lnTo>
                <a:lnTo>
                  <a:pt x="993317" y="1638"/>
                </a:lnTo>
                <a:lnTo>
                  <a:pt x="992720" y="1828"/>
                </a:lnTo>
                <a:lnTo>
                  <a:pt x="991616" y="2235"/>
                </a:lnTo>
                <a:lnTo>
                  <a:pt x="273088" y="282841"/>
                </a:lnTo>
                <a:lnTo>
                  <a:pt x="309587" y="305892"/>
                </a:lnTo>
                <a:lnTo>
                  <a:pt x="344068" y="336448"/>
                </a:lnTo>
                <a:lnTo>
                  <a:pt x="375640" y="373646"/>
                </a:lnTo>
                <a:lnTo>
                  <a:pt x="403377" y="416610"/>
                </a:lnTo>
                <a:lnTo>
                  <a:pt x="425538" y="462699"/>
                </a:lnTo>
                <a:lnTo>
                  <a:pt x="440791" y="509066"/>
                </a:lnTo>
                <a:lnTo>
                  <a:pt x="448856" y="554431"/>
                </a:lnTo>
                <a:lnTo>
                  <a:pt x="449478" y="597560"/>
                </a:lnTo>
                <a:lnTo>
                  <a:pt x="1063917" y="131127"/>
                </a:lnTo>
                <a:lnTo>
                  <a:pt x="1064844" y="130390"/>
                </a:lnTo>
                <a:lnTo>
                  <a:pt x="1065326" y="129984"/>
                </a:lnTo>
                <a:lnTo>
                  <a:pt x="1067473" y="128790"/>
                </a:lnTo>
                <a:lnTo>
                  <a:pt x="1068679" y="127685"/>
                </a:lnTo>
                <a:lnTo>
                  <a:pt x="1073988" y="116878"/>
                </a:lnTo>
                <a:lnTo>
                  <a:pt x="1075143" y="98907"/>
                </a:lnTo>
                <a:close/>
              </a:path>
            </a:pathLst>
          </a:custGeom>
          <a:solidFill>
            <a:srgbClr val="EE7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466D362-989A-C19A-A6BA-13B38D57CC4D}"/>
              </a:ext>
            </a:extLst>
          </p:cNvPr>
          <p:cNvSpPr/>
          <p:nvPr/>
        </p:nvSpPr>
        <p:spPr>
          <a:xfrm>
            <a:off x="6105252" y="297357"/>
            <a:ext cx="1706245" cy="1706245"/>
          </a:xfrm>
          <a:custGeom>
            <a:avLst/>
            <a:gdLst/>
            <a:ahLst/>
            <a:cxnLst/>
            <a:rect l="l" t="t" r="r" b="b"/>
            <a:pathLst>
              <a:path w="1706245" h="1706245">
                <a:moveTo>
                  <a:pt x="852464" y="0"/>
                </a:moveTo>
                <a:lnTo>
                  <a:pt x="817161" y="17354"/>
                </a:lnTo>
                <a:lnTo>
                  <a:pt x="686194" y="377532"/>
                </a:lnTo>
                <a:lnTo>
                  <a:pt x="683009" y="382905"/>
                </a:lnTo>
                <a:lnTo>
                  <a:pt x="674630" y="391960"/>
                </a:lnTo>
                <a:lnTo>
                  <a:pt x="669433" y="395478"/>
                </a:lnTo>
                <a:lnTo>
                  <a:pt x="658036" y="400342"/>
                </a:lnTo>
                <a:lnTo>
                  <a:pt x="651835" y="401510"/>
                </a:lnTo>
                <a:lnTo>
                  <a:pt x="639432" y="401180"/>
                </a:lnTo>
                <a:lnTo>
                  <a:pt x="633397" y="399669"/>
                </a:lnTo>
                <a:lnTo>
                  <a:pt x="299016" y="241249"/>
                </a:lnTo>
                <a:lnTo>
                  <a:pt x="292715" y="238859"/>
                </a:lnTo>
                <a:lnTo>
                  <a:pt x="286193" y="237491"/>
                </a:lnTo>
                <a:lnTo>
                  <a:pt x="279546" y="237164"/>
                </a:lnTo>
                <a:lnTo>
                  <a:pt x="272868" y="237896"/>
                </a:lnTo>
                <a:lnTo>
                  <a:pt x="241525" y="260923"/>
                </a:lnTo>
                <a:lnTo>
                  <a:pt x="236466" y="280278"/>
                </a:lnTo>
                <a:lnTo>
                  <a:pt x="236833" y="286927"/>
                </a:lnTo>
                <a:lnTo>
                  <a:pt x="238205" y="293448"/>
                </a:lnTo>
                <a:lnTo>
                  <a:pt x="240520" y="299745"/>
                </a:lnTo>
                <a:lnTo>
                  <a:pt x="398912" y="634197"/>
                </a:lnTo>
                <a:lnTo>
                  <a:pt x="400419" y="640400"/>
                </a:lnTo>
                <a:lnTo>
                  <a:pt x="382150" y="683820"/>
                </a:lnTo>
                <a:lnTo>
                  <a:pt x="29164" y="811061"/>
                </a:lnTo>
                <a:lnTo>
                  <a:pt x="22988" y="813908"/>
                </a:lnTo>
                <a:lnTo>
                  <a:pt x="526" y="846064"/>
                </a:lnTo>
                <a:lnTo>
                  <a:pt x="0" y="852803"/>
                </a:lnTo>
                <a:lnTo>
                  <a:pt x="526" y="859543"/>
                </a:lnTo>
                <a:lnTo>
                  <a:pt x="22988" y="891794"/>
                </a:lnTo>
                <a:lnTo>
                  <a:pt x="377457" y="1019105"/>
                </a:lnTo>
                <a:lnTo>
                  <a:pt x="382653" y="1022459"/>
                </a:lnTo>
                <a:lnTo>
                  <a:pt x="391704" y="1030841"/>
                </a:lnTo>
                <a:lnTo>
                  <a:pt x="395224" y="1036038"/>
                </a:lnTo>
                <a:lnTo>
                  <a:pt x="399916" y="1047437"/>
                </a:lnTo>
                <a:lnTo>
                  <a:pt x="401090" y="1053472"/>
                </a:lnTo>
                <a:lnTo>
                  <a:pt x="401090" y="1065877"/>
                </a:lnTo>
                <a:lnTo>
                  <a:pt x="399582" y="1071913"/>
                </a:lnTo>
                <a:lnTo>
                  <a:pt x="241358" y="1406359"/>
                </a:lnTo>
                <a:lnTo>
                  <a:pt x="238972" y="1412662"/>
                </a:lnTo>
                <a:lnTo>
                  <a:pt x="237607" y="1419185"/>
                </a:lnTo>
                <a:lnTo>
                  <a:pt x="237280" y="1425833"/>
                </a:lnTo>
                <a:lnTo>
                  <a:pt x="238005" y="1432513"/>
                </a:lnTo>
                <a:lnTo>
                  <a:pt x="261031" y="1463862"/>
                </a:lnTo>
                <a:lnTo>
                  <a:pt x="280385" y="1468851"/>
                </a:lnTo>
                <a:lnTo>
                  <a:pt x="287032" y="1468493"/>
                </a:lnTo>
                <a:lnTo>
                  <a:pt x="293553" y="1467160"/>
                </a:lnTo>
                <a:lnTo>
                  <a:pt x="299854" y="1464868"/>
                </a:lnTo>
                <a:lnTo>
                  <a:pt x="634235" y="1306445"/>
                </a:lnTo>
                <a:lnTo>
                  <a:pt x="640436" y="1304936"/>
                </a:lnTo>
                <a:lnTo>
                  <a:pt x="683848" y="1323210"/>
                </a:lnTo>
                <a:lnTo>
                  <a:pt x="811566" y="1676936"/>
                </a:lnTo>
                <a:lnTo>
                  <a:pt x="814413" y="1683113"/>
                </a:lnTo>
                <a:lnTo>
                  <a:pt x="846563" y="1705579"/>
                </a:lnTo>
                <a:lnTo>
                  <a:pt x="853301" y="1706106"/>
                </a:lnTo>
                <a:lnTo>
                  <a:pt x="860040" y="1705579"/>
                </a:lnTo>
                <a:lnTo>
                  <a:pt x="892284" y="1683113"/>
                </a:lnTo>
                <a:lnTo>
                  <a:pt x="1019571" y="1328574"/>
                </a:lnTo>
                <a:lnTo>
                  <a:pt x="1022755" y="1323210"/>
                </a:lnTo>
                <a:lnTo>
                  <a:pt x="1031135" y="1314157"/>
                </a:lnTo>
                <a:lnTo>
                  <a:pt x="1036331" y="1310636"/>
                </a:lnTo>
                <a:lnTo>
                  <a:pt x="1047729" y="1305774"/>
                </a:lnTo>
                <a:lnTo>
                  <a:pt x="1053931" y="1304601"/>
                </a:lnTo>
                <a:lnTo>
                  <a:pt x="1066333" y="1304936"/>
                </a:lnTo>
                <a:lnTo>
                  <a:pt x="1072367" y="1306445"/>
                </a:lnTo>
                <a:lnTo>
                  <a:pt x="1406588" y="1464868"/>
                </a:lnTo>
                <a:lnTo>
                  <a:pt x="1412885" y="1467254"/>
                </a:lnTo>
                <a:lnTo>
                  <a:pt x="1419404" y="1468619"/>
                </a:lnTo>
                <a:lnTo>
                  <a:pt x="1426049" y="1468946"/>
                </a:lnTo>
                <a:lnTo>
                  <a:pt x="1432725" y="1468220"/>
                </a:lnTo>
                <a:lnTo>
                  <a:pt x="1464071" y="1445190"/>
                </a:lnTo>
                <a:lnTo>
                  <a:pt x="1469058" y="1425833"/>
                </a:lnTo>
                <a:lnTo>
                  <a:pt x="1468701" y="1419185"/>
                </a:lnTo>
                <a:lnTo>
                  <a:pt x="1467367" y="1412662"/>
                </a:lnTo>
                <a:lnTo>
                  <a:pt x="1465072" y="1406359"/>
                </a:lnTo>
                <a:lnTo>
                  <a:pt x="1309204" y="1077948"/>
                </a:lnTo>
                <a:lnTo>
                  <a:pt x="1306525" y="1072415"/>
                </a:lnTo>
                <a:lnTo>
                  <a:pt x="1305013" y="1066380"/>
                </a:lnTo>
                <a:lnTo>
                  <a:pt x="1323276" y="1022793"/>
                </a:lnTo>
                <a:lnTo>
                  <a:pt x="1676933" y="895050"/>
                </a:lnTo>
                <a:lnTo>
                  <a:pt x="1683108" y="892203"/>
                </a:lnTo>
                <a:lnTo>
                  <a:pt x="1705577" y="860046"/>
                </a:lnTo>
                <a:lnTo>
                  <a:pt x="1706105" y="853306"/>
                </a:lnTo>
                <a:lnTo>
                  <a:pt x="1705577" y="846566"/>
                </a:lnTo>
                <a:lnTo>
                  <a:pt x="1683108" y="814317"/>
                </a:lnTo>
                <a:lnTo>
                  <a:pt x="1334516" y="689016"/>
                </a:lnTo>
                <a:lnTo>
                  <a:pt x="1328648" y="687172"/>
                </a:lnTo>
                <a:lnTo>
                  <a:pt x="1323111" y="683987"/>
                </a:lnTo>
                <a:lnTo>
                  <a:pt x="1314056" y="675605"/>
                </a:lnTo>
                <a:lnTo>
                  <a:pt x="1310373" y="670408"/>
                </a:lnTo>
                <a:lnTo>
                  <a:pt x="1305687" y="659009"/>
                </a:lnTo>
                <a:lnTo>
                  <a:pt x="1304505" y="652805"/>
                </a:lnTo>
                <a:lnTo>
                  <a:pt x="1304848" y="640400"/>
                </a:lnTo>
                <a:lnTo>
                  <a:pt x="1306347" y="634365"/>
                </a:lnTo>
                <a:lnTo>
                  <a:pt x="1309204" y="628665"/>
                </a:lnTo>
                <a:lnTo>
                  <a:pt x="1464906" y="299745"/>
                </a:lnTo>
                <a:lnTo>
                  <a:pt x="1467295" y="293448"/>
                </a:lnTo>
                <a:lnTo>
                  <a:pt x="1468659" y="286927"/>
                </a:lnTo>
                <a:lnTo>
                  <a:pt x="1468985" y="280278"/>
                </a:lnTo>
                <a:lnTo>
                  <a:pt x="1468259" y="273596"/>
                </a:lnTo>
                <a:lnTo>
                  <a:pt x="1445237" y="242254"/>
                </a:lnTo>
                <a:lnTo>
                  <a:pt x="1425884" y="237262"/>
                </a:lnTo>
                <a:lnTo>
                  <a:pt x="1419237" y="237620"/>
                </a:lnTo>
                <a:lnTo>
                  <a:pt x="1412714" y="238953"/>
                </a:lnTo>
                <a:lnTo>
                  <a:pt x="1406410" y="241249"/>
                </a:lnTo>
                <a:lnTo>
                  <a:pt x="1072200" y="399669"/>
                </a:lnTo>
                <a:lnTo>
                  <a:pt x="1066166" y="401180"/>
                </a:lnTo>
                <a:lnTo>
                  <a:pt x="1022587" y="382905"/>
                </a:lnTo>
                <a:lnTo>
                  <a:pt x="894199" y="29171"/>
                </a:lnTo>
                <a:lnTo>
                  <a:pt x="891352" y="22996"/>
                </a:lnTo>
                <a:lnTo>
                  <a:pt x="859202" y="527"/>
                </a:lnTo>
                <a:lnTo>
                  <a:pt x="852464" y="0"/>
                </a:lnTo>
                <a:close/>
              </a:path>
            </a:pathLst>
          </a:custGeom>
          <a:solidFill>
            <a:srgbClr val="F7CD4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B25C3CB-6B29-DD8E-C7C2-AE97501DE9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7391" y="57561"/>
            <a:ext cx="3421316" cy="4153458"/>
          </a:xfrm>
          <a:prstGeom prst="rect">
            <a:avLst/>
          </a:prstGeom>
        </p:spPr>
      </p:pic>
      <p:sp>
        <p:nvSpPr>
          <p:cNvPr id="8" name="object 11">
            <a:extLst>
              <a:ext uri="{FF2B5EF4-FFF2-40B4-BE49-F238E27FC236}">
                <a16:creationId xmlns:a16="http://schemas.microsoft.com/office/drawing/2014/main" id="{876506F6-2512-A1AE-8844-674594A99F92}"/>
              </a:ext>
            </a:extLst>
          </p:cNvPr>
          <p:cNvSpPr/>
          <p:nvPr/>
        </p:nvSpPr>
        <p:spPr>
          <a:xfrm>
            <a:off x="925052" y="4745120"/>
            <a:ext cx="513715" cy="903605"/>
          </a:xfrm>
          <a:custGeom>
            <a:avLst/>
            <a:gdLst/>
            <a:ahLst/>
            <a:cxnLst/>
            <a:rect l="l" t="t" r="r" b="b"/>
            <a:pathLst>
              <a:path w="513715" h="903604">
                <a:moveTo>
                  <a:pt x="123312" y="506451"/>
                </a:moveTo>
                <a:lnTo>
                  <a:pt x="123312" y="900644"/>
                </a:lnTo>
                <a:lnTo>
                  <a:pt x="129186" y="903550"/>
                </a:lnTo>
                <a:lnTo>
                  <a:pt x="202831" y="846601"/>
                </a:lnTo>
                <a:lnTo>
                  <a:pt x="290389" y="777470"/>
                </a:lnTo>
                <a:lnTo>
                  <a:pt x="389942" y="777470"/>
                </a:lnTo>
                <a:lnTo>
                  <a:pt x="389942" y="535698"/>
                </a:lnTo>
                <a:lnTo>
                  <a:pt x="256627" y="535698"/>
                </a:lnTo>
                <a:lnTo>
                  <a:pt x="222136" y="533824"/>
                </a:lnTo>
                <a:lnTo>
                  <a:pt x="188231" y="528263"/>
                </a:lnTo>
                <a:lnTo>
                  <a:pt x="155195" y="519108"/>
                </a:lnTo>
                <a:lnTo>
                  <a:pt x="123312" y="506451"/>
                </a:lnTo>
                <a:close/>
              </a:path>
              <a:path w="513715" h="903604">
                <a:moveTo>
                  <a:pt x="389942" y="777470"/>
                </a:moveTo>
                <a:lnTo>
                  <a:pt x="296696" y="777470"/>
                </a:lnTo>
                <a:lnTo>
                  <a:pt x="384006" y="846416"/>
                </a:lnTo>
                <a:lnTo>
                  <a:pt x="389942" y="843509"/>
                </a:lnTo>
                <a:lnTo>
                  <a:pt x="389942" y="777470"/>
                </a:lnTo>
                <a:close/>
              </a:path>
              <a:path w="513715" h="903604">
                <a:moveTo>
                  <a:pt x="389942" y="506451"/>
                </a:moveTo>
                <a:lnTo>
                  <a:pt x="358059" y="519108"/>
                </a:lnTo>
                <a:lnTo>
                  <a:pt x="325024" y="528263"/>
                </a:lnTo>
                <a:lnTo>
                  <a:pt x="291118" y="533824"/>
                </a:lnTo>
                <a:lnTo>
                  <a:pt x="256627" y="535698"/>
                </a:lnTo>
                <a:lnTo>
                  <a:pt x="389942" y="535698"/>
                </a:lnTo>
                <a:lnTo>
                  <a:pt x="389942" y="506451"/>
                </a:lnTo>
                <a:close/>
              </a:path>
              <a:path w="513715" h="903604">
                <a:moveTo>
                  <a:pt x="256612" y="0"/>
                </a:moveTo>
                <a:lnTo>
                  <a:pt x="210485" y="4134"/>
                </a:lnTo>
                <a:lnTo>
                  <a:pt x="167071" y="16054"/>
                </a:lnTo>
                <a:lnTo>
                  <a:pt x="127094" y="35034"/>
                </a:lnTo>
                <a:lnTo>
                  <a:pt x="91279" y="60351"/>
                </a:lnTo>
                <a:lnTo>
                  <a:pt x="60351" y="91279"/>
                </a:lnTo>
                <a:lnTo>
                  <a:pt x="35034" y="127094"/>
                </a:lnTo>
                <a:lnTo>
                  <a:pt x="16054" y="167071"/>
                </a:lnTo>
                <a:lnTo>
                  <a:pt x="4134" y="210485"/>
                </a:lnTo>
                <a:lnTo>
                  <a:pt x="0" y="256612"/>
                </a:lnTo>
                <a:lnTo>
                  <a:pt x="0" y="261868"/>
                </a:lnTo>
                <a:lnTo>
                  <a:pt x="3968" y="301566"/>
                </a:lnTo>
                <a:lnTo>
                  <a:pt x="15767" y="345406"/>
                </a:lnTo>
                <a:lnTo>
                  <a:pt x="35121" y="386154"/>
                </a:lnTo>
                <a:lnTo>
                  <a:pt x="41119" y="395801"/>
                </a:lnTo>
                <a:lnTo>
                  <a:pt x="42356" y="397780"/>
                </a:lnTo>
                <a:lnTo>
                  <a:pt x="43036" y="398769"/>
                </a:lnTo>
                <a:lnTo>
                  <a:pt x="45757" y="402850"/>
                </a:lnTo>
                <a:lnTo>
                  <a:pt x="48647" y="406930"/>
                </a:lnTo>
                <a:lnTo>
                  <a:pt x="51571" y="410829"/>
                </a:lnTo>
                <a:lnTo>
                  <a:pt x="52559" y="412064"/>
                </a:lnTo>
                <a:lnTo>
                  <a:pt x="52991" y="412681"/>
                </a:lnTo>
                <a:lnTo>
                  <a:pt x="71480" y="434138"/>
                </a:lnTo>
                <a:lnTo>
                  <a:pt x="72964" y="435745"/>
                </a:lnTo>
                <a:lnTo>
                  <a:pt x="73768" y="436488"/>
                </a:lnTo>
                <a:lnTo>
                  <a:pt x="77230" y="440013"/>
                </a:lnTo>
                <a:lnTo>
                  <a:pt x="80755" y="443475"/>
                </a:lnTo>
                <a:lnTo>
                  <a:pt x="84465" y="446752"/>
                </a:lnTo>
                <a:lnTo>
                  <a:pt x="84774" y="447000"/>
                </a:lnTo>
                <a:lnTo>
                  <a:pt x="88422" y="450339"/>
                </a:lnTo>
                <a:lnTo>
                  <a:pt x="92009" y="453307"/>
                </a:lnTo>
                <a:lnTo>
                  <a:pt x="96708" y="457140"/>
                </a:lnTo>
                <a:lnTo>
                  <a:pt x="98811" y="458748"/>
                </a:lnTo>
                <a:lnTo>
                  <a:pt x="101717" y="461036"/>
                </a:lnTo>
                <a:lnTo>
                  <a:pt x="153711" y="491641"/>
                </a:lnTo>
                <a:lnTo>
                  <a:pt x="220721" y="510657"/>
                </a:lnTo>
                <a:lnTo>
                  <a:pt x="256673" y="513162"/>
                </a:lnTo>
                <a:lnTo>
                  <a:pt x="292625" y="510657"/>
                </a:lnTo>
                <a:lnTo>
                  <a:pt x="359636" y="491641"/>
                </a:lnTo>
                <a:lnTo>
                  <a:pt x="394192" y="473279"/>
                </a:lnTo>
                <a:lnTo>
                  <a:pt x="402292" y="467776"/>
                </a:lnTo>
                <a:lnTo>
                  <a:pt x="403075" y="467254"/>
                </a:lnTo>
                <a:lnTo>
                  <a:pt x="428387" y="447186"/>
                </a:lnTo>
                <a:lnTo>
                  <a:pt x="428897" y="446752"/>
                </a:lnTo>
                <a:lnTo>
                  <a:pt x="432463" y="443475"/>
                </a:lnTo>
                <a:lnTo>
                  <a:pt x="436116" y="440013"/>
                </a:lnTo>
                <a:lnTo>
                  <a:pt x="439578" y="436488"/>
                </a:lnTo>
                <a:lnTo>
                  <a:pt x="441063" y="434881"/>
                </a:lnTo>
                <a:lnTo>
                  <a:pt x="441866" y="434138"/>
                </a:lnTo>
                <a:lnTo>
                  <a:pt x="460355" y="412681"/>
                </a:lnTo>
                <a:lnTo>
                  <a:pt x="461345" y="411445"/>
                </a:lnTo>
                <a:lnTo>
                  <a:pt x="461776" y="410829"/>
                </a:lnTo>
                <a:lnTo>
                  <a:pt x="464746" y="406930"/>
                </a:lnTo>
                <a:lnTo>
                  <a:pt x="467589" y="402850"/>
                </a:lnTo>
                <a:lnTo>
                  <a:pt x="470311" y="398769"/>
                </a:lnTo>
                <a:lnTo>
                  <a:pt x="471547" y="396791"/>
                </a:lnTo>
                <a:lnTo>
                  <a:pt x="472227" y="395801"/>
                </a:lnTo>
                <a:lnTo>
                  <a:pt x="485893" y="372118"/>
                </a:lnTo>
                <a:lnTo>
                  <a:pt x="487140" y="369723"/>
                </a:lnTo>
                <a:lnTo>
                  <a:pt x="501351" y="334214"/>
                </a:lnTo>
                <a:lnTo>
                  <a:pt x="504752" y="322590"/>
                </a:lnTo>
                <a:lnTo>
                  <a:pt x="506050" y="317766"/>
                </a:lnTo>
                <a:lnTo>
                  <a:pt x="510750" y="292846"/>
                </a:lnTo>
                <a:lnTo>
                  <a:pt x="510998" y="291301"/>
                </a:lnTo>
                <a:lnTo>
                  <a:pt x="513347" y="261868"/>
                </a:lnTo>
                <a:lnTo>
                  <a:pt x="513347" y="256612"/>
                </a:lnTo>
                <a:lnTo>
                  <a:pt x="509213" y="210485"/>
                </a:lnTo>
                <a:lnTo>
                  <a:pt x="497293" y="167071"/>
                </a:lnTo>
                <a:lnTo>
                  <a:pt x="478313" y="127094"/>
                </a:lnTo>
                <a:lnTo>
                  <a:pt x="452996" y="91279"/>
                </a:lnTo>
                <a:lnTo>
                  <a:pt x="422068" y="60351"/>
                </a:lnTo>
                <a:lnTo>
                  <a:pt x="386253" y="35034"/>
                </a:lnTo>
                <a:lnTo>
                  <a:pt x="346276" y="16054"/>
                </a:lnTo>
                <a:lnTo>
                  <a:pt x="302862" y="4134"/>
                </a:lnTo>
                <a:lnTo>
                  <a:pt x="256612" y="0"/>
                </a:lnTo>
                <a:close/>
              </a:path>
            </a:pathLst>
          </a:custGeom>
          <a:solidFill>
            <a:srgbClr val="E60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20389748-F8EE-CEEF-18C3-D90FE0A711DA}"/>
              </a:ext>
            </a:extLst>
          </p:cNvPr>
          <p:cNvSpPr/>
          <p:nvPr/>
        </p:nvSpPr>
        <p:spPr>
          <a:xfrm>
            <a:off x="1795178" y="4346904"/>
            <a:ext cx="1372339" cy="1361900"/>
          </a:xfrm>
          <a:custGeom>
            <a:avLst/>
            <a:gdLst/>
            <a:ahLst/>
            <a:cxnLst/>
            <a:rect l="l" t="t" r="r" b="b"/>
            <a:pathLst>
              <a:path w="2776854" h="2776854">
                <a:moveTo>
                  <a:pt x="1701406" y="1290104"/>
                </a:moveTo>
                <a:lnTo>
                  <a:pt x="1700098" y="1277823"/>
                </a:lnTo>
                <a:lnTo>
                  <a:pt x="1411871" y="490105"/>
                </a:lnTo>
                <a:lnTo>
                  <a:pt x="1412125" y="490105"/>
                </a:lnTo>
                <a:lnTo>
                  <a:pt x="1400949" y="469963"/>
                </a:lnTo>
                <a:lnTo>
                  <a:pt x="1388262" y="463257"/>
                </a:lnTo>
                <a:lnTo>
                  <a:pt x="1375562" y="469963"/>
                </a:lnTo>
                <a:lnTo>
                  <a:pt x="1364386" y="490105"/>
                </a:lnTo>
                <a:lnTo>
                  <a:pt x="1076172" y="1277823"/>
                </a:lnTo>
                <a:lnTo>
                  <a:pt x="1074826" y="1290104"/>
                </a:lnTo>
                <a:lnTo>
                  <a:pt x="1079157" y="1301026"/>
                </a:lnTo>
                <a:lnTo>
                  <a:pt x="1087945" y="1308862"/>
                </a:lnTo>
                <a:lnTo>
                  <a:pt x="1100035" y="1311859"/>
                </a:lnTo>
                <a:lnTo>
                  <a:pt x="1676222" y="1311859"/>
                </a:lnTo>
                <a:lnTo>
                  <a:pt x="1688211" y="1308862"/>
                </a:lnTo>
                <a:lnTo>
                  <a:pt x="1697012" y="1301026"/>
                </a:lnTo>
                <a:lnTo>
                  <a:pt x="1701406" y="1290104"/>
                </a:lnTo>
                <a:close/>
              </a:path>
              <a:path w="2776854" h="2776854">
                <a:moveTo>
                  <a:pt x="2776575" y="1388287"/>
                </a:moveTo>
                <a:lnTo>
                  <a:pt x="2775813" y="1344612"/>
                </a:lnTo>
                <a:lnTo>
                  <a:pt x="2773222" y="1291247"/>
                </a:lnTo>
                <a:lnTo>
                  <a:pt x="2769095" y="1243380"/>
                </a:lnTo>
                <a:lnTo>
                  <a:pt x="2763355" y="1195997"/>
                </a:lnTo>
                <a:lnTo>
                  <a:pt x="2756039" y="1149121"/>
                </a:lnTo>
                <a:lnTo>
                  <a:pt x="2747162" y="1102766"/>
                </a:lnTo>
                <a:lnTo>
                  <a:pt x="2736773" y="1056970"/>
                </a:lnTo>
                <a:lnTo>
                  <a:pt x="2724886" y="1011770"/>
                </a:lnTo>
                <a:lnTo>
                  <a:pt x="2711539" y="967181"/>
                </a:lnTo>
                <a:lnTo>
                  <a:pt x="2696730" y="923226"/>
                </a:lnTo>
                <a:lnTo>
                  <a:pt x="2680525" y="879944"/>
                </a:lnTo>
                <a:lnTo>
                  <a:pt x="2662936" y="837361"/>
                </a:lnTo>
                <a:lnTo>
                  <a:pt x="2643975" y="795502"/>
                </a:lnTo>
                <a:lnTo>
                  <a:pt x="2623693" y="754405"/>
                </a:lnTo>
                <a:lnTo>
                  <a:pt x="2602115" y="714070"/>
                </a:lnTo>
                <a:lnTo>
                  <a:pt x="2579243" y="674547"/>
                </a:lnTo>
                <a:lnTo>
                  <a:pt x="2555138" y="635863"/>
                </a:lnTo>
                <a:lnTo>
                  <a:pt x="2529814" y="598043"/>
                </a:lnTo>
                <a:lnTo>
                  <a:pt x="2503284" y="561111"/>
                </a:lnTo>
                <a:lnTo>
                  <a:pt x="2475598" y="525094"/>
                </a:lnTo>
                <a:lnTo>
                  <a:pt x="2446782" y="490016"/>
                </a:lnTo>
                <a:lnTo>
                  <a:pt x="2416835" y="455917"/>
                </a:lnTo>
                <a:lnTo>
                  <a:pt x="2385822" y="422821"/>
                </a:lnTo>
                <a:lnTo>
                  <a:pt x="2353754" y="390753"/>
                </a:lnTo>
                <a:lnTo>
                  <a:pt x="2320658" y="359740"/>
                </a:lnTo>
                <a:lnTo>
                  <a:pt x="2286558" y="329793"/>
                </a:lnTo>
                <a:lnTo>
                  <a:pt x="2251481" y="300977"/>
                </a:lnTo>
                <a:lnTo>
                  <a:pt x="2215464" y="273291"/>
                </a:lnTo>
                <a:lnTo>
                  <a:pt x="2178532" y="246761"/>
                </a:lnTo>
                <a:lnTo>
                  <a:pt x="2170773" y="241566"/>
                </a:lnTo>
                <a:lnTo>
                  <a:pt x="2140712" y="221437"/>
                </a:lnTo>
                <a:lnTo>
                  <a:pt x="2102027" y="197332"/>
                </a:lnTo>
                <a:lnTo>
                  <a:pt x="2062505" y="174459"/>
                </a:lnTo>
                <a:lnTo>
                  <a:pt x="2022170" y="152882"/>
                </a:lnTo>
                <a:lnTo>
                  <a:pt x="1981073" y="132600"/>
                </a:lnTo>
                <a:lnTo>
                  <a:pt x="1939213" y="113639"/>
                </a:lnTo>
                <a:lnTo>
                  <a:pt x="1896630" y="96050"/>
                </a:lnTo>
                <a:lnTo>
                  <a:pt x="1853349" y="79844"/>
                </a:lnTo>
                <a:lnTo>
                  <a:pt x="1812417" y="66065"/>
                </a:lnTo>
                <a:lnTo>
                  <a:pt x="1812417" y="1388287"/>
                </a:lnTo>
                <a:lnTo>
                  <a:pt x="1810829" y="1410398"/>
                </a:lnTo>
                <a:lnTo>
                  <a:pt x="1412163" y="2508173"/>
                </a:lnTo>
                <a:lnTo>
                  <a:pt x="1388287" y="2535021"/>
                </a:lnTo>
                <a:lnTo>
                  <a:pt x="1375587" y="2528316"/>
                </a:lnTo>
                <a:lnTo>
                  <a:pt x="1364424" y="2508173"/>
                </a:lnTo>
                <a:lnTo>
                  <a:pt x="970800" y="1431963"/>
                </a:lnTo>
                <a:lnTo>
                  <a:pt x="964946" y="1410398"/>
                </a:lnTo>
                <a:lnTo>
                  <a:pt x="963002" y="1388287"/>
                </a:lnTo>
                <a:lnTo>
                  <a:pt x="964946" y="1366189"/>
                </a:lnTo>
                <a:lnTo>
                  <a:pt x="970800" y="1344612"/>
                </a:lnTo>
                <a:lnTo>
                  <a:pt x="1364424" y="268414"/>
                </a:lnTo>
                <a:lnTo>
                  <a:pt x="1375587" y="248285"/>
                </a:lnTo>
                <a:lnTo>
                  <a:pt x="1388287" y="241566"/>
                </a:lnTo>
                <a:lnTo>
                  <a:pt x="1400987" y="248285"/>
                </a:lnTo>
                <a:lnTo>
                  <a:pt x="1412163" y="268414"/>
                </a:lnTo>
                <a:lnTo>
                  <a:pt x="1805762" y="1344612"/>
                </a:lnTo>
                <a:lnTo>
                  <a:pt x="1810753" y="1364945"/>
                </a:lnTo>
                <a:lnTo>
                  <a:pt x="1812417" y="1388287"/>
                </a:lnTo>
                <a:lnTo>
                  <a:pt x="1812417" y="66065"/>
                </a:lnTo>
                <a:lnTo>
                  <a:pt x="1764804" y="51689"/>
                </a:lnTo>
                <a:lnTo>
                  <a:pt x="1719605" y="39801"/>
                </a:lnTo>
                <a:lnTo>
                  <a:pt x="1673809" y="29413"/>
                </a:lnTo>
                <a:lnTo>
                  <a:pt x="1627454" y="20535"/>
                </a:lnTo>
                <a:lnTo>
                  <a:pt x="1580578" y="13220"/>
                </a:lnTo>
                <a:lnTo>
                  <a:pt x="1533194" y="7480"/>
                </a:lnTo>
                <a:lnTo>
                  <a:pt x="1485328" y="3352"/>
                </a:lnTo>
                <a:lnTo>
                  <a:pt x="1437017" y="850"/>
                </a:lnTo>
                <a:lnTo>
                  <a:pt x="1388287" y="0"/>
                </a:lnTo>
                <a:lnTo>
                  <a:pt x="1339545" y="850"/>
                </a:lnTo>
                <a:lnTo>
                  <a:pt x="1291234" y="3352"/>
                </a:lnTo>
                <a:lnTo>
                  <a:pt x="1243368" y="7480"/>
                </a:lnTo>
                <a:lnTo>
                  <a:pt x="1195984" y="13220"/>
                </a:lnTo>
                <a:lnTo>
                  <a:pt x="1149108" y="20535"/>
                </a:lnTo>
                <a:lnTo>
                  <a:pt x="1102753" y="29413"/>
                </a:lnTo>
                <a:lnTo>
                  <a:pt x="1056957" y="39801"/>
                </a:lnTo>
                <a:lnTo>
                  <a:pt x="1011758" y="51689"/>
                </a:lnTo>
                <a:lnTo>
                  <a:pt x="967168" y="65036"/>
                </a:lnTo>
                <a:lnTo>
                  <a:pt x="923213" y="79844"/>
                </a:lnTo>
                <a:lnTo>
                  <a:pt x="879932" y="96050"/>
                </a:lnTo>
                <a:lnTo>
                  <a:pt x="837349" y="113639"/>
                </a:lnTo>
                <a:lnTo>
                  <a:pt x="795502" y="132600"/>
                </a:lnTo>
                <a:lnTo>
                  <a:pt x="754392" y="152882"/>
                </a:lnTo>
                <a:lnTo>
                  <a:pt x="714057" y="174459"/>
                </a:lnTo>
                <a:lnTo>
                  <a:pt x="674547" y="197332"/>
                </a:lnTo>
                <a:lnTo>
                  <a:pt x="635850" y="221437"/>
                </a:lnTo>
                <a:lnTo>
                  <a:pt x="598030" y="246761"/>
                </a:lnTo>
                <a:lnTo>
                  <a:pt x="561098" y="273291"/>
                </a:lnTo>
                <a:lnTo>
                  <a:pt x="525081" y="300977"/>
                </a:lnTo>
                <a:lnTo>
                  <a:pt x="490016" y="329793"/>
                </a:lnTo>
                <a:lnTo>
                  <a:pt x="455917" y="359740"/>
                </a:lnTo>
                <a:lnTo>
                  <a:pt x="422808" y="390753"/>
                </a:lnTo>
                <a:lnTo>
                  <a:pt x="390740" y="422821"/>
                </a:lnTo>
                <a:lnTo>
                  <a:pt x="359727" y="455917"/>
                </a:lnTo>
                <a:lnTo>
                  <a:pt x="329793" y="490016"/>
                </a:lnTo>
                <a:lnTo>
                  <a:pt x="300964" y="525094"/>
                </a:lnTo>
                <a:lnTo>
                  <a:pt x="273278" y="561111"/>
                </a:lnTo>
                <a:lnTo>
                  <a:pt x="246748" y="598043"/>
                </a:lnTo>
                <a:lnTo>
                  <a:pt x="221424" y="635863"/>
                </a:lnTo>
                <a:lnTo>
                  <a:pt x="197319" y="674547"/>
                </a:lnTo>
                <a:lnTo>
                  <a:pt x="174459" y="714070"/>
                </a:lnTo>
                <a:lnTo>
                  <a:pt x="152869" y="754405"/>
                </a:lnTo>
                <a:lnTo>
                  <a:pt x="132588" y="795502"/>
                </a:lnTo>
                <a:lnTo>
                  <a:pt x="113626" y="837361"/>
                </a:lnTo>
                <a:lnTo>
                  <a:pt x="96037" y="879944"/>
                </a:lnTo>
                <a:lnTo>
                  <a:pt x="79832" y="923226"/>
                </a:lnTo>
                <a:lnTo>
                  <a:pt x="65036" y="967181"/>
                </a:lnTo>
                <a:lnTo>
                  <a:pt x="51676" y="1011770"/>
                </a:lnTo>
                <a:lnTo>
                  <a:pt x="39789" y="1056970"/>
                </a:lnTo>
                <a:lnTo>
                  <a:pt x="29400" y="1102766"/>
                </a:lnTo>
                <a:lnTo>
                  <a:pt x="20523" y="1149121"/>
                </a:lnTo>
                <a:lnTo>
                  <a:pt x="13208" y="1195997"/>
                </a:lnTo>
                <a:lnTo>
                  <a:pt x="7467" y="1243380"/>
                </a:lnTo>
                <a:lnTo>
                  <a:pt x="3340" y="1291247"/>
                </a:lnTo>
                <a:lnTo>
                  <a:pt x="838" y="1339557"/>
                </a:lnTo>
                <a:lnTo>
                  <a:pt x="0" y="1388287"/>
                </a:lnTo>
                <a:lnTo>
                  <a:pt x="749" y="1431963"/>
                </a:lnTo>
                <a:lnTo>
                  <a:pt x="3340" y="1485341"/>
                </a:lnTo>
                <a:lnTo>
                  <a:pt x="7467" y="1533207"/>
                </a:lnTo>
                <a:lnTo>
                  <a:pt x="13208" y="1580591"/>
                </a:lnTo>
                <a:lnTo>
                  <a:pt x="20523" y="1627466"/>
                </a:lnTo>
                <a:lnTo>
                  <a:pt x="29400" y="1673821"/>
                </a:lnTo>
                <a:lnTo>
                  <a:pt x="39789" y="1719618"/>
                </a:lnTo>
                <a:lnTo>
                  <a:pt x="51676" y="1764817"/>
                </a:lnTo>
                <a:lnTo>
                  <a:pt x="65036" y="1809407"/>
                </a:lnTo>
                <a:lnTo>
                  <a:pt x="79832" y="1853361"/>
                </a:lnTo>
                <a:lnTo>
                  <a:pt x="96037" y="1896643"/>
                </a:lnTo>
                <a:lnTo>
                  <a:pt x="113626" y="1939226"/>
                </a:lnTo>
                <a:lnTo>
                  <a:pt x="132588" y="1981085"/>
                </a:lnTo>
                <a:lnTo>
                  <a:pt x="152869" y="2022182"/>
                </a:lnTo>
                <a:lnTo>
                  <a:pt x="174459" y="2062518"/>
                </a:lnTo>
                <a:lnTo>
                  <a:pt x="197319" y="2102040"/>
                </a:lnTo>
                <a:lnTo>
                  <a:pt x="221424" y="2140724"/>
                </a:lnTo>
                <a:lnTo>
                  <a:pt x="246748" y="2178545"/>
                </a:lnTo>
                <a:lnTo>
                  <a:pt x="273278" y="2215477"/>
                </a:lnTo>
                <a:lnTo>
                  <a:pt x="300964" y="2251494"/>
                </a:lnTo>
                <a:lnTo>
                  <a:pt x="329793" y="2286571"/>
                </a:lnTo>
                <a:lnTo>
                  <a:pt x="359727" y="2320671"/>
                </a:lnTo>
                <a:lnTo>
                  <a:pt x="390740" y="2353767"/>
                </a:lnTo>
                <a:lnTo>
                  <a:pt x="422808" y="2385834"/>
                </a:lnTo>
                <a:lnTo>
                  <a:pt x="455917" y="2416860"/>
                </a:lnTo>
                <a:lnTo>
                  <a:pt x="490016" y="2446794"/>
                </a:lnTo>
                <a:lnTo>
                  <a:pt x="525081" y="2475611"/>
                </a:lnTo>
                <a:lnTo>
                  <a:pt x="561098" y="2503297"/>
                </a:lnTo>
                <a:lnTo>
                  <a:pt x="598030" y="2529827"/>
                </a:lnTo>
                <a:lnTo>
                  <a:pt x="635850" y="2555151"/>
                </a:lnTo>
                <a:lnTo>
                  <a:pt x="674547" y="2579268"/>
                </a:lnTo>
                <a:lnTo>
                  <a:pt x="714057" y="2602128"/>
                </a:lnTo>
                <a:lnTo>
                  <a:pt x="754392" y="2623705"/>
                </a:lnTo>
                <a:lnTo>
                  <a:pt x="795502" y="2643987"/>
                </a:lnTo>
                <a:lnTo>
                  <a:pt x="837349" y="2662948"/>
                </a:lnTo>
                <a:lnTo>
                  <a:pt x="879932" y="2680538"/>
                </a:lnTo>
                <a:lnTo>
                  <a:pt x="923213" y="2696756"/>
                </a:lnTo>
                <a:lnTo>
                  <a:pt x="967168" y="2711551"/>
                </a:lnTo>
                <a:lnTo>
                  <a:pt x="1011758" y="2724899"/>
                </a:lnTo>
                <a:lnTo>
                  <a:pt x="1056957" y="2736786"/>
                </a:lnTo>
                <a:lnTo>
                  <a:pt x="1102753" y="2747187"/>
                </a:lnTo>
                <a:lnTo>
                  <a:pt x="1149108" y="2756052"/>
                </a:lnTo>
                <a:lnTo>
                  <a:pt x="1195984" y="2763367"/>
                </a:lnTo>
                <a:lnTo>
                  <a:pt x="1243368" y="2769108"/>
                </a:lnTo>
                <a:lnTo>
                  <a:pt x="1291234" y="2773248"/>
                </a:lnTo>
                <a:lnTo>
                  <a:pt x="1339545" y="2775750"/>
                </a:lnTo>
                <a:lnTo>
                  <a:pt x="1388287" y="2776588"/>
                </a:lnTo>
                <a:lnTo>
                  <a:pt x="1437017" y="2775750"/>
                </a:lnTo>
                <a:lnTo>
                  <a:pt x="1485328" y="2773248"/>
                </a:lnTo>
                <a:lnTo>
                  <a:pt x="1533194" y="2769108"/>
                </a:lnTo>
                <a:lnTo>
                  <a:pt x="1580578" y="2763367"/>
                </a:lnTo>
                <a:lnTo>
                  <a:pt x="1627454" y="2756052"/>
                </a:lnTo>
                <a:lnTo>
                  <a:pt x="1673809" y="2747187"/>
                </a:lnTo>
                <a:lnTo>
                  <a:pt x="1719605" y="2736786"/>
                </a:lnTo>
                <a:lnTo>
                  <a:pt x="1764804" y="2724899"/>
                </a:lnTo>
                <a:lnTo>
                  <a:pt x="1809394" y="2711551"/>
                </a:lnTo>
                <a:lnTo>
                  <a:pt x="1853349" y="2696756"/>
                </a:lnTo>
                <a:lnTo>
                  <a:pt x="1896630" y="2680538"/>
                </a:lnTo>
                <a:lnTo>
                  <a:pt x="1939213" y="2662948"/>
                </a:lnTo>
                <a:lnTo>
                  <a:pt x="1981073" y="2643987"/>
                </a:lnTo>
                <a:lnTo>
                  <a:pt x="2022170" y="2623705"/>
                </a:lnTo>
                <a:lnTo>
                  <a:pt x="2062505" y="2602128"/>
                </a:lnTo>
                <a:lnTo>
                  <a:pt x="2102027" y="2579268"/>
                </a:lnTo>
                <a:lnTo>
                  <a:pt x="2140712" y="2555151"/>
                </a:lnTo>
                <a:lnTo>
                  <a:pt x="2170760" y="2535021"/>
                </a:lnTo>
                <a:lnTo>
                  <a:pt x="2178532" y="2529827"/>
                </a:lnTo>
                <a:lnTo>
                  <a:pt x="2215464" y="2503297"/>
                </a:lnTo>
                <a:lnTo>
                  <a:pt x="2251481" y="2475611"/>
                </a:lnTo>
                <a:lnTo>
                  <a:pt x="2286558" y="2446794"/>
                </a:lnTo>
                <a:lnTo>
                  <a:pt x="2320658" y="2416860"/>
                </a:lnTo>
                <a:lnTo>
                  <a:pt x="2353754" y="2385834"/>
                </a:lnTo>
                <a:lnTo>
                  <a:pt x="2385822" y="2353767"/>
                </a:lnTo>
                <a:lnTo>
                  <a:pt x="2416835" y="2320671"/>
                </a:lnTo>
                <a:lnTo>
                  <a:pt x="2446782" y="2286571"/>
                </a:lnTo>
                <a:lnTo>
                  <a:pt x="2475598" y="2251494"/>
                </a:lnTo>
                <a:lnTo>
                  <a:pt x="2503284" y="2215477"/>
                </a:lnTo>
                <a:lnTo>
                  <a:pt x="2529814" y="2178545"/>
                </a:lnTo>
                <a:lnTo>
                  <a:pt x="2555138" y="2140724"/>
                </a:lnTo>
                <a:lnTo>
                  <a:pt x="2579243" y="2102040"/>
                </a:lnTo>
                <a:lnTo>
                  <a:pt x="2602115" y="2062518"/>
                </a:lnTo>
                <a:lnTo>
                  <a:pt x="2623693" y="2022182"/>
                </a:lnTo>
                <a:lnTo>
                  <a:pt x="2643975" y="1981085"/>
                </a:lnTo>
                <a:lnTo>
                  <a:pt x="2662936" y="1939226"/>
                </a:lnTo>
                <a:lnTo>
                  <a:pt x="2680525" y="1896643"/>
                </a:lnTo>
                <a:lnTo>
                  <a:pt x="2696730" y="1853361"/>
                </a:lnTo>
                <a:lnTo>
                  <a:pt x="2711539" y="1809407"/>
                </a:lnTo>
                <a:lnTo>
                  <a:pt x="2724886" y="1764817"/>
                </a:lnTo>
                <a:lnTo>
                  <a:pt x="2736773" y="1719618"/>
                </a:lnTo>
                <a:lnTo>
                  <a:pt x="2747162" y="1673821"/>
                </a:lnTo>
                <a:lnTo>
                  <a:pt x="2756039" y="1627466"/>
                </a:lnTo>
                <a:lnTo>
                  <a:pt x="2763355" y="1580591"/>
                </a:lnTo>
                <a:lnTo>
                  <a:pt x="2769095" y="1533207"/>
                </a:lnTo>
                <a:lnTo>
                  <a:pt x="2773222" y="1485341"/>
                </a:lnTo>
                <a:lnTo>
                  <a:pt x="2775724" y="1437030"/>
                </a:lnTo>
                <a:lnTo>
                  <a:pt x="2776575" y="1388287"/>
                </a:lnTo>
                <a:close/>
              </a:path>
            </a:pathLst>
          </a:custGeom>
          <a:solidFill>
            <a:srgbClr val="C09E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D472696-DE16-CEAA-AE7D-A0288B7E9360}"/>
              </a:ext>
            </a:extLst>
          </p:cNvPr>
          <p:cNvSpPr/>
          <p:nvPr/>
        </p:nvSpPr>
        <p:spPr>
          <a:xfrm>
            <a:off x="4893426" y="2593525"/>
            <a:ext cx="1211826" cy="1670950"/>
          </a:xfrm>
          <a:custGeom>
            <a:avLst/>
            <a:gdLst/>
            <a:ahLst/>
            <a:cxnLst/>
            <a:rect l="l" t="t" r="r" b="b"/>
            <a:pathLst>
              <a:path w="3581400" h="6320790">
                <a:moveTo>
                  <a:pt x="2533967" y="1228153"/>
                </a:moveTo>
                <a:lnTo>
                  <a:pt x="2527325" y="1180185"/>
                </a:lnTo>
                <a:lnTo>
                  <a:pt x="2505887" y="1144549"/>
                </a:lnTo>
                <a:lnTo>
                  <a:pt x="2470251" y="1123124"/>
                </a:lnTo>
                <a:lnTo>
                  <a:pt x="2422283" y="1116482"/>
                </a:lnTo>
                <a:lnTo>
                  <a:pt x="2394064" y="1118489"/>
                </a:lnTo>
                <a:lnTo>
                  <a:pt x="2329929" y="1132725"/>
                </a:lnTo>
                <a:lnTo>
                  <a:pt x="2256561" y="1160005"/>
                </a:lnTo>
                <a:lnTo>
                  <a:pt x="2216810" y="1178331"/>
                </a:lnTo>
                <a:lnTo>
                  <a:pt x="2175218" y="1199654"/>
                </a:lnTo>
                <a:lnTo>
                  <a:pt x="2131936" y="1223886"/>
                </a:lnTo>
                <a:lnTo>
                  <a:pt x="2087118" y="1250950"/>
                </a:lnTo>
                <a:lnTo>
                  <a:pt x="2040928" y="1280756"/>
                </a:lnTo>
                <a:lnTo>
                  <a:pt x="1993531" y="1313218"/>
                </a:lnTo>
                <a:lnTo>
                  <a:pt x="1945055" y="1348244"/>
                </a:lnTo>
                <a:lnTo>
                  <a:pt x="1895665" y="1385760"/>
                </a:lnTo>
                <a:lnTo>
                  <a:pt x="1845525" y="1425663"/>
                </a:lnTo>
                <a:lnTo>
                  <a:pt x="1794789" y="1467866"/>
                </a:lnTo>
                <a:lnTo>
                  <a:pt x="1743608" y="1512303"/>
                </a:lnTo>
                <a:lnTo>
                  <a:pt x="1692135" y="1558861"/>
                </a:lnTo>
                <a:lnTo>
                  <a:pt x="1640535" y="1607477"/>
                </a:lnTo>
                <a:lnTo>
                  <a:pt x="1588947" y="1658035"/>
                </a:lnTo>
                <a:lnTo>
                  <a:pt x="1538376" y="1709623"/>
                </a:lnTo>
                <a:lnTo>
                  <a:pt x="1489760" y="1761223"/>
                </a:lnTo>
                <a:lnTo>
                  <a:pt x="1443189" y="1812696"/>
                </a:lnTo>
                <a:lnTo>
                  <a:pt x="1398752" y="1863864"/>
                </a:lnTo>
                <a:lnTo>
                  <a:pt x="1356550" y="1914601"/>
                </a:lnTo>
                <a:lnTo>
                  <a:pt x="1316634" y="1964740"/>
                </a:lnTo>
                <a:lnTo>
                  <a:pt x="1279131" y="2014118"/>
                </a:lnTo>
                <a:lnTo>
                  <a:pt x="1244092" y="2062581"/>
                </a:lnTo>
                <a:lnTo>
                  <a:pt x="1211630" y="2109990"/>
                </a:lnTo>
                <a:lnTo>
                  <a:pt x="1181823" y="2156168"/>
                </a:lnTo>
                <a:lnTo>
                  <a:pt x="1154760" y="2200973"/>
                </a:lnTo>
                <a:lnTo>
                  <a:pt x="1130515" y="2244255"/>
                </a:lnTo>
                <a:lnTo>
                  <a:pt x="1109192" y="2285847"/>
                </a:lnTo>
                <a:lnTo>
                  <a:pt x="1090866" y="2325598"/>
                </a:lnTo>
                <a:lnTo>
                  <a:pt x="1075639" y="2363343"/>
                </a:lnTo>
                <a:lnTo>
                  <a:pt x="1054785" y="2432253"/>
                </a:lnTo>
                <a:lnTo>
                  <a:pt x="1047330" y="2491295"/>
                </a:lnTo>
                <a:lnTo>
                  <a:pt x="1048854" y="2516746"/>
                </a:lnTo>
                <a:lnTo>
                  <a:pt x="1062799" y="2558694"/>
                </a:lnTo>
                <a:lnTo>
                  <a:pt x="1091615" y="2587510"/>
                </a:lnTo>
                <a:lnTo>
                  <a:pt x="1133576" y="2601455"/>
                </a:lnTo>
                <a:lnTo>
                  <a:pt x="1159014" y="2602979"/>
                </a:lnTo>
                <a:lnTo>
                  <a:pt x="1187246" y="2600960"/>
                </a:lnTo>
                <a:lnTo>
                  <a:pt x="1251381" y="2586723"/>
                </a:lnTo>
                <a:lnTo>
                  <a:pt x="1324737" y="2559443"/>
                </a:lnTo>
                <a:lnTo>
                  <a:pt x="1364488" y="2541117"/>
                </a:lnTo>
                <a:lnTo>
                  <a:pt x="1406080" y="2519794"/>
                </a:lnTo>
                <a:lnTo>
                  <a:pt x="1449362" y="2495562"/>
                </a:lnTo>
                <a:lnTo>
                  <a:pt x="1494180" y="2468499"/>
                </a:lnTo>
                <a:lnTo>
                  <a:pt x="1540357" y="2438692"/>
                </a:lnTo>
                <a:lnTo>
                  <a:pt x="1587766" y="2406231"/>
                </a:lnTo>
                <a:lnTo>
                  <a:pt x="1636242" y="2371204"/>
                </a:lnTo>
                <a:lnTo>
                  <a:pt x="1685620" y="2333688"/>
                </a:lnTo>
                <a:lnTo>
                  <a:pt x="1735759" y="2293785"/>
                </a:lnTo>
                <a:lnTo>
                  <a:pt x="1786496" y="2251583"/>
                </a:lnTo>
                <a:lnTo>
                  <a:pt x="1837690" y="2207145"/>
                </a:lnTo>
                <a:lnTo>
                  <a:pt x="1889150" y="2160587"/>
                </a:lnTo>
                <a:lnTo>
                  <a:pt x="1940763" y="2111972"/>
                </a:lnTo>
                <a:lnTo>
                  <a:pt x="1992350" y="2061413"/>
                </a:lnTo>
                <a:lnTo>
                  <a:pt x="2042922" y="2009825"/>
                </a:lnTo>
                <a:lnTo>
                  <a:pt x="2091537" y="1958225"/>
                </a:lnTo>
                <a:lnTo>
                  <a:pt x="2138095" y="1906752"/>
                </a:lnTo>
                <a:lnTo>
                  <a:pt x="2182533" y="1855584"/>
                </a:lnTo>
                <a:lnTo>
                  <a:pt x="2224748" y="1804847"/>
                </a:lnTo>
                <a:lnTo>
                  <a:pt x="2264651" y="1754708"/>
                </a:lnTo>
                <a:lnTo>
                  <a:pt x="2302167" y="1705330"/>
                </a:lnTo>
                <a:lnTo>
                  <a:pt x="2337206" y="1656867"/>
                </a:lnTo>
                <a:lnTo>
                  <a:pt x="2369667" y="1609458"/>
                </a:lnTo>
                <a:lnTo>
                  <a:pt x="2399474" y="1563281"/>
                </a:lnTo>
                <a:lnTo>
                  <a:pt x="2426538" y="1518475"/>
                </a:lnTo>
                <a:lnTo>
                  <a:pt x="2450782" y="1475193"/>
                </a:lnTo>
                <a:lnTo>
                  <a:pt x="2472105" y="1433601"/>
                </a:lnTo>
                <a:lnTo>
                  <a:pt x="2490432" y="1393850"/>
                </a:lnTo>
                <a:lnTo>
                  <a:pt x="2505659" y="1356106"/>
                </a:lnTo>
                <a:lnTo>
                  <a:pt x="2526512" y="1287208"/>
                </a:lnTo>
                <a:lnTo>
                  <a:pt x="2533967" y="1228153"/>
                </a:lnTo>
                <a:close/>
              </a:path>
              <a:path w="3581400" h="6320790">
                <a:moveTo>
                  <a:pt x="3581400" y="61849"/>
                </a:moveTo>
                <a:lnTo>
                  <a:pt x="3576548" y="37731"/>
                </a:lnTo>
                <a:lnTo>
                  <a:pt x="3563315" y="18084"/>
                </a:lnTo>
                <a:lnTo>
                  <a:pt x="3543655" y="4851"/>
                </a:lnTo>
                <a:lnTo>
                  <a:pt x="3519538" y="0"/>
                </a:lnTo>
                <a:lnTo>
                  <a:pt x="2968625" y="0"/>
                </a:lnTo>
                <a:lnTo>
                  <a:pt x="2968625" y="1859953"/>
                </a:lnTo>
                <a:lnTo>
                  <a:pt x="2967634" y="1908517"/>
                </a:lnTo>
                <a:lnTo>
                  <a:pt x="2964713" y="1956562"/>
                </a:lnTo>
                <a:lnTo>
                  <a:pt x="2959887" y="2004072"/>
                </a:lnTo>
                <a:lnTo>
                  <a:pt x="2953207" y="2051011"/>
                </a:lnTo>
                <a:lnTo>
                  <a:pt x="2944685" y="2097341"/>
                </a:lnTo>
                <a:lnTo>
                  <a:pt x="2934385" y="2143010"/>
                </a:lnTo>
                <a:lnTo>
                  <a:pt x="2927248" y="2169668"/>
                </a:lnTo>
                <a:lnTo>
                  <a:pt x="2927248" y="4587138"/>
                </a:lnTo>
                <a:lnTo>
                  <a:pt x="2927248" y="5155362"/>
                </a:lnTo>
                <a:lnTo>
                  <a:pt x="2919907" y="5191493"/>
                </a:lnTo>
                <a:lnTo>
                  <a:pt x="2899930" y="5221059"/>
                </a:lnTo>
                <a:lnTo>
                  <a:pt x="2870352" y="5241036"/>
                </a:lnTo>
                <a:lnTo>
                  <a:pt x="2834233" y="5248364"/>
                </a:lnTo>
                <a:lnTo>
                  <a:pt x="747153" y="5248364"/>
                </a:lnTo>
                <a:lnTo>
                  <a:pt x="711034" y="5241036"/>
                </a:lnTo>
                <a:lnTo>
                  <a:pt x="681469" y="5221059"/>
                </a:lnTo>
                <a:lnTo>
                  <a:pt x="661492" y="5191493"/>
                </a:lnTo>
                <a:lnTo>
                  <a:pt x="654151" y="5155362"/>
                </a:lnTo>
                <a:lnTo>
                  <a:pt x="661492" y="5119255"/>
                </a:lnTo>
                <a:lnTo>
                  <a:pt x="711034" y="5069700"/>
                </a:lnTo>
                <a:lnTo>
                  <a:pt x="2834233" y="5062372"/>
                </a:lnTo>
                <a:lnTo>
                  <a:pt x="2899930" y="5089677"/>
                </a:lnTo>
                <a:lnTo>
                  <a:pt x="2927248" y="5155362"/>
                </a:lnTo>
                <a:lnTo>
                  <a:pt x="2927248" y="4587138"/>
                </a:lnTo>
                <a:lnTo>
                  <a:pt x="2919907" y="4623270"/>
                </a:lnTo>
                <a:lnTo>
                  <a:pt x="2899930" y="4652835"/>
                </a:lnTo>
                <a:lnTo>
                  <a:pt x="2870352" y="4672812"/>
                </a:lnTo>
                <a:lnTo>
                  <a:pt x="2834233" y="4680140"/>
                </a:lnTo>
                <a:lnTo>
                  <a:pt x="747153" y="4680140"/>
                </a:lnTo>
                <a:lnTo>
                  <a:pt x="711034" y="4672812"/>
                </a:lnTo>
                <a:lnTo>
                  <a:pt x="681469" y="4652835"/>
                </a:lnTo>
                <a:lnTo>
                  <a:pt x="661492" y="4623270"/>
                </a:lnTo>
                <a:lnTo>
                  <a:pt x="654151" y="4587138"/>
                </a:lnTo>
                <a:lnTo>
                  <a:pt x="661492" y="4551032"/>
                </a:lnTo>
                <a:lnTo>
                  <a:pt x="681469" y="4521466"/>
                </a:lnTo>
                <a:lnTo>
                  <a:pt x="711034" y="4501489"/>
                </a:lnTo>
                <a:lnTo>
                  <a:pt x="747153" y="4494149"/>
                </a:lnTo>
                <a:lnTo>
                  <a:pt x="2834233" y="4494149"/>
                </a:lnTo>
                <a:lnTo>
                  <a:pt x="2870352" y="4501489"/>
                </a:lnTo>
                <a:lnTo>
                  <a:pt x="2899930" y="4521466"/>
                </a:lnTo>
                <a:lnTo>
                  <a:pt x="2919907" y="4551032"/>
                </a:lnTo>
                <a:lnTo>
                  <a:pt x="2927248" y="4587138"/>
                </a:lnTo>
                <a:lnTo>
                  <a:pt x="2927248" y="2169668"/>
                </a:lnTo>
                <a:lnTo>
                  <a:pt x="2908566" y="2232253"/>
                </a:lnTo>
                <a:lnTo>
                  <a:pt x="2893136" y="2275751"/>
                </a:lnTo>
                <a:lnTo>
                  <a:pt x="2876054" y="2318435"/>
                </a:lnTo>
                <a:lnTo>
                  <a:pt x="2857385" y="2360282"/>
                </a:lnTo>
                <a:lnTo>
                  <a:pt x="2837154" y="2401252"/>
                </a:lnTo>
                <a:lnTo>
                  <a:pt x="2815386" y="2441308"/>
                </a:lnTo>
                <a:lnTo>
                  <a:pt x="2792145" y="2480399"/>
                </a:lnTo>
                <a:lnTo>
                  <a:pt x="2767457" y="2518511"/>
                </a:lnTo>
                <a:lnTo>
                  <a:pt x="2741358" y="2555583"/>
                </a:lnTo>
                <a:lnTo>
                  <a:pt x="2713888" y="2591587"/>
                </a:lnTo>
                <a:lnTo>
                  <a:pt x="2685084" y="2626487"/>
                </a:lnTo>
                <a:lnTo>
                  <a:pt x="2654985" y="2660243"/>
                </a:lnTo>
                <a:lnTo>
                  <a:pt x="2623629" y="2692819"/>
                </a:lnTo>
                <a:lnTo>
                  <a:pt x="2591054" y="2724175"/>
                </a:lnTo>
                <a:lnTo>
                  <a:pt x="2557297" y="2754274"/>
                </a:lnTo>
                <a:lnTo>
                  <a:pt x="2522385" y="2783078"/>
                </a:lnTo>
                <a:lnTo>
                  <a:pt x="2486380" y="2810548"/>
                </a:lnTo>
                <a:lnTo>
                  <a:pt x="2449296" y="2836634"/>
                </a:lnTo>
                <a:lnTo>
                  <a:pt x="2411196" y="2861322"/>
                </a:lnTo>
                <a:lnTo>
                  <a:pt x="2372093" y="2884563"/>
                </a:lnTo>
                <a:lnTo>
                  <a:pt x="2332037" y="2906318"/>
                </a:lnTo>
                <a:lnTo>
                  <a:pt x="2291067" y="2926562"/>
                </a:lnTo>
                <a:lnTo>
                  <a:pt x="2249220" y="2945231"/>
                </a:lnTo>
                <a:lnTo>
                  <a:pt x="2206523" y="2962300"/>
                </a:lnTo>
                <a:lnTo>
                  <a:pt x="2163026" y="2977743"/>
                </a:lnTo>
                <a:lnTo>
                  <a:pt x="2118766" y="2991497"/>
                </a:lnTo>
                <a:lnTo>
                  <a:pt x="2073783" y="3003550"/>
                </a:lnTo>
                <a:lnTo>
                  <a:pt x="2028101" y="3013849"/>
                </a:lnTo>
                <a:lnTo>
                  <a:pt x="1981771" y="3022371"/>
                </a:lnTo>
                <a:lnTo>
                  <a:pt x="1934832" y="3029051"/>
                </a:lnTo>
                <a:lnTo>
                  <a:pt x="1887308" y="3033877"/>
                </a:lnTo>
                <a:lnTo>
                  <a:pt x="1839252" y="3036798"/>
                </a:lnTo>
                <a:lnTo>
                  <a:pt x="1790700" y="3037776"/>
                </a:lnTo>
                <a:lnTo>
                  <a:pt x="1742135" y="3036798"/>
                </a:lnTo>
                <a:lnTo>
                  <a:pt x="1694078" y="3033877"/>
                </a:lnTo>
                <a:lnTo>
                  <a:pt x="1646555" y="3029051"/>
                </a:lnTo>
                <a:lnTo>
                  <a:pt x="1599615" y="3022371"/>
                </a:lnTo>
                <a:lnTo>
                  <a:pt x="1553286" y="3013849"/>
                </a:lnTo>
                <a:lnTo>
                  <a:pt x="1507604" y="3003550"/>
                </a:lnTo>
                <a:lnTo>
                  <a:pt x="1462620" y="2991497"/>
                </a:lnTo>
                <a:lnTo>
                  <a:pt x="1418361" y="2977743"/>
                </a:lnTo>
                <a:lnTo>
                  <a:pt x="1374863" y="2962300"/>
                </a:lnTo>
                <a:lnTo>
                  <a:pt x="1332166" y="2945231"/>
                </a:lnTo>
                <a:lnTo>
                  <a:pt x="1290320" y="2926562"/>
                </a:lnTo>
                <a:lnTo>
                  <a:pt x="1249349" y="2906318"/>
                </a:lnTo>
                <a:lnTo>
                  <a:pt x="1209294" y="2884563"/>
                </a:lnTo>
                <a:lnTo>
                  <a:pt x="1170190" y="2861322"/>
                </a:lnTo>
                <a:lnTo>
                  <a:pt x="1132078" y="2836634"/>
                </a:lnTo>
                <a:lnTo>
                  <a:pt x="1095006" y="2810548"/>
                </a:lnTo>
                <a:lnTo>
                  <a:pt x="1058989" y="2783078"/>
                </a:lnTo>
                <a:lnTo>
                  <a:pt x="1024089" y="2754274"/>
                </a:lnTo>
                <a:lnTo>
                  <a:pt x="990333" y="2724175"/>
                </a:lnTo>
                <a:lnTo>
                  <a:pt x="957757" y="2692819"/>
                </a:lnTo>
                <a:lnTo>
                  <a:pt x="926401" y="2660243"/>
                </a:lnTo>
                <a:lnTo>
                  <a:pt x="896302" y="2626487"/>
                </a:lnTo>
                <a:lnTo>
                  <a:pt x="867498" y="2591587"/>
                </a:lnTo>
                <a:lnTo>
                  <a:pt x="840028" y="2555583"/>
                </a:lnTo>
                <a:lnTo>
                  <a:pt x="813930" y="2518511"/>
                </a:lnTo>
                <a:lnTo>
                  <a:pt x="789228" y="2480399"/>
                </a:lnTo>
                <a:lnTo>
                  <a:pt x="765987" y="2441308"/>
                </a:lnTo>
                <a:lnTo>
                  <a:pt x="744232" y="2401252"/>
                </a:lnTo>
                <a:lnTo>
                  <a:pt x="724001" y="2360282"/>
                </a:lnTo>
                <a:lnTo>
                  <a:pt x="705319" y="2318435"/>
                </a:lnTo>
                <a:lnTo>
                  <a:pt x="688251" y="2275751"/>
                </a:lnTo>
                <a:lnTo>
                  <a:pt x="672807" y="2232253"/>
                </a:lnTo>
                <a:lnTo>
                  <a:pt x="659053" y="2188006"/>
                </a:lnTo>
                <a:lnTo>
                  <a:pt x="647001" y="2143010"/>
                </a:lnTo>
                <a:lnTo>
                  <a:pt x="636689" y="2097341"/>
                </a:lnTo>
                <a:lnTo>
                  <a:pt x="628180" y="2051011"/>
                </a:lnTo>
                <a:lnTo>
                  <a:pt x="621487" y="2004072"/>
                </a:lnTo>
                <a:lnTo>
                  <a:pt x="616673" y="1956562"/>
                </a:lnTo>
                <a:lnTo>
                  <a:pt x="613752" y="1908517"/>
                </a:lnTo>
                <a:lnTo>
                  <a:pt x="612762" y="1859953"/>
                </a:lnTo>
                <a:lnTo>
                  <a:pt x="613752" y="1811401"/>
                </a:lnTo>
                <a:lnTo>
                  <a:pt x="616673" y="1763356"/>
                </a:lnTo>
                <a:lnTo>
                  <a:pt x="621487" y="1715833"/>
                </a:lnTo>
                <a:lnTo>
                  <a:pt x="628180" y="1668894"/>
                </a:lnTo>
                <a:lnTo>
                  <a:pt x="636689" y="1622577"/>
                </a:lnTo>
                <a:lnTo>
                  <a:pt x="647001" y="1576895"/>
                </a:lnTo>
                <a:lnTo>
                  <a:pt x="659053" y="1531912"/>
                </a:lnTo>
                <a:lnTo>
                  <a:pt x="672807" y="1487652"/>
                </a:lnTo>
                <a:lnTo>
                  <a:pt x="688251" y="1444167"/>
                </a:lnTo>
                <a:lnTo>
                  <a:pt x="705319" y="1401470"/>
                </a:lnTo>
                <a:lnTo>
                  <a:pt x="724001" y="1359623"/>
                </a:lnTo>
                <a:lnTo>
                  <a:pt x="744232" y="1318653"/>
                </a:lnTo>
                <a:lnTo>
                  <a:pt x="765987" y="1278610"/>
                </a:lnTo>
                <a:lnTo>
                  <a:pt x="789228" y="1239507"/>
                </a:lnTo>
                <a:lnTo>
                  <a:pt x="813930" y="1201407"/>
                </a:lnTo>
                <a:lnTo>
                  <a:pt x="840028" y="1164336"/>
                </a:lnTo>
                <a:lnTo>
                  <a:pt x="867498" y="1128318"/>
                </a:lnTo>
                <a:lnTo>
                  <a:pt x="896302" y="1093419"/>
                </a:lnTo>
                <a:lnTo>
                  <a:pt x="926401" y="1059662"/>
                </a:lnTo>
                <a:lnTo>
                  <a:pt x="957757" y="1027087"/>
                </a:lnTo>
                <a:lnTo>
                  <a:pt x="990333" y="995743"/>
                </a:lnTo>
                <a:lnTo>
                  <a:pt x="1024089" y="965644"/>
                </a:lnTo>
                <a:lnTo>
                  <a:pt x="1058989" y="936840"/>
                </a:lnTo>
                <a:lnTo>
                  <a:pt x="1095006" y="909370"/>
                </a:lnTo>
                <a:lnTo>
                  <a:pt x="1132078" y="883272"/>
                </a:lnTo>
                <a:lnTo>
                  <a:pt x="1170190" y="858583"/>
                </a:lnTo>
                <a:lnTo>
                  <a:pt x="1209294" y="835342"/>
                </a:lnTo>
                <a:lnTo>
                  <a:pt x="1249349" y="813587"/>
                </a:lnTo>
                <a:lnTo>
                  <a:pt x="1290320" y="793356"/>
                </a:lnTo>
                <a:lnTo>
                  <a:pt x="1332166" y="774687"/>
                </a:lnTo>
                <a:lnTo>
                  <a:pt x="1374863" y="757618"/>
                </a:lnTo>
                <a:lnTo>
                  <a:pt x="1418361" y="742175"/>
                </a:lnTo>
                <a:lnTo>
                  <a:pt x="1462620" y="728408"/>
                </a:lnTo>
                <a:lnTo>
                  <a:pt x="1507604" y="716368"/>
                </a:lnTo>
                <a:lnTo>
                  <a:pt x="1553286" y="706069"/>
                </a:lnTo>
                <a:lnTo>
                  <a:pt x="1599615" y="697547"/>
                </a:lnTo>
                <a:lnTo>
                  <a:pt x="1646555" y="690867"/>
                </a:lnTo>
                <a:lnTo>
                  <a:pt x="1694078" y="686041"/>
                </a:lnTo>
                <a:lnTo>
                  <a:pt x="1742135" y="683120"/>
                </a:lnTo>
                <a:lnTo>
                  <a:pt x="1790700" y="682129"/>
                </a:lnTo>
                <a:lnTo>
                  <a:pt x="1839252" y="683120"/>
                </a:lnTo>
                <a:lnTo>
                  <a:pt x="1887308" y="686041"/>
                </a:lnTo>
                <a:lnTo>
                  <a:pt x="1934832" y="690867"/>
                </a:lnTo>
                <a:lnTo>
                  <a:pt x="1981771" y="697547"/>
                </a:lnTo>
                <a:lnTo>
                  <a:pt x="2028101" y="706069"/>
                </a:lnTo>
                <a:lnTo>
                  <a:pt x="2073783" y="716368"/>
                </a:lnTo>
                <a:lnTo>
                  <a:pt x="2118766" y="728408"/>
                </a:lnTo>
                <a:lnTo>
                  <a:pt x="2163026" y="742175"/>
                </a:lnTo>
                <a:lnTo>
                  <a:pt x="2206523" y="757618"/>
                </a:lnTo>
                <a:lnTo>
                  <a:pt x="2249220" y="774687"/>
                </a:lnTo>
                <a:lnTo>
                  <a:pt x="2291067" y="793356"/>
                </a:lnTo>
                <a:lnTo>
                  <a:pt x="2332037" y="813587"/>
                </a:lnTo>
                <a:lnTo>
                  <a:pt x="2372093" y="835342"/>
                </a:lnTo>
                <a:lnTo>
                  <a:pt x="2411196" y="858583"/>
                </a:lnTo>
                <a:lnTo>
                  <a:pt x="2449296" y="883272"/>
                </a:lnTo>
                <a:lnTo>
                  <a:pt x="2486380" y="909370"/>
                </a:lnTo>
                <a:lnTo>
                  <a:pt x="2522385" y="936840"/>
                </a:lnTo>
                <a:lnTo>
                  <a:pt x="2557297" y="965644"/>
                </a:lnTo>
                <a:lnTo>
                  <a:pt x="2591054" y="995743"/>
                </a:lnTo>
                <a:lnTo>
                  <a:pt x="2623629" y="1027087"/>
                </a:lnTo>
                <a:lnTo>
                  <a:pt x="2654985" y="1059662"/>
                </a:lnTo>
                <a:lnTo>
                  <a:pt x="2685084" y="1093419"/>
                </a:lnTo>
                <a:lnTo>
                  <a:pt x="2713888" y="1128318"/>
                </a:lnTo>
                <a:lnTo>
                  <a:pt x="2741358" y="1164336"/>
                </a:lnTo>
                <a:lnTo>
                  <a:pt x="2767457" y="1201407"/>
                </a:lnTo>
                <a:lnTo>
                  <a:pt x="2792145" y="1239507"/>
                </a:lnTo>
                <a:lnTo>
                  <a:pt x="2815386" y="1278610"/>
                </a:lnTo>
                <a:lnTo>
                  <a:pt x="2837154" y="1318653"/>
                </a:lnTo>
                <a:lnTo>
                  <a:pt x="2857385" y="1359623"/>
                </a:lnTo>
                <a:lnTo>
                  <a:pt x="2876054" y="1401470"/>
                </a:lnTo>
                <a:lnTo>
                  <a:pt x="2893136" y="1444167"/>
                </a:lnTo>
                <a:lnTo>
                  <a:pt x="2908566" y="1487652"/>
                </a:lnTo>
                <a:lnTo>
                  <a:pt x="2922333" y="1531912"/>
                </a:lnTo>
                <a:lnTo>
                  <a:pt x="2934385" y="1576895"/>
                </a:lnTo>
                <a:lnTo>
                  <a:pt x="2944685" y="1622577"/>
                </a:lnTo>
                <a:lnTo>
                  <a:pt x="2953207" y="1668894"/>
                </a:lnTo>
                <a:lnTo>
                  <a:pt x="2959887" y="1715833"/>
                </a:lnTo>
                <a:lnTo>
                  <a:pt x="2964713" y="1763356"/>
                </a:lnTo>
                <a:lnTo>
                  <a:pt x="2967634" y="1811401"/>
                </a:lnTo>
                <a:lnTo>
                  <a:pt x="2968625" y="1859953"/>
                </a:lnTo>
                <a:lnTo>
                  <a:pt x="2968625" y="0"/>
                </a:lnTo>
                <a:lnTo>
                  <a:pt x="61849" y="0"/>
                </a:lnTo>
                <a:lnTo>
                  <a:pt x="37731" y="4851"/>
                </a:lnTo>
                <a:lnTo>
                  <a:pt x="18072" y="18084"/>
                </a:lnTo>
                <a:lnTo>
                  <a:pt x="4838" y="37731"/>
                </a:lnTo>
                <a:lnTo>
                  <a:pt x="0" y="61849"/>
                </a:lnTo>
                <a:lnTo>
                  <a:pt x="0" y="6258877"/>
                </a:lnTo>
                <a:lnTo>
                  <a:pt x="4838" y="6282995"/>
                </a:lnTo>
                <a:lnTo>
                  <a:pt x="18072" y="6302654"/>
                </a:lnTo>
                <a:lnTo>
                  <a:pt x="37731" y="6315888"/>
                </a:lnTo>
                <a:lnTo>
                  <a:pt x="61849" y="6320726"/>
                </a:lnTo>
                <a:lnTo>
                  <a:pt x="3519538" y="6320726"/>
                </a:lnTo>
                <a:lnTo>
                  <a:pt x="3543655" y="6315888"/>
                </a:lnTo>
                <a:lnTo>
                  <a:pt x="3563315" y="6302654"/>
                </a:lnTo>
                <a:lnTo>
                  <a:pt x="3576548" y="6282995"/>
                </a:lnTo>
                <a:lnTo>
                  <a:pt x="3581400" y="6258877"/>
                </a:lnTo>
                <a:lnTo>
                  <a:pt x="3581400" y="5248364"/>
                </a:lnTo>
                <a:lnTo>
                  <a:pt x="3581400" y="5062372"/>
                </a:lnTo>
                <a:lnTo>
                  <a:pt x="3581400" y="4680140"/>
                </a:lnTo>
                <a:lnTo>
                  <a:pt x="3581400" y="4494149"/>
                </a:lnTo>
                <a:lnTo>
                  <a:pt x="3581400" y="3037776"/>
                </a:lnTo>
                <a:lnTo>
                  <a:pt x="3581400" y="682129"/>
                </a:lnTo>
                <a:lnTo>
                  <a:pt x="3581400" y="61849"/>
                </a:lnTo>
                <a:close/>
              </a:path>
            </a:pathLst>
          </a:custGeom>
          <a:solidFill>
            <a:srgbClr val="EE7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5C1912A-1AD0-90A9-2B88-89BDA7765ECC}"/>
              </a:ext>
            </a:extLst>
          </p:cNvPr>
          <p:cNvSpPr/>
          <p:nvPr/>
        </p:nvSpPr>
        <p:spPr>
          <a:xfrm>
            <a:off x="5024925" y="4779743"/>
            <a:ext cx="1372339" cy="522869"/>
          </a:xfrm>
          <a:custGeom>
            <a:avLst/>
            <a:gdLst/>
            <a:ahLst/>
            <a:cxnLst/>
            <a:rect l="l" t="t" r="r" b="b"/>
            <a:pathLst>
              <a:path w="2791459" h="447675">
                <a:moveTo>
                  <a:pt x="2791066" y="0"/>
                </a:moveTo>
                <a:lnTo>
                  <a:pt x="0" y="0"/>
                </a:lnTo>
                <a:lnTo>
                  <a:pt x="0" y="444"/>
                </a:lnTo>
                <a:lnTo>
                  <a:pt x="2654007" y="447634"/>
                </a:lnTo>
                <a:lnTo>
                  <a:pt x="2678323" y="446911"/>
                </a:lnTo>
                <a:lnTo>
                  <a:pt x="2699677" y="437177"/>
                </a:lnTo>
                <a:lnTo>
                  <a:pt x="2715772" y="420101"/>
                </a:lnTo>
                <a:lnTo>
                  <a:pt x="2724315" y="397352"/>
                </a:lnTo>
                <a:lnTo>
                  <a:pt x="2791066" y="0"/>
                </a:lnTo>
                <a:close/>
              </a:path>
            </a:pathLst>
          </a:custGeom>
          <a:solidFill>
            <a:srgbClr val="EE71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58761248-0499-8008-40E0-48424CDE0C56}"/>
              </a:ext>
            </a:extLst>
          </p:cNvPr>
          <p:cNvGrpSpPr/>
          <p:nvPr/>
        </p:nvGrpSpPr>
        <p:grpSpPr>
          <a:xfrm>
            <a:off x="6958374" y="4707685"/>
            <a:ext cx="3239059" cy="2642589"/>
            <a:chOff x="6727114" y="994928"/>
            <a:chExt cx="5655945" cy="7738745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505C0FD7-3F82-6633-719F-DBCD590AC252}"/>
                </a:ext>
              </a:extLst>
            </p:cNvPr>
            <p:cNvSpPr/>
            <p:nvPr/>
          </p:nvSpPr>
          <p:spPr>
            <a:xfrm>
              <a:off x="8366801" y="7154327"/>
              <a:ext cx="3178175" cy="1579245"/>
            </a:xfrm>
            <a:custGeom>
              <a:avLst/>
              <a:gdLst/>
              <a:ahLst/>
              <a:cxnLst/>
              <a:rect l="l" t="t" r="r" b="b"/>
              <a:pathLst>
                <a:path w="3178175" h="1579245">
                  <a:moveTo>
                    <a:pt x="3135904" y="48125"/>
                  </a:moveTo>
                  <a:lnTo>
                    <a:pt x="3098102" y="33510"/>
                  </a:lnTo>
                  <a:lnTo>
                    <a:pt x="3052671" y="26619"/>
                  </a:lnTo>
                  <a:lnTo>
                    <a:pt x="3002257" y="28475"/>
                  </a:lnTo>
                  <a:lnTo>
                    <a:pt x="2949504" y="40100"/>
                  </a:lnTo>
                  <a:lnTo>
                    <a:pt x="1627467" y="460915"/>
                  </a:lnTo>
                  <a:lnTo>
                    <a:pt x="1739331" y="71592"/>
                  </a:lnTo>
                  <a:lnTo>
                    <a:pt x="1737138" y="41204"/>
                  </a:lnTo>
                  <a:lnTo>
                    <a:pt x="1714855" y="17819"/>
                  </a:lnTo>
                  <a:lnTo>
                    <a:pt x="1677617" y="3422"/>
                  </a:lnTo>
                  <a:lnTo>
                    <a:pt x="1630561" y="0"/>
                  </a:lnTo>
                  <a:lnTo>
                    <a:pt x="1578822" y="9537"/>
                  </a:lnTo>
                  <a:lnTo>
                    <a:pt x="79162" y="486970"/>
                  </a:lnTo>
                  <a:lnTo>
                    <a:pt x="35075" y="507950"/>
                  </a:lnTo>
                  <a:lnTo>
                    <a:pt x="8306" y="534880"/>
                  </a:lnTo>
                  <a:lnTo>
                    <a:pt x="0" y="563776"/>
                  </a:lnTo>
                  <a:lnTo>
                    <a:pt x="11298" y="590654"/>
                  </a:lnTo>
                  <a:lnTo>
                    <a:pt x="43345" y="611531"/>
                  </a:lnTo>
                  <a:lnTo>
                    <a:pt x="2511173" y="1565630"/>
                  </a:lnTo>
                  <a:lnTo>
                    <a:pt x="2557245" y="1577153"/>
                  </a:lnTo>
                  <a:lnTo>
                    <a:pt x="2606618" y="1578898"/>
                  </a:lnTo>
                  <a:lnTo>
                    <a:pt x="2656044" y="1571896"/>
                  </a:lnTo>
                  <a:lnTo>
                    <a:pt x="2702275" y="1557180"/>
                  </a:lnTo>
                  <a:lnTo>
                    <a:pt x="2742065" y="1535780"/>
                  </a:lnTo>
                  <a:lnTo>
                    <a:pt x="2772165" y="1508729"/>
                  </a:lnTo>
                  <a:lnTo>
                    <a:pt x="3177092" y="128089"/>
                  </a:lnTo>
                  <a:lnTo>
                    <a:pt x="3178044" y="96437"/>
                  </a:lnTo>
                  <a:lnTo>
                    <a:pt x="3163433" y="69441"/>
                  </a:lnTo>
                  <a:lnTo>
                    <a:pt x="3135904" y="48125"/>
                  </a:lnTo>
                  <a:close/>
                </a:path>
              </a:pathLst>
            </a:custGeom>
            <a:solidFill>
              <a:srgbClr val="004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95609B2F-C36A-97D3-8570-28DB33DC442E}"/>
                </a:ext>
              </a:extLst>
            </p:cNvPr>
            <p:cNvSpPr/>
            <p:nvPr/>
          </p:nvSpPr>
          <p:spPr>
            <a:xfrm>
              <a:off x="8276387" y="6464566"/>
              <a:ext cx="3213100" cy="1796414"/>
            </a:xfrm>
            <a:custGeom>
              <a:avLst/>
              <a:gdLst/>
              <a:ahLst/>
              <a:cxnLst/>
              <a:rect l="l" t="t" r="r" b="b"/>
              <a:pathLst>
                <a:path w="3213100" h="1796415">
                  <a:moveTo>
                    <a:pt x="3213074" y="329438"/>
                  </a:moveTo>
                  <a:lnTo>
                    <a:pt x="3213011" y="323570"/>
                  </a:lnTo>
                  <a:lnTo>
                    <a:pt x="3212973" y="323405"/>
                  </a:lnTo>
                  <a:lnTo>
                    <a:pt x="3213023" y="323532"/>
                  </a:lnTo>
                  <a:lnTo>
                    <a:pt x="3177032" y="101130"/>
                  </a:lnTo>
                  <a:lnTo>
                    <a:pt x="3167583" y="70065"/>
                  </a:lnTo>
                  <a:lnTo>
                    <a:pt x="3142170" y="45199"/>
                  </a:lnTo>
                  <a:lnTo>
                    <a:pt x="3137839" y="43230"/>
                  </a:lnTo>
                  <a:lnTo>
                    <a:pt x="3137839" y="249809"/>
                  </a:lnTo>
                  <a:lnTo>
                    <a:pt x="2794546" y="1470596"/>
                  </a:lnTo>
                  <a:lnTo>
                    <a:pt x="2747619" y="1529588"/>
                  </a:lnTo>
                  <a:lnTo>
                    <a:pt x="2707957" y="1551216"/>
                  </a:lnTo>
                  <a:lnTo>
                    <a:pt x="2661805" y="1566202"/>
                  </a:lnTo>
                  <a:lnTo>
                    <a:pt x="2612415" y="1573491"/>
                  </a:lnTo>
                  <a:lnTo>
                    <a:pt x="2563037" y="1572031"/>
                  </a:lnTo>
                  <a:lnTo>
                    <a:pt x="2516898" y="1560766"/>
                  </a:lnTo>
                  <a:lnTo>
                    <a:pt x="772998" y="898093"/>
                  </a:lnTo>
                  <a:lnTo>
                    <a:pt x="214934" y="686028"/>
                  </a:lnTo>
                  <a:lnTo>
                    <a:pt x="1611604" y="232486"/>
                  </a:lnTo>
                  <a:lnTo>
                    <a:pt x="1668284" y="222415"/>
                  </a:lnTo>
                  <a:lnTo>
                    <a:pt x="1693214" y="225082"/>
                  </a:lnTo>
                  <a:lnTo>
                    <a:pt x="1626857" y="461137"/>
                  </a:lnTo>
                  <a:lnTo>
                    <a:pt x="1651190" y="611568"/>
                  </a:lnTo>
                  <a:lnTo>
                    <a:pt x="1662849" y="683577"/>
                  </a:lnTo>
                  <a:lnTo>
                    <a:pt x="2982442" y="255117"/>
                  </a:lnTo>
                  <a:lnTo>
                    <a:pt x="3038919" y="242709"/>
                  </a:lnTo>
                  <a:lnTo>
                    <a:pt x="3092564" y="241490"/>
                  </a:lnTo>
                  <a:lnTo>
                    <a:pt x="3137839" y="249809"/>
                  </a:lnTo>
                  <a:lnTo>
                    <a:pt x="3137839" y="43230"/>
                  </a:lnTo>
                  <a:lnTo>
                    <a:pt x="3104070" y="27800"/>
                  </a:lnTo>
                  <a:lnTo>
                    <a:pt x="3056559" y="19075"/>
                  </a:lnTo>
                  <a:lnTo>
                    <a:pt x="3002927" y="20294"/>
                  </a:lnTo>
                  <a:lnTo>
                    <a:pt x="2946438" y="32702"/>
                  </a:lnTo>
                  <a:lnTo>
                    <a:pt x="1735264" y="425945"/>
                  </a:lnTo>
                  <a:lnTo>
                    <a:pt x="1774342" y="286956"/>
                  </a:lnTo>
                  <a:lnTo>
                    <a:pt x="1774698" y="280606"/>
                  </a:lnTo>
                  <a:lnTo>
                    <a:pt x="1773720" y="274612"/>
                  </a:lnTo>
                  <a:lnTo>
                    <a:pt x="1738693" y="58204"/>
                  </a:lnTo>
                  <a:lnTo>
                    <a:pt x="1737741" y="52235"/>
                  </a:lnTo>
                  <a:lnTo>
                    <a:pt x="1720215" y="23685"/>
                  </a:lnTo>
                  <a:lnTo>
                    <a:pt x="1682775" y="5410"/>
                  </a:lnTo>
                  <a:lnTo>
                    <a:pt x="1632280" y="0"/>
                  </a:lnTo>
                  <a:lnTo>
                    <a:pt x="1575600" y="10071"/>
                  </a:lnTo>
                  <a:lnTo>
                    <a:pt x="78727" y="496150"/>
                  </a:lnTo>
                  <a:lnTo>
                    <a:pt x="19215" y="530453"/>
                  </a:lnTo>
                  <a:lnTo>
                    <a:pt x="0" y="573417"/>
                  </a:lnTo>
                  <a:lnTo>
                    <a:pt x="36004" y="795832"/>
                  </a:lnTo>
                  <a:lnTo>
                    <a:pt x="60871" y="834009"/>
                  </a:lnTo>
                  <a:lnTo>
                    <a:pt x="808964" y="1120495"/>
                  </a:lnTo>
                  <a:lnTo>
                    <a:pt x="2552903" y="1783181"/>
                  </a:lnTo>
                  <a:lnTo>
                    <a:pt x="2599042" y="1794433"/>
                  </a:lnTo>
                  <a:lnTo>
                    <a:pt x="2648420" y="1795894"/>
                  </a:lnTo>
                  <a:lnTo>
                    <a:pt x="2697797" y="1788617"/>
                  </a:lnTo>
                  <a:lnTo>
                    <a:pt x="2743949" y="1773631"/>
                  </a:lnTo>
                  <a:lnTo>
                    <a:pt x="2783611" y="1752003"/>
                  </a:lnTo>
                  <a:lnTo>
                    <a:pt x="2813558" y="1724774"/>
                  </a:lnTo>
                  <a:lnTo>
                    <a:pt x="2875940" y="1531543"/>
                  </a:lnTo>
                  <a:lnTo>
                    <a:pt x="3212274" y="335521"/>
                  </a:lnTo>
                  <a:lnTo>
                    <a:pt x="3213074" y="329438"/>
                  </a:lnTo>
                  <a:close/>
                </a:path>
              </a:pathLst>
            </a:custGeom>
            <a:solidFill>
              <a:srgbClr val="007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4BB66647-6308-E3D0-B449-84F9565F4EEF}"/>
                </a:ext>
              </a:extLst>
            </p:cNvPr>
            <p:cNvSpPr/>
            <p:nvPr/>
          </p:nvSpPr>
          <p:spPr>
            <a:xfrm>
              <a:off x="8276367" y="6464762"/>
              <a:ext cx="3175635" cy="1573530"/>
            </a:xfrm>
            <a:custGeom>
              <a:avLst/>
              <a:gdLst/>
              <a:ahLst/>
              <a:cxnLst/>
              <a:rect l="l" t="t" r="r" b="b"/>
              <a:pathLst>
                <a:path w="3175634" h="1573529">
                  <a:moveTo>
                    <a:pt x="3132872" y="39442"/>
                  </a:moveTo>
                  <a:lnTo>
                    <a:pt x="3094986" y="25046"/>
                  </a:lnTo>
                  <a:lnTo>
                    <a:pt x="3049517" y="18416"/>
                  </a:lnTo>
                  <a:lnTo>
                    <a:pt x="2999117" y="20561"/>
                  </a:lnTo>
                  <a:lnTo>
                    <a:pt x="2946436" y="32487"/>
                  </a:lnTo>
                  <a:lnTo>
                    <a:pt x="1626846" y="460927"/>
                  </a:lnTo>
                  <a:lnTo>
                    <a:pt x="1736464" y="70963"/>
                  </a:lnTo>
                  <a:lnTo>
                    <a:pt x="1734096" y="40588"/>
                  </a:lnTo>
                  <a:lnTo>
                    <a:pt x="1711678" y="17332"/>
                  </a:lnTo>
                  <a:lnTo>
                    <a:pt x="1674358" y="3151"/>
                  </a:lnTo>
                  <a:lnTo>
                    <a:pt x="1627282" y="0"/>
                  </a:lnTo>
                  <a:lnTo>
                    <a:pt x="1575600" y="9835"/>
                  </a:lnTo>
                  <a:lnTo>
                    <a:pt x="78717" y="495916"/>
                  </a:lnTo>
                  <a:lnTo>
                    <a:pt x="34752" y="517151"/>
                  </a:lnTo>
                  <a:lnTo>
                    <a:pt x="8139" y="544235"/>
                  </a:lnTo>
                  <a:lnTo>
                    <a:pt x="0" y="573178"/>
                  </a:lnTo>
                  <a:lnTo>
                    <a:pt x="11453" y="599991"/>
                  </a:lnTo>
                  <a:lnTo>
                    <a:pt x="43620" y="620682"/>
                  </a:lnTo>
                  <a:lnTo>
                    <a:pt x="2516914" y="1560523"/>
                  </a:lnTo>
                  <a:lnTo>
                    <a:pt x="2563052" y="1571780"/>
                  </a:lnTo>
                  <a:lnTo>
                    <a:pt x="2612434" y="1573239"/>
                  </a:lnTo>
                  <a:lnTo>
                    <a:pt x="2661819" y="1565953"/>
                  </a:lnTo>
                  <a:lnTo>
                    <a:pt x="2707964" y="1550970"/>
                  </a:lnTo>
                  <a:lnTo>
                    <a:pt x="2747630" y="1529341"/>
                  </a:lnTo>
                  <a:lnTo>
                    <a:pt x="2777574" y="1502116"/>
                  </a:lnTo>
                  <a:lnTo>
                    <a:pt x="3174528" y="119161"/>
                  </a:lnTo>
                  <a:lnTo>
                    <a:pt x="3175294" y="87507"/>
                  </a:lnTo>
                  <a:lnTo>
                    <a:pt x="3160525" y="60599"/>
                  </a:lnTo>
                  <a:lnTo>
                    <a:pt x="3132872" y="39442"/>
                  </a:lnTo>
                  <a:close/>
                </a:path>
              </a:pathLst>
            </a:custGeom>
            <a:solidFill>
              <a:srgbClr val="3CA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AA07535D-CEA9-1221-4C83-EA9459C9150F}"/>
                </a:ext>
              </a:extLst>
            </p:cNvPr>
            <p:cNvSpPr/>
            <p:nvPr/>
          </p:nvSpPr>
          <p:spPr>
            <a:xfrm>
              <a:off x="6743674" y="3225800"/>
              <a:ext cx="5626100" cy="4076700"/>
            </a:xfrm>
            <a:custGeom>
              <a:avLst/>
              <a:gdLst/>
              <a:ahLst/>
              <a:cxnLst/>
              <a:rect l="l" t="t" r="r" b="b"/>
              <a:pathLst>
                <a:path w="5626100" h="4076700">
                  <a:moveTo>
                    <a:pt x="4840744" y="0"/>
                  </a:moveTo>
                  <a:lnTo>
                    <a:pt x="736099" y="24396"/>
                  </a:lnTo>
                  <a:lnTo>
                    <a:pt x="1037502" y="459638"/>
                  </a:lnTo>
                  <a:lnTo>
                    <a:pt x="0" y="866000"/>
                  </a:lnTo>
                  <a:lnTo>
                    <a:pt x="782618" y="1642567"/>
                  </a:lnTo>
                  <a:lnTo>
                    <a:pt x="752518" y="1691360"/>
                  </a:lnTo>
                  <a:lnTo>
                    <a:pt x="3272916" y="4076700"/>
                  </a:lnTo>
                  <a:lnTo>
                    <a:pt x="3910926" y="4076700"/>
                  </a:lnTo>
                  <a:lnTo>
                    <a:pt x="5626100" y="839584"/>
                  </a:lnTo>
                  <a:lnTo>
                    <a:pt x="4731283" y="382181"/>
                  </a:lnTo>
                  <a:lnTo>
                    <a:pt x="4840744" y="0"/>
                  </a:lnTo>
                  <a:close/>
                </a:path>
              </a:pathLst>
            </a:custGeom>
            <a:solidFill>
              <a:srgbClr val="F5FCF5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F9283A59-8281-F41B-798D-0526F4C32F17}"/>
                </a:ext>
              </a:extLst>
            </p:cNvPr>
            <p:cNvSpPr/>
            <p:nvPr/>
          </p:nvSpPr>
          <p:spPr>
            <a:xfrm>
              <a:off x="10016865" y="7123449"/>
              <a:ext cx="657225" cy="379730"/>
            </a:xfrm>
            <a:custGeom>
              <a:avLst/>
              <a:gdLst/>
              <a:ahLst/>
              <a:cxnLst/>
              <a:rect l="l" t="t" r="r" b="b"/>
              <a:pathLst>
                <a:path w="657225" h="379729">
                  <a:moveTo>
                    <a:pt x="562920" y="56910"/>
                  </a:moveTo>
                  <a:lnTo>
                    <a:pt x="557990" y="54064"/>
                  </a:lnTo>
                  <a:lnTo>
                    <a:pt x="554796" y="53116"/>
                  </a:lnTo>
                  <a:lnTo>
                    <a:pt x="547857" y="52378"/>
                  </a:lnTo>
                  <a:lnTo>
                    <a:pt x="544297" y="52642"/>
                  </a:lnTo>
                  <a:lnTo>
                    <a:pt x="412377" y="88701"/>
                  </a:lnTo>
                  <a:lnTo>
                    <a:pt x="410048" y="89043"/>
                  </a:lnTo>
                  <a:lnTo>
                    <a:pt x="342873" y="4505"/>
                  </a:lnTo>
                  <a:lnTo>
                    <a:pt x="340728" y="2898"/>
                  </a:lnTo>
                  <a:lnTo>
                    <a:pt x="335023" y="606"/>
                  </a:lnTo>
                  <a:lnTo>
                    <a:pt x="331600" y="0"/>
                  </a:lnTo>
                  <a:lnTo>
                    <a:pt x="324661" y="0"/>
                  </a:lnTo>
                  <a:lnTo>
                    <a:pt x="321283" y="633"/>
                  </a:lnTo>
                  <a:lnTo>
                    <a:pt x="315532" y="2899"/>
                  </a:lnTo>
                  <a:lnTo>
                    <a:pt x="313431" y="4534"/>
                  </a:lnTo>
                  <a:lnTo>
                    <a:pt x="264259" y="83886"/>
                  </a:lnTo>
                  <a:lnTo>
                    <a:pt x="262980" y="85098"/>
                  </a:lnTo>
                  <a:lnTo>
                    <a:pt x="259739" y="87075"/>
                  </a:lnTo>
                  <a:lnTo>
                    <a:pt x="257730" y="87866"/>
                  </a:lnTo>
                  <a:lnTo>
                    <a:pt x="253348" y="88920"/>
                  </a:lnTo>
                  <a:lnTo>
                    <a:pt x="250929" y="89158"/>
                  </a:lnTo>
                  <a:lnTo>
                    <a:pt x="246182" y="89052"/>
                  </a:lnTo>
                  <a:lnTo>
                    <a:pt x="243854" y="88710"/>
                  </a:lnTo>
                  <a:lnTo>
                    <a:pt x="112220" y="52719"/>
                  </a:lnTo>
                  <a:lnTo>
                    <a:pt x="108659" y="52455"/>
                  </a:lnTo>
                  <a:lnTo>
                    <a:pt x="90719" y="62813"/>
                  </a:lnTo>
                  <a:lnTo>
                    <a:pt x="91175" y="64869"/>
                  </a:lnTo>
                  <a:lnTo>
                    <a:pt x="153604" y="141027"/>
                  </a:lnTo>
                  <a:lnTo>
                    <a:pt x="154106" y="142371"/>
                  </a:lnTo>
                  <a:lnTo>
                    <a:pt x="7807" y="181197"/>
                  </a:lnTo>
                  <a:lnTo>
                    <a:pt x="5022" y="182436"/>
                  </a:lnTo>
                  <a:lnTo>
                    <a:pt x="1050" y="185730"/>
                  </a:lnTo>
                  <a:lnTo>
                    <a:pt x="0" y="187707"/>
                  </a:lnTo>
                  <a:lnTo>
                    <a:pt x="0" y="191713"/>
                  </a:lnTo>
                  <a:lnTo>
                    <a:pt x="1095" y="193663"/>
                  </a:lnTo>
                  <a:lnTo>
                    <a:pt x="5065" y="196957"/>
                  </a:lnTo>
                  <a:lnTo>
                    <a:pt x="7849" y="198195"/>
                  </a:lnTo>
                  <a:lnTo>
                    <a:pt x="145282" y="226570"/>
                  </a:lnTo>
                  <a:lnTo>
                    <a:pt x="147382" y="227308"/>
                  </a:lnTo>
                  <a:lnTo>
                    <a:pt x="150759" y="229205"/>
                  </a:lnTo>
                  <a:lnTo>
                    <a:pt x="152175" y="230338"/>
                  </a:lnTo>
                  <a:lnTo>
                    <a:pt x="153999" y="232868"/>
                  </a:lnTo>
                  <a:lnTo>
                    <a:pt x="154410" y="234265"/>
                  </a:lnTo>
                  <a:lnTo>
                    <a:pt x="154228" y="237006"/>
                  </a:lnTo>
                  <a:lnTo>
                    <a:pt x="153633" y="238349"/>
                  </a:lnTo>
                  <a:lnTo>
                    <a:pt x="91224" y="314540"/>
                  </a:lnTo>
                  <a:lnTo>
                    <a:pt x="90767" y="316596"/>
                  </a:lnTo>
                  <a:lnTo>
                    <a:pt x="108703" y="326952"/>
                  </a:lnTo>
                  <a:lnTo>
                    <a:pt x="112264" y="326688"/>
                  </a:lnTo>
                  <a:lnTo>
                    <a:pt x="244185" y="290630"/>
                  </a:lnTo>
                  <a:lnTo>
                    <a:pt x="246513" y="290286"/>
                  </a:lnTo>
                  <a:lnTo>
                    <a:pt x="313643" y="374798"/>
                  </a:lnTo>
                  <a:lnTo>
                    <a:pt x="315788" y="376405"/>
                  </a:lnTo>
                  <a:lnTo>
                    <a:pt x="321494" y="378698"/>
                  </a:lnTo>
                  <a:lnTo>
                    <a:pt x="324916" y="379304"/>
                  </a:lnTo>
                  <a:lnTo>
                    <a:pt x="331855" y="379303"/>
                  </a:lnTo>
                  <a:lnTo>
                    <a:pt x="391299" y="296761"/>
                  </a:lnTo>
                  <a:lnTo>
                    <a:pt x="392074" y="295470"/>
                  </a:lnTo>
                  <a:lnTo>
                    <a:pt x="393307" y="294283"/>
                  </a:lnTo>
                  <a:lnTo>
                    <a:pt x="396640" y="292307"/>
                  </a:lnTo>
                  <a:lnTo>
                    <a:pt x="398603" y="291490"/>
                  </a:lnTo>
                  <a:lnTo>
                    <a:pt x="402985" y="290436"/>
                  </a:lnTo>
                  <a:lnTo>
                    <a:pt x="405405" y="290199"/>
                  </a:lnTo>
                  <a:lnTo>
                    <a:pt x="410150" y="290303"/>
                  </a:lnTo>
                  <a:lnTo>
                    <a:pt x="412479" y="290646"/>
                  </a:lnTo>
                  <a:lnTo>
                    <a:pt x="544434" y="326663"/>
                  </a:lnTo>
                  <a:lnTo>
                    <a:pt x="547994" y="326927"/>
                  </a:lnTo>
                  <a:lnTo>
                    <a:pt x="565935" y="316569"/>
                  </a:lnTo>
                  <a:lnTo>
                    <a:pt x="565478" y="314513"/>
                  </a:lnTo>
                  <a:lnTo>
                    <a:pt x="503002" y="238382"/>
                  </a:lnTo>
                  <a:lnTo>
                    <a:pt x="502363" y="237012"/>
                  </a:lnTo>
                  <a:lnTo>
                    <a:pt x="648891" y="198212"/>
                  </a:lnTo>
                  <a:lnTo>
                    <a:pt x="651677" y="196973"/>
                  </a:lnTo>
                  <a:lnTo>
                    <a:pt x="655647" y="193679"/>
                  </a:lnTo>
                  <a:lnTo>
                    <a:pt x="656698" y="191702"/>
                  </a:lnTo>
                  <a:lnTo>
                    <a:pt x="656699" y="187696"/>
                  </a:lnTo>
                  <a:lnTo>
                    <a:pt x="655603" y="185746"/>
                  </a:lnTo>
                  <a:lnTo>
                    <a:pt x="651633" y="182452"/>
                  </a:lnTo>
                  <a:lnTo>
                    <a:pt x="648848" y="181213"/>
                  </a:lnTo>
                  <a:lnTo>
                    <a:pt x="511462" y="152865"/>
                  </a:lnTo>
                  <a:lnTo>
                    <a:pt x="509408" y="152154"/>
                  </a:lnTo>
                  <a:lnTo>
                    <a:pt x="505984" y="150231"/>
                  </a:lnTo>
                  <a:lnTo>
                    <a:pt x="504571" y="149097"/>
                  </a:lnTo>
                  <a:lnTo>
                    <a:pt x="502745" y="146567"/>
                  </a:lnTo>
                  <a:lnTo>
                    <a:pt x="502333" y="145170"/>
                  </a:lnTo>
                  <a:lnTo>
                    <a:pt x="502516" y="142430"/>
                  </a:lnTo>
                  <a:lnTo>
                    <a:pt x="503110" y="141086"/>
                  </a:lnTo>
                  <a:lnTo>
                    <a:pt x="565337" y="64789"/>
                  </a:lnTo>
                  <a:lnTo>
                    <a:pt x="565794" y="62734"/>
                  </a:lnTo>
                  <a:lnTo>
                    <a:pt x="564563" y="58754"/>
                  </a:lnTo>
                  <a:lnTo>
                    <a:pt x="562920" y="56910"/>
                  </a:lnTo>
                  <a:close/>
                </a:path>
              </a:pathLst>
            </a:custGeom>
            <a:solidFill>
              <a:srgbClr val="F7CD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9">
              <a:extLst>
                <a:ext uri="{FF2B5EF4-FFF2-40B4-BE49-F238E27FC236}">
                  <a16:creationId xmlns:a16="http://schemas.microsoft.com/office/drawing/2014/main" id="{2A072640-41C6-C3C2-3D91-A283632A27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7114" y="994928"/>
              <a:ext cx="5655875" cy="4805443"/>
            </a:xfrm>
            <a:prstGeom prst="rect">
              <a:avLst/>
            </a:prstGeom>
          </p:spPr>
        </p:pic>
        <p:sp>
          <p:nvSpPr>
            <p:cNvPr id="22" name="object 10">
              <a:extLst>
                <a:ext uri="{FF2B5EF4-FFF2-40B4-BE49-F238E27FC236}">
                  <a16:creationId xmlns:a16="http://schemas.microsoft.com/office/drawing/2014/main" id="{5E87B501-1987-AADF-281D-97249ED583F4}"/>
                </a:ext>
              </a:extLst>
            </p:cNvPr>
            <p:cNvSpPr/>
            <p:nvPr/>
          </p:nvSpPr>
          <p:spPr>
            <a:xfrm>
              <a:off x="8303724" y="1012800"/>
              <a:ext cx="81280" cy="2520315"/>
            </a:xfrm>
            <a:custGeom>
              <a:avLst/>
              <a:gdLst/>
              <a:ahLst/>
              <a:cxnLst/>
              <a:rect l="l" t="t" r="r" b="b"/>
              <a:pathLst>
                <a:path w="81279" h="2520315">
                  <a:moveTo>
                    <a:pt x="81128" y="0"/>
                  </a:moveTo>
                  <a:lnTo>
                    <a:pt x="11588" y="24344"/>
                  </a:lnTo>
                  <a:lnTo>
                    <a:pt x="0" y="2520109"/>
                  </a:lnTo>
                  <a:lnTo>
                    <a:pt x="69539" y="2495776"/>
                  </a:lnTo>
                  <a:lnTo>
                    <a:pt x="81128" y="0"/>
                  </a:lnTo>
                  <a:close/>
                </a:path>
              </a:pathLst>
            </a:custGeom>
            <a:solidFill>
              <a:srgbClr val="004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92C73B9C-E1C5-CA1F-8BC7-06F86465A538}"/>
                </a:ext>
              </a:extLst>
            </p:cNvPr>
            <p:cNvSpPr/>
            <p:nvPr/>
          </p:nvSpPr>
          <p:spPr>
            <a:xfrm>
              <a:off x="8189870" y="1018860"/>
              <a:ext cx="125730" cy="2526665"/>
            </a:xfrm>
            <a:custGeom>
              <a:avLst/>
              <a:gdLst/>
              <a:ahLst/>
              <a:cxnLst/>
              <a:rect l="l" t="t" r="r" b="b"/>
              <a:pathLst>
                <a:path w="125729" h="2526665">
                  <a:moveTo>
                    <a:pt x="118557" y="5280"/>
                  </a:moveTo>
                  <a:lnTo>
                    <a:pt x="109953" y="4826"/>
                  </a:lnTo>
                  <a:lnTo>
                    <a:pt x="18571" y="0"/>
                  </a:lnTo>
                  <a:lnTo>
                    <a:pt x="11638" y="5305"/>
                  </a:lnTo>
                  <a:lnTo>
                    <a:pt x="0" y="2514996"/>
                  </a:lnTo>
                  <a:lnTo>
                    <a:pt x="6897" y="2521034"/>
                  </a:lnTo>
                  <a:lnTo>
                    <a:pt x="106883" y="2526315"/>
                  </a:lnTo>
                  <a:lnTo>
                    <a:pt x="113816" y="2521007"/>
                  </a:lnTo>
                  <a:lnTo>
                    <a:pt x="125455" y="11317"/>
                  </a:lnTo>
                  <a:lnTo>
                    <a:pt x="118557" y="5280"/>
                  </a:lnTo>
                  <a:close/>
                </a:path>
              </a:pathLst>
            </a:custGeom>
            <a:solidFill>
              <a:srgbClr val="EE71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2">
              <a:extLst>
                <a:ext uri="{FF2B5EF4-FFF2-40B4-BE49-F238E27FC236}">
                  <a16:creationId xmlns:a16="http://schemas.microsoft.com/office/drawing/2014/main" id="{D5C57D3E-AB1C-ED0D-78B9-D9DF6C009219}"/>
                </a:ext>
              </a:extLst>
            </p:cNvPr>
            <p:cNvSpPr/>
            <p:nvPr/>
          </p:nvSpPr>
          <p:spPr>
            <a:xfrm>
              <a:off x="8299894" y="999362"/>
              <a:ext cx="85090" cy="38100"/>
            </a:xfrm>
            <a:custGeom>
              <a:avLst/>
              <a:gdLst/>
              <a:ahLst/>
              <a:cxnLst/>
              <a:rect l="l" t="t" r="r" b="b"/>
              <a:pathLst>
                <a:path w="85090" h="38100">
                  <a:moveTo>
                    <a:pt x="71170" y="165"/>
                  </a:moveTo>
                  <a:lnTo>
                    <a:pt x="70002" y="38"/>
                  </a:lnTo>
                  <a:lnTo>
                    <a:pt x="69532" y="0"/>
                  </a:lnTo>
                  <a:lnTo>
                    <a:pt x="0" y="24333"/>
                  </a:lnTo>
                  <a:lnTo>
                    <a:pt x="431" y="24358"/>
                  </a:lnTo>
                  <a:lnTo>
                    <a:pt x="1625" y="24498"/>
                  </a:lnTo>
                  <a:lnTo>
                    <a:pt x="71170" y="165"/>
                  </a:lnTo>
                  <a:close/>
                </a:path>
                <a:path w="85090" h="38100">
                  <a:moveTo>
                    <a:pt x="73202" y="558"/>
                  </a:moveTo>
                  <a:lnTo>
                    <a:pt x="72263" y="355"/>
                  </a:lnTo>
                  <a:lnTo>
                    <a:pt x="71196" y="165"/>
                  </a:lnTo>
                  <a:lnTo>
                    <a:pt x="1651" y="24498"/>
                  </a:lnTo>
                  <a:lnTo>
                    <a:pt x="2705" y="24676"/>
                  </a:lnTo>
                  <a:lnTo>
                    <a:pt x="3657" y="24892"/>
                  </a:lnTo>
                  <a:lnTo>
                    <a:pt x="73202" y="558"/>
                  </a:lnTo>
                  <a:close/>
                </a:path>
                <a:path w="85090" h="38100">
                  <a:moveTo>
                    <a:pt x="74104" y="800"/>
                  </a:moveTo>
                  <a:lnTo>
                    <a:pt x="73228" y="558"/>
                  </a:lnTo>
                  <a:lnTo>
                    <a:pt x="3683" y="24892"/>
                  </a:lnTo>
                  <a:lnTo>
                    <a:pt x="4559" y="25133"/>
                  </a:lnTo>
                  <a:lnTo>
                    <a:pt x="74091" y="812"/>
                  </a:lnTo>
                  <a:close/>
                </a:path>
                <a:path w="85090" h="38100">
                  <a:moveTo>
                    <a:pt x="75666" y="1371"/>
                  </a:moveTo>
                  <a:lnTo>
                    <a:pt x="74917" y="1092"/>
                  </a:lnTo>
                  <a:lnTo>
                    <a:pt x="74091" y="812"/>
                  </a:lnTo>
                  <a:lnTo>
                    <a:pt x="4546" y="25146"/>
                  </a:lnTo>
                  <a:lnTo>
                    <a:pt x="5384" y="25425"/>
                  </a:lnTo>
                  <a:lnTo>
                    <a:pt x="6134" y="25704"/>
                  </a:lnTo>
                  <a:lnTo>
                    <a:pt x="75666" y="1371"/>
                  </a:lnTo>
                  <a:close/>
                </a:path>
                <a:path w="85090" h="38100">
                  <a:moveTo>
                    <a:pt x="76390" y="1689"/>
                  </a:moveTo>
                  <a:lnTo>
                    <a:pt x="75679" y="1371"/>
                  </a:lnTo>
                  <a:lnTo>
                    <a:pt x="6146" y="25704"/>
                  </a:lnTo>
                  <a:lnTo>
                    <a:pt x="6845" y="26022"/>
                  </a:lnTo>
                  <a:lnTo>
                    <a:pt x="76390" y="1689"/>
                  </a:lnTo>
                  <a:close/>
                </a:path>
                <a:path w="85090" h="38100">
                  <a:moveTo>
                    <a:pt x="80060" y="3937"/>
                  </a:moveTo>
                  <a:lnTo>
                    <a:pt x="79527" y="3517"/>
                  </a:lnTo>
                  <a:lnTo>
                    <a:pt x="78968" y="3111"/>
                  </a:lnTo>
                  <a:lnTo>
                    <a:pt x="38176" y="17373"/>
                  </a:lnTo>
                  <a:lnTo>
                    <a:pt x="78930" y="3111"/>
                  </a:lnTo>
                  <a:lnTo>
                    <a:pt x="78359" y="2730"/>
                  </a:lnTo>
                  <a:lnTo>
                    <a:pt x="77749" y="2374"/>
                  </a:lnTo>
                  <a:lnTo>
                    <a:pt x="77089" y="2019"/>
                  </a:lnTo>
                  <a:lnTo>
                    <a:pt x="76428" y="1689"/>
                  </a:lnTo>
                  <a:lnTo>
                    <a:pt x="6896" y="26022"/>
                  </a:lnTo>
                  <a:lnTo>
                    <a:pt x="7556" y="26339"/>
                  </a:lnTo>
                  <a:lnTo>
                    <a:pt x="8216" y="26695"/>
                  </a:lnTo>
                  <a:lnTo>
                    <a:pt x="8813" y="27051"/>
                  </a:lnTo>
                  <a:lnTo>
                    <a:pt x="9385" y="27444"/>
                  </a:lnTo>
                  <a:lnTo>
                    <a:pt x="9080" y="27546"/>
                  </a:lnTo>
                  <a:lnTo>
                    <a:pt x="9613" y="27571"/>
                  </a:lnTo>
                  <a:lnTo>
                    <a:pt x="9982" y="27838"/>
                  </a:lnTo>
                  <a:lnTo>
                    <a:pt x="9677" y="27940"/>
                  </a:lnTo>
                  <a:lnTo>
                    <a:pt x="10172" y="27965"/>
                  </a:lnTo>
                  <a:lnTo>
                    <a:pt x="10528" y="28270"/>
                  </a:lnTo>
                  <a:lnTo>
                    <a:pt x="80060" y="3937"/>
                  </a:lnTo>
                  <a:close/>
                </a:path>
                <a:path w="85090" h="38100">
                  <a:moveTo>
                    <a:pt x="81089" y="4876"/>
                  </a:moveTo>
                  <a:lnTo>
                    <a:pt x="80937" y="4711"/>
                  </a:lnTo>
                  <a:lnTo>
                    <a:pt x="80594" y="4419"/>
                  </a:lnTo>
                  <a:lnTo>
                    <a:pt x="80073" y="3937"/>
                  </a:lnTo>
                  <a:lnTo>
                    <a:pt x="10528" y="28270"/>
                  </a:lnTo>
                  <a:lnTo>
                    <a:pt x="11061" y="28740"/>
                  </a:lnTo>
                  <a:lnTo>
                    <a:pt x="10756" y="28841"/>
                  </a:lnTo>
                  <a:lnTo>
                    <a:pt x="11201" y="28867"/>
                  </a:lnTo>
                  <a:lnTo>
                    <a:pt x="11557" y="29210"/>
                  </a:lnTo>
                  <a:lnTo>
                    <a:pt x="81089" y="4876"/>
                  </a:lnTo>
                  <a:close/>
                </a:path>
                <a:path w="85090" h="38100">
                  <a:moveTo>
                    <a:pt x="81610" y="5384"/>
                  </a:moveTo>
                  <a:lnTo>
                    <a:pt x="81114" y="4876"/>
                  </a:lnTo>
                  <a:lnTo>
                    <a:pt x="11582" y="29210"/>
                  </a:lnTo>
                  <a:lnTo>
                    <a:pt x="12077" y="29718"/>
                  </a:lnTo>
                  <a:lnTo>
                    <a:pt x="81610" y="5384"/>
                  </a:lnTo>
                  <a:close/>
                </a:path>
                <a:path w="85090" h="38100">
                  <a:moveTo>
                    <a:pt x="82600" y="6604"/>
                  </a:moveTo>
                  <a:lnTo>
                    <a:pt x="82118" y="5981"/>
                  </a:lnTo>
                  <a:lnTo>
                    <a:pt x="33197" y="23063"/>
                  </a:lnTo>
                  <a:lnTo>
                    <a:pt x="82130" y="5930"/>
                  </a:lnTo>
                  <a:lnTo>
                    <a:pt x="81635" y="5384"/>
                  </a:lnTo>
                  <a:lnTo>
                    <a:pt x="12103" y="29718"/>
                  </a:lnTo>
                  <a:lnTo>
                    <a:pt x="12573" y="30251"/>
                  </a:lnTo>
                  <a:lnTo>
                    <a:pt x="12433" y="30302"/>
                  </a:lnTo>
                  <a:lnTo>
                    <a:pt x="12573" y="30302"/>
                  </a:lnTo>
                  <a:lnTo>
                    <a:pt x="12725" y="30518"/>
                  </a:lnTo>
                  <a:lnTo>
                    <a:pt x="12915" y="30734"/>
                  </a:lnTo>
                  <a:lnTo>
                    <a:pt x="13068" y="30937"/>
                  </a:lnTo>
                  <a:lnTo>
                    <a:pt x="82600" y="6604"/>
                  </a:lnTo>
                  <a:close/>
                </a:path>
                <a:path w="85090" h="38100">
                  <a:moveTo>
                    <a:pt x="84963" y="12763"/>
                  </a:moveTo>
                  <a:lnTo>
                    <a:pt x="84848" y="11798"/>
                  </a:lnTo>
                  <a:lnTo>
                    <a:pt x="60515" y="20320"/>
                  </a:lnTo>
                  <a:lnTo>
                    <a:pt x="84836" y="11798"/>
                  </a:lnTo>
                  <a:lnTo>
                    <a:pt x="84658" y="10579"/>
                  </a:lnTo>
                  <a:lnTo>
                    <a:pt x="84264" y="9436"/>
                  </a:lnTo>
                  <a:lnTo>
                    <a:pt x="83693" y="8343"/>
                  </a:lnTo>
                  <a:lnTo>
                    <a:pt x="83134" y="7353"/>
                  </a:lnTo>
                  <a:lnTo>
                    <a:pt x="82613" y="6604"/>
                  </a:lnTo>
                  <a:lnTo>
                    <a:pt x="13081" y="30937"/>
                  </a:lnTo>
                  <a:lnTo>
                    <a:pt x="13601" y="31686"/>
                  </a:lnTo>
                  <a:lnTo>
                    <a:pt x="14147" y="32677"/>
                  </a:lnTo>
                  <a:lnTo>
                    <a:pt x="14732" y="33769"/>
                  </a:lnTo>
                  <a:lnTo>
                    <a:pt x="15113" y="34912"/>
                  </a:lnTo>
                  <a:lnTo>
                    <a:pt x="15290" y="36131"/>
                  </a:lnTo>
                  <a:lnTo>
                    <a:pt x="15405" y="37084"/>
                  </a:lnTo>
                  <a:lnTo>
                    <a:pt x="15367" y="37782"/>
                  </a:lnTo>
                  <a:lnTo>
                    <a:pt x="84912" y="13449"/>
                  </a:lnTo>
                  <a:lnTo>
                    <a:pt x="84912" y="12788"/>
                  </a:lnTo>
                  <a:close/>
                </a:path>
              </a:pathLst>
            </a:custGeom>
            <a:solidFill>
              <a:srgbClr val="004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4">
            <a:extLst>
              <a:ext uri="{FF2B5EF4-FFF2-40B4-BE49-F238E27FC236}">
                <a16:creationId xmlns:a16="http://schemas.microsoft.com/office/drawing/2014/main" id="{5DA49CBC-EF05-E92A-B336-04A691EE1FCE}"/>
              </a:ext>
            </a:extLst>
          </p:cNvPr>
          <p:cNvGrpSpPr/>
          <p:nvPr/>
        </p:nvGrpSpPr>
        <p:grpSpPr>
          <a:xfrm>
            <a:off x="3881240" y="5079414"/>
            <a:ext cx="1143685" cy="1115741"/>
            <a:chOff x="1981200" y="2527300"/>
            <a:chExt cx="596900" cy="596900"/>
          </a:xfrm>
        </p:grpSpPr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31329DFD-B9D8-92D0-2516-5E037D62841B}"/>
                </a:ext>
              </a:extLst>
            </p:cNvPr>
            <p:cNvSpPr/>
            <p:nvPr/>
          </p:nvSpPr>
          <p:spPr>
            <a:xfrm>
              <a:off x="1981200" y="2527300"/>
              <a:ext cx="596900" cy="596900"/>
            </a:xfrm>
            <a:custGeom>
              <a:avLst/>
              <a:gdLst/>
              <a:ahLst/>
              <a:cxnLst/>
              <a:rect l="l" t="t" r="r" b="b"/>
              <a:pathLst>
                <a:path w="596900" h="596900">
                  <a:moveTo>
                    <a:pt x="298450" y="0"/>
                  </a:moveTo>
                  <a:lnTo>
                    <a:pt x="250039" y="3906"/>
                  </a:lnTo>
                  <a:lnTo>
                    <a:pt x="204116" y="15215"/>
                  </a:lnTo>
                  <a:lnTo>
                    <a:pt x="161294" y="33312"/>
                  </a:lnTo>
                  <a:lnTo>
                    <a:pt x="122189" y="57583"/>
                  </a:lnTo>
                  <a:lnTo>
                    <a:pt x="87413" y="87413"/>
                  </a:lnTo>
                  <a:lnTo>
                    <a:pt x="57583" y="122189"/>
                  </a:lnTo>
                  <a:lnTo>
                    <a:pt x="33312" y="161294"/>
                  </a:lnTo>
                  <a:lnTo>
                    <a:pt x="15215" y="204116"/>
                  </a:lnTo>
                  <a:lnTo>
                    <a:pt x="3906" y="250039"/>
                  </a:lnTo>
                  <a:lnTo>
                    <a:pt x="0" y="298450"/>
                  </a:lnTo>
                  <a:lnTo>
                    <a:pt x="3906" y="346860"/>
                  </a:lnTo>
                  <a:lnTo>
                    <a:pt x="15215" y="392783"/>
                  </a:lnTo>
                  <a:lnTo>
                    <a:pt x="33312" y="435605"/>
                  </a:lnTo>
                  <a:lnTo>
                    <a:pt x="57583" y="474710"/>
                  </a:lnTo>
                  <a:lnTo>
                    <a:pt x="87413" y="509486"/>
                  </a:lnTo>
                  <a:lnTo>
                    <a:pt x="122189" y="539316"/>
                  </a:lnTo>
                  <a:lnTo>
                    <a:pt x="161294" y="563587"/>
                  </a:lnTo>
                  <a:lnTo>
                    <a:pt x="204116" y="581684"/>
                  </a:lnTo>
                  <a:lnTo>
                    <a:pt x="250039" y="592993"/>
                  </a:lnTo>
                  <a:lnTo>
                    <a:pt x="298450" y="596900"/>
                  </a:lnTo>
                  <a:lnTo>
                    <a:pt x="346860" y="592993"/>
                  </a:lnTo>
                  <a:lnTo>
                    <a:pt x="392783" y="581684"/>
                  </a:lnTo>
                  <a:lnTo>
                    <a:pt x="435605" y="563587"/>
                  </a:lnTo>
                  <a:lnTo>
                    <a:pt x="474710" y="539316"/>
                  </a:lnTo>
                  <a:lnTo>
                    <a:pt x="509486" y="509486"/>
                  </a:lnTo>
                  <a:lnTo>
                    <a:pt x="539316" y="474710"/>
                  </a:lnTo>
                  <a:lnTo>
                    <a:pt x="563587" y="435605"/>
                  </a:lnTo>
                  <a:lnTo>
                    <a:pt x="581684" y="392783"/>
                  </a:lnTo>
                  <a:lnTo>
                    <a:pt x="592993" y="346860"/>
                  </a:lnTo>
                  <a:lnTo>
                    <a:pt x="596900" y="298450"/>
                  </a:lnTo>
                  <a:lnTo>
                    <a:pt x="592993" y="250039"/>
                  </a:lnTo>
                  <a:lnTo>
                    <a:pt x="581684" y="204116"/>
                  </a:lnTo>
                  <a:lnTo>
                    <a:pt x="563587" y="161294"/>
                  </a:lnTo>
                  <a:lnTo>
                    <a:pt x="539316" y="122189"/>
                  </a:lnTo>
                  <a:lnTo>
                    <a:pt x="509486" y="87413"/>
                  </a:lnTo>
                  <a:lnTo>
                    <a:pt x="474710" y="57583"/>
                  </a:lnTo>
                  <a:lnTo>
                    <a:pt x="435605" y="33312"/>
                  </a:lnTo>
                  <a:lnTo>
                    <a:pt x="392783" y="15215"/>
                  </a:lnTo>
                  <a:lnTo>
                    <a:pt x="346860" y="3906"/>
                  </a:lnTo>
                  <a:lnTo>
                    <a:pt x="298450" y="0"/>
                  </a:lnTo>
                  <a:close/>
                </a:path>
              </a:pathLst>
            </a:custGeom>
            <a:solidFill>
              <a:srgbClr val="006E43"/>
            </a:solidFill>
          </p:spPr>
          <p:txBody>
            <a:bodyPr wrap="square" lIns="0" tIns="0" rIns="0" bIns="0" rtlCol="0"/>
            <a:lstStyle/>
            <a:p>
              <a:pPr algn="ctr"/>
              <a:endParaRPr sz="1266"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D68A6AB0-7DC4-7E74-3C19-19CA270D14FB}"/>
                </a:ext>
              </a:extLst>
            </p:cNvPr>
            <p:cNvSpPr/>
            <p:nvPr/>
          </p:nvSpPr>
          <p:spPr>
            <a:xfrm>
              <a:off x="2070100" y="262890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205235" y="0"/>
                  </a:moveTo>
                  <a:lnTo>
                    <a:pt x="200893" y="0"/>
                  </a:lnTo>
                  <a:lnTo>
                    <a:pt x="198774" y="665"/>
                  </a:lnTo>
                  <a:lnTo>
                    <a:pt x="195210" y="3149"/>
                  </a:lnTo>
                  <a:lnTo>
                    <a:pt x="193852" y="4908"/>
                  </a:lnTo>
                  <a:lnTo>
                    <a:pt x="163431" y="89935"/>
                  </a:lnTo>
                  <a:lnTo>
                    <a:pt x="162667" y="91215"/>
                  </a:lnTo>
                  <a:lnTo>
                    <a:pt x="160658" y="93371"/>
                  </a:lnTo>
                  <a:lnTo>
                    <a:pt x="159437" y="94223"/>
                  </a:lnTo>
                  <a:lnTo>
                    <a:pt x="156719" y="95364"/>
                  </a:lnTo>
                  <a:lnTo>
                    <a:pt x="155254" y="95638"/>
                  </a:lnTo>
                  <a:lnTo>
                    <a:pt x="152309" y="95559"/>
                  </a:lnTo>
                  <a:lnTo>
                    <a:pt x="150862" y="95206"/>
                  </a:lnTo>
                  <a:lnTo>
                    <a:pt x="69265" y="56573"/>
                  </a:lnTo>
                  <a:lnTo>
                    <a:pt x="67087" y="56287"/>
                  </a:lnTo>
                  <a:lnTo>
                    <a:pt x="56117" y="67261"/>
                  </a:lnTo>
                  <a:lnTo>
                    <a:pt x="56402" y="69439"/>
                  </a:lnTo>
                  <a:lnTo>
                    <a:pt x="95025" y="151058"/>
                  </a:lnTo>
                  <a:lnTo>
                    <a:pt x="95377" y="152506"/>
                  </a:lnTo>
                  <a:lnTo>
                    <a:pt x="4907" y="193907"/>
                  </a:lnTo>
                  <a:lnTo>
                    <a:pt x="3149" y="195266"/>
                  </a:lnTo>
                  <a:lnTo>
                    <a:pt x="665" y="198829"/>
                  </a:lnTo>
                  <a:lnTo>
                    <a:pt x="0" y="200950"/>
                  </a:lnTo>
                  <a:lnTo>
                    <a:pt x="0" y="205295"/>
                  </a:lnTo>
                  <a:lnTo>
                    <a:pt x="665" y="207415"/>
                  </a:lnTo>
                  <a:lnTo>
                    <a:pt x="3149" y="210980"/>
                  </a:lnTo>
                  <a:lnTo>
                    <a:pt x="4907" y="212337"/>
                  </a:lnTo>
                  <a:lnTo>
                    <a:pt x="89890" y="242793"/>
                  </a:lnTo>
                  <a:lnTo>
                    <a:pt x="91149" y="243570"/>
                  </a:lnTo>
                  <a:lnTo>
                    <a:pt x="93272" y="245590"/>
                  </a:lnTo>
                  <a:lnTo>
                    <a:pt x="94112" y="246807"/>
                  </a:lnTo>
                  <a:lnTo>
                    <a:pt x="95245" y="249509"/>
                  </a:lnTo>
                  <a:lnTo>
                    <a:pt x="95525" y="250963"/>
                  </a:lnTo>
                  <a:lnTo>
                    <a:pt x="95476" y="253892"/>
                  </a:lnTo>
                  <a:lnTo>
                    <a:pt x="95149" y="255336"/>
                  </a:lnTo>
                  <a:lnTo>
                    <a:pt x="56556" y="336960"/>
                  </a:lnTo>
                  <a:lnTo>
                    <a:pt x="56271" y="339138"/>
                  </a:lnTo>
                  <a:lnTo>
                    <a:pt x="67242" y="350112"/>
                  </a:lnTo>
                  <a:lnTo>
                    <a:pt x="69419" y="349827"/>
                  </a:lnTo>
                  <a:lnTo>
                    <a:pt x="151015" y="311192"/>
                  </a:lnTo>
                  <a:lnTo>
                    <a:pt x="152463" y="310840"/>
                  </a:lnTo>
                  <a:lnTo>
                    <a:pt x="194006" y="401491"/>
                  </a:lnTo>
                  <a:lnTo>
                    <a:pt x="195365" y="403249"/>
                  </a:lnTo>
                  <a:lnTo>
                    <a:pt x="198927" y="405734"/>
                  </a:lnTo>
                  <a:lnTo>
                    <a:pt x="201047" y="406400"/>
                  </a:lnTo>
                  <a:lnTo>
                    <a:pt x="205390" y="406400"/>
                  </a:lnTo>
                  <a:lnTo>
                    <a:pt x="207510" y="405734"/>
                  </a:lnTo>
                  <a:lnTo>
                    <a:pt x="211074" y="403249"/>
                  </a:lnTo>
                  <a:lnTo>
                    <a:pt x="212431" y="401491"/>
                  </a:lnTo>
                  <a:lnTo>
                    <a:pt x="242853" y="316465"/>
                  </a:lnTo>
                  <a:lnTo>
                    <a:pt x="243616" y="315185"/>
                  </a:lnTo>
                  <a:lnTo>
                    <a:pt x="245625" y="313028"/>
                  </a:lnTo>
                  <a:lnTo>
                    <a:pt x="246847" y="312175"/>
                  </a:lnTo>
                  <a:lnTo>
                    <a:pt x="249565" y="311035"/>
                  </a:lnTo>
                  <a:lnTo>
                    <a:pt x="251029" y="310761"/>
                  </a:lnTo>
                  <a:lnTo>
                    <a:pt x="253974" y="310840"/>
                  </a:lnTo>
                  <a:lnTo>
                    <a:pt x="255422" y="311192"/>
                  </a:lnTo>
                  <a:lnTo>
                    <a:pt x="336980" y="349827"/>
                  </a:lnTo>
                  <a:lnTo>
                    <a:pt x="339157" y="350112"/>
                  </a:lnTo>
                  <a:lnTo>
                    <a:pt x="350127" y="339138"/>
                  </a:lnTo>
                  <a:lnTo>
                    <a:pt x="349843" y="336960"/>
                  </a:lnTo>
                  <a:lnTo>
                    <a:pt x="311861" y="256821"/>
                  </a:lnTo>
                  <a:lnTo>
                    <a:pt x="311219" y="255494"/>
                  </a:lnTo>
                  <a:lnTo>
                    <a:pt x="310868" y="254046"/>
                  </a:lnTo>
                  <a:lnTo>
                    <a:pt x="401492" y="212492"/>
                  </a:lnTo>
                  <a:lnTo>
                    <a:pt x="403250" y="211133"/>
                  </a:lnTo>
                  <a:lnTo>
                    <a:pt x="405734" y="207570"/>
                  </a:lnTo>
                  <a:lnTo>
                    <a:pt x="406400" y="205449"/>
                  </a:lnTo>
                  <a:lnTo>
                    <a:pt x="406400" y="201104"/>
                  </a:lnTo>
                  <a:lnTo>
                    <a:pt x="405734" y="198984"/>
                  </a:lnTo>
                  <a:lnTo>
                    <a:pt x="403250" y="195419"/>
                  </a:lnTo>
                  <a:lnTo>
                    <a:pt x="401492" y="194062"/>
                  </a:lnTo>
                  <a:lnTo>
                    <a:pt x="316478" y="163648"/>
                  </a:lnTo>
                  <a:lnTo>
                    <a:pt x="315187" y="162894"/>
                  </a:lnTo>
                  <a:lnTo>
                    <a:pt x="313009" y="160891"/>
                  </a:lnTo>
                  <a:lnTo>
                    <a:pt x="312149" y="159665"/>
                  </a:lnTo>
                  <a:lnTo>
                    <a:pt x="311005" y="156936"/>
                  </a:lnTo>
                  <a:lnTo>
                    <a:pt x="310734" y="155464"/>
                  </a:lnTo>
                  <a:lnTo>
                    <a:pt x="310832" y="152506"/>
                  </a:lnTo>
                  <a:lnTo>
                    <a:pt x="311200" y="151056"/>
                  </a:lnTo>
                  <a:lnTo>
                    <a:pt x="349843" y="69439"/>
                  </a:lnTo>
                  <a:lnTo>
                    <a:pt x="350127" y="67261"/>
                  </a:lnTo>
                  <a:lnTo>
                    <a:pt x="339157" y="56287"/>
                  </a:lnTo>
                  <a:lnTo>
                    <a:pt x="336980" y="56573"/>
                  </a:lnTo>
                  <a:lnTo>
                    <a:pt x="255422" y="95206"/>
                  </a:lnTo>
                  <a:lnTo>
                    <a:pt x="253974" y="95559"/>
                  </a:lnTo>
                  <a:lnTo>
                    <a:pt x="212277" y="4908"/>
                  </a:lnTo>
                  <a:lnTo>
                    <a:pt x="210919" y="3149"/>
                  </a:lnTo>
                  <a:lnTo>
                    <a:pt x="207355" y="665"/>
                  </a:lnTo>
                  <a:lnTo>
                    <a:pt x="205235" y="0"/>
                  </a:lnTo>
                  <a:close/>
                </a:path>
              </a:pathLst>
            </a:custGeom>
            <a:solidFill>
              <a:srgbClr val="F5EEED"/>
            </a:solidFill>
          </p:spPr>
          <p:txBody>
            <a:bodyPr wrap="square" lIns="0" tIns="0" rIns="0" bIns="0" rtlCol="0"/>
            <a:lstStyle/>
            <a:p>
              <a:pPr algn="ctr"/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8330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O conteúdo gerado por IA pode estar incorreto.">
            <a:extLst>
              <a:ext uri="{FF2B5EF4-FFF2-40B4-BE49-F238E27FC236}">
                <a16:creationId xmlns:a16="http://schemas.microsoft.com/office/drawing/2014/main" id="{094DC7AE-0DC7-5E3F-990E-4584D2609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65" y="350730"/>
            <a:ext cx="2833405" cy="1878904"/>
          </a:xfrm>
          <a:prstGeom prst="rect">
            <a:avLst/>
          </a:prstGeom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89EA2F60-801E-31F0-07C4-3A3D1E003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484" y="237995"/>
            <a:ext cx="1035178" cy="1728592"/>
          </a:xfrm>
          <a:prstGeom prst="rect">
            <a:avLst/>
          </a:prstGeom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819DAA1D-1DA2-AC86-C173-B6919AE10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53" y="0"/>
            <a:ext cx="1966587" cy="1966587"/>
          </a:xfrm>
          <a:prstGeom prst="rect">
            <a:avLst/>
          </a:prstGeom>
        </p:spPr>
      </p:pic>
      <p:pic>
        <p:nvPicPr>
          <p:cNvPr id="9" name="Imagem 8" descr="Forma, Círculo&#10;&#10;O conteúdo gerado por IA pode estar incorreto.">
            <a:extLst>
              <a:ext uri="{FF2B5EF4-FFF2-40B4-BE49-F238E27FC236}">
                <a16:creationId xmlns:a16="http://schemas.microsoft.com/office/drawing/2014/main" id="{78FA1260-E21A-5FD3-D416-CF2AB9528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1" y="2849671"/>
            <a:ext cx="1011927" cy="1778696"/>
          </a:xfrm>
          <a:prstGeom prst="rect">
            <a:avLst/>
          </a:prstGeom>
          <a:noFill/>
        </p:spPr>
      </p:pic>
      <p:pic>
        <p:nvPicPr>
          <p:cNvPr id="13" name="Imagem 12" descr="Texto&#10;&#10;O conteúdo gerado por IA pode estar incorreto.">
            <a:extLst>
              <a:ext uri="{FF2B5EF4-FFF2-40B4-BE49-F238E27FC236}">
                <a16:creationId xmlns:a16="http://schemas.microsoft.com/office/drawing/2014/main" id="{DE685C20-637F-C6E5-2CFA-379C73895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65" y="4302689"/>
            <a:ext cx="2229634" cy="2229634"/>
          </a:xfrm>
          <a:prstGeom prst="rect">
            <a:avLst/>
          </a:prstGeom>
        </p:spPr>
      </p:pic>
      <p:pic>
        <p:nvPicPr>
          <p:cNvPr id="15" name="Imagem 14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CDFFABE2-E2D2-20B1-5674-46D1044F59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84" y="2445706"/>
            <a:ext cx="1965172" cy="1966587"/>
          </a:xfrm>
          <a:prstGeom prst="rect">
            <a:avLst/>
          </a:prstGeom>
        </p:spPr>
      </p:pic>
      <p:pic>
        <p:nvPicPr>
          <p:cNvPr id="17" name="Imagem 16" descr="Forma&#10;&#10;O conteúdo gerado por IA pode estar incorreto.">
            <a:extLst>
              <a:ext uri="{FF2B5EF4-FFF2-40B4-BE49-F238E27FC236}">
                <a16:creationId xmlns:a16="http://schemas.microsoft.com/office/drawing/2014/main" id="{1AA22AE9-450F-C4F2-D502-E4D0A4401D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205" y="0"/>
            <a:ext cx="2676753" cy="2229634"/>
          </a:xfrm>
          <a:prstGeom prst="rect">
            <a:avLst/>
          </a:prstGeom>
        </p:spPr>
      </p:pic>
      <p:pic>
        <p:nvPicPr>
          <p:cNvPr id="19" name="Imagem 18" descr="Ícone&#10;&#10;O conteúdo gerado por IA pode estar incorreto.">
            <a:extLst>
              <a:ext uri="{FF2B5EF4-FFF2-40B4-BE49-F238E27FC236}">
                <a16:creationId xmlns:a16="http://schemas.microsoft.com/office/drawing/2014/main" id="{5E9C7D54-7E9F-7EA8-3D4D-A2D6E86756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37" y="2458232"/>
            <a:ext cx="1600201" cy="2229634"/>
          </a:xfrm>
          <a:prstGeom prst="rect">
            <a:avLst/>
          </a:prstGeom>
        </p:spPr>
      </p:pic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FD588E5A-ED90-EF66-DB1F-8E5E8D8CCF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55" y="4302689"/>
            <a:ext cx="1283300" cy="2489672"/>
          </a:xfrm>
          <a:prstGeom prst="rect">
            <a:avLst/>
          </a:prstGeom>
        </p:spPr>
      </p:pic>
      <p:pic>
        <p:nvPicPr>
          <p:cNvPr id="23" name="Imagem 2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A479CF8D-A681-F156-FC0A-24E91F64D6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125" y="4903938"/>
            <a:ext cx="1562622" cy="15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9CFA1-8406-2981-76D2-C519D97A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Exo 2"/>
              </a:rPr>
              <a:t>Cores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FF32D-2E0E-59BA-C761-FD608E395D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>
                <a:solidFill>
                  <a:srgbClr val="00361C"/>
                </a:solidFill>
                <a:latin typeface="Exo 2"/>
              </a:rPr>
              <a:t>Verde Forte - #00361C</a:t>
            </a:r>
          </a:p>
          <a:p>
            <a:endParaRPr lang="pt-BR" b="1">
              <a:solidFill>
                <a:srgbClr val="00361C"/>
              </a:solidFill>
              <a:latin typeface="Exo 2"/>
            </a:endParaRPr>
          </a:p>
          <a:p>
            <a:pPr marL="0" indent="0">
              <a:buNone/>
            </a:pPr>
            <a:r>
              <a:rPr lang="pt-BR" b="1">
                <a:solidFill>
                  <a:srgbClr val="3BAA35"/>
                </a:solidFill>
                <a:latin typeface="Exo 2"/>
              </a:rPr>
              <a:t>Verde Fraco - #3BAA35</a:t>
            </a:r>
          </a:p>
          <a:p>
            <a:endParaRPr lang="pt-BR" b="1">
              <a:latin typeface="Exo 2"/>
            </a:endParaRPr>
          </a:p>
          <a:p>
            <a:pPr marL="0" indent="0">
              <a:buNone/>
            </a:pPr>
            <a:r>
              <a:rPr lang="pt-BR" b="1">
                <a:solidFill>
                  <a:srgbClr val="F3C530"/>
                </a:solidFill>
                <a:latin typeface="Exo 2"/>
              </a:rPr>
              <a:t>Amarelo - #F3C530</a:t>
            </a:r>
          </a:p>
          <a:p>
            <a:endParaRPr lang="pt-BR" b="1">
              <a:latin typeface="Exo 2"/>
            </a:endParaRPr>
          </a:p>
          <a:p>
            <a:pPr marL="0" indent="0">
              <a:buNone/>
            </a:pPr>
            <a:r>
              <a:rPr lang="pt-BR" b="1">
                <a:solidFill>
                  <a:srgbClr val="BF9EC9"/>
                </a:solidFill>
                <a:latin typeface="Exo 2"/>
              </a:rPr>
              <a:t>Roxo - #BF9EC9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757A40B-7141-95A6-5568-5DC1FE2D36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>
                <a:solidFill>
                  <a:srgbClr val="8DC8EE"/>
                </a:solidFill>
                <a:latin typeface="Exo 2"/>
              </a:rPr>
              <a:t>Azul - #8DC8EE</a:t>
            </a:r>
          </a:p>
          <a:p>
            <a:endParaRPr lang="pt-BR" b="1">
              <a:latin typeface="Exo 2"/>
            </a:endParaRPr>
          </a:p>
          <a:p>
            <a:pPr marL="0" indent="0">
              <a:buNone/>
            </a:pPr>
            <a:r>
              <a:rPr lang="pt-BR" b="1">
                <a:solidFill>
                  <a:srgbClr val="ED701E"/>
                </a:solidFill>
                <a:latin typeface="Exo 2"/>
              </a:rPr>
              <a:t>Laranja - #ED701E</a:t>
            </a:r>
          </a:p>
          <a:p>
            <a:endParaRPr lang="pt-BR" b="1">
              <a:latin typeface="Exo 2"/>
            </a:endParaRPr>
          </a:p>
          <a:p>
            <a:pPr marL="0" indent="0">
              <a:buNone/>
            </a:pPr>
            <a:r>
              <a:rPr lang="pt-BR" b="1">
                <a:solidFill>
                  <a:srgbClr val="E5004E"/>
                </a:solidFill>
                <a:latin typeface="Exo 2"/>
              </a:rPr>
              <a:t>Vermelho - #E5004E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D562A2-42F0-BE6A-2B97-412FF337E279}"/>
              </a:ext>
            </a:extLst>
          </p:cNvPr>
          <p:cNvSpPr/>
          <p:nvPr/>
        </p:nvSpPr>
        <p:spPr>
          <a:xfrm>
            <a:off x="1116531" y="2358189"/>
            <a:ext cx="596766" cy="385011"/>
          </a:xfrm>
          <a:prstGeom prst="rect">
            <a:avLst/>
          </a:prstGeom>
          <a:solidFill>
            <a:srgbClr val="0036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6E59607-F863-3B3E-BB38-656243489A0D}"/>
              </a:ext>
            </a:extLst>
          </p:cNvPr>
          <p:cNvSpPr/>
          <p:nvPr/>
        </p:nvSpPr>
        <p:spPr>
          <a:xfrm>
            <a:off x="1116531" y="3388058"/>
            <a:ext cx="596766" cy="385011"/>
          </a:xfrm>
          <a:prstGeom prst="rect">
            <a:avLst/>
          </a:prstGeom>
          <a:solidFill>
            <a:srgbClr val="3BAA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621753-6B34-2B9B-F72F-38891CB0F9AE}"/>
              </a:ext>
            </a:extLst>
          </p:cNvPr>
          <p:cNvSpPr/>
          <p:nvPr/>
        </p:nvSpPr>
        <p:spPr>
          <a:xfrm>
            <a:off x="1116531" y="5348540"/>
            <a:ext cx="596766" cy="385011"/>
          </a:xfrm>
          <a:prstGeom prst="rect">
            <a:avLst/>
          </a:prstGeom>
          <a:solidFill>
            <a:srgbClr val="BF9E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F57CA2-C48B-170F-9887-F85335125C15}"/>
              </a:ext>
            </a:extLst>
          </p:cNvPr>
          <p:cNvSpPr/>
          <p:nvPr/>
        </p:nvSpPr>
        <p:spPr>
          <a:xfrm>
            <a:off x="1116531" y="4368299"/>
            <a:ext cx="596766" cy="385011"/>
          </a:xfrm>
          <a:prstGeom prst="rect">
            <a:avLst/>
          </a:prstGeom>
          <a:solidFill>
            <a:srgbClr val="F3C5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3030C9-FCE4-FC10-2B11-CC12258DE855}"/>
              </a:ext>
            </a:extLst>
          </p:cNvPr>
          <p:cNvSpPr/>
          <p:nvPr/>
        </p:nvSpPr>
        <p:spPr>
          <a:xfrm>
            <a:off x="6408822" y="2358188"/>
            <a:ext cx="596766" cy="385011"/>
          </a:xfrm>
          <a:prstGeom prst="rect">
            <a:avLst/>
          </a:prstGeom>
          <a:solidFill>
            <a:srgbClr val="8DC8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DC67E68-9318-CB01-D4DC-738FA9445B56}"/>
              </a:ext>
            </a:extLst>
          </p:cNvPr>
          <p:cNvSpPr/>
          <p:nvPr/>
        </p:nvSpPr>
        <p:spPr>
          <a:xfrm>
            <a:off x="6408822" y="3323887"/>
            <a:ext cx="596766" cy="385011"/>
          </a:xfrm>
          <a:prstGeom prst="rect">
            <a:avLst/>
          </a:prstGeom>
          <a:solidFill>
            <a:srgbClr val="ED70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E740A82-968C-847D-03E1-0E5C6E2A688F}"/>
              </a:ext>
            </a:extLst>
          </p:cNvPr>
          <p:cNvSpPr/>
          <p:nvPr/>
        </p:nvSpPr>
        <p:spPr>
          <a:xfrm>
            <a:off x="6408822" y="4368299"/>
            <a:ext cx="596766" cy="385011"/>
          </a:xfrm>
          <a:prstGeom prst="rect">
            <a:avLst/>
          </a:prstGeom>
          <a:solidFill>
            <a:srgbClr val="E500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7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FE1CDE-2574-CAE4-5D58-266FC2D2EAD8}"/>
              </a:ext>
            </a:extLst>
          </p:cNvPr>
          <p:cNvSpPr txBox="1"/>
          <p:nvPr/>
        </p:nvSpPr>
        <p:spPr>
          <a:xfrm>
            <a:off x="521466" y="2444115"/>
            <a:ext cx="11149069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67">
                <a:latin typeface="Exo 2" pitchFamily="2" charset="0"/>
                <a:ea typeface="Exo 2" pitchFamily="2" charset="0"/>
              </a:rPr>
              <a:t>Gerência de Estratégia e Inovação</a:t>
            </a:r>
          </a:p>
          <a:p>
            <a:endParaRPr lang="pt-BR" sz="2400">
              <a:latin typeface="Exo 2" pitchFamily="2" charset="0"/>
              <a:ea typeface="Exo 2" pitchFamily="2" charset="0"/>
            </a:endParaRPr>
          </a:p>
        </p:txBody>
      </p: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B29C7162-CE43-F777-0760-F7FA1A0FB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391" y="3798333"/>
            <a:ext cx="4093219" cy="12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12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E377AF88B394A8F9E46C13866E856" ma:contentTypeVersion="21" ma:contentTypeDescription="Create a new document." ma:contentTypeScope="" ma:versionID="932fe9f821a27398708fb00d3c1f8594">
  <xsd:schema xmlns:xsd="http://www.w3.org/2001/XMLSchema" xmlns:xs="http://www.w3.org/2001/XMLSchema" xmlns:p="http://schemas.microsoft.com/office/2006/metadata/properties" xmlns:ns1="http://schemas.microsoft.com/sharepoint/v3" xmlns:ns2="d35670d1-454e-4581-9c60-3ce39c5d9ee1" xmlns:ns3="60c28f28-bf1b-4bf6-afa9-1eedf1fa7243" targetNamespace="http://schemas.microsoft.com/office/2006/metadata/properties" ma:root="true" ma:fieldsID="3073049aa6af842ef2c93a7ab6192d4a" ns1:_="" ns2:_="" ns3:_="">
    <xsd:import namespace="http://schemas.microsoft.com/sharepoint/v3"/>
    <xsd:import namespace="d35670d1-454e-4581-9c60-3ce39c5d9ee1"/>
    <xsd:import namespace="60c28f28-bf1b-4bf6-afa9-1eedf1fa7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670d1-454e-4581-9c60-3ce39c5d9e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8aaafb2d-38a4-4338-837a-a1537244f3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28f28-bf1b-4bf6-afa9-1eedf1fa7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b423bb47-bc97-424c-bd7d-d70e3ce8b7ed}" ma:internalName="TaxCatchAll" ma:showField="CatchAllData" ma:web="60c28f28-bf1b-4bf6-afa9-1eedf1fa7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d35670d1-454e-4581-9c60-3ce39c5d9ee1">
      <Terms xmlns="http://schemas.microsoft.com/office/infopath/2007/PartnerControls"/>
    </lcf76f155ced4ddcb4097134ff3c332f>
    <TaxCatchAll xmlns="60c28f28-bf1b-4bf6-afa9-1eedf1fa724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D19EA05-E50C-4D90-B1BA-E7363F67EAC3}">
  <ds:schemaRefs>
    <ds:schemaRef ds:uri="60c28f28-bf1b-4bf6-afa9-1eedf1fa7243"/>
    <ds:schemaRef ds:uri="d35670d1-454e-4581-9c60-3ce39c5d9e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E81CA5-76D7-46AC-B8F2-8BBFA91C8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8E2076-BAD3-4AA2-AA4B-5446FD687809}">
  <ds:schemaRefs>
    <ds:schemaRef ds:uri="http://schemas.microsoft.com/office/2006/metadata/properties"/>
    <ds:schemaRef ds:uri="http://purl.org/dc/elements/1.1/"/>
    <ds:schemaRef ds:uri="http://schemas.microsoft.com/sharepoint/v3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0c28f28-bf1b-4bf6-afa9-1eedf1fa7243"/>
    <ds:schemaRef ds:uri="d35670d1-454e-4581-9c60-3ce39c5d9ee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312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Exo 2</vt:lpstr>
      <vt:lpstr>Exo 2.0</vt:lpstr>
      <vt:lpstr>Exo 2.0 Black</vt:lpstr>
      <vt:lpstr>Tema do Office</vt:lpstr>
      <vt:lpstr>CorelDRAW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Cores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Rossatto</dc:creator>
  <cp:lastModifiedBy>Felipe Copceski Rossatto</cp:lastModifiedBy>
  <cp:revision>13</cp:revision>
  <dcterms:created xsi:type="dcterms:W3CDTF">2025-04-21T14:54:07Z</dcterms:created>
  <dcterms:modified xsi:type="dcterms:W3CDTF">2025-07-07T19:28:17Z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0x0101002D2E377AF88B394A8F9E46C13866E856</vt:lpwstr>
  </property>
  <property fmtid="{D5CDD505-2E9C-101B-9397-08002B2CF9AE}" pid="3" name="MSIP_Label_99deea41-824f-4c3c-afd5-7afdfc16eee8_Enabled">
    <vt:lpwstr>true</vt:lpwstr>
  </property>
  <property fmtid="{D5CDD505-2E9C-101B-9397-08002B2CF9AE}" pid="4" name="MSIP_Label_99deea41-824f-4c3c-afd5-7afdfc16eee8_SetDate">
    <vt:lpwstr>2025-04-22T11:19:42Z</vt:lpwstr>
  </property>
  <property fmtid="{D5CDD505-2E9C-101B-9397-08002B2CF9AE}" pid="5" name="MSIP_Label_99deea41-824f-4c3c-afd5-7afdfc16eee8_Method">
    <vt:lpwstr>Standard</vt:lpwstr>
  </property>
  <property fmtid="{D5CDD505-2E9C-101B-9397-08002B2CF9AE}" pid="6" name="MSIP_Label_99deea41-824f-4c3c-afd5-7afdfc16eee8_Name">
    <vt:lpwstr>99deea41-824f-4c3c-afd5-7afdfc16eee8</vt:lpwstr>
  </property>
  <property fmtid="{D5CDD505-2E9C-101B-9397-08002B2CF9AE}" pid="7" name="MSIP_Label_99deea41-824f-4c3c-afd5-7afdfc16eee8_SiteId">
    <vt:lpwstr>3223964c-6e1f-48ba-b705-423351281a8c</vt:lpwstr>
  </property>
  <property fmtid="{D5CDD505-2E9C-101B-9397-08002B2CF9AE}" pid="8" name="MSIP_Label_99deea41-824f-4c3c-afd5-7afdfc16eee8_ActionId">
    <vt:lpwstr>baec83ed-a9ca-44f0-8651-b816b1e89a4a</vt:lpwstr>
  </property>
  <property fmtid="{D5CDD505-2E9C-101B-9397-08002B2CF9AE}" pid="9" name="MSIP_Label_99deea41-824f-4c3c-afd5-7afdfc16eee8_ContentBits">
    <vt:lpwstr>2</vt:lpwstr>
  </property>
  <property fmtid="{D5CDD505-2E9C-101B-9397-08002B2CF9AE}" pid="10" name="MSIP_Label_99deea41-824f-4c3c-afd5-7afdfc16eee8_Tag">
    <vt:lpwstr>10, 3, 0, 1</vt:lpwstr>
  </property>
  <property fmtid="{D5CDD505-2E9C-101B-9397-08002B2CF9AE}" pid="11" name="ClassificationContentMarkingFooterLocations">
    <vt:lpwstr>Tema do Office:8</vt:lpwstr>
  </property>
  <property fmtid="{D5CDD505-2E9C-101B-9397-08002B2CF9AE}" pid="12" name="ClassificationContentMarkingFooterText">
    <vt:lpwstr>Classificação da informação: Uso Interno</vt:lpwstr>
  </property>
  <property fmtid="{D5CDD505-2E9C-101B-9397-08002B2CF9AE}" pid="13" name="MediaServiceImageTags">
    <vt:lpwstr/>
  </property>
</Properties>
</file>