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10.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11.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5" r:id="rId5"/>
    <p:sldMasterId id="2147483667" r:id="rId6"/>
    <p:sldMasterId id="2147483680" r:id="rId7"/>
    <p:sldMasterId id="2147483683" r:id="rId8"/>
    <p:sldMasterId id="2147483686" r:id="rId9"/>
    <p:sldMasterId id="2147483700" r:id="rId10"/>
    <p:sldMasterId id="2147483714" r:id="rId11"/>
    <p:sldMasterId id="2147483726" r:id="rId12"/>
    <p:sldMasterId id="2147483729" r:id="rId13"/>
    <p:sldMasterId id="2147483743" r:id="rId14"/>
    <p:sldMasterId id="2147483817" r:id="rId15"/>
  </p:sldMasterIdLst>
  <p:notesMasterIdLst>
    <p:notesMasterId r:id="rId43"/>
  </p:notesMasterIdLst>
  <p:sldIdLst>
    <p:sldId id="256" r:id="rId16"/>
    <p:sldId id="16403" r:id="rId17"/>
    <p:sldId id="16406" r:id="rId18"/>
    <p:sldId id="16405" r:id="rId19"/>
    <p:sldId id="271" r:id="rId20"/>
    <p:sldId id="16386" r:id="rId21"/>
    <p:sldId id="16387" r:id="rId22"/>
    <p:sldId id="16388" r:id="rId23"/>
    <p:sldId id="16382" r:id="rId24"/>
    <p:sldId id="16389" r:id="rId25"/>
    <p:sldId id="16390" r:id="rId26"/>
    <p:sldId id="16391" r:id="rId27"/>
    <p:sldId id="16392" r:id="rId28"/>
    <p:sldId id="16383" r:id="rId29"/>
    <p:sldId id="16393" r:id="rId30"/>
    <p:sldId id="16394" r:id="rId31"/>
    <p:sldId id="16395" r:id="rId32"/>
    <p:sldId id="16384" r:id="rId33"/>
    <p:sldId id="16396" r:id="rId34"/>
    <p:sldId id="16397" r:id="rId35"/>
    <p:sldId id="16398" r:id="rId36"/>
    <p:sldId id="16399" r:id="rId37"/>
    <p:sldId id="16385" r:id="rId38"/>
    <p:sldId id="16400" r:id="rId39"/>
    <p:sldId id="16401" r:id="rId40"/>
    <p:sldId id="16402" r:id="rId41"/>
    <p:sldId id="16381" r:id="rId42"/>
  </p:sldIdLst>
  <p:sldSz cx="12192000" cy="6858000"/>
  <p:notesSz cx="6858000" cy="9144000"/>
  <p:defaultTextStyle>
    <a:defPPr>
      <a:defRPr lang="en-US"/>
    </a:defPPr>
    <a:lvl1pPr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p:defaultTextStyle>
  <p:extLst>
    <p:ext uri="{521415D9-36F7-43E2-AB2F-B90AF26B5E84}">
      <p14:sectionLst xmlns:p14="http://schemas.microsoft.com/office/powerpoint/2010/main">
        <p14:section name="Seção Padrão" id="{8CAC82AF-F088-4676-B451-6502E406AC06}">
          <p14:sldIdLst>
            <p14:sldId id="256"/>
            <p14:sldId id="16403"/>
            <p14:sldId id="16406"/>
            <p14:sldId id="16405"/>
          </p14:sldIdLst>
        </p14:section>
        <p14:section name="Microsoft Outlook" id="{28248DBA-1690-4565-99FF-7A536E688A40}">
          <p14:sldIdLst>
            <p14:sldId id="271"/>
            <p14:sldId id="16386"/>
            <p14:sldId id="16387"/>
            <p14:sldId id="16388"/>
          </p14:sldIdLst>
        </p14:section>
        <p14:section name="Microsoft Teams" id="{8E2BCB30-2F57-449B-90B9-AF99AF3F657F}">
          <p14:sldIdLst>
            <p14:sldId id="16382"/>
            <p14:sldId id="16389"/>
            <p14:sldId id="16390"/>
            <p14:sldId id="16391"/>
            <p14:sldId id="16392"/>
          </p14:sldIdLst>
        </p14:section>
        <p14:section name="Microsoft Word" id="{5A5242D4-3366-4482-B292-41BA045EFC5A}">
          <p14:sldIdLst>
            <p14:sldId id="16383"/>
            <p14:sldId id="16393"/>
            <p14:sldId id="16394"/>
            <p14:sldId id="16395"/>
          </p14:sldIdLst>
        </p14:section>
        <p14:section name="Microsoft Power Point" id="{2BC1394C-2CE0-489A-9945-2F5D844D8194}">
          <p14:sldIdLst>
            <p14:sldId id="16384"/>
            <p14:sldId id="16396"/>
            <p14:sldId id="16397"/>
            <p14:sldId id="16398"/>
            <p14:sldId id="16399"/>
          </p14:sldIdLst>
        </p14:section>
        <p14:section name="Microsoft Excel" id="{52407920-E925-427C-BA7A-AE5BFD92A5CE}">
          <p14:sldIdLst>
            <p14:sldId id="16385"/>
            <p14:sldId id="16400"/>
            <p14:sldId id="16401"/>
            <p14:sldId id="16402"/>
            <p14:sldId id="16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3C1C"/>
    <a:srgbClr val="1E9B32"/>
    <a:srgbClr val="5C5E60"/>
    <a:srgbClr val="CBF5FF"/>
    <a:srgbClr val="BB8C64"/>
    <a:srgbClr val="528C51"/>
    <a:srgbClr val="799264"/>
    <a:srgbClr val="A6EDFF"/>
    <a:srgbClr val="4472C4"/>
    <a:srgbClr val="0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325BA-C6B8-4BF1-B33E-1E5F79590CEC}" v="2" dt="2025-06-25T16:34:45.429"/>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2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theme" Target="theme/theme1.xml"/><Relationship Id="rId20" Type="http://schemas.openxmlformats.org/officeDocument/2006/relationships/slide" Target="slides/slide5.xml"/><Relationship Id="rId41"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xo 2.0" panose="00000500000000000000" pitchFamily="50" charset="0"/>
              </a:defRPr>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xo 2.0" panose="00000500000000000000" pitchFamily="50" charset="0"/>
              </a:defRPr>
            </a:lvl1pPr>
          </a:lstStyle>
          <a:p>
            <a:fld id="{217D065A-E8B9-468E-BA75-D6F1143DFE83}" type="datetimeFigureOut">
              <a:rPr lang="pt-BR" smtClean="0"/>
              <a:pPr/>
              <a:t>25/06/2025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xo 2.0" panose="00000500000000000000" pitchFamily="50" charset="0"/>
              </a:defRPr>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xo 2.0" panose="00000500000000000000" pitchFamily="50" charset="0"/>
              </a:defRPr>
            </a:lvl1pPr>
          </a:lstStyle>
          <a:p>
            <a:fld id="{77FC63B3-8445-493D-97E3-B1D8B2831AA1}" type="slidenum">
              <a:rPr lang="pt-BR" smtClean="0"/>
              <a:pPr/>
              <a:t>‹nº›</a:t>
            </a:fld>
            <a:endParaRPr lang="pt-BR"/>
          </a:p>
        </p:txBody>
      </p:sp>
    </p:spTree>
    <p:extLst>
      <p:ext uri="{BB962C8B-B14F-4D97-AF65-F5344CB8AC3E}">
        <p14:creationId xmlns:p14="http://schemas.microsoft.com/office/powerpoint/2010/main" val="740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xo 2.0" panose="00000500000000000000" pitchFamily="50" charset="0"/>
        <a:ea typeface="+mn-ea"/>
        <a:cs typeface="+mn-cs"/>
      </a:defRPr>
    </a:lvl1pPr>
    <a:lvl2pPr marL="457200" algn="l" defTabSz="914400" rtl="0" eaLnBrk="1" latinLnBrk="0" hangingPunct="1">
      <a:defRPr sz="1200" kern="1200">
        <a:solidFill>
          <a:schemeClr val="tx1"/>
        </a:solidFill>
        <a:latin typeface="Exo 2.0" panose="00000500000000000000" pitchFamily="50" charset="0"/>
        <a:ea typeface="+mn-ea"/>
        <a:cs typeface="+mn-cs"/>
      </a:defRPr>
    </a:lvl2pPr>
    <a:lvl3pPr marL="914400" algn="l" defTabSz="914400" rtl="0" eaLnBrk="1" latinLnBrk="0" hangingPunct="1">
      <a:defRPr sz="1200" kern="1200">
        <a:solidFill>
          <a:schemeClr val="tx1"/>
        </a:solidFill>
        <a:latin typeface="Exo 2.0" panose="00000500000000000000" pitchFamily="50" charset="0"/>
        <a:ea typeface="+mn-ea"/>
        <a:cs typeface="+mn-cs"/>
      </a:defRPr>
    </a:lvl3pPr>
    <a:lvl4pPr marL="1371600" algn="l" defTabSz="914400" rtl="0" eaLnBrk="1" latinLnBrk="0" hangingPunct="1">
      <a:defRPr sz="1200" kern="1200">
        <a:solidFill>
          <a:schemeClr val="tx1"/>
        </a:solidFill>
        <a:latin typeface="Exo 2.0" panose="00000500000000000000" pitchFamily="50" charset="0"/>
        <a:ea typeface="+mn-ea"/>
        <a:cs typeface="+mn-cs"/>
      </a:defRPr>
    </a:lvl4pPr>
    <a:lvl5pPr marL="1828800" algn="l" defTabSz="914400" rtl="0" eaLnBrk="1" latinLnBrk="0" hangingPunct="1">
      <a:defRPr sz="1200" kern="1200">
        <a:solidFill>
          <a:schemeClr val="tx1"/>
        </a:solidFill>
        <a:latin typeface="Exo 2.0"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016B6-96B1-F6BC-5F7D-11E7D10C454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D4D588A-6C32-0F2B-E383-F89A3EF5E8F0}"/>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0B43C663-4697-CD7A-4AA6-C1A8E4910E7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E5BF068-472E-EC82-5284-B65EBD7B2C3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500254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3D08-0347-354A-F616-1826D027FB4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75744F2-4C88-864E-2D44-5E758F5995FD}"/>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0817FBAC-AC67-122D-8447-C3C58751B1E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BFB04E1-A32A-371E-2239-519FAE4DDF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957070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9E70D-AA94-21D7-3276-3FFCEFC3C0D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4471143-5F12-E5CE-BDA4-DFC7395103AE}"/>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12B1E5DD-5BDA-C084-B540-0C648A65A1D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9E13D6B-E345-AD8A-E908-45268922B8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588057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B0142-519F-C066-78EC-056EAE3733E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3B58501-E5A9-BD0E-D4B6-540C1C4DB301}"/>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A8A8E53F-0FBA-8533-8634-F27E64598A8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AA32564-1ED8-F6E5-B406-63CCED0326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23789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CE751-DF72-E692-8A04-1AE6B8ACFF5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4E33D2B-D30F-2E98-96CD-3AB5D9D0FDDD}"/>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CAAEFC0C-3AFC-1FEA-4AF4-59B2A5205C1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A3DB857-8C85-1BAE-DB7E-1A2A648AA56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32504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8E8F2-C55F-614C-3D59-D8B7CFDABFC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1F54AFF-8B53-0D64-DE90-BA18ADE3FC3C}"/>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2439C1BE-9CFB-7291-4FC2-60BF2235E44C}"/>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0EAA71F-9217-BBA4-9E03-A3FC913F3A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71790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FB18-3196-E232-F9C9-3922E83FA36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3FE393F-E576-C5CC-3C27-EE756E368411}"/>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9B80ED00-5991-01CE-6CFE-2D35E1D71021}"/>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907E7206-75DD-8EB0-D53A-0AF8466074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063884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FA5C-FB0E-8F74-1D4D-DD07EB36F69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09A19D6-A917-131C-D9D4-9723008B4566}"/>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49CFBDE7-D053-DFA8-6E91-87BC4263A4D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18FB4AD-691C-A96B-9EA2-69D9375D4F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636556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1DAAD-66F4-F58D-E77F-1CDD2962B6A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E7B8F2B-BDB9-2932-C7F6-9CF3816250D6}"/>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AC85D783-524F-BD59-BB30-8B3532B0135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BBA5C46-A721-C6F5-4875-819F03AE198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64942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81B86-A8B4-F9B3-D114-BE6DD683748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080651F-A681-3362-1509-529FF6AEBCE2}"/>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37EFDA81-79AB-6E3B-027A-397CB9EC34E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96115571-CDAE-6C68-B05D-8F14A9AA50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55009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26A9B-600F-1954-39B8-8D186733D5E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AD798F6-8FCF-1C63-0C79-EAE11F314E5E}"/>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4DA64554-D63C-5FCB-74A2-623B3982477D}"/>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7BAB6C2-951C-BA35-8BC2-8BDFD066B5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015765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818FC-7153-6BA8-C1DB-2F7C7E0CE35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FCA232B-12D1-408F-E8D1-E15B668A0A33}"/>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9E55526D-52B3-6B06-666B-7F2E473E18D2}"/>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0A9FC54A-B15A-AADC-3FE0-9B21CB30E9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920665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95D73-B494-2966-A6AC-14B0F3EA5E2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87E2F8F-461F-C76A-1DA9-2AC598A5163D}"/>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225E12E9-EC2D-6A96-4563-532EDD20A5DD}"/>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320141D-BEE3-3A8A-DAAE-BD2CB339B6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640423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8B60-576F-F110-1DFF-61FCA3F0D68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5403260-4AB4-D79F-6E1B-06AE4DBFD9FC}"/>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00D15A75-36DD-9DB4-817D-C3A5B956E04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2F45ECC6-7B09-7F74-3D6C-5FAFE5BCCE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4093962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6756-AEB9-AFA2-199A-601480E1A3B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B12548E-BFA1-DDAB-482A-831391FBD1F5}"/>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211B26F7-58ED-9EF6-F2D3-E1FFF6CC6FD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D21E4C4-0410-4796-A1DC-7F94D93241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778266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42219-96AF-C3F8-0E22-22B7418EAEA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4CC945D-53B0-84C5-B02A-C340ACD6845D}"/>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C32489B4-9D15-EEF1-02E9-7B0C25BA8066}"/>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A809B1DF-AEE5-33C6-4DF7-03B11FE81E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9004975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0AE25-8FD2-18A8-6F5B-861C1F515C8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CF98105-786A-EBB4-CA81-DC525173F912}"/>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D5FBD730-507D-6DEB-1445-38BA19FEEF2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A4FCE33-3068-3CEE-79E4-D6F1664A61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280560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70D51-54B9-91EA-10D3-36AD33C0330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3C1EA38-5AEF-E624-4479-5C0920468D97}"/>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C527C574-8F20-870E-5268-B1497B8F412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021A138B-ECBE-34CD-A941-C700758AF3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04891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C5054-FF33-CC8B-9B65-2E913E41BBD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DEB1C02-1EFF-1DDD-1843-47FC066D35F0}"/>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22230ED5-8416-D912-6CB2-41F8D29E5D1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6023DFE-02A3-53B7-ACFC-A14462A99EA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86767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E2C3B-3A1F-EEE6-7CF9-077093DAC9C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D411E68-6B9D-A247-718D-6FBCDEF00429}"/>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310DCDB9-9790-AC04-E8A9-DB5A6CE4D92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9D271FA1-D99F-96C5-8250-2FCB24F12C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08142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5E094-D0B0-1FF0-C825-44FE032A69D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FC1F68E-9ED9-9E2D-1AAF-E0A1614A20DA}"/>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85B2FC05-523C-D83E-EB9A-8FD7E47858A6}"/>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EA61D7B-C830-E471-0D76-DCB9AA2CF5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338839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7FB3-0347-3901-41DF-9C159481490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436A99B-277D-3BB8-9C33-9743B80D0C47}"/>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BF709D3D-BD09-B9EE-3D91-9E5645035F4D}"/>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CA666BD3-39B5-272B-9475-3FD63FE92B3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66701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EFD43-AB7D-711D-E706-3ED8243E8F6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F451081-BFE4-18C2-752C-4A689EAE7047}"/>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C6729A6F-6D0F-92F7-CCFB-5256A3138956}"/>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129974B-D4AA-7E89-20AE-C00327FEA8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743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1E1EB-856B-DED6-770E-41CB1DCD394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B15C6D1-D2FA-AE15-08AF-70CDD7572214}"/>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827FFFF5-27C7-C913-215B-32AF677BAF92}"/>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F9DB37E8-1857-E1AC-1E0D-FF5A65E795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13647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173D6-31CC-549E-BDC0-D9ABA8145A4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A84E7FE3-F442-B3A9-3FFA-448E9E84157D}"/>
              </a:ext>
            </a:extLst>
          </p:cNvPr>
          <p:cNvSpPr>
            <a:spLocks noGrp="1" noRot="1" noChangeAspect="1"/>
          </p:cNvSpPr>
          <p:nvPr>
            <p:ph type="sldImg"/>
          </p:nvPr>
        </p:nvSpPr>
        <p:spPr>
          <a:xfrm>
            <a:off x="685800" y="1143000"/>
            <a:ext cx="5486400" cy="3086100"/>
          </a:xfrm>
        </p:spPr>
      </p:sp>
      <p:sp>
        <p:nvSpPr>
          <p:cNvPr id="3" name="Espaço Reservado para Anotações 2">
            <a:extLst>
              <a:ext uri="{FF2B5EF4-FFF2-40B4-BE49-F238E27FC236}">
                <a16:creationId xmlns:a16="http://schemas.microsoft.com/office/drawing/2014/main" id="{A7C75639-8EFD-6213-C725-7569BCA3C95C}"/>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4FA6AF2F-4DC7-F778-9690-8A3A570803F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985175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3.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xml"/><Relationship Id="rId7" Type="http://schemas.openxmlformats.org/officeDocument/2006/relationships/image" Target="../media/image1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6.bin"/><Relationship Id="rId5" Type="http://schemas.openxmlformats.org/officeDocument/2006/relationships/slideMaster" Target="../slideMasters/slideMaster11.xml"/><Relationship Id="rId4" Type="http://schemas.openxmlformats.org/officeDocument/2006/relationships/tags" Target="../tags/tag13.xml"/><Relationship Id="rId9" Type="http://schemas.openxmlformats.org/officeDocument/2006/relationships/image" Target="../media/image13.jpe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1.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6.emf"/></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1.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1.emf"/></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0.emf"/><Relationship Id="rId4" Type="http://schemas.openxmlformats.org/officeDocument/2006/relationships/oleObject" Target="../embeddings/oleObject10.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1.xml"/><Relationship Id="rId1" Type="http://schemas.openxmlformats.org/officeDocument/2006/relationships/tags" Target="../tags/tag21.xml"/><Relationship Id="rId4" Type="http://schemas.openxmlformats.org/officeDocument/2006/relationships/image" Target="../media/image10.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1.xml"/><Relationship Id="rId1" Type="http://schemas.openxmlformats.org/officeDocument/2006/relationships/tags" Target="../tags/tag22.xml"/><Relationship Id="rId4" Type="http://schemas.openxmlformats.org/officeDocument/2006/relationships/image" Target="../media/image10.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1.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image" Target="../media/image10.emf"/></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0.emf"/><Relationship Id="rId4" Type="http://schemas.openxmlformats.org/officeDocument/2006/relationships/oleObject" Target="../embeddings/oleObject14.bin"/></Relationships>
</file>

<file path=ppt/slideLayouts/_rels/slideLayout13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1.xml"/><Relationship Id="rId1" Type="http://schemas.openxmlformats.org/officeDocument/2006/relationships/tags" Target="../tags/tag26.xml"/><Relationship Id="rId4" Type="http://schemas.openxmlformats.org/officeDocument/2006/relationships/image" Target="../media/image10.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1.xml"/><Relationship Id="rId1" Type="http://schemas.openxmlformats.org/officeDocument/2006/relationships/tags" Target="../tags/tag27.xml"/><Relationship Id="rId4" Type="http://schemas.openxmlformats.org/officeDocument/2006/relationships/image" Target="../media/image10.emf"/></Relationships>
</file>

<file path=ppt/slideLayouts/_rels/slideLayout14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1.xml"/><Relationship Id="rId1" Type="http://schemas.openxmlformats.org/officeDocument/2006/relationships/tags" Target="../tags/tag28.xml"/><Relationship Id="rId5" Type="http://schemas.openxmlformats.org/officeDocument/2006/relationships/image" Target="../media/image12.png"/><Relationship Id="rId4" Type="http://schemas.openxmlformats.org/officeDocument/2006/relationships/image" Target="../media/image10.emf"/></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1.xml"/><Relationship Id="rId1"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0.emf"/></Relationships>
</file>

<file path=ppt/slideLayouts/_rels/slideLayout1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4.xml"/><Relationship Id="rId7" Type="http://schemas.openxmlformats.org/officeDocument/2006/relationships/image" Target="../media/image1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1.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1.xml"/><Relationship Id="rId1" Type="http://schemas.openxmlformats.org/officeDocument/2006/relationships/tags" Target="../tags/tag6.xml"/><Relationship Id="rId5" Type="http://schemas.openxmlformats.org/officeDocument/2006/relationships/image" Target="../media/image18.png"/><Relationship Id="rId4" Type="http://schemas.openxmlformats.org/officeDocument/2006/relationships/image" Target="../media/image16.emf"/></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486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3" y="2427804"/>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9702375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4256166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7" y="1664256"/>
            <a:ext cx="6209072" cy="3323987"/>
          </a:xfrm>
          <a:prstGeom prst="rect">
            <a:avLst/>
          </a:prstGeom>
        </p:spPr>
        <p:txBody>
          <a:bodyPr wrap="square" lIns="0" tIns="0" rIns="0" bIns="0" anchor="ctr">
            <a:spAutoFit/>
          </a:bodyPr>
          <a:lstStyle/>
          <a:p>
            <a:pPr indent="0">
              <a:lnSpc>
                <a:spcPct val="100000"/>
              </a:lnSpc>
            </a:pPr>
            <a:r>
              <a:rPr lang="en-US" sz="900" b="0">
                <a:latin typeface="Exo 2.0" panose="00000500000000000000" pitchFamily="50" charset="0"/>
                <a:sym typeface="Trebuchet MS" panose="020B0603020202020204" pitchFamily="34" charset="0"/>
              </a:rPr>
              <a:t>The services and materials provided by Boston Consulting Group (BCG) are subject to BCG's Standard Terms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to update these materials after the date hereof, notwithstanding that such information may become outdated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inaccurate.</a:t>
            </a:r>
          </a:p>
          <a:p>
            <a:pPr indent="0">
              <a:lnSpc>
                <a:spcPct val="100000"/>
              </a:lnSpc>
            </a:pPr>
            <a:r>
              <a:rPr lang="en-US" sz="900" b="0">
                <a:latin typeface="Exo 2.0" panose="00000500000000000000" pitchFamily="50" charset="0"/>
                <a:sym typeface="Trebuchet MS" panose="020B0603020202020204" pitchFamily="34" charset="0"/>
              </a:rPr>
              <a:t> </a:t>
            </a:r>
          </a:p>
          <a:p>
            <a:pPr indent="0">
              <a:lnSpc>
                <a:spcPct val="100000"/>
              </a:lnSpc>
            </a:pPr>
            <a:r>
              <a:rPr lang="en-US" sz="900" b="0">
                <a:latin typeface="Exo 2.0" panose="00000500000000000000" pitchFamily="50"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Exo 2.0" panose="00000500000000000000" pitchFamily="50" charset="0"/>
              <a:sym typeface="Trebuchet MS" panose="020B0603020202020204" pitchFamily="34" charset="0"/>
            </a:endParaRPr>
          </a:p>
          <a:p>
            <a:pPr marL="0" marR="0" indent="0" algn="l" defTabSz="914399" rtl="0" eaLnBrk="1" fontAlgn="auto" latinLnBrk="0" hangingPunct="1">
              <a:lnSpc>
                <a:spcPct val="100000"/>
              </a:lnSpc>
              <a:spcBef>
                <a:spcPts val="0"/>
              </a:spcBef>
              <a:spcAft>
                <a:spcPts val="0"/>
              </a:spcAft>
              <a:buClrTx/>
              <a:buSzTx/>
              <a:buFontTx/>
              <a:buNone/>
              <a:tabLst/>
              <a:defRPr/>
            </a:pPr>
            <a:r>
              <a:rPr lang="en-US" sz="900" b="0">
                <a:latin typeface="Exo 2.0" panose="00000500000000000000" pitchFamily="50" charset="0"/>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7" y="2973074"/>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Exo 2.0" panose="00000500000000000000" pitchFamily="50" charset="0"/>
                <a:sym typeface="Trebuchet MS" panose="020B0603020202020204" pitchFamily="34" charset="0"/>
              </a:rPr>
              <a:t>Disclaimer</a:t>
            </a:r>
          </a:p>
        </p:txBody>
      </p:sp>
      <p:cxnSp>
        <p:nvCxnSpPr>
          <p:cNvPr id="9" name="Straight Connector 8"/>
          <p:cNvCxnSpPr/>
          <p:nvPr/>
        </p:nvCxnSpPr>
        <p:spPr>
          <a:xfrm>
            <a:off x="4367899" y="1630188"/>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0"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496271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91" y="1591"/>
                        <a:ext cx="1586" cy="1587"/>
                      </a:xfrm>
                      <a:prstGeom prst="rect">
                        <a:avLst/>
                      </a:prstGeom>
                    </p:spPr>
                  </p:pic>
                </p:oleObj>
              </mc:Fallback>
            </mc:AlternateContent>
          </a:graphicData>
        </a:graphic>
      </p:graphicFrame>
      <p:pic>
        <p:nvPicPr>
          <p:cNvPr id="3" name="TitleAndEndImages">
            <a:extLst>
              <a:ext uri="{FF2B5EF4-FFF2-40B4-BE49-F238E27FC236}">
                <a16:creationId xmlns:a16="http://schemas.microsoft.com/office/drawing/2014/main" id="{DFF14A7D-864B-36BF-6950-8FB002717E9F}"/>
              </a:ext>
            </a:extLst>
          </p:cNvPr>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7"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15" name="TextBox 14"/>
          <p:cNvSpPr txBox="1"/>
          <p:nvPr/>
        </p:nvSpPr>
        <p:spPr bwMode="white">
          <a:xfrm>
            <a:off x="924982" y="5715180"/>
            <a:ext cx="840801" cy="170111"/>
          </a:xfrm>
          <a:prstGeom prst="rect">
            <a:avLst/>
          </a:prstGeom>
          <a:noFill/>
        </p:spPr>
        <p:txBody>
          <a:bodyPr wrap="none" lIns="0" tIns="0" rIns="0" bIns="0" rtlCol="0" anchor="b">
            <a:noAutofit/>
          </a:bodyPr>
          <a:lstStyle/>
          <a:p>
            <a:pPr>
              <a:lnSpc>
                <a:spcPct val="90000"/>
              </a:lnSpc>
              <a:spcAft>
                <a:spcPts val="601"/>
              </a:spcAft>
            </a:pPr>
            <a:r>
              <a:rPr lang="en-US" sz="1200">
                <a:solidFill>
                  <a:schemeClr val="bg1"/>
                </a:solidFill>
                <a:latin typeface="Exo 2.0" panose="00000500000000000000" pitchFamily="50" charset="0"/>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9" y="2969516"/>
            <a:ext cx="4033358" cy="842975"/>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noAutofit/>
          </a:bodyPr>
          <a:lstStyle/>
          <a:p>
            <a:endParaRPr lang="en-US" sz="1401">
              <a:latin typeface="Exo 2.0" panose="00000500000000000000" pitchFamily="50" charset="0"/>
            </a:endParaRPr>
          </a:p>
        </p:txBody>
      </p:sp>
    </p:spTree>
    <p:extLst>
      <p:ext uri="{BB962C8B-B14F-4D97-AF65-F5344CB8AC3E}">
        <p14:creationId xmlns:p14="http://schemas.microsoft.com/office/powerpoint/2010/main" val="427178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1"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solidFill>
                  <a:schemeClr val="tx1"/>
                </a:solidFill>
                <a:latin typeface="Exo 2.0" panose="00000500000000000000" pitchFamily="50"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99"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575757"/>
                </a:solidFill>
                <a:effectLst/>
                <a:uLnTx/>
                <a:uFillTx/>
                <a:latin typeface="Exo 2.0" panose="00000500000000000000" pitchFamily="50" charset="0"/>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schemeClr val="bg1"/>
                </a:solidFill>
                <a:latin typeface="Exo 2.0" panose="00000500000000000000" pitchFamily="50" charset="0"/>
              </a:endParaRPr>
            </a:p>
          </p:txBody>
        </p:sp>
        <p:sp>
          <p:nvSpPr>
            <p:cNvPr id="60" name="Footnote example"/>
            <p:cNvSpPr txBox="1"/>
            <p:nvPr/>
          </p:nvSpPr>
          <p:spPr>
            <a:xfrm>
              <a:off x="630001" y="6144057"/>
              <a:ext cx="9030915" cy="415883"/>
            </a:xfrm>
            <a:prstGeom prst="rect">
              <a:avLst/>
            </a:prstGeom>
            <a:noFill/>
          </p:spPr>
          <p:txBody>
            <a:bodyPr wrap="square" lIns="0" tIns="0" rIns="0" bIns="0" rtlCol="0" anchor="b">
              <a:spAutoFit/>
            </a:bodyPr>
            <a:lstStyle/>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1. </a:t>
              </a:r>
              <a:r>
                <a:rPr kumimoji="0" lang="en-US" sz="1001"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2. </a:t>
              </a:r>
              <a:r>
                <a:rPr kumimoji="0" lang="en-US" sz="1001"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3. List footnotes in numerical order. Footnote numbers are not bracketed. Use 10pt font</a:t>
              </a:r>
            </a:p>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Note: Do not put a period at the end of the note or the source</a:t>
              </a:r>
            </a:p>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56"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95299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2" y="3"/>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1" b="0" i="0" baseline="0">
              <a:solidFill>
                <a:srgbClr val="FFFFFF"/>
              </a:solidFill>
              <a:latin typeface="Exo 2.0" panose="00000500000000000000" pitchFamily="50" charset="0"/>
              <a:ea typeface="+mj-ea"/>
              <a:cs typeface="+mj-cs"/>
              <a:sym typeface="Trebuchet MS" panose="020B0603020202020204" pitchFamily="34" charset="0"/>
            </a:endParaRPr>
          </a:p>
        </p:txBody>
      </p:sp>
      <p:sp>
        <p:nvSpPr>
          <p:cNvPr id="14" name="Rectangle 13"/>
          <p:cNvSpPr/>
          <p:nvPr userDrawn="1"/>
        </p:nvSpPr>
        <p:spPr>
          <a:xfrm>
            <a:off x="0" y="5279187"/>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3" y="1973273"/>
            <a:ext cx="580573" cy="6858000"/>
          </a:xfrm>
          <a:prstGeom prst="rect">
            <a:avLst/>
          </a:prstGeom>
        </p:spPr>
      </p:pic>
      <p:pic>
        <p:nvPicPr>
          <p:cNvPr id="4" name="TitleAndEndImages">
            <a:extLst>
              <a:ext uri="{FF2B5EF4-FFF2-40B4-BE49-F238E27FC236}">
                <a16:creationId xmlns:a16="http://schemas.microsoft.com/office/drawing/2014/main" id="{A1768991-DB2F-CB74-3615-D50DD82FBA7D}"/>
              </a:ext>
            </a:extLst>
          </p:cNvPr>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a:off x="0" y="2"/>
            <a:ext cx="12192000" cy="5276851"/>
          </a:xfrm>
          <a:prstGeom prst="rect">
            <a:avLst/>
          </a:prstGeom>
        </p:spPr>
      </p:pic>
      <p:sp>
        <p:nvSpPr>
          <p:cNvPr id="20" name="Picture Placeholder 8"/>
          <p:cNvSpPr>
            <a:spLocks noGrp="1"/>
          </p:cNvSpPr>
          <p:nvPr>
            <p:ph type="pic" sz="quarter" idx="13" hasCustomPrompt="1"/>
          </p:nvPr>
        </p:nvSpPr>
        <p:spPr>
          <a:xfrm>
            <a:off x="9366563" y="5570646"/>
            <a:ext cx="1867935" cy="896833"/>
          </a:xfrm>
          <a:prstGeom prst="rect">
            <a:avLst/>
          </a:prstGeom>
        </p:spPr>
        <p:txBody>
          <a:bodyPr anchor="b"/>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Logo</a:t>
            </a:r>
          </a:p>
        </p:txBody>
      </p:sp>
      <p:sp>
        <p:nvSpPr>
          <p:cNvPr id="21" name="Rectangle 20"/>
          <p:cNvSpPr/>
          <p:nvPr userDrawn="1"/>
        </p:nvSpPr>
        <p:spPr bwMode="black">
          <a:xfrm>
            <a:off x="630937"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3"/>
            <a:ext cx="6868800" cy="327148"/>
          </a:xfrm>
          <a:prstGeom prst="rect">
            <a:avLst/>
          </a:prstGeom>
          <a:noFill/>
        </p:spPr>
        <p:txBody>
          <a:bodyPr anchor="ctr"/>
          <a:lstStyle>
            <a:lvl1pPr algn="l">
              <a:lnSpc>
                <a:spcPct val="110000"/>
              </a:lnSpc>
              <a:buNone/>
              <a:defRPr sz="1200" b="1" cap="all" baseline="0">
                <a:solidFill>
                  <a:schemeClr val="accent5"/>
                </a:solidFill>
                <a:latin typeface="Exo 2.0" panose="00000500000000000000" pitchFamily="50" charset="0"/>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9"/>
            <a:ext cx="6868800" cy="436195"/>
          </a:xfrm>
          <a:prstGeom prst="rect">
            <a:avLst/>
          </a:prstGeom>
        </p:spPr>
        <p:txBody>
          <a:bodyPr anchor="ctr"/>
          <a:lstStyle>
            <a:lvl1pPr marL="0" indent="0" algn="l">
              <a:lnSpc>
                <a:spcPct val="110000"/>
              </a:lnSpc>
              <a:buNone/>
              <a:defRPr sz="1600">
                <a:solidFill>
                  <a:schemeClr val="bg1"/>
                </a:solidFill>
                <a:latin typeface="Exo 2.0" panose="00000500000000000000" pitchFamily="50" charset="0"/>
                <a:sym typeface="Trebuchet MS" panose="020B0603020202020204" pitchFamily="34" charset="0"/>
              </a:defRPr>
            </a:lvl1pPr>
            <a:lvl2pPr marL="457200" indent="0" algn="ctr">
              <a:buNone/>
              <a:defRPr sz="2000"/>
            </a:lvl2pPr>
            <a:lvl3pPr marL="914399" indent="0" algn="ctr">
              <a:buNone/>
              <a:defRPr sz="1801"/>
            </a:lvl3pPr>
            <a:lvl4pPr marL="1371600" indent="0" algn="ctr">
              <a:buNone/>
              <a:defRPr sz="1600"/>
            </a:lvl4pPr>
            <a:lvl5pPr marL="1828800" indent="0" algn="ctr">
              <a:buNone/>
              <a:defRPr sz="1600"/>
            </a:lvl5pPr>
            <a:lvl6pPr marL="2286001"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5"/>
            <a:ext cx="6868800" cy="3138423"/>
          </a:xfrm>
        </p:spPr>
        <p:txBody>
          <a:bodyPr anchor="b">
            <a:normAutofit/>
          </a:bodyPr>
          <a:lstStyle>
            <a:lvl1pPr algn="l">
              <a:lnSpc>
                <a:spcPct val="93000"/>
              </a:lnSpc>
              <a:defRPr sz="5401">
                <a:solidFill>
                  <a:schemeClr val="bg1"/>
                </a:solidFill>
                <a:latin typeface="Exo 2.0" panose="00000500000000000000" pitchFamily="50" charset="0"/>
                <a:sym typeface="Trebuchet MS" panose="020B0603020202020204" pitchFamily="34" charset="0"/>
              </a:defRPr>
            </a:lvl1pPr>
          </a:lstStyle>
          <a:p>
            <a:r>
              <a:rPr lang="en-US"/>
              <a:t>Title in Title Case</a:t>
            </a:r>
          </a:p>
        </p:txBody>
      </p:sp>
      <p:sp>
        <p:nvSpPr>
          <p:cNvPr id="13" name="Freeform 12"/>
          <p:cNvSpPr>
            <a:spLocks noChangeAspect="1"/>
          </p:cNvSpPr>
          <p:nvPr userDrawn="1">
            <p:custDataLst>
              <p:tags r:id="rId4"/>
            </p:custDataLst>
          </p:nvPr>
        </p:nvSpPr>
        <p:spPr bwMode="auto">
          <a:xfrm>
            <a:off x="1117416" y="1112683"/>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noAutofit/>
          </a:bodyPr>
          <a:lstStyle/>
          <a:p>
            <a:endParaRPr lang="en-US" sz="1401">
              <a:latin typeface="Exo 2.0" panose="00000500000000000000" pitchFamily="50" charset="0"/>
            </a:endParaRPr>
          </a:p>
        </p:txBody>
      </p:sp>
    </p:spTree>
    <p:extLst>
      <p:ext uri="{BB962C8B-B14F-4D97-AF65-F5344CB8AC3E}">
        <p14:creationId xmlns:p14="http://schemas.microsoft.com/office/powerpoint/2010/main" val="216045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7"/>
          <p:cNvSpPr>
            <a:spLocks noGrp="1"/>
          </p:cNvSpPr>
          <p:nvPr>
            <p:ph type="title" hasCustomPrompt="1"/>
          </p:nvPr>
        </p:nvSpPr>
        <p:spPr>
          <a:xfrm>
            <a:off x="630001" y="622803"/>
            <a:ext cx="10933351" cy="332399"/>
          </a:xfr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34311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1" y="2085628"/>
            <a:ext cx="10933951"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970979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8" name="Subtitle 2"/>
          <p:cNvSpPr>
            <a:spLocks noGrp="1"/>
          </p:cNvSpPr>
          <p:nvPr>
            <p:ph type="subTitle" idx="13" hasCustomPrompt="1"/>
          </p:nvPr>
        </p:nvSpPr>
        <p:spPr>
          <a:xfrm>
            <a:off x="630000" y="2158991"/>
            <a:ext cx="3744000" cy="541687"/>
          </a:xfrm>
          <a:prstGeom prst="rect">
            <a:avLst/>
          </a:prstGeom>
        </p:spPr>
        <p:txBody>
          <a:bodyPr>
            <a:noAutofit/>
          </a:bodyPr>
          <a:lstStyle>
            <a:lvl1pPr marL="0" indent="0" algn="l">
              <a:buNone/>
              <a:defRPr sz="1600">
                <a:solidFill>
                  <a:schemeClr val="tx2"/>
                </a:solidFill>
                <a:latin typeface="Exo 2.0" panose="00000500000000000000" pitchFamily="50" charset="0"/>
                <a:sym typeface="Trebuchet MS" panose="020B0603020202020204" pitchFamily="34" charset="0"/>
              </a:defRPr>
            </a:lvl1pPr>
            <a:lvl2pPr marL="457200" indent="0" algn="ctr">
              <a:buNone/>
              <a:defRPr sz="2000"/>
            </a:lvl2pPr>
            <a:lvl3pPr marL="914399" indent="0" algn="ctr">
              <a:buNone/>
              <a:defRPr sz="1801"/>
            </a:lvl3pPr>
            <a:lvl4pPr marL="1371600" indent="0" algn="ctr">
              <a:buNone/>
              <a:defRPr sz="1600"/>
            </a:lvl4pPr>
            <a:lvl5pPr marL="1828800" indent="0" algn="ctr">
              <a:buNone/>
              <a:defRPr sz="1600"/>
            </a:lvl5pPr>
            <a:lvl6pPr marL="2286001"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9" name="Title 4"/>
          <p:cNvSpPr>
            <a:spLocks noGrp="1"/>
          </p:cNvSpPr>
          <p:nvPr>
            <p:ph type="title" hasCustomPrompt="1"/>
          </p:nvPr>
        </p:nvSpPr>
        <p:spPr>
          <a:xfrm>
            <a:off x="630000" y="1227050"/>
            <a:ext cx="3744000" cy="664797"/>
          </a:xfrm>
        </p:spPr>
        <p:txBody>
          <a:bodyPr anchor="t">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153751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bwMode="blackWhite">
          <a:xfrm>
            <a:off x="1284744" y="2668043"/>
            <a:ext cx="9620491" cy="3201027"/>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tx2"/>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5" y="1424084"/>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2632437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1">
                <a:solidFill>
                  <a:schemeClr val="tx2"/>
                </a:solidFill>
                <a:latin typeface="Exo 2.0" panose="00000500000000000000" pitchFamily="50" charset="0"/>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93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78964809"/>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7" y="0"/>
            <a:ext cx="416951" cy="6858000"/>
          </a:xfrm>
          <a:prstGeom prst="rect">
            <a:avLst/>
          </a:prstGeom>
        </p:spPr>
      </p:pic>
      <p:sp>
        <p:nvSpPr>
          <p:cNvPr id="18" name="Date Placeholder 1"/>
          <p:cNvSpPr>
            <a:spLocks noGrp="1"/>
          </p:cNvSpPr>
          <p:nvPr>
            <p:ph type="dt" sz="half" idx="31"/>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0" name="TextBox 19"/>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2"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5" name="Title 4"/>
          <p:cNvSpPr>
            <a:spLocks noGrp="1"/>
          </p:cNvSpPr>
          <p:nvPr>
            <p:ph type="title" hasCustomPrompt="1"/>
          </p:nvPr>
        </p:nvSpPr>
        <p:spPr>
          <a:xfrm>
            <a:off x="630002" y="2681105"/>
            <a:ext cx="3127881" cy="1495795"/>
          </a:xfrm>
          <a:prstGeom prst="rect">
            <a:avLst/>
          </a:prstGeom>
        </p:spPr>
        <p:txBody>
          <a:bodyPr anchor="ctr">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67688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8"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8" name="Date Placeholder 2"/>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9" name="TextBox 18"/>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1" y="622803"/>
            <a:ext cx="6276529"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46170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8"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2"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1" y="622803"/>
            <a:ext cx="8101584"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6968000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72" y="0"/>
            <a:ext cx="416951" cy="6858000"/>
          </a:xfrm>
          <a:prstGeom prst="rect">
            <a:avLst/>
          </a:prstGeom>
        </p:spPr>
      </p:pic>
      <p:sp>
        <p:nvSpPr>
          <p:cNvPr id="24" name="Title 4"/>
          <p:cNvSpPr>
            <a:spLocks noGrp="1"/>
          </p:cNvSpPr>
          <p:nvPr>
            <p:ph type="title" hasCustomPrompt="1"/>
          </p:nvPr>
        </p:nvSpPr>
        <p:spPr>
          <a:xfrm>
            <a:off x="630002" y="2681105"/>
            <a:ext cx="3127881" cy="1495795"/>
          </a:xfrm>
          <a:prstGeom prst="rect">
            <a:avLst/>
          </a:prstGeom>
        </p:spPr>
        <p:txBody>
          <a:bodyPr anchor="ctr">
            <a:noAutofit/>
          </a:bodyPr>
          <a:lstStyle>
            <a:lvl1pPr>
              <a:defRPr sz="2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5" name="Date Placeholder 1"/>
          <p:cNvSpPr>
            <a:spLocks noGrp="1"/>
          </p:cNvSpPr>
          <p:nvPr>
            <p:ph type="dt" sz="half" idx="29"/>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2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28" name="TextBox 27"/>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198226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4"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12" name="Picture Placeholder 18"/>
          <p:cNvSpPr>
            <a:spLocks noGrp="1"/>
          </p:cNvSpPr>
          <p:nvPr>
            <p:ph type="pic" sz="quarter" idx="14" hasCustomPrompt="1"/>
          </p:nvPr>
        </p:nvSpPr>
        <p:spPr>
          <a:xfrm>
            <a:off x="6092023" y="0"/>
            <a:ext cx="6099977" cy="6858000"/>
          </a:xfrm>
          <a:prstGeom prst="rect">
            <a:avLst/>
          </a:prstGeom>
          <a:noFill/>
        </p:spPr>
        <p:txBody>
          <a:bodyPr lIns="914400" tIns="914400" rIns="914400" bIns="914400"/>
          <a:lstStyle>
            <a:lvl1pPr algn="ctr">
              <a:defRPr sz="1801" baseline="0">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1" y="1785600"/>
            <a:ext cx="4388400" cy="3286800"/>
          </a:xfrm>
          <a:prstGeom prst="rect">
            <a:avLst/>
          </a:prstGeom>
          <a:noFill/>
        </p:spPr>
        <p:txBody>
          <a:bodyPr wrap="square" lIns="0" tIns="0" rIns="320040" bIns="0"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4" name="TextBox 13"/>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03692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51" y="0"/>
            <a:ext cx="416951" cy="6858000"/>
          </a:xfrm>
          <a:prstGeom prst="rect">
            <a:avLst/>
          </a:prstGeom>
        </p:spPr>
      </p:pic>
      <p:sp>
        <p:nvSpPr>
          <p:cNvPr id="11" name="Rectangle 10"/>
          <p:cNvSpPr/>
          <p:nvPr userDrawn="1"/>
        </p:nvSpPr>
        <p:spPr bwMode="gray">
          <a:xfrm>
            <a:off x="7819546"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5" name="Title 1"/>
          <p:cNvSpPr>
            <a:spLocks noGrp="1"/>
          </p:cNvSpPr>
          <p:nvPr>
            <p:ph type="title" hasCustomPrompt="1"/>
          </p:nvPr>
        </p:nvSpPr>
        <p:spPr bwMode="black">
          <a:xfrm>
            <a:off x="630937" y="1785600"/>
            <a:ext cx="6247552" cy="3286800"/>
          </a:xfrm>
          <a:prstGeom prst="rect">
            <a:avLst/>
          </a:prstGeom>
        </p:spPr>
        <p:txBody>
          <a:bodyPr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4" name="TextBox 13"/>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2003453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10" name="Freeform 14"/>
          <p:cNvSpPr/>
          <p:nvPr userDrawn="1"/>
        </p:nvSpPr>
        <p:spPr bwMode="ltGray">
          <a:xfrm>
            <a:off x="1524" y="1311"/>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8" name="TextBox 17"/>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1" y="2764207"/>
            <a:ext cx="2478639" cy="1314311"/>
          </a:xfrm>
          <a:prstGeom prst="rect">
            <a:avLst/>
          </a:prstGeom>
        </p:spPr>
        <p:txBody>
          <a:bodyPr anchor="ctr">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401"/>
            <a:ext cx="1365250" cy="3382963"/>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51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1"/>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5" name="Title 4"/>
          <p:cNvSpPr>
            <a:spLocks noGrp="1"/>
          </p:cNvSpPr>
          <p:nvPr>
            <p:ph type="title" hasCustomPrompt="1"/>
          </p:nvPr>
        </p:nvSpPr>
        <p:spPr>
          <a:xfrm>
            <a:off x="630001" y="2764207"/>
            <a:ext cx="2478639" cy="1314311"/>
          </a:xfrm>
        </p:spPr>
        <p:txBody>
          <a:bodyPr anchor="ctr" anchorCtr="0">
            <a:noAutofit/>
          </a:bodyPr>
          <a:lstStyle>
            <a:lvl1pPr>
              <a:defRPr>
                <a:solidFill>
                  <a:srgbClr val="FFFFFF"/>
                </a:solidFill>
                <a:latin typeface="Exo 2.0" panose="00000500000000000000" pitchFamily="50" charset="0"/>
              </a:defRPr>
            </a:lvl1pPr>
          </a:lstStyle>
          <a:p>
            <a:r>
              <a:rPr lang="en-US"/>
              <a:t>Click to add title</a:t>
            </a:r>
          </a:p>
        </p:txBody>
      </p:sp>
      <p:sp>
        <p:nvSpPr>
          <p:cNvPr id="15"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6" name="TextBox 15"/>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31"/>
            <a:ext cx="2694667"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774194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Pentagon 3"/>
          <p:cNvSpPr/>
          <p:nvPr userDrawn="1"/>
        </p:nvSpPr>
        <p:spPr bwMode="white">
          <a:xfrm>
            <a:off x="2" y="0"/>
            <a:ext cx="5426921"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chemeClr val="tx2"/>
                </a:solidFill>
                <a:latin typeface="Exo 2.0" panose="00000500000000000000" pitchFamily="50" charset="0"/>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6" y="3394395"/>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724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2" y="0"/>
            <a:ext cx="5426921"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60"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391758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5889384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622803"/>
            <a:ext cx="4747823"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8"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6" name="TextBox 15"/>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7"/>
            <a:ext cx="1365250" cy="3382963"/>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03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622803"/>
            <a:ext cx="4747823" cy="332399"/>
          </a:xfrm>
          <a:prstGeom prst="rect">
            <a:avLst/>
          </a:prstGeom>
        </p:spPr>
        <p:txBody>
          <a:bodyPr/>
          <a:lstStyle>
            <a:lvl1pPr>
              <a:defRPr>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3" y="3407807"/>
            <a:ext cx="2694667"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223472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2"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3"/>
            <a:ext cx="6254496"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40" y="3589607"/>
            <a:ext cx="1365250" cy="3382963"/>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28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2"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2" name="Title 1"/>
          <p:cNvSpPr>
            <a:spLocks noGrp="1"/>
          </p:cNvSpPr>
          <p:nvPr>
            <p:ph type="title" hasCustomPrompt="1"/>
          </p:nvPr>
        </p:nvSpPr>
        <p:spPr>
          <a:xfrm>
            <a:off x="630000" y="622803"/>
            <a:ext cx="6254496" cy="332399"/>
          </a:xfrm>
          <a:prstGeom prst="rect">
            <a:avLst/>
          </a:prstGeom>
        </p:spPr>
        <p:txBody>
          <a:bodyPr/>
          <a:lstStyle>
            <a:lvl1pPr>
              <a:defRPr>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8" name="TextBox 17"/>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9" y="3407807"/>
            <a:ext cx="2694667"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36256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TextBox 9"/>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1" y="3826336"/>
            <a:ext cx="10933200" cy="1606551"/>
          </a:xfrm>
        </p:spPr>
        <p:txBody>
          <a:bodyPr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1255797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6" name="Rectangle 5"/>
          <p:cNvSpPr/>
          <p:nvPr userDrawn="1"/>
        </p:nvSpPr>
        <p:spPr bwMode="white">
          <a:xfrm>
            <a:off x="630001"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7" name="Title 1"/>
          <p:cNvSpPr>
            <a:spLocks noGrp="1"/>
          </p:cNvSpPr>
          <p:nvPr>
            <p:ph type="title" hasCustomPrompt="1"/>
          </p:nvPr>
        </p:nvSpPr>
        <p:spPr>
          <a:xfrm>
            <a:off x="630001" y="3826336"/>
            <a:ext cx="10933200" cy="1606551"/>
          </a:xfrm>
          <a:prstGeom prst="rect">
            <a:avLst/>
          </a:prstGeom>
        </p:spPr>
        <p:txBody>
          <a:bodyPr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accent4"/>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1443188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6" name="TextBox 5"/>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3" y="101445"/>
            <a:ext cx="769257" cy="10019822"/>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4"/>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1" rIns="91440" bIns="45721" numCol="1" anchor="t" anchorCtr="0" compatLnSpc="1">
            <a:prstTxWarp prst="textNoShape">
              <a:avLst/>
            </a:prstTxWarp>
            <a:noAutofit/>
          </a:bodyPr>
          <a:lstStyle/>
          <a:p>
            <a:endParaRPr lang="en-US" sz="1401">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2412924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1" y="622803"/>
            <a:ext cx="10933200" cy="332399"/>
          </a:xfrm>
        </p:spPr>
        <p:txBody>
          <a:bodyPr/>
          <a:lstStyle>
            <a:lvl1pPr>
              <a:defRPr>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638425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7" name="Freeform 12"/>
          <p:cNvSpPr/>
          <p:nvPr userDrawn="1"/>
        </p:nvSpPr>
        <p:spPr bwMode="ltGray">
          <a:xfrm>
            <a:off x="0" y="0"/>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extBox 19"/>
          <p:cNvSpPr txBox="1"/>
          <p:nvPr userDrawn="1"/>
        </p:nvSpPr>
        <p:spPr>
          <a:xfrm>
            <a:off x="630000" y="2618330"/>
            <a:ext cx="2819401" cy="1680973"/>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1">
                <a:solidFill>
                  <a:schemeClr val="tx2"/>
                </a:solidFill>
                <a:latin typeface="Exo 2.0" panose="00000500000000000000" pitchFamily="50" charset="0"/>
                <a:sym typeface="Trebuchet MS" panose="020B0603020202020204" pitchFamily="34" charset="0"/>
              </a:rPr>
              <a:t>Table of contents</a:t>
            </a:r>
          </a:p>
        </p:txBody>
      </p:sp>
      <p:sp>
        <p:nvSpPr>
          <p:cNvPr id="15"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4"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TextBox 18"/>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50"/>
            <a:ext cx="1365250" cy="3382963"/>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56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2" y="6404908"/>
            <a:ext cx="1482050" cy="154017"/>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1" name="TextBox 10"/>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548116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7"/>
            <a:ext cx="7509934"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85772545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327322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7" y="1595006"/>
            <a:ext cx="6209072" cy="3462486"/>
          </a:xfrm>
          <a:prstGeom prst="rect">
            <a:avLst/>
          </a:prstGeom>
        </p:spPr>
        <p:txBody>
          <a:bodyPr wrap="square" lIns="0" tIns="0" rIns="0" bIns="0" anchor="ctr">
            <a:spAutoFit/>
          </a:bodyPr>
          <a:lstStyle/>
          <a:p>
            <a:pPr indent="0">
              <a:lnSpc>
                <a:spcPct val="100000"/>
              </a:lnSpc>
            </a:pPr>
            <a:r>
              <a:rPr lang="en-US" sz="900" b="0">
                <a:latin typeface="Exo 2.0" panose="00000500000000000000" pitchFamily="50" charset="0"/>
                <a:sym typeface="Trebuchet MS" panose="020B0603020202020204" pitchFamily="34" charset="0"/>
              </a:rPr>
              <a:t>The services and materials provided by Boston Consulting Group (BCG) are subject to BCG's Standard Terms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to update these materials after the date hereof, notwithstanding that such information may become outdated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inaccurate.</a:t>
            </a:r>
          </a:p>
          <a:p>
            <a:pPr indent="0">
              <a:lnSpc>
                <a:spcPct val="100000"/>
              </a:lnSpc>
            </a:pPr>
            <a:r>
              <a:rPr lang="en-US" sz="900" b="0">
                <a:latin typeface="Exo 2.0" panose="00000500000000000000" pitchFamily="50" charset="0"/>
                <a:sym typeface="Trebuchet MS" panose="020B0603020202020204" pitchFamily="34" charset="0"/>
              </a:rPr>
              <a:t> </a:t>
            </a:r>
          </a:p>
          <a:p>
            <a:pPr indent="0">
              <a:lnSpc>
                <a:spcPct val="100000"/>
              </a:lnSpc>
            </a:pPr>
            <a:r>
              <a:rPr lang="en-US" sz="900" b="0">
                <a:latin typeface="Exo 2.0" panose="00000500000000000000" pitchFamily="50"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of this document shall be deemed agreement with and consideration for the foregoing.</a:t>
            </a:r>
          </a:p>
          <a:p>
            <a:pPr indent="0">
              <a:lnSpc>
                <a:spcPct val="100000"/>
              </a:lnSpc>
            </a:pPr>
            <a:endParaRPr lang="en-US" sz="900" b="0">
              <a:latin typeface="Exo 2.0" panose="00000500000000000000" pitchFamily="50" charset="0"/>
              <a:sym typeface="Trebuchet MS" panose="020B0603020202020204" pitchFamily="34" charset="0"/>
            </a:endParaRPr>
          </a:p>
          <a:p>
            <a:pPr marL="0" marR="0" indent="0" algn="l" defTabSz="914399" rtl="0" eaLnBrk="1" fontAlgn="auto" latinLnBrk="0" hangingPunct="1">
              <a:lnSpc>
                <a:spcPct val="100000"/>
              </a:lnSpc>
              <a:spcBef>
                <a:spcPts val="0"/>
              </a:spcBef>
              <a:spcAft>
                <a:spcPts val="0"/>
              </a:spcAft>
              <a:buClrTx/>
              <a:buSzTx/>
              <a:buFontTx/>
              <a:buNone/>
              <a:tabLst/>
              <a:defRPr/>
            </a:pPr>
            <a:r>
              <a:rPr lang="en-US" sz="900" b="0">
                <a:latin typeface="Exo 2.0" panose="00000500000000000000" pitchFamily="50" charset="0"/>
                <a:sym typeface="Trebuchet MS" panose="020B0603020202020204" pitchFamily="34" charset="0"/>
              </a:rPr>
              <a:t>BCG does not provide fairness opinions or valuations of market transactions, and these materials should not be relied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7" y="2973074"/>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Exo 2.0" panose="00000500000000000000" pitchFamily="50" charset="0"/>
                <a:sym typeface="Trebuchet MS" panose="020B0603020202020204" pitchFamily="34" charset="0"/>
              </a:rPr>
              <a:t>Disclaimer</a:t>
            </a:r>
          </a:p>
        </p:txBody>
      </p:sp>
      <p:cxnSp>
        <p:nvCxnSpPr>
          <p:cNvPr id="9" name="Straight Connector 8"/>
          <p:cNvCxnSpPr/>
          <p:nvPr/>
        </p:nvCxnSpPr>
        <p:spPr>
          <a:xfrm>
            <a:off x="4367899" y="1630188"/>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10"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90770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91" y="1591"/>
                        <a:ext cx="1586" cy="1587"/>
                      </a:xfrm>
                      <a:prstGeom prst="rect">
                        <a:avLst/>
                      </a:prstGeom>
                    </p:spPr>
                  </p:pic>
                </p:oleObj>
              </mc:Fallback>
            </mc:AlternateContent>
          </a:graphicData>
        </a:graphic>
      </p:graphicFrame>
      <p:pic>
        <p:nvPicPr>
          <p:cNvPr id="3" name="TitleAndEndImages">
            <a:extLst>
              <a:ext uri="{FF2B5EF4-FFF2-40B4-BE49-F238E27FC236}">
                <a16:creationId xmlns:a16="http://schemas.microsoft.com/office/drawing/2014/main" id="{3EB90ED2-7E4F-152F-11E9-EE81BFDE6033}"/>
              </a:ext>
            </a:extLst>
          </p:cNvPr>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7"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15" name="TextBox 14"/>
          <p:cNvSpPr txBox="1"/>
          <p:nvPr/>
        </p:nvSpPr>
        <p:spPr bwMode="white">
          <a:xfrm>
            <a:off x="924982" y="5715180"/>
            <a:ext cx="840801" cy="170111"/>
          </a:xfrm>
          <a:prstGeom prst="rect">
            <a:avLst/>
          </a:prstGeom>
          <a:noFill/>
        </p:spPr>
        <p:txBody>
          <a:bodyPr wrap="none" lIns="0" tIns="0" rIns="0" bIns="0" rtlCol="0" anchor="b">
            <a:noAutofit/>
          </a:bodyPr>
          <a:lstStyle/>
          <a:p>
            <a:pPr>
              <a:lnSpc>
                <a:spcPct val="90000"/>
              </a:lnSpc>
              <a:spcAft>
                <a:spcPts val="601"/>
              </a:spcAft>
            </a:pPr>
            <a:r>
              <a:rPr lang="en-US" sz="1200">
                <a:solidFill>
                  <a:schemeClr val="bg1"/>
                </a:solidFill>
                <a:latin typeface="Exo 2.0" panose="00000500000000000000" pitchFamily="50" charset="0"/>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8" y="2969516"/>
            <a:ext cx="4033358" cy="842975"/>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noAutofit/>
          </a:bodyPr>
          <a:lstStyle/>
          <a:p>
            <a:endParaRPr lang="en-US" sz="1401">
              <a:latin typeface="Exo 2.0" panose="00000500000000000000" pitchFamily="50" charset="0"/>
            </a:endParaRPr>
          </a:p>
        </p:txBody>
      </p:sp>
    </p:spTree>
    <p:extLst>
      <p:ext uri="{BB962C8B-B14F-4D97-AF65-F5344CB8AC3E}">
        <p14:creationId xmlns:p14="http://schemas.microsoft.com/office/powerpoint/2010/main" val="24919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1"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solidFill>
                  <a:schemeClr val="tx1"/>
                </a:solidFill>
                <a:latin typeface="Exo 2.0" panose="00000500000000000000" pitchFamily="50" charset="0"/>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99"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575757"/>
                </a:solidFill>
                <a:effectLst/>
                <a:uLnTx/>
                <a:uFillTx/>
                <a:latin typeface="Exo 2.0" panose="00000500000000000000" pitchFamily="50" charset="0"/>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1">
                  <a:latin typeface="Exo 2.0" panose="00000500000000000000" pitchFamily="50" charset="0"/>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schemeClr val="bg1"/>
                </a:solidFill>
                <a:latin typeface="Exo 2.0" panose="00000500000000000000" pitchFamily="50" charset="0"/>
              </a:endParaRPr>
            </a:p>
          </p:txBody>
        </p:sp>
        <p:sp>
          <p:nvSpPr>
            <p:cNvPr id="153" name="Footnote example"/>
            <p:cNvSpPr txBox="1"/>
            <p:nvPr/>
          </p:nvSpPr>
          <p:spPr>
            <a:xfrm>
              <a:off x="630001" y="6144057"/>
              <a:ext cx="9030915" cy="415883"/>
            </a:xfrm>
            <a:prstGeom prst="rect">
              <a:avLst/>
            </a:prstGeom>
            <a:noFill/>
          </p:spPr>
          <p:txBody>
            <a:bodyPr wrap="square" lIns="0" tIns="0" rIns="0" bIns="0" rtlCol="0" anchor="b">
              <a:spAutoFit/>
            </a:bodyPr>
            <a:lstStyle/>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1. </a:t>
              </a:r>
              <a:r>
                <a:rPr kumimoji="0" lang="en-US" sz="1001"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2. </a:t>
              </a:r>
              <a:r>
                <a:rPr kumimoji="0" lang="en-US" sz="1001"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3. List footnotes in numerical order. Footnote numbers are not bracketed. Use 10pt font</a:t>
              </a:r>
            </a:p>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Note: Do not put a period at the end of the note or the source</a:t>
              </a:r>
            </a:p>
            <a:p>
              <a:pPr marL="0" marR="0" lvl="0" indent="0" algn="l" defTabSz="914399" rtl="0" eaLnBrk="1" fontAlgn="auto" latinLnBrk="0" hangingPunct="1">
                <a:lnSpc>
                  <a:spcPct val="90000"/>
                </a:lnSpc>
                <a:spcBef>
                  <a:spcPts val="0"/>
                </a:spcBef>
                <a:spcAft>
                  <a:spcPts val="0"/>
                </a:spcAft>
                <a:buClrTx/>
                <a:buSzTx/>
                <a:buFontTx/>
                <a:buNone/>
                <a:tabLst/>
                <a:defRPr/>
              </a:pPr>
              <a:r>
                <a:rPr kumimoji="0" lang="en-US" sz="1001"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56"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36044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91" y="1591"/>
                        <a:ext cx="1586" cy="1587"/>
                      </a:xfrm>
                      <a:prstGeom prst="rect">
                        <a:avLst/>
                      </a:prstGeom>
                    </p:spPr>
                  </p:pic>
                </p:oleObj>
              </mc:Fallback>
            </mc:AlternateContent>
          </a:graphicData>
        </a:graphic>
      </p:graphicFrame>
      <p:sp>
        <p:nvSpPr>
          <p:cNvPr id="7" name="TextBox 6"/>
          <p:cNvSpPr txBox="1"/>
          <p:nvPr userDrawn="1"/>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1" name="Rectangle 10"/>
          <p:cNvSpPr/>
          <p:nvPr userDrawn="1"/>
        </p:nvSpPr>
        <p:spPr bwMode="invGray">
          <a:xfrm>
            <a:off x="1388146" y="4691189"/>
            <a:ext cx="929337" cy="995875"/>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Exo 2.0" panose="00000500000000000000" pitchFamily="50" charset="0"/>
            </a:endParaRPr>
          </a:p>
        </p:txBody>
      </p:sp>
      <p:sp>
        <p:nvSpPr>
          <p:cNvPr id="12" name="Rectangle 11"/>
          <p:cNvSpPr/>
          <p:nvPr userDrawn="1">
            <p:custDataLst>
              <p:tags r:id="rId2"/>
            </p:custDataLst>
          </p:nvPr>
        </p:nvSpPr>
        <p:spPr>
          <a:xfrm>
            <a:off x="2509484" y="4691187"/>
            <a:ext cx="1570153"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Exo 2.0" panose="00000500000000000000" pitchFamily="50" charset="0"/>
            </a:endParaRPr>
          </a:p>
        </p:txBody>
      </p:sp>
      <p:sp>
        <p:nvSpPr>
          <p:cNvPr id="2" name="TextBox 1"/>
          <p:cNvSpPr txBox="1"/>
          <p:nvPr userDrawn="1"/>
        </p:nvSpPr>
        <p:spPr>
          <a:xfrm>
            <a:off x="630000" y="907203"/>
            <a:ext cx="3448800" cy="1220596"/>
          </a:xfrm>
          <a:prstGeom prst="rect">
            <a:avLst/>
          </a:prstGeom>
          <a:noFill/>
          <a:ln>
            <a:solidFill>
              <a:schemeClr val="bg1"/>
            </a:solidFill>
          </a:ln>
        </p:spPr>
        <p:txBody>
          <a:bodyPr wrap="square" lIns="612000" tIns="468000" rIns="0" bIns="0" rtlCol="0" anchor="t">
            <a:spAutoFit/>
          </a:bodyPr>
          <a:lstStyle/>
          <a:p>
            <a:pPr>
              <a:lnSpc>
                <a:spcPct val="90000"/>
              </a:lnSpc>
              <a:spcAft>
                <a:spcPts val="601"/>
              </a:spcAft>
            </a:pPr>
            <a:endParaRPr lang="en-US" sz="5401">
              <a:solidFill>
                <a:schemeClr val="bg1"/>
              </a:solidFill>
              <a:latin typeface="Exo 2.0" panose="00000500000000000000" pitchFamily="50" charset="0"/>
            </a:endParaRPr>
          </a:p>
        </p:txBody>
      </p:sp>
      <p:sp>
        <p:nvSpPr>
          <p:cNvPr id="10" name="TextBox 1"/>
          <p:cNvSpPr txBox="1"/>
          <p:nvPr userDrawn="1"/>
        </p:nvSpPr>
        <p:spPr>
          <a:xfrm>
            <a:off x="1078468" y="1115417"/>
            <a:ext cx="2551147" cy="881908"/>
          </a:xfrm>
          <a:prstGeom prst="rect">
            <a:avLst/>
          </a:prstGeom>
          <a:noFill/>
        </p:spPr>
        <p:txBody>
          <a:bodyPr wrap="none" rtlCol="0">
            <a:spAutoFit/>
          </a:bodyPr>
          <a:lstStyle/>
          <a:p>
            <a:pPr algn="ctr" fontAlgn="auto">
              <a:lnSpc>
                <a:spcPct val="95000"/>
              </a:lnSpc>
              <a:spcBef>
                <a:spcPts val="0"/>
              </a:spcBef>
              <a:spcAft>
                <a:spcPts val="0"/>
              </a:spcAft>
            </a:pPr>
            <a:r>
              <a:rPr lang="en-US" sz="5401">
                <a:solidFill>
                  <a:schemeClr val="bg1"/>
                </a:solidFill>
                <a:latin typeface="Exo 2.0" panose="00000500000000000000" pitchFamily="50" charset="0"/>
              </a:rPr>
              <a:t>Agenda</a:t>
            </a:r>
          </a:p>
        </p:txBody>
      </p:sp>
    </p:spTree>
    <p:extLst>
      <p:ext uri="{BB962C8B-B14F-4D97-AF65-F5344CB8AC3E}">
        <p14:creationId xmlns:p14="http://schemas.microsoft.com/office/powerpoint/2010/main" val="1588257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7" name="TextBox 6"/>
          <p:cNvSpPr txBox="1"/>
          <p:nvPr userDrawn="1"/>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Rectangle 9"/>
          <p:cNvSpPr/>
          <p:nvPr userDrawn="1"/>
        </p:nvSpPr>
        <p:spPr bwMode="white">
          <a:xfrm>
            <a:off x="1284742" y="1428131"/>
            <a:ext cx="947673"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Exo 2.0" panose="00000500000000000000" pitchFamily="50" charset="0"/>
            </a:endParaRPr>
          </a:p>
        </p:txBody>
      </p:sp>
    </p:spTree>
    <p:extLst>
      <p:ext uri="{BB962C8B-B14F-4D97-AF65-F5344CB8AC3E}">
        <p14:creationId xmlns:p14="http://schemas.microsoft.com/office/powerpoint/2010/main" val="4287188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7" name="TextBox 6"/>
          <p:cNvSpPr txBox="1"/>
          <p:nvPr userDrawn="1"/>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Title 1"/>
          <p:cNvSpPr txBox="1">
            <a:spLocks/>
          </p:cNvSpPr>
          <p:nvPr userDrawn="1"/>
        </p:nvSpPr>
        <p:spPr>
          <a:xfrm>
            <a:off x="630001" y="622801"/>
            <a:ext cx="7189999" cy="47102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401">
                <a:solidFill>
                  <a:schemeClr val="bg1"/>
                </a:solidFill>
                <a:latin typeface="Exo 2.0" panose="00000500000000000000" pitchFamily="50" charset="0"/>
              </a:rPr>
              <a:t>Agenda</a:t>
            </a:r>
          </a:p>
        </p:txBody>
      </p:sp>
      <p:cxnSp>
        <p:nvCxnSpPr>
          <p:cNvPr id="13" name="Straight Connector 12"/>
          <p:cNvCxnSpPr/>
          <p:nvPr userDrawn="1"/>
        </p:nvCxnSpPr>
        <p:spPr bwMode="white">
          <a:xfrm>
            <a:off x="618899"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779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26694615"/>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72" y="0"/>
            <a:ext cx="416951" cy="6858000"/>
          </a:xfrm>
          <a:prstGeom prst="rect">
            <a:avLst/>
          </a:prstGeom>
        </p:spPr>
      </p:pic>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TextBox 16"/>
          <p:cNvSpPr txBox="1"/>
          <p:nvPr userDrawn="1"/>
        </p:nvSpPr>
        <p:spPr>
          <a:xfrm>
            <a:off x="630003" y="3207719"/>
            <a:ext cx="1547143" cy="443198"/>
          </a:xfrm>
          <a:prstGeom prst="rect">
            <a:avLst/>
          </a:prstGeom>
          <a:noFill/>
        </p:spPr>
        <p:txBody>
          <a:bodyPr wrap="square" lIns="0" tIns="0" rIns="0" bIns="0" rtlCol="0" anchor="t">
            <a:spAutoFit/>
          </a:bodyPr>
          <a:lstStyle/>
          <a:p>
            <a:pPr>
              <a:lnSpc>
                <a:spcPct val="90000"/>
              </a:lnSpc>
              <a:spcAft>
                <a:spcPts val="601"/>
              </a:spcAft>
            </a:pPr>
            <a:r>
              <a:rPr lang="en-US" sz="3200">
                <a:solidFill>
                  <a:schemeClr val="bg1"/>
                </a:solidFill>
                <a:latin typeface="Exo 2.0" panose="00000500000000000000" pitchFamily="50" charset="0"/>
              </a:rPr>
              <a:t>Agenda</a:t>
            </a:r>
          </a:p>
        </p:txBody>
      </p:sp>
    </p:spTree>
    <p:extLst>
      <p:ext uri="{BB962C8B-B14F-4D97-AF65-F5344CB8AC3E}">
        <p14:creationId xmlns:p14="http://schemas.microsoft.com/office/powerpoint/2010/main" val="2357876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91" y="1591"/>
                        <a:ext cx="1586" cy="1587"/>
                      </a:xfrm>
                      <a:prstGeom prst="rect">
                        <a:avLst/>
                      </a:prstGeom>
                    </p:spPr>
                  </p:pic>
                </p:oleObj>
              </mc:Fallback>
            </mc:AlternateContent>
          </a:graphicData>
        </a:graphic>
      </p:graphicFrame>
      <p:sp>
        <p:nvSpPr>
          <p:cNvPr id="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Rectangle 7"/>
          <p:cNvSpPr/>
          <p:nvPr userDrawn="1"/>
        </p:nvSpPr>
        <p:spPr bwMode="invGray">
          <a:xfrm>
            <a:off x="1388146" y="4691189"/>
            <a:ext cx="929337" cy="995875"/>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Exo 2.0" panose="00000500000000000000" pitchFamily="50" charset="0"/>
            </a:endParaRPr>
          </a:p>
        </p:txBody>
      </p:sp>
      <p:sp>
        <p:nvSpPr>
          <p:cNvPr id="10" name="Rectangle 9"/>
          <p:cNvSpPr/>
          <p:nvPr userDrawn="1">
            <p:custDataLst>
              <p:tags r:id="rId2"/>
            </p:custDataLst>
          </p:nvPr>
        </p:nvSpPr>
        <p:spPr>
          <a:xfrm>
            <a:off x="2509484" y="4691187"/>
            <a:ext cx="1570153"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Exo 2.0" panose="00000500000000000000" pitchFamily="50" charset="0"/>
            </a:endParaRPr>
          </a:p>
        </p:txBody>
      </p:sp>
      <p:sp>
        <p:nvSpPr>
          <p:cNvPr id="11" name="TextBox 10"/>
          <p:cNvSpPr txBox="1"/>
          <p:nvPr userDrawn="1"/>
        </p:nvSpPr>
        <p:spPr>
          <a:xfrm>
            <a:off x="630000" y="907201"/>
            <a:ext cx="3448800" cy="1220596"/>
          </a:xfrm>
          <a:prstGeom prst="rect">
            <a:avLst/>
          </a:prstGeom>
          <a:noFill/>
          <a:ln>
            <a:solidFill>
              <a:schemeClr val="accent4"/>
            </a:solidFill>
          </a:ln>
        </p:spPr>
        <p:txBody>
          <a:bodyPr wrap="square" lIns="612000" tIns="468000" rIns="0" bIns="0" rtlCol="0" anchor="t">
            <a:spAutoFit/>
          </a:bodyPr>
          <a:lstStyle/>
          <a:p>
            <a:pPr>
              <a:lnSpc>
                <a:spcPct val="90000"/>
              </a:lnSpc>
              <a:spcAft>
                <a:spcPts val="601"/>
              </a:spcAft>
            </a:pPr>
            <a:endParaRPr lang="en-US" sz="5401">
              <a:solidFill>
                <a:schemeClr val="accent4"/>
              </a:solidFill>
              <a:latin typeface="Exo 2.0" panose="00000500000000000000" pitchFamily="50" charset="0"/>
            </a:endParaRPr>
          </a:p>
        </p:txBody>
      </p:sp>
      <p:sp>
        <p:nvSpPr>
          <p:cNvPr id="9" name="TextBox 1"/>
          <p:cNvSpPr txBox="1"/>
          <p:nvPr userDrawn="1"/>
        </p:nvSpPr>
        <p:spPr>
          <a:xfrm>
            <a:off x="1078468" y="1115417"/>
            <a:ext cx="2551147" cy="88190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5401">
                <a:latin typeface="Exo 2.0" panose="00000500000000000000" pitchFamily="50" charset="0"/>
              </a:rPr>
              <a:t>Agenda</a:t>
            </a:r>
          </a:p>
        </p:txBody>
      </p:sp>
    </p:spTree>
    <p:extLst>
      <p:ext uri="{BB962C8B-B14F-4D97-AF65-F5344CB8AC3E}">
        <p14:creationId xmlns:p14="http://schemas.microsoft.com/office/powerpoint/2010/main" val="956311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Rectangle 7"/>
          <p:cNvSpPr/>
          <p:nvPr userDrawn="1"/>
        </p:nvSpPr>
        <p:spPr bwMode="white">
          <a:xfrm>
            <a:off x="1284742" y="1428131"/>
            <a:ext cx="947673"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Exo 2.0" panose="00000500000000000000" pitchFamily="50" charset="0"/>
            </a:endParaRPr>
          </a:p>
        </p:txBody>
      </p:sp>
    </p:spTree>
    <p:extLst>
      <p:ext uri="{BB962C8B-B14F-4D97-AF65-F5344CB8AC3E}">
        <p14:creationId xmlns:p14="http://schemas.microsoft.com/office/powerpoint/2010/main" val="4234416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0"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1"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8" y="6597355"/>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291134630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7" name="Title 1"/>
          <p:cNvSpPr txBox="1">
            <a:spLocks/>
          </p:cNvSpPr>
          <p:nvPr userDrawn="1"/>
        </p:nvSpPr>
        <p:spPr>
          <a:xfrm>
            <a:off x="630001" y="622801"/>
            <a:ext cx="7189999" cy="47102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401">
                <a:solidFill>
                  <a:schemeClr val="accent4"/>
                </a:solidFill>
                <a:latin typeface="Exo 2.0" panose="00000500000000000000" pitchFamily="50" charset="0"/>
              </a:rPr>
              <a:t>Agenda</a:t>
            </a:r>
          </a:p>
        </p:txBody>
      </p:sp>
      <p:cxnSp>
        <p:nvCxnSpPr>
          <p:cNvPr id="9" name="Straight Connector 8"/>
          <p:cNvCxnSpPr/>
          <p:nvPr userDrawn="1"/>
        </p:nvCxnSpPr>
        <p:spPr bwMode="white">
          <a:xfrm>
            <a:off x="618899"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132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90819743"/>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72" y="0"/>
            <a:ext cx="416951" cy="6858000"/>
          </a:xfrm>
          <a:prstGeom prst="rect">
            <a:avLst/>
          </a:prstGeom>
        </p:spPr>
      </p:pic>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28" name="TextBox 27"/>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0" name="TextBox 9"/>
          <p:cNvSpPr txBox="1"/>
          <p:nvPr userDrawn="1"/>
        </p:nvSpPr>
        <p:spPr>
          <a:xfrm>
            <a:off x="630003" y="3262147"/>
            <a:ext cx="1161047" cy="332399"/>
          </a:xfrm>
          <a:prstGeom prst="rect">
            <a:avLst/>
          </a:prstGeom>
          <a:noFill/>
        </p:spPr>
        <p:txBody>
          <a:bodyPr wrap="square" lIns="0" tIns="0" rIns="0" bIns="0" rtlCol="0" anchor="t">
            <a:spAutoFit/>
          </a:bodyPr>
          <a:lstStyle/>
          <a:p>
            <a:pPr>
              <a:lnSpc>
                <a:spcPct val="90000"/>
              </a:lnSpc>
              <a:spcAft>
                <a:spcPts val="601"/>
              </a:spcAft>
            </a:pPr>
            <a:r>
              <a:rPr lang="en-US" sz="2400">
                <a:solidFill>
                  <a:schemeClr val="bg1"/>
                </a:solidFill>
                <a:latin typeface="Exo 2.0" panose="00000500000000000000" pitchFamily="50" charset="0"/>
              </a:rPr>
              <a:t>Agenda</a:t>
            </a:r>
          </a:p>
        </p:txBody>
      </p:sp>
    </p:spTree>
    <p:extLst>
      <p:ext uri="{BB962C8B-B14F-4D97-AF65-F5344CB8AC3E}">
        <p14:creationId xmlns:p14="http://schemas.microsoft.com/office/powerpoint/2010/main" val="1849004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03304991"/>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13" name="Freeform 12"/>
          <p:cNvSpPr/>
          <p:nvPr/>
        </p:nvSpPr>
        <p:spPr bwMode="ltGray">
          <a:xfrm>
            <a:off x="0" y="0"/>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7" name="Freeform 12"/>
          <p:cNvSpPr/>
          <p:nvPr userDrawn="1"/>
        </p:nvSpPr>
        <p:spPr bwMode="ltGray">
          <a:xfrm>
            <a:off x="0" y="0"/>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extBox 19"/>
          <p:cNvSpPr txBox="1"/>
          <p:nvPr userDrawn="1"/>
        </p:nvSpPr>
        <p:spPr>
          <a:xfrm>
            <a:off x="630000" y="2618330"/>
            <a:ext cx="2819401" cy="1680973"/>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1">
                <a:solidFill>
                  <a:schemeClr val="tx2"/>
                </a:solidFill>
                <a:latin typeface="Exo 2.0" panose="00000500000000000000" pitchFamily="50" charset="0"/>
                <a:sym typeface="Trebuchet MS" panose="020B0603020202020204" pitchFamily="34" charset="0"/>
              </a:rPr>
              <a:t>Table of contents</a:t>
            </a:r>
          </a:p>
        </p:txBody>
      </p:sp>
      <p:sp>
        <p:nvSpPr>
          <p:cNvPr id="24"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TextBox 18"/>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50"/>
            <a:ext cx="1365250" cy="3382963"/>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229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_Título e Conteúdo">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16F2A889-4CC3-49D4-9159-7F3AF42E7793}"/>
              </a:ext>
            </a:extLst>
          </p:cNvPr>
          <p:cNvGrpSpPr/>
          <p:nvPr userDrawn="1"/>
        </p:nvGrpSpPr>
        <p:grpSpPr>
          <a:xfrm>
            <a:off x="-25397" y="-10986"/>
            <a:ext cx="6982785" cy="6868983"/>
            <a:chOff x="-165100" y="-10986"/>
            <a:chExt cx="6982785" cy="6868982"/>
          </a:xfrm>
        </p:grpSpPr>
        <p:pic>
          <p:nvPicPr>
            <p:cNvPr id="4" name="Imagem 3">
              <a:extLst>
                <a:ext uri="{FF2B5EF4-FFF2-40B4-BE49-F238E27FC236}">
                  <a16:creationId xmlns:a16="http://schemas.microsoft.com/office/drawing/2014/main" id="{32226B4D-79D2-4CA2-B469-1CF840EEC1D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62000"/>
                      </a14:imgEffect>
                    </a14:imgLayer>
                  </a14:imgProps>
                </a:ext>
              </a:extLst>
            </a:blip>
            <a:stretch>
              <a:fillRect/>
            </a:stretch>
          </p:blipFill>
          <p:spPr>
            <a:xfrm flipH="1" flipV="1">
              <a:off x="2588585" y="-10986"/>
              <a:ext cx="4229100" cy="6868982"/>
            </a:xfrm>
            <a:prstGeom prst="rect">
              <a:avLst/>
            </a:prstGeom>
            <a:effectLst/>
          </p:spPr>
        </p:pic>
        <p:sp>
          <p:nvSpPr>
            <p:cNvPr id="5" name="Retângulo 4">
              <a:extLst>
                <a:ext uri="{FF2B5EF4-FFF2-40B4-BE49-F238E27FC236}">
                  <a16:creationId xmlns:a16="http://schemas.microsoft.com/office/drawing/2014/main" id="{C93BB1D0-183F-46BF-A16E-985D2DA2E1C9}"/>
                </a:ext>
              </a:extLst>
            </p:cNvPr>
            <p:cNvSpPr/>
            <p:nvPr/>
          </p:nvSpPr>
          <p:spPr>
            <a:xfrm flipV="1">
              <a:off x="-165100" y="-10986"/>
              <a:ext cx="3015137" cy="68689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1">
                <a:latin typeface="Exo 2.0" panose="00000500000000000000" pitchFamily="50" charset="0"/>
              </a:endParaRPr>
            </a:p>
          </p:txBody>
        </p:sp>
      </p:grpSp>
    </p:spTree>
    <p:extLst>
      <p:ext uri="{BB962C8B-B14F-4D97-AF65-F5344CB8AC3E}">
        <p14:creationId xmlns:p14="http://schemas.microsoft.com/office/powerpoint/2010/main" val="8682452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AAE8A54-0BDB-6CB1-9C27-812782A2356B}"/>
              </a:ext>
            </a:extLst>
          </p:cNvPr>
          <p:cNvSpPr/>
          <p:nvPr userDrawn="1"/>
        </p:nvSpPr>
        <p:spPr>
          <a:xfrm>
            <a:off x="4468485" y="6374924"/>
            <a:ext cx="3105509" cy="483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1">
              <a:latin typeface="Exo 2.0" panose="00000500000000000000" pitchFamily="50" charset="0"/>
            </a:endParaRPr>
          </a:p>
        </p:txBody>
      </p:sp>
    </p:spTree>
    <p:extLst>
      <p:ext uri="{BB962C8B-B14F-4D97-AF65-F5344CB8AC3E}">
        <p14:creationId xmlns:p14="http://schemas.microsoft.com/office/powerpoint/2010/main" val="409808939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Clean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91877"/>
      </p:ext>
    </p:extLst>
  </p:cSld>
  <p:clrMapOvr>
    <a:masterClrMapping/>
  </p:clrMapOvr>
  <p:transition spd="med"/>
  <p:extLst>
    <p:ext uri="{DCECCB84-F9BA-43D5-87BE-67443E8EF086}">
      <p15:sldGuideLst xmlns:p15="http://schemas.microsoft.com/office/powerpoint/2012/main">
        <p15:guide id="1" pos="340" userDrawn="1">
          <p15:clr>
            <a:srgbClr val="FBAE40"/>
          </p15:clr>
        </p15:guide>
        <p15:guide id="2" orient="horz" pos="340" userDrawn="1">
          <p15:clr>
            <a:srgbClr val="FBAE40"/>
          </p15:clr>
        </p15:guide>
        <p15:guide id="3" pos="5588" userDrawn="1">
          <p15:clr>
            <a:srgbClr val="FBAE40"/>
          </p15:clr>
        </p15:guide>
        <p15:guide id="4" pos="5417" userDrawn="1">
          <p15:clr>
            <a:srgbClr val="FBAE40"/>
          </p15:clr>
        </p15:guide>
        <p15:guide id="5" orient="horz" pos="168" userDrawn="1">
          <p15:clr>
            <a:srgbClr val="FBAE40"/>
          </p15:clr>
        </p15:guide>
        <p15:guide id="6" pos="169"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022474"/>
      </p:ext>
    </p:extLst>
  </p:cSld>
  <p:clrMapOvr>
    <a:masterClrMapping/>
  </p:clrMapOvr>
  <p:extLst>
    <p:ext uri="{DCECCB84-F9BA-43D5-87BE-67443E8EF086}">
      <p15:sldGuideLst xmlns:p15="http://schemas.microsoft.com/office/powerpoint/2012/main">
        <p15:guide id="1" orient="horz" pos="3110" userDrawn="1">
          <p15:clr>
            <a:srgbClr val="FBAE40"/>
          </p15:clr>
        </p15:guide>
        <p15:guide id="2" pos="5530" userDrawn="1">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925648"/>
      </p:ext>
    </p:extLst>
  </p:cSld>
  <p:clrMapOvr>
    <a:masterClrMapping/>
  </p:clrMapOvr>
  <p:extLst>
    <p:ext uri="{DCECCB84-F9BA-43D5-87BE-67443E8EF086}">
      <p15:sldGuideLst xmlns:p15="http://schemas.microsoft.com/office/powerpoint/2012/main">
        <p15:guide id="1" orient="horz" pos="3110" userDrawn="1">
          <p15:clr>
            <a:srgbClr val="FBAE40"/>
          </p15:clr>
        </p15:guide>
        <p15:guide id="2" pos="5530" userDrawn="1">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66"/>
        <p:cNvGrpSpPr/>
        <p:nvPr/>
      </p:nvGrpSpPr>
      <p:grpSpPr>
        <a:xfrm>
          <a:off x="0" y="0"/>
          <a:ext cx="0" cy="0"/>
          <a:chOff x="0" y="0"/>
          <a:chExt cx="0" cy="0"/>
        </a:xfrm>
      </p:grpSpPr>
      <p:sp>
        <p:nvSpPr>
          <p:cNvPr id="67" name="Google Shape;67;p70"/>
          <p:cNvSpPr txBox="1"/>
          <p:nvPr/>
        </p:nvSpPr>
        <p:spPr>
          <a:xfrm>
            <a:off x="9448800" y="6557559"/>
            <a:ext cx="2743200" cy="304803"/>
          </a:xfrm>
          <a:prstGeom prst="rect">
            <a:avLst/>
          </a:prstGeom>
          <a:noFill/>
          <a:ln>
            <a:noFill/>
          </a:ln>
        </p:spPr>
        <p:txBody>
          <a:bodyPr spcFirstLastPara="1" wrap="square" lIns="91413" tIns="45694" rIns="91413" bIns="45694"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rgbClr val="000000"/>
                </a:solidFill>
                <a:latin typeface="Exo 2.0" panose="00000500000000000000" pitchFamily="50" charset="0"/>
                <a:ea typeface="Nunito Sans"/>
                <a:cs typeface="Nunito Sans"/>
                <a:sym typeface="Nunito Sans"/>
              </a:rPr>
              <a:pPr marL="0" marR="0" lvl="0" indent="0" algn="r" rtl="0">
                <a:lnSpc>
                  <a:spcPct val="100000"/>
                </a:lnSpc>
                <a:spcBef>
                  <a:spcPts val="0"/>
                </a:spcBef>
                <a:spcAft>
                  <a:spcPts val="0"/>
                </a:spcAft>
                <a:buClr>
                  <a:srgbClr val="000000"/>
                </a:buClr>
                <a:buSzPts val="1200"/>
                <a:buFont typeface="Arial"/>
                <a:buNone/>
              </a:pPr>
              <a:t>‹nº›</a:t>
            </a:fld>
            <a:endParaRPr sz="1200" b="0" i="0" u="none" strike="noStrike" cap="none">
              <a:solidFill>
                <a:srgbClr val="000000"/>
              </a:solidFill>
              <a:latin typeface="Exo 2.0" panose="00000500000000000000" pitchFamily="50" charset="0"/>
              <a:ea typeface="Nunito Sans"/>
              <a:cs typeface="Nunito Sans"/>
              <a:sym typeface="Nunito Sans"/>
            </a:endParaRPr>
          </a:p>
        </p:txBody>
      </p:sp>
    </p:spTree>
    <p:extLst>
      <p:ext uri="{BB962C8B-B14F-4D97-AF65-F5344CB8AC3E}">
        <p14:creationId xmlns:p14="http://schemas.microsoft.com/office/powerpoint/2010/main" val="215426402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68"/>
        <p:cNvGrpSpPr/>
        <p:nvPr/>
      </p:nvGrpSpPr>
      <p:grpSpPr>
        <a:xfrm>
          <a:off x="0" y="0"/>
          <a:ext cx="0" cy="0"/>
          <a:chOff x="0" y="0"/>
          <a:chExt cx="0" cy="0"/>
        </a:xfrm>
      </p:grpSpPr>
    </p:spTree>
    <p:extLst>
      <p:ext uri="{BB962C8B-B14F-4D97-AF65-F5344CB8AC3E}">
        <p14:creationId xmlns:p14="http://schemas.microsoft.com/office/powerpoint/2010/main" val="1451841822"/>
      </p:ext>
    </p:extLst>
  </p:cSld>
  <p:clrMapOvr>
    <a:masterClrMapping/>
  </p:clrMapOvr>
  <p:extLst>
    <p:ext uri="{DCECCB84-F9BA-43D5-87BE-67443E8EF086}">
      <p15:sldGuideLst xmlns:p15="http://schemas.microsoft.com/office/powerpoint/2012/main">
        <p15:guide id="1" pos="208" userDrawn="1">
          <p15:clr>
            <a:srgbClr val="CCCCCC"/>
          </p15:clr>
        </p15:guide>
        <p15:guide id="2" pos="7472" userDrawn="1">
          <p15:clr>
            <a:srgbClr val="CCCCC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9"/>
            <a:ext cx="7509934"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77963642"/>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868"/>
        <p:cNvGrpSpPr/>
        <p:nvPr/>
      </p:nvGrpSpPr>
      <p:grpSpPr>
        <a:xfrm>
          <a:off x="0" y="0"/>
          <a:ext cx="0" cy="0"/>
          <a:chOff x="0" y="0"/>
          <a:chExt cx="0" cy="0"/>
        </a:xfrm>
      </p:grpSpPr>
      <p:sp>
        <p:nvSpPr>
          <p:cNvPr id="869" name="Google Shape;869;g1e0be50cdef_0_412"/>
          <p:cNvSpPr txBox="1">
            <a:spLocks noGrp="1"/>
          </p:cNvSpPr>
          <p:nvPr>
            <p:ph type="ftr" idx="11"/>
          </p:nvPr>
        </p:nvSpPr>
        <p:spPr>
          <a:xfrm>
            <a:off x="4038601" y="6356353"/>
            <a:ext cx="41148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200"/>
              </a:spcBef>
              <a:spcAft>
                <a:spcPts val="0"/>
              </a:spcAft>
              <a:buClr>
                <a:schemeClr val="dk1"/>
              </a:buClr>
              <a:buSzPts val="1600"/>
              <a:buFont typeface="Nunito Sans"/>
              <a:buChar char="•"/>
              <a:defRPr sz="1600" b="0" i="0" u="none" strike="noStrike" cap="none">
                <a:solidFill>
                  <a:schemeClr val="dk1"/>
                </a:solidFill>
                <a:latin typeface="Exo 2.0" panose="00000500000000000000" pitchFamily="50" charset="0"/>
                <a:ea typeface="Exo 2.0" panose="00000500000000000000" pitchFamily="50" charset="0"/>
                <a:cs typeface="Exo 2.0" panose="00000500000000000000" pitchFamily="50" charset="0"/>
                <a:sym typeface="Nunito Sans"/>
              </a:defRPr>
            </a:lvl1pPr>
            <a:lvl2pPr marR="0" lvl="1" algn="l" rtl="0">
              <a:lnSpc>
                <a:spcPct val="100000"/>
              </a:lnSpc>
              <a:spcBef>
                <a:spcPts val="601"/>
              </a:spcBef>
              <a:spcAft>
                <a:spcPts val="0"/>
              </a:spcAft>
              <a:buClr>
                <a:schemeClr val="dk1"/>
              </a:buClr>
              <a:buSzPts val="1400"/>
              <a:buFont typeface="Nunito Sans"/>
              <a:buChar char="–"/>
              <a:defRPr sz="1401" b="0" i="0" u="none" strike="noStrike" cap="none">
                <a:solidFill>
                  <a:schemeClr val="dk1"/>
                </a:solidFill>
                <a:latin typeface="Nunito Sans"/>
                <a:ea typeface="Nunito Sans"/>
                <a:cs typeface="Nunito Sans"/>
                <a:sym typeface="Nunito Sans"/>
              </a:defRPr>
            </a:lvl2pPr>
            <a:lvl3pPr marR="0" lvl="2" algn="l" rtl="0">
              <a:lnSpc>
                <a:spcPct val="100000"/>
              </a:lnSpc>
              <a:spcBef>
                <a:spcPts val="601"/>
              </a:spcBef>
              <a:spcAft>
                <a:spcPts val="0"/>
              </a:spcAft>
              <a:buClr>
                <a:schemeClr val="dk1"/>
              </a:buClr>
              <a:buSzPts val="1400"/>
              <a:buFont typeface="Nunito Sans"/>
              <a:buChar char="&gt;"/>
              <a:defRPr sz="1401" b="0" i="0" u="none" strike="noStrike" cap="none">
                <a:solidFill>
                  <a:schemeClr val="dk1"/>
                </a:solidFill>
                <a:latin typeface="Nunito Sans"/>
                <a:ea typeface="Nunito Sans"/>
                <a:cs typeface="Nunito Sans"/>
                <a:sym typeface="Nunito Sans"/>
              </a:defRPr>
            </a:lvl3pPr>
            <a:lvl4pPr marR="0" lvl="3" algn="l" rtl="0">
              <a:lnSpc>
                <a:spcPct val="100000"/>
              </a:lnSpc>
              <a:spcBef>
                <a:spcPts val="601"/>
              </a:spcBef>
              <a:spcAft>
                <a:spcPts val="0"/>
              </a:spcAft>
              <a:buClr>
                <a:schemeClr val="dk1"/>
              </a:buClr>
              <a:buSzPts val="1400"/>
              <a:buFont typeface="Nunito Sans"/>
              <a:buChar char="–"/>
              <a:defRPr sz="1401" b="0" i="0" u="none" strike="noStrike" cap="none">
                <a:solidFill>
                  <a:schemeClr val="dk1"/>
                </a:solidFill>
                <a:latin typeface="Nunito Sans"/>
                <a:ea typeface="Nunito Sans"/>
                <a:cs typeface="Nunito Sans"/>
                <a:sym typeface="Nunito Sans"/>
              </a:defRPr>
            </a:lvl4pPr>
            <a:lvl5pPr marR="0" lvl="4" algn="l" rtl="0">
              <a:lnSpc>
                <a:spcPct val="100000"/>
              </a:lnSpc>
              <a:spcBef>
                <a:spcPts val="601"/>
              </a:spcBef>
              <a:spcAft>
                <a:spcPts val="0"/>
              </a:spcAft>
              <a:buClr>
                <a:schemeClr val="dk1"/>
              </a:buClr>
              <a:buSzPts val="1400"/>
              <a:buFont typeface="Nunito Sans"/>
              <a:buChar char="&gt;"/>
              <a:defRPr sz="1401"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rgbClr val="000000"/>
              </a:buClr>
              <a:buSzPts val="1400"/>
              <a:buFont typeface="Arial"/>
              <a:buNone/>
              <a:defRPr sz="1401"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rgbClr val="000000"/>
              </a:buClr>
              <a:buSzPts val="1400"/>
              <a:buFont typeface="Arial"/>
              <a:buNone/>
              <a:defRPr sz="1401"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rgbClr val="000000"/>
              </a:buClr>
              <a:buSzPts val="1400"/>
              <a:buFont typeface="Arial"/>
              <a:buNone/>
              <a:defRPr sz="1401"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rgbClr val="000000"/>
              </a:buClr>
              <a:buSzPts val="1400"/>
              <a:buFont typeface="Arial"/>
              <a:buNone/>
              <a:defRPr sz="1401" b="0" i="0" u="none" strike="noStrike" cap="none">
                <a:solidFill>
                  <a:schemeClr val="dk1"/>
                </a:solidFill>
                <a:latin typeface="Nunito Sans"/>
                <a:ea typeface="Nunito Sans"/>
                <a:cs typeface="Nunito Sans"/>
                <a:sym typeface="Nunito Sans"/>
              </a:defRPr>
            </a:lvl9pPr>
          </a:lstStyle>
          <a:p>
            <a:endParaRPr lang="pt-BR"/>
          </a:p>
        </p:txBody>
      </p:sp>
    </p:spTree>
    <p:extLst>
      <p:ext uri="{BB962C8B-B14F-4D97-AF65-F5344CB8AC3E}">
        <p14:creationId xmlns:p14="http://schemas.microsoft.com/office/powerpoint/2010/main" val="287979132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Slide de Título">
    <p:spTree>
      <p:nvGrpSpPr>
        <p:cNvPr id="1" name="Shape 616"/>
        <p:cNvGrpSpPr/>
        <p:nvPr/>
      </p:nvGrpSpPr>
      <p:grpSpPr>
        <a:xfrm>
          <a:off x="0" y="0"/>
          <a:ext cx="0" cy="0"/>
          <a:chOff x="0" y="0"/>
          <a:chExt cx="0" cy="0"/>
        </a:xfrm>
      </p:grpSpPr>
      <p:sp>
        <p:nvSpPr>
          <p:cNvPr id="617" name="Google Shape;617;p95"/>
          <p:cNvSpPr txBox="1">
            <a:spLocks noGrp="1"/>
          </p:cNvSpPr>
          <p:nvPr>
            <p:ph type="ctrTitle"/>
          </p:nvPr>
        </p:nvSpPr>
        <p:spPr>
          <a:xfrm>
            <a:off x="1524000" y="1122364"/>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999">
                <a:latin typeface="Exo 2.0" panose="00000500000000000000" pitchFamily="50"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8" name="Google Shape;618;p9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1"/>
              </a:spcBef>
              <a:spcAft>
                <a:spcPts val="0"/>
              </a:spcAft>
              <a:buClr>
                <a:schemeClr val="dk1"/>
              </a:buClr>
              <a:buSzPts val="2400"/>
              <a:buNone/>
              <a:defRPr sz="2400">
                <a:latin typeface="Exo 2.0" panose="00000500000000000000" pitchFamily="50"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1"/>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9" name="Google Shape;619;p95"/>
          <p:cNvSpPr txBox="1">
            <a:spLocks noGrp="1"/>
          </p:cNvSpPr>
          <p:nvPr>
            <p:ph type="dt" idx="10"/>
          </p:nvPr>
        </p:nvSpPr>
        <p:spPr>
          <a:xfrm>
            <a:off x="838201" y="6356353"/>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1200"/>
              </a:spcBef>
              <a:spcAft>
                <a:spcPts val="0"/>
              </a:spcAft>
              <a:buClr>
                <a:srgbClr val="888888"/>
              </a:buClr>
              <a:buSzPts val="1800"/>
              <a:buChar char="•"/>
              <a:defRPr>
                <a:latin typeface="Exo 2.0" panose="00000500000000000000" pitchFamily="50" charset="0"/>
              </a:defRPr>
            </a:lvl1pPr>
            <a:lvl2pPr lvl="1" algn="l">
              <a:lnSpc>
                <a:spcPct val="100000"/>
              </a:lnSpc>
              <a:spcBef>
                <a:spcPts val="601"/>
              </a:spcBef>
              <a:spcAft>
                <a:spcPts val="0"/>
              </a:spcAft>
              <a:buClr>
                <a:schemeClr val="dk1"/>
              </a:buClr>
              <a:buSzPts val="1800"/>
              <a:buChar char="–"/>
              <a:defRPr/>
            </a:lvl2pPr>
            <a:lvl3pPr lvl="2" algn="l">
              <a:lnSpc>
                <a:spcPct val="100000"/>
              </a:lnSpc>
              <a:spcBef>
                <a:spcPts val="601"/>
              </a:spcBef>
              <a:spcAft>
                <a:spcPts val="0"/>
              </a:spcAft>
              <a:buClr>
                <a:schemeClr val="dk1"/>
              </a:buClr>
              <a:buSzPts val="1800"/>
              <a:buChar char="&gt;"/>
              <a:defRPr/>
            </a:lvl3pPr>
            <a:lvl4pPr lvl="3" algn="l">
              <a:lnSpc>
                <a:spcPct val="100000"/>
              </a:lnSpc>
              <a:spcBef>
                <a:spcPts val="601"/>
              </a:spcBef>
              <a:spcAft>
                <a:spcPts val="0"/>
              </a:spcAft>
              <a:buClr>
                <a:schemeClr val="dk1"/>
              </a:buClr>
              <a:buSzPts val="1800"/>
              <a:buChar char="–"/>
              <a:defRPr/>
            </a:lvl4pPr>
            <a:lvl5pPr lvl="4" algn="l">
              <a:lnSpc>
                <a:spcPct val="100000"/>
              </a:lnSpc>
              <a:spcBef>
                <a:spcPts val="601"/>
              </a:spcBef>
              <a:spcAft>
                <a:spcPts val="0"/>
              </a:spcAft>
              <a:buClr>
                <a:schemeClr val="dk1"/>
              </a:buClr>
              <a:buSzPts val="1800"/>
              <a:buChar char="&gt;"/>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pt-BR"/>
          </a:p>
        </p:txBody>
      </p:sp>
      <p:sp>
        <p:nvSpPr>
          <p:cNvPr id="620" name="Google Shape;620;p95"/>
          <p:cNvSpPr txBox="1">
            <a:spLocks noGrp="1"/>
          </p:cNvSpPr>
          <p:nvPr>
            <p:ph type="ftr" idx="11"/>
          </p:nvPr>
        </p:nvSpPr>
        <p:spPr>
          <a:xfrm>
            <a:off x="4038601" y="6356353"/>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1200"/>
              </a:spcBef>
              <a:spcAft>
                <a:spcPts val="0"/>
              </a:spcAft>
              <a:buClr>
                <a:srgbClr val="888888"/>
              </a:buClr>
              <a:buSzPts val="1800"/>
              <a:buChar char="•"/>
              <a:defRPr>
                <a:latin typeface="Exo 2.0" panose="00000500000000000000" pitchFamily="50" charset="0"/>
              </a:defRPr>
            </a:lvl1pPr>
            <a:lvl2pPr lvl="1" algn="l">
              <a:lnSpc>
                <a:spcPct val="100000"/>
              </a:lnSpc>
              <a:spcBef>
                <a:spcPts val="601"/>
              </a:spcBef>
              <a:spcAft>
                <a:spcPts val="0"/>
              </a:spcAft>
              <a:buClr>
                <a:schemeClr val="dk1"/>
              </a:buClr>
              <a:buSzPts val="1800"/>
              <a:buChar char="–"/>
              <a:defRPr/>
            </a:lvl2pPr>
            <a:lvl3pPr lvl="2" algn="l">
              <a:lnSpc>
                <a:spcPct val="100000"/>
              </a:lnSpc>
              <a:spcBef>
                <a:spcPts val="601"/>
              </a:spcBef>
              <a:spcAft>
                <a:spcPts val="0"/>
              </a:spcAft>
              <a:buClr>
                <a:schemeClr val="dk1"/>
              </a:buClr>
              <a:buSzPts val="1800"/>
              <a:buChar char="&gt;"/>
              <a:defRPr/>
            </a:lvl3pPr>
            <a:lvl4pPr lvl="3" algn="l">
              <a:lnSpc>
                <a:spcPct val="100000"/>
              </a:lnSpc>
              <a:spcBef>
                <a:spcPts val="601"/>
              </a:spcBef>
              <a:spcAft>
                <a:spcPts val="0"/>
              </a:spcAft>
              <a:buClr>
                <a:schemeClr val="dk1"/>
              </a:buClr>
              <a:buSzPts val="1800"/>
              <a:buChar char="–"/>
              <a:defRPr/>
            </a:lvl4pPr>
            <a:lvl5pPr lvl="4" algn="l">
              <a:lnSpc>
                <a:spcPct val="100000"/>
              </a:lnSpc>
              <a:spcBef>
                <a:spcPts val="601"/>
              </a:spcBef>
              <a:spcAft>
                <a:spcPts val="0"/>
              </a:spcAft>
              <a:buClr>
                <a:schemeClr val="dk1"/>
              </a:buClr>
              <a:buSzPts val="1800"/>
              <a:buChar char="&gt;"/>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pt-BR"/>
          </a:p>
        </p:txBody>
      </p:sp>
      <p:sp>
        <p:nvSpPr>
          <p:cNvPr id="621" name="Google Shape;621;p95"/>
          <p:cNvSpPr txBox="1">
            <a:spLocks noGrp="1"/>
          </p:cNvSpPr>
          <p:nvPr>
            <p:ph type="sldNum" idx="12"/>
          </p:nvPr>
        </p:nvSpPr>
        <p:spPr>
          <a:xfrm>
            <a:off x="8610601" y="6356353"/>
            <a:ext cx="2743200" cy="365125"/>
          </a:xfrm>
          <a:prstGeom prst="rect">
            <a:avLst/>
          </a:prstGeom>
          <a:noFill/>
          <a:ln>
            <a:noFill/>
          </a:ln>
        </p:spPr>
        <p:txBody>
          <a:bodyPr spcFirstLastPara="1" wrap="square" lIns="91425" tIns="45700" rIns="91425" bIns="45700" anchor="ctr" anchorCtr="0">
            <a:noAutofit/>
          </a:bodyPr>
          <a:lstStyle>
            <a:lvl1pPr marL="177767" marR="0" lvl="0"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Exo 2.0" panose="00000500000000000000" pitchFamily="50" charset="0"/>
                <a:ea typeface="Calibri"/>
                <a:cs typeface="Calibri"/>
                <a:sym typeface="Calibri"/>
              </a:defRPr>
            </a:lvl1pPr>
            <a:lvl2pPr marL="177767" marR="0" lvl="1"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177767" marR="0" lvl="2"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177767" marR="0" lvl="3"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177767" marR="0" lvl="4"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177767" marR="0" lvl="5"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177767" marR="0" lvl="6"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177767" marR="0" lvl="7"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177767" marR="0" lvl="8" indent="-101582"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indent="-177767">
              <a:buFont typeface="Calibri"/>
              <a:buChar char="●"/>
            </a:pPr>
            <a:fld id="{00000000-1234-1234-1234-123412341234}" type="slidenum">
              <a:rPr lang="pt-BR" smtClean="0"/>
              <a:pPr indent="-177767">
                <a:buFont typeface="Calibri"/>
                <a:buChar char="●"/>
              </a:pPr>
              <a:t>‹nº›</a:t>
            </a:fld>
            <a:endParaRPr lang="pt-BR"/>
          </a:p>
        </p:txBody>
      </p:sp>
    </p:spTree>
    <p:extLst>
      <p:ext uri="{BB962C8B-B14F-4D97-AF65-F5344CB8AC3E}">
        <p14:creationId xmlns:p14="http://schemas.microsoft.com/office/powerpoint/2010/main" val="137732223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98820654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1_Slide de Título">
  <p:cSld name="1_Slide de Título">
    <p:spTree>
      <p:nvGrpSpPr>
        <p:cNvPr id="1" name="Shape 537"/>
        <p:cNvGrpSpPr/>
        <p:nvPr/>
      </p:nvGrpSpPr>
      <p:grpSpPr>
        <a:xfrm>
          <a:off x="0" y="0"/>
          <a:ext cx="0" cy="0"/>
          <a:chOff x="0" y="0"/>
          <a:chExt cx="0" cy="0"/>
        </a:xfrm>
      </p:grpSpPr>
      <p:sp>
        <p:nvSpPr>
          <p:cNvPr id="538" name="Google Shape;538;p92"/>
          <p:cNvSpPr/>
          <p:nvPr/>
        </p:nvSpPr>
        <p:spPr>
          <a:xfrm>
            <a:off x="4711961" y="6391472"/>
            <a:ext cx="3097762" cy="466531"/>
          </a:xfrm>
          <a:prstGeom prst="rect">
            <a:avLst/>
          </a:prstGeom>
          <a:solidFill>
            <a:schemeClr val="lt1"/>
          </a:solidFill>
          <a:ln>
            <a:noFill/>
          </a:ln>
        </p:spPr>
        <p:txBody>
          <a:bodyPr spcFirstLastPara="1" wrap="square" lIns="91413" tIns="45694" rIns="91413" bIns="45694" anchor="ctr" anchorCtr="0">
            <a:noAutofit/>
          </a:bodyPr>
          <a:lstStyle/>
          <a:p>
            <a:pPr marL="177767" marR="0" lvl="0" indent="-76187" algn="ctr" defTabSz="949925" rtl="0" eaLnBrk="1" fontAlgn="auto" latinLnBrk="0" hangingPunct="1">
              <a:lnSpc>
                <a:spcPct val="100000"/>
              </a:lnSpc>
              <a:spcBef>
                <a:spcPts val="0"/>
              </a:spcBef>
              <a:spcAft>
                <a:spcPts val="0"/>
              </a:spcAft>
              <a:buClr>
                <a:prstClr val="black"/>
              </a:buClr>
              <a:buSzPts val="1600"/>
              <a:buFont typeface="Calibri"/>
              <a:buNone/>
              <a:tabLst/>
              <a:defRPr/>
            </a:pPr>
            <a:endParaRPr kumimoji="0" sz="1600" b="0" i="0" u="none" strike="noStrike" kern="1200" cap="none" spc="0" normalizeH="0" baseline="0" noProof="0">
              <a:ln>
                <a:noFill/>
              </a:ln>
              <a:solidFill>
                <a:prstClr val="white"/>
              </a:solidFill>
              <a:effectLst/>
              <a:uLnTx/>
              <a:uFillTx/>
              <a:latin typeface="Exo 2.0" panose="00000500000000000000" pitchFamily="50" charset="0"/>
              <a:ea typeface="Calibri"/>
              <a:cs typeface="Calibri"/>
              <a:sym typeface="Calibri"/>
            </a:endParaRPr>
          </a:p>
        </p:txBody>
      </p:sp>
    </p:spTree>
    <p:extLst>
      <p:ext uri="{BB962C8B-B14F-4D97-AF65-F5344CB8AC3E}">
        <p14:creationId xmlns:p14="http://schemas.microsoft.com/office/powerpoint/2010/main" val="14124402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cSld name="2_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D829A-B41A-43F3-8530-20DD266D0725}"/>
              </a:ext>
            </a:extLst>
          </p:cNvPr>
          <p:cNvSpPr>
            <a:spLocks noGrp="1"/>
          </p:cNvSpPr>
          <p:nvPr>
            <p:ph type="title"/>
          </p:nvPr>
        </p:nvSpPr>
        <p:spPr/>
        <p:txBody>
          <a:bodyPr/>
          <a:lstStyle>
            <a:lvl1pPr>
              <a:defRPr>
                <a:latin typeface="Exo 2.0" panose="00000500000000000000" pitchFamily="50" charset="0"/>
              </a:defRPr>
            </a:lvl1pPr>
          </a:lstStyle>
          <a:p>
            <a:r>
              <a:rPr lang="pt-BR"/>
              <a:t>Clique para editar o título Mestre</a:t>
            </a:r>
          </a:p>
        </p:txBody>
      </p:sp>
      <p:sp>
        <p:nvSpPr>
          <p:cNvPr id="3" name="Espaço Reservado para Conteúdo 2">
            <a:extLst>
              <a:ext uri="{FF2B5EF4-FFF2-40B4-BE49-F238E27FC236}">
                <a16:creationId xmlns:a16="http://schemas.microsoft.com/office/drawing/2014/main" id="{DE39C1C4-4F74-46EC-916C-0D538179DECA}"/>
              </a:ext>
            </a:extLst>
          </p:cNvPr>
          <p:cNvSpPr>
            <a:spLocks noGrp="1"/>
          </p:cNvSpPr>
          <p:nvPr>
            <p:ph idx="1"/>
          </p:nvPr>
        </p:nvSpPr>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C21E77-FC40-452A-A9A5-D6343E1CA376}"/>
              </a:ext>
            </a:extLst>
          </p:cNvPr>
          <p:cNvSpPr>
            <a:spLocks noGrp="1"/>
          </p:cNvSpPr>
          <p:nvPr>
            <p:ph type="dt" sz="half" idx="10"/>
          </p:nvPr>
        </p:nvSpPr>
        <p:spPr/>
        <p:txBody>
          <a:bodyPr/>
          <a:lstStyle>
            <a:lvl1pPr>
              <a:defRPr>
                <a:latin typeface="Exo 2.0" panose="00000500000000000000" pitchFamily="50" charset="0"/>
              </a:defRPr>
            </a:lvl1pPr>
          </a:lstStyle>
          <a:p>
            <a:fld id="{75EFB382-D790-4892-9946-EDF1C2A52B39}" type="datetimeFigureOut">
              <a:rPr lang="pt-BR" smtClean="0"/>
              <a:pPr/>
              <a:t>25/06/2025</a:t>
            </a:fld>
            <a:endParaRPr lang="pt-BR"/>
          </a:p>
        </p:txBody>
      </p:sp>
      <p:sp>
        <p:nvSpPr>
          <p:cNvPr id="5" name="Espaço Reservado para Rodapé 4">
            <a:extLst>
              <a:ext uri="{FF2B5EF4-FFF2-40B4-BE49-F238E27FC236}">
                <a16:creationId xmlns:a16="http://schemas.microsoft.com/office/drawing/2014/main" id="{F2F32C35-A4CE-4C60-8E8D-85B042C6557F}"/>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1464A50E-71B4-407F-B522-5532158FA94B}"/>
              </a:ext>
            </a:extLst>
          </p:cNvPr>
          <p:cNvSpPr>
            <a:spLocks noGrp="1"/>
          </p:cNvSpPr>
          <p:nvPr>
            <p:ph type="sldNum" sz="quarter" idx="12"/>
          </p:nvPr>
        </p:nvSpPr>
        <p:spPr/>
        <p:txBody>
          <a:bodyPr/>
          <a:lstStyle>
            <a:lvl1pPr>
              <a:defRPr>
                <a:latin typeface="Exo 2.0" panose="00000500000000000000" pitchFamily="50" charset="0"/>
              </a:defRPr>
            </a:lvl1pPr>
          </a:lstStyle>
          <a:p>
            <a:fld id="{547562BA-C7BD-4904-B589-5474FBBBAC66}" type="slidenum">
              <a:rPr lang="pt-BR" smtClean="0"/>
              <a:pPr/>
              <a:t>‹nº›</a:t>
            </a:fld>
            <a:endParaRPr lang="pt-BR"/>
          </a:p>
        </p:txBody>
      </p:sp>
    </p:spTree>
    <p:extLst>
      <p:ext uri="{BB962C8B-B14F-4D97-AF65-F5344CB8AC3E}">
        <p14:creationId xmlns:p14="http://schemas.microsoft.com/office/powerpoint/2010/main" val="136833754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latin typeface="Exo 2.0" panose="00000500000000000000" pitchFamily="50" charset="0"/>
                <a:cs typeface="Arial" panose="020B0604020202020204" pitchFamily="34" charset="0"/>
              </a:defRPr>
            </a:lvl1pPr>
          </a:lstStyle>
          <a:p>
            <a:r>
              <a:rPr lang="en-US"/>
              <a:t>Click to edit Master title style</a:t>
            </a:r>
          </a:p>
        </p:txBody>
      </p:sp>
      <p:sp>
        <p:nvSpPr>
          <p:cNvPr id="3" name="btfpLayoutConfig" hidden="1"/>
          <p:cNvSpPr txBox="1"/>
          <p:nvPr userDrawn="1"/>
        </p:nvSpPr>
        <p:spPr bwMode="gray">
          <a:xfrm>
            <a:off x="-11746" y="12702"/>
            <a:ext cx="555208" cy="91619"/>
          </a:xfrm>
          <a:prstGeom prst="rect">
            <a:avLst/>
          </a:prstGeom>
          <a:noFill/>
        </p:spPr>
        <p:txBody>
          <a:bodyPr vert="horz" wrap="none" lIns="36000" tIns="36000" rIns="36000" bIns="36000" rtlCol="0">
            <a:spAutoFit/>
          </a:bodyPr>
          <a:lstStyle/>
          <a:p>
            <a:pPr marL="0" indent="0">
              <a:buNone/>
            </a:pPr>
            <a:r>
              <a:rPr lang="en-US" sz="123">
                <a:solidFill>
                  <a:srgbClr val="FFFFFF">
                    <a:alpha val="0"/>
                  </a:srgbClr>
                </a:solidFill>
                <a:latin typeface="Exo 2.0" panose="00000500000000000000" pitchFamily="50" charset="0"/>
              </a:rPr>
              <a:t>overall_0_132116389355806827 columns_1_132116389355806827 </a:t>
            </a:r>
          </a:p>
        </p:txBody>
      </p:sp>
    </p:spTree>
    <p:extLst>
      <p:ext uri="{BB962C8B-B14F-4D97-AF65-F5344CB8AC3E}">
        <p14:creationId xmlns:p14="http://schemas.microsoft.com/office/powerpoint/2010/main" val="2303310087"/>
      </p:ext>
    </p:extLst>
  </p:cSld>
  <p:clrMapOvr>
    <a:masterClrMapping/>
  </p:clrMapOvr>
  <p:extLst>
    <p:ext uri="{DCECCB84-F9BA-43D5-87BE-67443E8EF086}">
      <p15:sldGuideLst xmlns:p15="http://schemas.microsoft.com/office/powerpoint/2012/main">
        <p15:guide id="1" pos="208" userDrawn="1">
          <p15:clr>
            <a:srgbClr val="CCCCCC"/>
          </p15:clr>
        </p15:guide>
        <p15:guide id="2" pos="7472" userDrawn="1">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9" y="356661"/>
            <a:ext cx="907301" cy="6142759"/>
          </a:xfrm>
          <a:prstGeom prst="rect">
            <a:avLst/>
          </a:prstGeom>
        </p:spPr>
      </p:pic>
      <p:sp>
        <p:nvSpPr>
          <p:cNvPr id="8" name="Text Placeholder 7"/>
          <p:cNvSpPr>
            <a:spLocks noGrp="1"/>
          </p:cNvSpPr>
          <p:nvPr>
            <p:ph type="body" sz="quarter" idx="10" hasCustomPrompt="1"/>
          </p:nvPr>
        </p:nvSpPr>
        <p:spPr>
          <a:xfrm>
            <a:off x="1679509" y="709086"/>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93079414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4" cy="3054056"/>
          </a:xfrm>
          <a:prstGeom prst="rect">
            <a:avLst/>
          </a:prstGeom>
        </p:spPr>
      </p:pic>
      <p:sp>
        <p:nvSpPr>
          <p:cNvPr id="8" name="Text Placeholder 7"/>
          <p:cNvSpPr>
            <a:spLocks noGrp="1"/>
          </p:cNvSpPr>
          <p:nvPr>
            <p:ph type="body" sz="quarter" idx="10" hasCustomPrompt="1"/>
          </p:nvPr>
        </p:nvSpPr>
        <p:spPr>
          <a:xfrm>
            <a:off x="791634" y="2734116"/>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1"/>
            </a:lvl2pPr>
          </a:lstStyle>
          <a:p>
            <a:pPr lvl="0"/>
            <a:r>
              <a:rPr lang="en-US"/>
              <a:t>Obrigado!</a:t>
            </a:r>
          </a:p>
        </p:txBody>
      </p:sp>
    </p:spTree>
    <p:extLst>
      <p:ext uri="{BB962C8B-B14F-4D97-AF65-F5344CB8AC3E}">
        <p14:creationId xmlns:p14="http://schemas.microsoft.com/office/powerpoint/2010/main" val="1007214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9" y="709087"/>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8" y="357717"/>
            <a:ext cx="907483" cy="6144000"/>
          </a:xfrm>
          <a:prstGeom prst="rect">
            <a:avLst/>
          </a:prstGeom>
        </p:spPr>
      </p:pic>
      <p:sp>
        <p:nvSpPr>
          <p:cNvPr id="8" name="Slide Number Placeholder 5"/>
          <p:cNvSpPr txBox="1">
            <a:spLocks/>
          </p:cNvSpPr>
          <p:nvPr userDrawn="1"/>
        </p:nvSpPr>
        <p:spPr>
          <a:xfrm>
            <a:off x="9201728" y="6356353"/>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1754797461"/>
      </p:ext>
    </p:extLst>
  </p:cSld>
  <p:clrMapOvr>
    <a:masterClrMapping/>
  </p:clrMapOvr>
  <p:extLst>
    <p:ext uri="{DCECCB84-F9BA-43D5-87BE-67443E8EF086}">
      <p15:sldGuideLst xmlns:p15="http://schemas.microsoft.com/office/powerpoint/2012/main">
        <p15:guide id="1" pos="340" userDrawn="1">
          <p15:clr>
            <a:srgbClr val="FBAE40"/>
          </p15:clr>
        </p15:guide>
        <p15:guide id="2" orient="horz" pos="340" userDrawn="1">
          <p15:clr>
            <a:srgbClr val="FBAE40"/>
          </p15:clr>
        </p15:guide>
        <p15:guide id="3" pos="5588" userDrawn="1">
          <p15:clr>
            <a:srgbClr val="FBAE40"/>
          </p15:clr>
        </p15:guide>
        <p15:guide id="4" pos="5417" userDrawn="1">
          <p15:clr>
            <a:srgbClr val="FBAE40"/>
          </p15:clr>
        </p15:guide>
        <p15:guide id="5" orient="horz" pos="168" userDrawn="1">
          <p15:clr>
            <a:srgbClr val="FBAE40"/>
          </p15:clr>
        </p15:guide>
        <p15:guide id="6" pos="169"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1" y="6356353"/>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269098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37474-289D-C6DE-C91E-5C526E8F025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46AD73-3AD8-EBF0-B5B6-D1F102440A0F}"/>
              </a:ext>
            </a:extLst>
          </p:cNvPr>
          <p:cNvSpPr>
            <a:spLocks noGrp="1"/>
          </p:cNvSpPr>
          <p:nvPr>
            <p:ph type="subTitle" idx="1"/>
          </p:nvPr>
        </p:nvSpPr>
        <p:spPr>
          <a:xfrm>
            <a:off x="1524000" y="3602038"/>
            <a:ext cx="9144000" cy="1655762"/>
          </a:xfrm>
        </p:spPr>
        <p:txBody>
          <a:bodyPr/>
          <a:lstStyle>
            <a:lvl1pPr marL="0" indent="0" algn="ctr">
              <a:buNone/>
              <a:defRPr sz="2400">
                <a:latin typeface="Exo 2.0" panose="00000500000000000000" pitchFamily="50" charset="0"/>
              </a:defRPr>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4E13DD5-BFD7-EDD7-D6C9-8D73CC764B04}"/>
              </a:ext>
            </a:extLst>
          </p:cNvPr>
          <p:cNvSpPr>
            <a:spLocks noGrp="1"/>
          </p:cNvSpPr>
          <p:nvPr>
            <p:ph type="dt" sz="half" idx="10"/>
          </p:nvPr>
        </p:nvSpPr>
        <p:spPr/>
        <p:txBody>
          <a:bodyPr/>
          <a:lstStyle>
            <a:lvl1pPr>
              <a:defRPr>
                <a:latin typeface="Exo 2.0" panose="00000500000000000000" pitchFamily="50" charset="0"/>
              </a:defRPr>
            </a:lvl1pPr>
          </a:lstStyle>
          <a:p>
            <a:fld id="{8C5464CB-920A-4498-B4B5-867C723FCAF7}" type="datetimeFigureOut">
              <a:rPr lang="pt-BR" smtClean="0"/>
              <a:pPr/>
              <a:t>25/06/2025</a:t>
            </a:fld>
            <a:endParaRPr lang="pt-BR"/>
          </a:p>
        </p:txBody>
      </p:sp>
      <p:sp>
        <p:nvSpPr>
          <p:cNvPr id="5" name="Espaço Reservado para Rodapé 4">
            <a:extLst>
              <a:ext uri="{FF2B5EF4-FFF2-40B4-BE49-F238E27FC236}">
                <a16:creationId xmlns:a16="http://schemas.microsoft.com/office/drawing/2014/main" id="{20A7B513-5327-C6F9-2E1B-DB2AFC0AD875}"/>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4707739D-F285-58DE-C9E1-61102E65D6FA}"/>
              </a:ext>
            </a:extLst>
          </p:cNvPr>
          <p:cNvSpPr>
            <a:spLocks noGrp="1"/>
          </p:cNvSpPr>
          <p:nvPr>
            <p:ph type="sldNum" sz="quarter" idx="12"/>
          </p:nvPr>
        </p:nvSpPr>
        <p:spPr/>
        <p:txBody>
          <a:bodyPr/>
          <a:lstStyle>
            <a:lvl1pPr>
              <a:defRPr>
                <a:latin typeface="Exo 2.0" panose="00000500000000000000" pitchFamily="50" charset="0"/>
              </a:defRPr>
            </a:lvl1pPr>
          </a:lstStyle>
          <a:p>
            <a:fld id="{E9B11CCC-544B-49A1-B609-3D28CDA9D4FA}" type="slidenum">
              <a:rPr lang="pt-BR" smtClean="0"/>
              <a:pPr/>
              <a:t>‹nº›</a:t>
            </a:fld>
            <a:endParaRPr lang="pt-BR"/>
          </a:p>
        </p:txBody>
      </p:sp>
    </p:spTree>
    <p:extLst>
      <p:ext uri="{BB962C8B-B14F-4D97-AF65-F5344CB8AC3E}">
        <p14:creationId xmlns:p14="http://schemas.microsoft.com/office/powerpoint/2010/main" val="868592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9" name="Slide Number Placeholder 3"/>
          <p:cNvSpPr>
            <a:spLocks noGrp="1"/>
          </p:cNvSpPr>
          <p:nvPr>
            <p:ph type="sldNum" sz="quarter" idx="12"/>
          </p:nvPr>
        </p:nvSpPr>
        <p:spPr>
          <a:xfrm>
            <a:off x="11475768" y="6597355"/>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9"/>
            <a:ext cx="3581401"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2" y="2403676"/>
            <a:ext cx="3564466"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206805651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1" y="6356354"/>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2269476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1"/>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19" name="Slide Number Placeholder 3"/>
          <p:cNvSpPr>
            <a:spLocks noGrp="1"/>
          </p:cNvSpPr>
          <p:nvPr>
            <p:ph type="sldNum" sz="quarter" idx="12"/>
          </p:nvPr>
        </p:nvSpPr>
        <p:spPr>
          <a:xfrm>
            <a:off x="11475768" y="6597356"/>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71"/>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70"/>
            <a:ext cx="3581401"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2" y="2403676"/>
            <a:ext cx="3564466"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280975071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8"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2"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7"/>
            <a:ext cx="233730" cy="1381881"/>
          </a:xfrm>
          <a:prstGeom prst="rect">
            <a:avLst/>
          </a:prstGeom>
        </p:spPr>
      </p:pic>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49889125"/>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1"/>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19"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71"/>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70"/>
            <a:ext cx="3581401"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2" y="2403676"/>
            <a:ext cx="3564466"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362529238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4" cy="3054056"/>
          </a:xfrm>
          <a:prstGeom prst="rect">
            <a:avLst/>
          </a:prstGeom>
        </p:spPr>
      </p:pic>
      <p:sp>
        <p:nvSpPr>
          <p:cNvPr id="5" name="Rectangle 2"/>
          <p:cNvSpPr>
            <a:spLocks noGrp="1" noChangeArrowheads="1"/>
          </p:cNvSpPr>
          <p:nvPr>
            <p:ph type="title" hasCustomPrompt="1"/>
          </p:nvPr>
        </p:nvSpPr>
        <p:spPr bwMode="auto">
          <a:xfrm>
            <a:off x="723058" y="706912"/>
            <a:ext cx="8674066"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9" y="1407959"/>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3221251"/>
            <a:ext cx="8674066"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Tree>
    <p:extLst>
      <p:ext uri="{BB962C8B-B14F-4D97-AF65-F5344CB8AC3E}">
        <p14:creationId xmlns:p14="http://schemas.microsoft.com/office/powerpoint/2010/main" val="138996819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9" y="1846523"/>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2" name="TextBox 1"/>
          <p:cNvSpPr txBox="1"/>
          <p:nvPr userDrawn="1"/>
        </p:nvSpPr>
        <p:spPr>
          <a:xfrm>
            <a:off x="728136"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26040812"/>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8"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2"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3" y="2427806"/>
            <a:ext cx="233730" cy="1381881"/>
          </a:xfrm>
          <a:prstGeom prst="rect">
            <a:avLst/>
          </a:prstGeom>
        </p:spPr>
      </p:pic>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89960489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8"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2"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7"/>
            <a:ext cx="233730" cy="1381881"/>
          </a:xfrm>
          <a:prstGeom prst="rect">
            <a:avLst/>
          </a:prstGeom>
        </p:spPr>
      </p:pic>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05305125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8"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2"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7"/>
            <a:ext cx="233730" cy="1381881"/>
          </a:xfrm>
          <a:prstGeom prst="rect">
            <a:avLst/>
          </a:prstGeom>
        </p:spPr>
      </p:pic>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33775449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3EEEA-1ED5-16A4-A1D4-DE32A496A2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8103AB3-DEC1-F329-4655-B7EFC677E323}"/>
              </a:ext>
            </a:extLst>
          </p:cNvPr>
          <p:cNvSpPr>
            <a:spLocks noGrp="1"/>
          </p:cNvSpPr>
          <p:nvPr>
            <p:ph sz="half" idx="1"/>
          </p:nvPr>
        </p:nvSpPr>
        <p:spPr>
          <a:xfrm>
            <a:off x="838201" y="1825625"/>
            <a:ext cx="5181600" cy="4351338"/>
          </a:xfrm>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90D1A0-7E70-8A99-835C-0E9B1FFCFCAB}"/>
              </a:ext>
            </a:extLst>
          </p:cNvPr>
          <p:cNvSpPr>
            <a:spLocks noGrp="1"/>
          </p:cNvSpPr>
          <p:nvPr>
            <p:ph sz="half" idx="2"/>
          </p:nvPr>
        </p:nvSpPr>
        <p:spPr>
          <a:xfrm>
            <a:off x="6172201" y="1825625"/>
            <a:ext cx="5181600" cy="4351338"/>
          </a:xfrm>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E1E481-494B-83DD-EC53-F272EAE2C449}"/>
              </a:ext>
            </a:extLst>
          </p:cNvPr>
          <p:cNvSpPr>
            <a:spLocks noGrp="1"/>
          </p:cNvSpPr>
          <p:nvPr>
            <p:ph type="dt" sz="half" idx="10"/>
          </p:nvPr>
        </p:nvSpPr>
        <p:spPr/>
        <p:txBody>
          <a:bodyPr/>
          <a:lstStyle>
            <a:lvl1pPr>
              <a:defRPr>
                <a:latin typeface="Exo 2.0" panose="00000500000000000000" pitchFamily="50" charset="0"/>
              </a:defRPr>
            </a:lvl1pPr>
          </a:lstStyle>
          <a:p>
            <a:fld id="{8C5464CB-920A-4498-B4B5-867C723FCAF7}" type="datetimeFigureOut">
              <a:rPr lang="pt-BR" smtClean="0"/>
              <a:pPr/>
              <a:t>25/06/2025</a:t>
            </a:fld>
            <a:endParaRPr lang="pt-BR"/>
          </a:p>
        </p:txBody>
      </p:sp>
      <p:sp>
        <p:nvSpPr>
          <p:cNvPr id="6" name="Espaço Reservado para Rodapé 5">
            <a:extLst>
              <a:ext uri="{FF2B5EF4-FFF2-40B4-BE49-F238E27FC236}">
                <a16:creationId xmlns:a16="http://schemas.microsoft.com/office/drawing/2014/main" id="{890F87F8-19BB-6290-9AEF-F5A793D3EC03}"/>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7" name="Espaço Reservado para Número de Slide 6">
            <a:extLst>
              <a:ext uri="{FF2B5EF4-FFF2-40B4-BE49-F238E27FC236}">
                <a16:creationId xmlns:a16="http://schemas.microsoft.com/office/drawing/2014/main" id="{DEC63BDB-1FA1-89A7-13C8-65CE24181198}"/>
              </a:ext>
            </a:extLst>
          </p:cNvPr>
          <p:cNvSpPr>
            <a:spLocks noGrp="1"/>
          </p:cNvSpPr>
          <p:nvPr>
            <p:ph type="sldNum" sz="quarter" idx="12"/>
          </p:nvPr>
        </p:nvSpPr>
        <p:spPr/>
        <p:txBody>
          <a:bodyPr/>
          <a:lstStyle>
            <a:lvl1pPr>
              <a:defRPr>
                <a:latin typeface="Exo 2.0" panose="00000500000000000000" pitchFamily="50" charset="0"/>
              </a:defRPr>
            </a:lvl1pPr>
          </a:lstStyle>
          <a:p>
            <a:fld id="{E9B11CCC-544B-49A1-B609-3D28CDA9D4FA}" type="slidenum">
              <a:rPr lang="pt-BR" smtClean="0"/>
              <a:pPr/>
              <a:t>‹nº›</a:t>
            </a:fld>
            <a:endParaRPr lang="pt-BR"/>
          </a:p>
        </p:txBody>
      </p:sp>
    </p:spTree>
    <p:extLst>
      <p:ext uri="{BB962C8B-B14F-4D97-AF65-F5344CB8AC3E}">
        <p14:creationId xmlns:p14="http://schemas.microsoft.com/office/powerpoint/2010/main" val="378401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1"/>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7" name="Text Placeholder 9"/>
          <p:cNvSpPr>
            <a:spLocks noGrp="1"/>
          </p:cNvSpPr>
          <p:nvPr>
            <p:ph type="body" sz="quarter" idx="11" hasCustomPrompt="1"/>
          </p:nvPr>
        </p:nvSpPr>
        <p:spPr>
          <a:xfrm>
            <a:off x="374230"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71"/>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8"/>
            <a:ext cx="7509934"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079961753"/>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1"/>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10" name="Text Placeholder 7"/>
          <p:cNvSpPr>
            <a:spLocks noGrp="1"/>
          </p:cNvSpPr>
          <p:nvPr>
            <p:ph type="body" sz="quarter" idx="10" hasCustomPrompt="1"/>
          </p:nvPr>
        </p:nvSpPr>
        <p:spPr>
          <a:xfrm>
            <a:off x="364071" y="1075271"/>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1"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8" y="6597356"/>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2471913163"/>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1"/>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1"/>
            <a:ext cx="1680000" cy="414887"/>
          </a:xfrm>
          <a:prstGeom prst="rect">
            <a:avLst/>
          </a:prstGeom>
        </p:spPr>
      </p:pic>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71"/>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70"/>
            <a:ext cx="7509934"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751894670"/>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9" y="356663"/>
            <a:ext cx="907301" cy="6142759"/>
          </a:xfrm>
          <a:prstGeom prst="rect">
            <a:avLst/>
          </a:prstGeom>
        </p:spPr>
      </p:pic>
      <p:sp>
        <p:nvSpPr>
          <p:cNvPr id="8" name="Text Placeholder 7"/>
          <p:cNvSpPr>
            <a:spLocks noGrp="1"/>
          </p:cNvSpPr>
          <p:nvPr>
            <p:ph type="body" sz="quarter" idx="10" hasCustomPrompt="1"/>
          </p:nvPr>
        </p:nvSpPr>
        <p:spPr>
          <a:xfrm>
            <a:off x="1679509" y="709087"/>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8" y="6597356"/>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99634164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4" cy="3054056"/>
          </a:xfrm>
          <a:prstGeom prst="rect">
            <a:avLst/>
          </a:prstGeom>
        </p:spPr>
      </p:pic>
      <p:sp>
        <p:nvSpPr>
          <p:cNvPr id="8" name="Text Placeholder 7"/>
          <p:cNvSpPr>
            <a:spLocks noGrp="1"/>
          </p:cNvSpPr>
          <p:nvPr>
            <p:ph type="body" sz="quarter" idx="10" hasCustomPrompt="1"/>
          </p:nvPr>
        </p:nvSpPr>
        <p:spPr>
          <a:xfrm>
            <a:off x="791635" y="2734117"/>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1"/>
            </a:lvl2pPr>
          </a:lstStyle>
          <a:p>
            <a:pPr lvl="0"/>
            <a:r>
              <a:rPr lang="en-US"/>
              <a:t>Obrigado!</a:t>
            </a:r>
          </a:p>
        </p:txBody>
      </p:sp>
    </p:spTree>
    <p:extLst>
      <p:ext uri="{BB962C8B-B14F-4D97-AF65-F5344CB8AC3E}">
        <p14:creationId xmlns:p14="http://schemas.microsoft.com/office/powerpoint/2010/main" val="38214634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9" y="709087"/>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8" y="357717"/>
            <a:ext cx="907483" cy="6144000"/>
          </a:xfrm>
          <a:prstGeom prst="rect">
            <a:avLst/>
          </a:prstGeom>
        </p:spPr>
      </p:pic>
      <p:sp>
        <p:nvSpPr>
          <p:cNvPr id="8" name="Slide Number Placeholder 5"/>
          <p:cNvSpPr txBox="1">
            <a:spLocks/>
          </p:cNvSpPr>
          <p:nvPr userDrawn="1"/>
        </p:nvSpPr>
        <p:spPr>
          <a:xfrm>
            <a:off x="9201728" y="6356354"/>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749424470"/>
      </p:ext>
    </p:extLst>
  </p:cSld>
  <p:clrMapOvr>
    <a:masterClrMapping/>
  </p:clrMapOvr>
  <p:extLst>
    <p:ext uri="{DCECCB84-F9BA-43D5-87BE-67443E8EF086}">
      <p15:sldGuideLst xmlns:p15="http://schemas.microsoft.com/office/powerpoint/2012/main">
        <p15:guide id="1" pos="340" userDrawn="1">
          <p15:clr>
            <a:srgbClr val="FBAE40"/>
          </p15:clr>
        </p15:guide>
        <p15:guide id="2" orient="horz" pos="340" userDrawn="1">
          <p15:clr>
            <a:srgbClr val="FBAE40"/>
          </p15:clr>
        </p15:guide>
        <p15:guide id="3" pos="5588" userDrawn="1">
          <p15:clr>
            <a:srgbClr val="FBAE40"/>
          </p15:clr>
        </p15:guide>
        <p15:guide id="4" pos="5417" userDrawn="1">
          <p15:clr>
            <a:srgbClr val="FBAE40"/>
          </p15:clr>
        </p15:guide>
        <p15:guide id="5" orient="horz" pos="168" userDrawn="1">
          <p15:clr>
            <a:srgbClr val="FBAE40"/>
          </p15:clr>
        </p15:guide>
        <p15:guide id="6" pos="169"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60039292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UDO_01">
    <p:spTree>
      <p:nvGrpSpPr>
        <p:cNvPr id="1" name=""/>
        <p:cNvGrpSpPr/>
        <p:nvPr/>
      </p:nvGrpSpPr>
      <p:grpSpPr>
        <a:xfrm>
          <a:off x="0" y="0"/>
          <a:ext cx="0" cy="0"/>
          <a:chOff x="0" y="0"/>
          <a:chExt cx="0" cy="0"/>
        </a:xfrm>
      </p:grpSpPr>
      <p:pic>
        <p:nvPicPr>
          <p:cNvPr id="5" name="Picture 13">
            <a:extLst>
              <a:ext uri="{FF2B5EF4-FFF2-40B4-BE49-F238E27FC236}">
                <a16:creationId xmlns:a16="http://schemas.microsoft.com/office/drawing/2014/main" id="{527FA218-0FD4-4EE5-A998-17AE5DC1EA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9042" y="295280"/>
            <a:ext cx="1728786"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ângulo 6">
            <a:extLst>
              <a:ext uri="{FF2B5EF4-FFF2-40B4-BE49-F238E27FC236}">
                <a16:creationId xmlns:a16="http://schemas.microsoft.com/office/drawing/2014/main" id="{4C7EA4BB-E918-4224-9660-AB93C7B29D42}"/>
              </a:ext>
            </a:extLst>
          </p:cNvPr>
          <p:cNvSpPr/>
          <p:nvPr userDrawn="1"/>
        </p:nvSpPr>
        <p:spPr bwMode="auto">
          <a:xfrm>
            <a:off x="187326" y="177803"/>
            <a:ext cx="184151" cy="184151"/>
          </a:xfrm>
          <a:prstGeom prst="rect">
            <a:avLst/>
          </a:prstGeom>
          <a:solidFill>
            <a:schemeClr val="accent1"/>
          </a:solidFill>
          <a:ln w="9525" cap="flat" cmpd="sng" algn="ctr">
            <a:noFill/>
            <a:prstDash val="solid"/>
            <a:round/>
            <a:headEnd type="none" w="med" len="med"/>
            <a:tailEnd type="none" w="med" len="med"/>
          </a:ln>
          <a:effectLst/>
        </p:spPr>
        <p:txBody>
          <a:bodyPr lIns="121920" tIns="121920" rIns="121920" bIns="121920"/>
          <a:lstStyle/>
          <a:p>
            <a:pPr defTabSz="1219111">
              <a:defRPr/>
            </a:pPr>
            <a:endParaRPr lang="pt-BR" sz="1867">
              <a:solidFill>
                <a:schemeClr val="bg1"/>
              </a:solidFill>
              <a:latin typeface="Exo 2.0" panose="00000500000000000000" pitchFamily="50" charset="0"/>
              <a:ea typeface="ＭＳ Ｐゴシック" pitchFamily="-110" charset="-128"/>
              <a:cs typeface="ＭＳ Ｐゴシック" pitchFamily="-110" charset="-128"/>
            </a:endParaRPr>
          </a:p>
        </p:txBody>
      </p:sp>
      <p:sp>
        <p:nvSpPr>
          <p:cNvPr id="8" name="Slide Number Placeholder 5">
            <a:extLst>
              <a:ext uri="{FF2B5EF4-FFF2-40B4-BE49-F238E27FC236}">
                <a16:creationId xmlns:a16="http://schemas.microsoft.com/office/drawing/2014/main" id="{5CA57087-288E-4C0D-BB22-B990C6F41696}"/>
              </a:ext>
            </a:extLst>
          </p:cNvPr>
          <p:cNvSpPr txBox="1">
            <a:spLocks/>
          </p:cNvSpPr>
          <p:nvPr userDrawn="1"/>
        </p:nvSpPr>
        <p:spPr>
          <a:xfrm>
            <a:off x="9201151" y="6356354"/>
            <a:ext cx="2743200" cy="365125"/>
          </a:xfrm>
          <a:prstGeom prst="rect">
            <a:avLst/>
          </a:prstGeom>
        </p:spPr>
        <p:txBody>
          <a:bodyPr lIns="121920" tIns="60960" rIns="121920" bIns="6096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fld id="{6AB18308-16EF-4224-BAEA-528E87E90CD2}" type="slidenum">
              <a:rPr lang="en-US" sz="1200" smtClean="0">
                <a:latin typeface="Exo 2.0" panose="00000500000000000000" pitchFamily="50" charset="0"/>
              </a:rPr>
              <a:pPr>
                <a:defRPr/>
              </a:pPr>
              <a:t>‹nº›</a:t>
            </a:fld>
            <a:endParaRPr lang="en-US" sz="1200">
              <a:latin typeface="Exo 2.0" panose="00000500000000000000" pitchFamily="50" charset="0"/>
            </a:endParaRPr>
          </a:p>
        </p:txBody>
      </p:sp>
      <p:sp>
        <p:nvSpPr>
          <p:cNvPr id="6" name="Text Placeholder 9"/>
          <p:cNvSpPr>
            <a:spLocks noGrp="1"/>
          </p:cNvSpPr>
          <p:nvPr>
            <p:ph type="body" sz="quarter" idx="11"/>
          </p:nvPr>
        </p:nvSpPr>
        <p:spPr>
          <a:xfrm>
            <a:off x="355602" y="1077384"/>
            <a:ext cx="5740400" cy="2351616"/>
          </a:xfrm>
        </p:spPr>
        <p:txBody>
          <a:bodyPr/>
          <a:lstStyle>
            <a:lvl1pPr marL="0" indent="0">
              <a:buNone/>
              <a:defRPr sz="1600" b="0" baseline="0">
                <a:solidFill>
                  <a:schemeClr val="tx1"/>
                </a:solidFill>
                <a:latin typeface="Exo 2.0" panose="00000500000000000000" pitchFamily="50" charset="0"/>
                <a:ea typeface="Calibri" charset="0"/>
                <a:cs typeface="Calibri" charset="0"/>
              </a:defRPr>
            </a:lvl1pPr>
          </a:lstStyle>
          <a:p>
            <a:pPr lvl="0"/>
            <a:r>
              <a:rPr lang="pt-BR"/>
              <a:t>Clique para editar os estilos de texto Mestres</a:t>
            </a:r>
          </a:p>
        </p:txBody>
      </p:sp>
      <p:sp>
        <p:nvSpPr>
          <p:cNvPr id="9" name="Text Placeholder 9"/>
          <p:cNvSpPr>
            <a:spLocks noGrp="1"/>
          </p:cNvSpPr>
          <p:nvPr>
            <p:ph type="body" sz="quarter" idx="16"/>
          </p:nvPr>
        </p:nvSpPr>
        <p:spPr>
          <a:xfrm>
            <a:off x="355603" y="6144685"/>
            <a:ext cx="10973582" cy="406608"/>
          </a:xfrm>
        </p:spPr>
        <p:txBody>
          <a:bodyPr anchor="b"/>
          <a:lstStyle>
            <a:lvl1pPr marL="0" indent="0">
              <a:buNone/>
              <a:defRPr sz="1200" b="0" baseline="0">
                <a:solidFill>
                  <a:schemeClr val="tx1"/>
                </a:solidFill>
                <a:latin typeface="Exo 2.0" panose="00000500000000000000" pitchFamily="50" charset="0"/>
                <a:ea typeface="Calibri" charset="0"/>
                <a:cs typeface="Calibri" charset="0"/>
              </a:defRPr>
            </a:lvl1pPr>
          </a:lstStyle>
          <a:p>
            <a:pPr lvl="0"/>
            <a:r>
              <a:rPr lang="pt-BR"/>
              <a:t>Clique para editar os estilos de texto Mestres</a:t>
            </a:r>
          </a:p>
        </p:txBody>
      </p:sp>
      <p:sp>
        <p:nvSpPr>
          <p:cNvPr id="10" name="Text Placeholder 4"/>
          <p:cNvSpPr>
            <a:spLocks noGrp="1"/>
          </p:cNvSpPr>
          <p:nvPr>
            <p:ph type="body" sz="quarter" idx="17"/>
          </p:nvPr>
        </p:nvSpPr>
        <p:spPr>
          <a:xfrm>
            <a:off x="187580" y="177344"/>
            <a:ext cx="3391593" cy="479845"/>
          </a:xfrm>
          <a:prstGeom prst="roundRect">
            <a:avLst/>
          </a:prstGeom>
          <a:solidFill>
            <a:schemeClr val="accent1"/>
          </a:solidFill>
        </p:spPr>
        <p:txBody>
          <a:bodyPr lIns="108000" anchor="ctr"/>
          <a:lstStyle>
            <a:lvl1pPr marL="0" indent="0" algn="l">
              <a:buNone/>
              <a:defRPr sz="3200" b="1">
                <a:solidFill>
                  <a:schemeClr val="bg1"/>
                </a:solidFill>
              </a:defRPr>
            </a:lvl1pPr>
          </a:lstStyle>
          <a:p>
            <a:pPr lvl="0"/>
            <a:r>
              <a:rPr lang="pt-BR"/>
              <a:t>Clique para editar os estilos de texto Mestres</a:t>
            </a:r>
          </a:p>
        </p:txBody>
      </p:sp>
    </p:spTree>
    <p:extLst>
      <p:ext uri="{BB962C8B-B14F-4D97-AF65-F5344CB8AC3E}">
        <p14:creationId xmlns:p14="http://schemas.microsoft.com/office/powerpoint/2010/main" val="23179863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4" cy="3054056"/>
          </a:xfrm>
          <a:prstGeom prst="rect">
            <a:avLst/>
          </a:prstGeom>
        </p:spPr>
      </p:pic>
      <p:sp>
        <p:nvSpPr>
          <p:cNvPr id="5" name="Rectangle 2"/>
          <p:cNvSpPr>
            <a:spLocks noGrp="1" noChangeArrowheads="1"/>
          </p:cNvSpPr>
          <p:nvPr>
            <p:ph type="title" hasCustomPrompt="1"/>
          </p:nvPr>
        </p:nvSpPr>
        <p:spPr bwMode="auto">
          <a:xfrm>
            <a:off x="723058" y="706911"/>
            <a:ext cx="8674066"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8" y="1407958"/>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3221251"/>
            <a:ext cx="8674066"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Tree>
    <p:extLst>
      <p:ext uri="{BB962C8B-B14F-4D97-AF65-F5344CB8AC3E}">
        <p14:creationId xmlns:p14="http://schemas.microsoft.com/office/powerpoint/2010/main" val="117247118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8" y="1846523"/>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2" name="TextBox 1"/>
          <p:cNvSpPr txBox="1"/>
          <p:nvPr userDrawn="1"/>
        </p:nvSpPr>
        <p:spPr>
          <a:xfrm>
            <a:off x="728135"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16052664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1" y="6356353"/>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3796928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3" y="2427804"/>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41820379"/>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69563307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65854180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7"/>
            <a:ext cx="7509934"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25902793"/>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0"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1"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8" y="6597355"/>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317608585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9"/>
            <a:ext cx="7509934"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378347735"/>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9" y="356661"/>
            <a:ext cx="907301" cy="6142759"/>
          </a:xfrm>
          <a:prstGeom prst="rect">
            <a:avLst/>
          </a:prstGeom>
        </p:spPr>
      </p:pic>
      <p:sp>
        <p:nvSpPr>
          <p:cNvPr id="8" name="Text Placeholder 7"/>
          <p:cNvSpPr>
            <a:spLocks noGrp="1"/>
          </p:cNvSpPr>
          <p:nvPr>
            <p:ph type="body" sz="quarter" idx="10" hasCustomPrompt="1"/>
          </p:nvPr>
        </p:nvSpPr>
        <p:spPr>
          <a:xfrm>
            <a:off x="1679509" y="709086"/>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22746984"/>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4" cy="3054056"/>
          </a:xfrm>
          <a:prstGeom prst="rect">
            <a:avLst/>
          </a:prstGeom>
        </p:spPr>
      </p:pic>
      <p:sp>
        <p:nvSpPr>
          <p:cNvPr id="8" name="Text Placeholder 7"/>
          <p:cNvSpPr>
            <a:spLocks noGrp="1"/>
          </p:cNvSpPr>
          <p:nvPr>
            <p:ph type="body" sz="quarter" idx="10" hasCustomPrompt="1"/>
          </p:nvPr>
        </p:nvSpPr>
        <p:spPr>
          <a:xfrm>
            <a:off x="791634" y="2734116"/>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1"/>
            </a:lvl2pPr>
          </a:lstStyle>
          <a:p>
            <a:pPr lvl="0"/>
            <a:r>
              <a:rPr lang="en-US"/>
              <a:t>Obrigado!</a:t>
            </a:r>
          </a:p>
        </p:txBody>
      </p:sp>
    </p:spTree>
    <p:extLst>
      <p:ext uri="{BB962C8B-B14F-4D97-AF65-F5344CB8AC3E}">
        <p14:creationId xmlns:p14="http://schemas.microsoft.com/office/powerpoint/2010/main" val="21855968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9" y="709087"/>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8" y="357717"/>
            <a:ext cx="907483" cy="6144000"/>
          </a:xfrm>
          <a:prstGeom prst="rect">
            <a:avLst/>
          </a:prstGeom>
        </p:spPr>
      </p:pic>
      <p:sp>
        <p:nvSpPr>
          <p:cNvPr id="8" name="Slide Number Placeholder 5"/>
          <p:cNvSpPr txBox="1">
            <a:spLocks/>
          </p:cNvSpPr>
          <p:nvPr userDrawn="1"/>
        </p:nvSpPr>
        <p:spPr>
          <a:xfrm>
            <a:off x="9201728" y="6356353"/>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3749949789"/>
      </p:ext>
    </p:extLst>
  </p:cSld>
  <p:clrMapOvr>
    <a:masterClrMapping/>
  </p:clrMapOvr>
  <p:extLst>
    <p:ext uri="{DCECCB84-F9BA-43D5-87BE-67443E8EF086}">
      <p15:sldGuideLst xmlns:p15="http://schemas.microsoft.com/office/powerpoint/2012/main">
        <p15:guide id="1" pos="340" userDrawn="1">
          <p15:clr>
            <a:srgbClr val="FBAE40"/>
          </p15:clr>
        </p15:guide>
        <p15:guide id="2" orient="horz" pos="340" userDrawn="1">
          <p15:clr>
            <a:srgbClr val="FBAE40"/>
          </p15:clr>
        </p15:guide>
        <p15:guide id="3" pos="5588" userDrawn="1">
          <p15:clr>
            <a:srgbClr val="FBAE40"/>
          </p15:clr>
        </p15:guide>
        <p15:guide id="4" pos="5417" userDrawn="1">
          <p15:clr>
            <a:srgbClr val="FBAE40"/>
          </p15:clr>
        </p15:guide>
        <p15:guide id="5" orient="horz" pos="168" userDrawn="1">
          <p15:clr>
            <a:srgbClr val="FBAE40"/>
          </p15:clr>
        </p15:guide>
        <p15:guide id="6" pos="169"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itle 2"/>
          <p:cNvSpPr>
            <a:spLocks noGrp="1"/>
          </p:cNvSpPr>
          <p:nvPr>
            <p:ph type="subTitle" idx="1"/>
          </p:nvPr>
        </p:nvSpPr>
        <p:spPr>
          <a:xfrm>
            <a:off x="1524000" y="3602039"/>
            <a:ext cx="9144000" cy="1655763"/>
          </a:xfrm>
        </p:spPr>
        <p:txBody>
          <a:bodyPr/>
          <a:lstStyle>
            <a:lvl1pPr marL="0" indent="0" algn="ctr">
              <a:buNone/>
              <a:defRPr sz="2400"/>
            </a:lvl1pPr>
            <a:lvl2pPr marL="457200" indent="0" algn="ctr">
              <a:buNone/>
              <a:defRPr sz="2000"/>
            </a:lvl2pPr>
            <a:lvl3pPr marL="914399" indent="0" algn="ctr">
              <a:buNone/>
              <a:defRPr sz="1801"/>
            </a:lvl3pPr>
            <a:lvl4pPr marL="1371600" indent="0" algn="ctr">
              <a:buNone/>
              <a:defRPr sz="1600"/>
            </a:lvl4pPr>
            <a:lvl5pPr marL="1828800" indent="0" algn="ctr">
              <a:buNone/>
              <a:defRPr sz="1600"/>
            </a:lvl5pPr>
            <a:lvl6pPr marL="2286001"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2197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37474-289D-C6DE-C91E-5C526E8F025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46AD73-3AD8-EBF0-B5B6-D1F102440A0F}"/>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4E13DD5-BFD7-EDD7-D6C9-8D73CC764B04}"/>
              </a:ext>
            </a:extLst>
          </p:cNvPr>
          <p:cNvSpPr>
            <a:spLocks noGrp="1"/>
          </p:cNvSpPr>
          <p:nvPr>
            <p:ph type="dt" sz="half" idx="10"/>
          </p:nvPr>
        </p:nvSpPr>
        <p:spPr/>
        <p:txBody>
          <a:bodyPr/>
          <a:lstStyle/>
          <a:p>
            <a:fld id="{8C5464CB-920A-4498-B4B5-867C723FCAF7}" type="datetimeFigureOut">
              <a:rPr lang="pt-BR" smtClean="0"/>
              <a:t>25/06/2025</a:t>
            </a:fld>
            <a:endParaRPr lang="pt-BR"/>
          </a:p>
        </p:txBody>
      </p:sp>
      <p:sp>
        <p:nvSpPr>
          <p:cNvPr id="5" name="Espaço Reservado para Rodapé 4">
            <a:extLst>
              <a:ext uri="{FF2B5EF4-FFF2-40B4-BE49-F238E27FC236}">
                <a16:creationId xmlns:a16="http://schemas.microsoft.com/office/drawing/2014/main" id="{20A7B513-5327-C6F9-2E1B-DB2AFC0AD875}"/>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4707739D-F285-58DE-C9E1-61102E65D6FA}"/>
              </a:ext>
            </a:extLst>
          </p:cNvPr>
          <p:cNvSpPr>
            <a:spLocks noGrp="1"/>
          </p:cNvSpPr>
          <p:nvPr>
            <p:ph type="sldNum" sz="quarter" idx="12"/>
          </p:nvPr>
        </p:nvSpPr>
        <p:spPr/>
        <p:txBody>
          <a:bodyPr/>
          <a:lstStyle/>
          <a:p>
            <a:fld id="{E9B11CCC-544B-49A1-B609-3D28CDA9D4FA}" type="slidenum">
              <a:rPr lang="pt-BR" smtClean="0"/>
              <a:t>‹nº›</a:t>
            </a:fld>
            <a:endParaRPr lang="pt-BR"/>
          </a:p>
        </p:txBody>
      </p:sp>
    </p:spTree>
    <p:extLst>
      <p:ext uri="{BB962C8B-B14F-4D97-AF65-F5344CB8AC3E}">
        <p14:creationId xmlns:p14="http://schemas.microsoft.com/office/powerpoint/2010/main" val="14335205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303046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defRPr sz="6000"/>
            </a:lvl1pPr>
          </a:lstStyle>
          <a:p>
            <a:r>
              <a:rPr lang="pt-BR"/>
              <a:t>Clique para editar o título Mestre</a:t>
            </a:r>
            <a:endParaRPr lang="en-US"/>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399" indent="0">
              <a:buNone/>
              <a:defRPr sz="1801">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1"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57413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838201" y="1825625"/>
            <a:ext cx="5181600" cy="435133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72201" y="1825625"/>
            <a:ext cx="5181600" cy="435133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831413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pt-BR"/>
              <a:t>Clique para editar o título Mestre</a:t>
            </a:r>
            <a:endParaRPr lang="en-US"/>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399" indent="0">
              <a:buNone/>
              <a:defRPr sz="1801" b="1"/>
            </a:lvl3pPr>
            <a:lvl4pPr marL="1371600" indent="0">
              <a:buNone/>
              <a:defRPr sz="1600" b="1"/>
            </a:lvl4pPr>
            <a:lvl5pPr marL="1828800" indent="0">
              <a:buNone/>
              <a:defRPr sz="1600" b="1"/>
            </a:lvl5pPr>
            <a:lvl6pPr marL="2286001"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90"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399" indent="0">
              <a:buNone/>
              <a:defRPr sz="1801" b="1"/>
            </a:lvl3pPr>
            <a:lvl4pPr marL="1371600" indent="0">
              <a:buNone/>
              <a:defRPr sz="1600" b="1"/>
            </a:lvl4pPr>
            <a:lvl5pPr marL="1828800" indent="0">
              <a:buNone/>
              <a:defRPr sz="1600" b="1"/>
            </a:lvl5pPr>
            <a:lvl6pPr marL="2286001"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711961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927525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9005663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pt-BR"/>
              <a:t>Clique para editar o título Mestre</a:t>
            </a:r>
            <a:endParaRPr lang="en-US"/>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839789" y="2057401"/>
            <a:ext cx="3932238" cy="3811588"/>
          </a:xfrm>
        </p:spPr>
        <p:txBody>
          <a:bodyPr/>
          <a:lstStyle>
            <a:lvl1pPr marL="0" indent="0">
              <a:buNone/>
              <a:defRPr sz="1600"/>
            </a:lvl1pPr>
            <a:lvl2pPr marL="457200" indent="0">
              <a:buNone/>
              <a:defRPr sz="1401"/>
            </a:lvl2pPr>
            <a:lvl3pPr marL="914399" indent="0">
              <a:buNone/>
              <a:defRPr sz="1200"/>
            </a:lvl3pPr>
            <a:lvl4pPr marL="1371600" indent="0">
              <a:buNone/>
              <a:defRPr sz="1001"/>
            </a:lvl4pPr>
            <a:lvl5pPr marL="1828800" indent="0">
              <a:buNone/>
              <a:defRPr sz="1001"/>
            </a:lvl5pPr>
            <a:lvl6pPr marL="2286001" indent="0">
              <a:buNone/>
              <a:defRPr sz="1001"/>
            </a:lvl6pPr>
            <a:lvl7pPr marL="2743200" indent="0">
              <a:buNone/>
              <a:defRPr sz="1001"/>
            </a:lvl7pPr>
            <a:lvl8pPr marL="3200400" indent="0">
              <a:buNone/>
              <a:defRPr sz="1001"/>
            </a:lvl8pPr>
            <a:lvl9pPr marL="3657600" indent="0">
              <a:buNone/>
              <a:defRPr sz="1001"/>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1920699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200"/>
            </a:lvl1pPr>
          </a:lstStyle>
          <a:p>
            <a:r>
              <a:rPr lang="pt-BR"/>
              <a:t>Clique para editar o título Mestre</a:t>
            </a:r>
            <a:endParaRPr lang="en-US"/>
          </a:p>
        </p:txBody>
      </p:sp>
      <p:sp>
        <p:nvSpPr>
          <p:cNvPr id="3" name="Picture Placeholder 2"/>
          <p:cNvSpPr>
            <a:spLocks noGrp="1"/>
          </p:cNvSpPr>
          <p:nvPr>
            <p:ph type="pic" idx="1"/>
          </p:nvPr>
        </p:nvSpPr>
        <p:spPr>
          <a:xfrm>
            <a:off x="5183188" y="987428"/>
            <a:ext cx="6172201" cy="4873625"/>
          </a:xfrm>
        </p:spPr>
        <p:txBody>
          <a:bodyPr/>
          <a:lstStyle>
            <a:lvl1pPr marL="0" indent="0">
              <a:buNone/>
              <a:defRPr sz="3200"/>
            </a:lvl1pPr>
            <a:lvl2pPr marL="457200" indent="0">
              <a:buNone/>
              <a:defRPr sz="2800"/>
            </a:lvl2pPr>
            <a:lvl3pPr marL="914399" indent="0">
              <a:buNone/>
              <a:defRPr sz="2400"/>
            </a:lvl3pPr>
            <a:lvl4pPr marL="1371600" indent="0">
              <a:buNone/>
              <a:defRPr sz="2000"/>
            </a:lvl4pPr>
            <a:lvl5pPr marL="1828800" indent="0">
              <a:buNone/>
              <a:defRPr sz="2000"/>
            </a:lvl5pPr>
            <a:lvl6pPr marL="2286001"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839789" y="2057401"/>
            <a:ext cx="3932238" cy="3811588"/>
          </a:xfrm>
        </p:spPr>
        <p:txBody>
          <a:bodyPr/>
          <a:lstStyle>
            <a:lvl1pPr marL="0" indent="0">
              <a:buNone/>
              <a:defRPr sz="1600"/>
            </a:lvl1pPr>
            <a:lvl2pPr marL="457200" indent="0">
              <a:buNone/>
              <a:defRPr sz="1401"/>
            </a:lvl2pPr>
            <a:lvl3pPr marL="914399" indent="0">
              <a:buNone/>
              <a:defRPr sz="1200"/>
            </a:lvl3pPr>
            <a:lvl4pPr marL="1371600" indent="0">
              <a:buNone/>
              <a:defRPr sz="1001"/>
            </a:lvl4pPr>
            <a:lvl5pPr marL="1828800" indent="0">
              <a:buNone/>
              <a:defRPr sz="1001"/>
            </a:lvl5pPr>
            <a:lvl6pPr marL="2286001" indent="0">
              <a:buNone/>
              <a:defRPr sz="1001"/>
            </a:lvl6pPr>
            <a:lvl7pPr marL="2743200" indent="0">
              <a:buNone/>
              <a:defRPr sz="1001"/>
            </a:lvl7pPr>
            <a:lvl8pPr marL="3200400" indent="0">
              <a:buNone/>
              <a:defRPr sz="1001"/>
            </a:lvl8pPr>
            <a:lvl9pPr marL="3657600" indent="0">
              <a:buNone/>
              <a:defRPr sz="1001"/>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691887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579522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9"/>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838201" y="365128"/>
            <a:ext cx="7734300" cy="581183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10247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3EEEA-1ED5-16A4-A1D4-DE32A496A2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8103AB3-DEC1-F329-4655-B7EFC677E323}"/>
              </a:ext>
            </a:extLst>
          </p:cNvPr>
          <p:cNvSpPr>
            <a:spLocks noGrp="1"/>
          </p:cNvSpPr>
          <p:nvPr>
            <p:ph sz="half" idx="1"/>
          </p:nvPr>
        </p:nvSpPr>
        <p:spPr>
          <a:xfrm>
            <a:off x="838201"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90D1A0-7E70-8A99-835C-0E9B1FFCFCAB}"/>
              </a:ext>
            </a:extLst>
          </p:cNvPr>
          <p:cNvSpPr>
            <a:spLocks noGrp="1"/>
          </p:cNvSpPr>
          <p:nvPr>
            <p:ph sz="half" idx="2"/>
          </p:nvPr>
        </p:nvSpPr>
        <p:spPr>
          <a:xfrm>
            <a:off x="6172201"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E1E481-494B-83DD-EC53-F272EAE2C449}"/>
              </a:ext>
            </a:extLst>
          </p:cNvPr>
          <p:cNvSpPr>
            <a:spLocks noGrp="1"/>
          </p:cNvSpPr>
          <p:nvPr>
            <p:ph type="dt" sz="half" idx="10"/>
          </p:nvPr>
        </p:nvSpPr>
        <p:spPr/>
        <p:txBody>
          <a:bodyPr/>
          <a:lstStyle/>
          <a:p>
            <a:fld id="{8C5464CB-920A-4498-B4B5-867C723FCAF7}" type="datetimeFigureOut">
              <a:rPr lang="pt-BR" smtClean="0"/>
              <a:t>25/06/2025</a:t>
            </a:fld>
            <a:endParaRPr lang="pt-BR"/>
          </a:p>
        </p:txBody>
      </p:sp>
      <p:sp>
        <p:nvSpPr>
          <p:cNvPr id="6" name="Espaço Reservado para Rodapé 5">
            <a:extLst>
              <a:ext uri="{FF2B5EF4-FFF2-40B4-BE49-F238E27FC236}">
                <a16:creationId xmlns:a16="http://schemas.microsoft.com/office/drawing/2014/main" id="{890F87F8-19BB-6290-9AEF-F5A793D3EC03}"/>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7" name="Espaço Reservado para Número de Slide 6">
            <a:extLst>
              <a:ext uri="{FF2B5EF4-FFF2-40B4-BE49-F238E27FC236}">
                <a16:creationId xmlns:a16="http://schemas.microsoft.com/office/drawing/2014/main" id="{DEC63BDB-1FA1-89A7-13C8-65CE24181198}"/>
              </a:ext>
            </a:extLst>
          </p:cNvPr>
          <p:cNvSpPr>
            <a:spLocks noGrp="1"/>
          </p:cNvSpPr>
          <p:nvPr>
            <p:ph type="sldNum" sz="quarter" idx="12"/>
          </p:nvPr>
        </p:nvSpPr>
        <p:spPr/>
        <p:txBody>
          <a:bodyPr/>
          <a:lstStyle/>
          <a:p>
            <a:fld id="{E9B11CCC-544B-49A1-B609-3D28CDA9D4FA}" type="slidenum">
              <a:rPr lang="pt-BR" smtClean="0"/>
              <a:t>‹nº›</a:t>
            </a:fld>
            <a:endParaRPr lang="pt-BR"/>
          </a:p>
        </p:txBody>
      </p:sp>
    </p:spTree>
    <p:extLst>
      <p:ext uri="{BB962C8B-B14F-4D97-AF65-F5344CB8AC3E}">
        <p14:creationId xmlns:p14="http://schemas.microsoft.com/office/powerpoint/2010/main" val="1281255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fld id="{ED7C3996-C0A9-4519-A14F-95463C34411A}" type="datetimeFigureOut">
              <a:rPr lang="pt-BR" smtClean="0"/>
              <a:t>25/06/2025</a:t>
            </a:fld>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1" y="6356353"/>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10034176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9" name="Slide Number Placeholder 3"/>
          <p:cNvSpPr>
            <a:spLocks noGrp="1"/>
          </p:cNvSpPr>
          <p:nvPr>
            <p:ph type="sldNum" sz="quarter" idx="12"/>
          </p:nvPr>
        </p:nvSpPr>
        <p:spPr>
          <a:xfrm>
            <a:off x="11475768" y="6597355"/>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9"/>
            <a:ext cx="3581401"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2" y="2403676"/>
            <a:ext cx="3564466"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50087775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563413229"/>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4" cy="3054056"/>
          </a:xfrm>
          <a:prstGeom prst="rect">
            <a:avLst/>
          </a:prstGeom>
        </p:spPr>
      </p:pic>
      <p:sp>
        <p:nvSpPr>
          <p:cNvPr id="5" name="Rectangle 2"/>
          <p:cNvSpPr>
            <a:spLocks noGrp="1" noChangeArrowheads="1"/>
          </p:cNvSpPr>
          <p:nvPr>
            <p:ph type="title" hasCustomPrompt="1"/>
          </p:nvPr>
        </p:nvSpPr>
        <p:spPr bwMode="auto">
          <a:xfrm>
            <a:off x="723058" y="706911"/>
            <a:ext cx="8674066"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8" y="1407958"/>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3221251"/>
            <a:ext cx="8674066"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Tree>
    <p:extLst>
      <p:ext uri="{BB962C8B-B14F-4D97-AF65-F5344CB8AC3E}">
        <p14:creationId xmlns:p14="http://schemas.microsoft.com/office/powerpoint/2010/main" val="1912843543"/>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8" y="1846523"/>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2" name="TextBox 1"/>
          <p:cNvSpPr txBox="1"/>
          <p:nvPr userDrawn="1"/>
        </p:nvSpPr>
        <p:spPr>
          <a:xfrm>
            <a:off x="728135"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414458807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3" y="2427804"/>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56385236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237896149"/>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664658678"/>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7"/>
            <a:ext cx="7509934"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548621475"/>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0" name="Text Placeholder 7"/>
          <p:cNvSpPr>
            <a:spLocks noGrp="1"/>
          </p:cNvSpPr>
          <p:nvPr>
            <p:ph type="body" sz="quarter" idx="10" hasCustomPrompt="1"/>
          </p:nvPr>
        </p:nvSpPr>
        <p:spPr>
          <a:xfrm>
            <a:off x="364071" y="1075269"/>
            <a:ext cx="7518399"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1"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8" y="6597355"/>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3729757651"/>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6"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2427803"/>
            <a:ext cx="8674066"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5" y="703486"/>
            <a:ext cx="233730" cy="1381881"/>
          </a:xfrm>
          <a:prstGeom prst="rect">
            <a:avLst/>
          </a:prstGeom>
        </p:spPr>
      </p:pic>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4019381504"/>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9"/>
            <a:ext cx="7509934"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40660899"/>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9" y="356661"/>
            <a:ext cx="907301" cy="6142759"/>
          </a:xfrm>
          <a:prstGeom prst="rect">
            <a:avLst/>
          </a:prstGeom>
        </p:spPr>
      </p:pic>
      <p:sp>
        <p:nvSpPr>
          <p:cNvPr id="8" name="Text Placeholder 7"/>
          <p:cNvSpPr>
            <a:spLocks noGrp="1"/>
          </p:cNvSpPr>
          <p:nvPr>
            <p:ph type="body" sz="quarter" idx="10" hasCustomPrompt="1"/>
          </p:nvPr>
        </p:nvSpPr>
        <p:spPr>
          <a:xfrm>
            <a:off x="1679509" y="709086"/>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268799287"/>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4" cy="3054056"/>
          </a:xfrm>
          <a:prstGeom prst="rect">
            <a:avLst/>
          </a:prstGeom>
        </p:spPr>
      </p:pic>
      <p:sp>
        <p:nvSpPr>
          <p:cNvPr id="8" name="Text Placeholder 7"/>
          <p:cNvSpPr>
            <a:spLocks noGrp="1"/>
          </p:cNvSpPr>
          <p:nvPr>
            <p:ph type="body" sz="quarter" idx="10" hasCustomPrompt="1"/>
          </p:nvPr>
        </p:nvSpPr>
        <p:spPr>
          <a:xfrm>
            <a:off x="791634" y="2734116"/>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1"/>
            </a:lvl2pPr>
          </a:lstStyle>
          <a:p>
            <a:pPr lvl="0"/>
            <a:r>
              <a:rPr lang="en-US"/>
              <a:t>Obrigado!</a:t>
            </a:r>
          </a:p>
        </p:txBody>
      </p:sp>
    </p:spTree>
    <p:extLst>
      <p:ext uri="{BB962C8B-B14F-4D97-AF65-F5344CB8AC3E}">
        <p14:creationId xmlns:p14="http://schemas.microsoft.com/office/powerpoint/2010/main" val="29390874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9" y="709087"/>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8" y="357717"/>
            <a:ext cx="907483" cy="6144000"/>
          </a:xfrm>
          <a:prstGeom prst="rect">
            <a:avLst/>
          </a:prstGeom>
        </p:spPr>
      </p:pic>
      <p:sp>
        <p:nvSpPr>
          <p:cNvPr id="8" name="Slide Number Placeholder 5"/>
          <p:cNvSpPr txBox="1">
            <a:spLocks/>
          </p:cNvSpPr>
          <p:nvPr userDrawn="1"/>
        </p:nvSpPr>
        <p:spPr>
          <a:xfrm>
            <a:off x="9201728" y="6356353"/>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2776179698"/>
      </p:ext>
    </p:extLst>
  </p:cSld>
  <p:clrMapOvr>
    <a:masterClrMapping/>
  </p:clrMapOvr>
  <p:extLst>
    <p:ext uri="{DCECCB84-F9BA-43D5-87BE-67443E8EF086}">
      <p15:sldGuideLst xmlns:p15="http://schemas.microsoft.com/office/powerpoint/2012/main">
        <p15:guide id="1" pos="340" userDrawn="1">
          <p15:clr>
            <a:srgbClr val="FBAE40"/>
          </p15:clr>
        </p15:guide>
        <p15:guide id="2" orient="horz" pos="340" userDrawn="1">
          <p15:clr>
            <a:srgbClr val="FBAE40"/>
          </p15:clr>
        </p15:guide>
        <p15:guide id="3" pos="5588" userDrawn="1">
          <p15:clr>
            <a:srgbClr val="FBAE40"/>
          </p15:clr>
        </p15:guide>
        <p15:guide id="4" pos="5417" userDrawn="1">
          <p15:clr>
            <a:srgbClr val="FBAE40"/>
          </p15:clr>
        </p15:guide>
        <p15:guide id="5" orient="horz" pos="168" userDrawn="1">
          <p15:clr>
            <a:srgbClr val="FBAE40"/>
          </p15:clr>
        </p15:guide>
        <p15:guide id="6" pos="169"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6" y="357720"/>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19"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pPr defTabSz="1219201">
              <a:defRPr/>
            </a:pPr>
            <a:fld id="{18FFD63D-7F43-3B4E-8B2F-7535F503E7C1}" type="slidenum">
              <a:rPr lang="en-US" smtClean="0"/>
              <a:pPr defTabSz="1219201">
                <a:defRPr/>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1" y="1075269"/>
            <a:ext cx="3589865" cy="944367"/>
          </a:xfrm>
        </p:spPr>
        <p:txBody>
          <a:bodyPr anchor="t" anchorCtr="0">
            <a:noAutofit/>
          </a:bodyPr>
          <a:lstStyle>
            <a:lvl1pPr marL="0" indent="0">
              <a:lnSpc>
                <a:spcPct val="82000"/>
              </a:lnSpc>
              <a:spcBef>
                <a:spcPts val="0"/>
              </a:spcBef>
              <a:tabLst>
                <a:tab pos="3435351"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9"/>
            <a:ext cx="3581401"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2" y="2403676"/>
            <a:ext cx="3564466"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163191870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guide id="9" pos="1868" userDrawn="1">
          <p15:clr>
            <a:srgbClr val="FBAE40"/>
          </p15:clr>
        </p15:guide>
        <p15:guide id="10" pos="2041" userDrawn="1">
          <p15:clr>
            <a:srgbClr val="FBAE40"/>
          </p15:clr>
        </p15:guide>
        <p15:guide id="11" pos="3724" userDrawn="1">
          <p15:clr>
            <a:srgbClr val="FBAE40"/>
          </p15:clr>
        </p15:guide>
        <p15:guide id="12" pos="3897" userDrawn="1">
          <p15:clr>
            <a:srgbClr val="FBAE40"/>
          </p15:clr>
        </p15:guide>
        <p15:guide id="13" orient="horz" pos="50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2" y="3"/>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1" b="0" i="0" baseline="0">
              <a:solidFill>
                <a:srgbClr val="FFFFFF"/>
              </a:solidFill>
              <a:latin typeface="Exo 2.0" panose="00000500000000000000" pitchFamily="50" charset="0"/>
              <a:ea typeface="+mj-ea"/>
              <a:cs typeface="+mj-cs"/>
              <a:sym typeface="Trebuchet MS" panose="020B0603020202020204" pitchFamily="34" charset="0"/>
            </a:endParaRPr>
          </a:p>
        </p:txBody>
      </p:sp>
      <p:sp>
        <p:nvSpPr>
          <p:cNvPr id="14" name="Rectangle 13"/>
          <p:cNvSpPr/>
          <p:nvPr userDrawn="1"/>
        </p:nvSpPr>
        <p:spPr>
          <a:xfrm>
            <a:off x="0" y="5279187"/>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3" y="1973273"/>
            <a:ext cx="580573" cy="6858000"/>
          </a:xfrm>
          <a:prstGeom prst="rect">
            <a:avLst/>
          </a:prstGeom>
        </p:spPr>
      </p:pic>
      <p:pic>
        <p:nvPicPr>
          <p:cNvPr id="2" name="TitleAndEndImages">
            <a:extLst>
              <a:ext uri="{FF2B5EF4-FFF2-40B4-BE49-F238E27FC236}">
                <a16:creationId xmlns:a16="http://schemas.microsoft.com/office/drawing/2014/main" id="{8507E9A2-6CD7-19AD-8DF8-BEB2E6F82A6D}"/>
              </a:ext>
            </a:extLst>
          </p:cNvPr>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a:off x="0" y="2"/>
            <a:ext cx="12192000" cy="5276851"/>
          </a:xfrm>
          <a:prstGeom prst="rect">
            <a:avLst/>
          </a:prstGeom>
        </p:spPr>
      </p:pic>
      <p:sp>
        <p:nvSpPr>
          <p:cNvPr id="20" name="Picture Placeholder 8"/>
          <p:cNvSpPr>
            <a:spLocks noGrp="1"/>
          </p:cNvSpPr>
          <p:nvPr>
            <p:ph type="pic" sz="quarter" idx="13" hasCustomPrompt="1"/>
          </p:nvPr>
        </p:nvSpPr>
        <p:spPr>
          <a:xfrm>
            <a:off x="9366563" y="5570646"/>
            <a:ext cx="1867935" cy="896833"/>
          </a:xfrm>
          <a:prstGeom prst="rect">
            <a:avLst/>
          </a:prstGeom>
        </p:spPr>
        <p:txBody>
          <a:bodyPr anchor="b"/>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Logo</a:t>
            </a:r>
          </a:p>
        </p:txBody>
      </p:sp>
      <p:sp>
        <p:nvSpPr>
          <p:cNvPr id="21" name="Rectangle 20"/>
          <p:cNvSpPr/>
          <p:nvPr userDrawn="1"/>
        </p:nvSpPr>
        <p:spPr bwMode="black">
          <a:xfrm>
            <a:off x="630937"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3"/>
            <a:ext cx="6868800" cy="327148"/>
          </a:xfrm>
          <a:prstGeom prst="rect">
            <a:avLst/>
          </a:prstGeom>
          <a:noFill/>
        </p:spPr>
        <p:txBody>
          <a:bodyPr anchor="ctr"/>
          <a:lstStyle>
            <a:lvl1pPr algn="l">
              <a:lnSpc>
                <a:spcPct val="110000"/>
              </a:lnSpc>
              <a:buNone/>
              <a:defRPr sz="1200" b="1" cap="all" baseline="0">
                <a:solidFill>
                  <a:schemeClr val="accent5"/>
                </a:solidFill>
                <a:latin typeface="Exo 2.0" panose="00000500000000000000" pitchFamily="50" charset="0"/>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9"/>
            <a:ext cx="6868800" cy="436195"/>
          </a:xfrm>
          <a:prstGeom prst="rect">
            <a:avLst/>
          </a:prstGeom>
        </p:spPr>
        <p:txBody>
          <a:bodyPr anchor="ctr"/>
          <a:lstStyle>
            <a:lvl1pPr marL="0" indent="0" algn="l">
              <a:lnSpc>
                <a:spcPct val="110000"/>
              </a:lnSpc>
              <a:buNone/>
              <a:defRPr sz="1600" baseline="0">
                <a:solidFill>
                  <a:schemeClr val="bg1"/>
                </a:solidFill>
                <a:latin typeface="Exo 2.0" panose="00000500000000000000" pitchFamily="50" charset="0"/>
                <a:sym typeface="Trebuchet MS" panose="020B0603020202020204" pitchFamily="34" charset="0"/>
              </a:defRPr>
            </a:lvl1pPr>
            <a:lvl2pPr marL="457200" indent="0" algn="ctr">
              <a:buNone/>
              <a:defRPr sz="2000"/>
            </a:lvl2pPr>
            <a:lvl3pPr marL="914399" indent="0" algn="ctr">
              <a:buNone/>
              <a:defRPr sz="1801"/>
            </a:lvl3pPr>
            <a:lvl4pPr marL="1371600" indent="0" algn="ctr">
              <a:buNone/>
              <a:defRPr sz="1600"/>
            </a:lvl4pPr>
            <a:lvl5pPr marL="1828800" indent="0" algn="ctr">
              <a:buNone/>
              <a:defRPr sz="1600"/>
            </a:lvl5pPr>
            <a:lvl6pPr marL="2286001"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5"/>
            <a:ext cx="6868800" cy="3138423"/>
          </a:xfrm>
          <a:prstGeom prst="rect">
            <a:avLst/>
          </a:prstGeom>
        </p:spPr>
        <p:txBody>
          <a:bodyPr anchor="b">
            <a:normAutofit/>
          </a:bodyPr>
          <a:lstStyle>
            <a:lvl1pPr algn="l">
              <a:lnSpc>
                <a:spcPct val="93000"/>
              </a:lnSpc>
              <a:defRPr sz="5401" baseline="0">
                <a:solidFill>
                  <a:schemeClr val="bg1"/>
                </a:solidFill>
                <a:latin typeface="Exo 2.0" panose="00000500000000000000" pitchFamily="50" charset="0"/>
                <a:sym typeface="Trebuchet MS" panose="020B0603020202020204" pitchFamily="34" charset="0"/>
              </a:defRPr>
            </a:lvl1pPr>
          </a:lstStyle>
          <a:p>
            <a:r>
              <a:rPr lang="en-US"/>
              <a:t>Title in Title Case</a:t>
            </a:r>
          </a:p>
        </p:txBody>
      </p:sp>
    </p:spTree>
    <p:extLst>
      <p:ext uri="{BB962C8B-B14F-4D97-AF65-F5344CB8AC3E}">
        <p14:creationId xmlns:p14="http://schemas.microsoft.com/office/powerpoint/2010/main" val="652856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2" y="6404908"/>
            <a:ext cx="1482050" cy="154017"/>
          </a:xfrm>
          <a:prstGeom prst="rect">
            <a:avLst/>
          </a:prstGeom>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5" name="Title 4"/>
          <p:cNvSpPr>
            <a:spLocks noGrp="1"/>
          </p:cNvSpPr>
          <p:nvPr>
            <p:ph type="title" hasCustomPrompt="1"/>
          </p:nvPr>
        </p:nvSpPr>
        <p:spPr>
          <a:xfrm>
            <a:off x="630001" y="622802"/>
            <a:ext cx="10933200"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725917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ítulo e texto">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1" y="622802"/>
            <a:ext cx="10933351" cy="471026"/>
          </a:xfrm>
        </p:spPr>
        <p:txBody>
          <a:bodyPr/>
          <a:lstStyle>
            <a:lvl1pPr>
              <a:defRPr sz="3401"/>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402" y="2085631"/>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163150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1" y="622802"/>
            <a:ext cx="10933351" cy="471026"/>
          </a:xfrm>
        </p:spPr>
        <p:txBody>
          <a:bodyPr/>
          <a:lstStyle>
            <a:lvl1pPr>
              <a:defRPr sz="3401"/>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402" y="2085631"/>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1198255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t" anchorCtr="0" forceAA="0" compatLnSpc="1">
            <a:prstTxWarp prst="textNoShape">
              <a:avLst/>
            </a:prstTxWarp>
            <a:noAutofit/>
          </a:bodyPr>
          <a:lstStyle/>
          <a:p>
            <a:pPr algn="l">
              <a:lnSpc>
                <a:spcPct val="90000"/>
              </a:lnSpc>
              <a:spcAft>
                <a:spcPts val="1001"/>
              </a:spcAft>
            </a:pPr>
            <a:endParaRPr lang="en-US" sz="1200">
              <a:solidFill>
                <a:schemeClr val="bg1"/>
              </a:solidFill>
              <a:latin typeface="Exo 2.0" panose="00000500000000000000" pitchFamily="50" charset="0"/>
            </a:endParaRPr>
          </a:p>
        </p:txBody>
      </p:sp>
      <p:sp>
        <p:nvSpPr>
          <p:cNvPr id="3" name="Date Placeholder 2"/>
          <p:cNvSpPr>
            <a:spLocks noGrp="1"/>
          </p:cNvSpPr>
          <p:nvPr>
            <p:ph type="dt" sz="half" idx="10"/>
          </p:nvPr>
        </p:nvSpPr>
        <p:spPr>
          <a:xfrm>
            <a:off x="9677402" y="6404908"/>
            <a:ext cx="1482050" cy="154017"/>
          </a:xfrm>
          <a:prstGeom prst="rect">
            <a:avLst/>
          </a:prstGeom>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9" name="Title 1"/>
          <p:cNvSpPr>
            <a:spLocks noGrp="1"/>
          </p:cNvSpPr>
          <p:nvPr>
            <p:ph type="title" hasCustomPrompt="1"/>
          </p:nvPr>
        </p:nvSpPr>
        <p:spPr bwMode="ltGray">
          <a:xfrm>
            <a:off x="630001" y="1544275"/>
            <a:ext cx="3452400" cy="1495795"/>
          </a:xfrm>
          <a:noFill/>
        </p:spPr>
        <p:txBody>
          <a:bodyPr wrap="square" lIns="0" tIns="0" rIns="320040" bIns="0" anchor="b">
            <a:noAutofit/>
          </a:bodyPr>
          <a:lstStyle>
            <a:lvl1pPr>
              <a:defRPr sz="3200">
                <a:solidFill>
                  <a:schemeClr val="tx2"/>
                </a:solidFill>
                <a:latin typeface="Exo 2.0" panose="00000500000000000000" pitchFamily="50" charset="0"/>
              </a:defRPr>
            </a:lvl1pPr>
          </a:lstStyle>
          <a:p>
            <a:r>
              <a:rPr lang="en-US"/>
              <a:t>Click to add title</a:t>
            </a:r>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82309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4" cy="3054056"/>
          </a:xfrm>
          <a:prstGeom prst="rect">
            <a:avLst/>
          </a:prstGeom>
        </p:spPr>
      </p:pic>
      <p:sp>
        <p:nvSpPr>
          <p:cNvPr id="5" name="Rectangle 2"/>
          <p:cNvSpPr>
            <a:spLocks noGrp="1" noChangeArrowheads="1"/>
          </p:cNvSpPr>
          <p:nvPr>
            <p:ph type="title" hasCustomPrompt="1"/>
          </p:nvPr>
        </p:nvSpPr>
        <p:spPr bwMode="auto">
          <a:xfrm>
            <a:off x="723058" y="706911"/>
            <a:ext cx="8674066"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8" y="1407958"/>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6">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8" y="3221251"/>
            <a:ext cx="8674066"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Tree>
    <p:extLst>
      <p:ext uri="{BB962C8B-B14F-4D97-AF65-F5344CB8AC3E}">
        <p14:creationId xmlns:p14="http://schemas.microsoft.com/office/powerpoint/2010/main" val="226888326"/>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4" y="2668043"/>
            <a:ext cx="9620491" cy="3201027"/>
          </a:xfrm>
          <a:prstGeom prst="rect">
            <a:avLst/>
          </a:prstGeom>
          <a:ln w="9525">
            <a:solidFill>
              <a:schemeClr val="bg1"/>
            </a:solidFill>
          </a:ln>
        </p:spPr>
        <p:txBody>
          <a:bodyPr lIns="274320" tIns="274320" rIns="274320" bIns="137160"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59" name="Rectangle 58"/>
          <p:cNvSpPr/>
          <p:nvPr userDrawn="1"/>
        </p:nvSpPr>
        <p:spPr bwMode="white">
          <a:xfrm>
            <a:off x="1284742" y="1428131"/>
            <a:ext cx="947673"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4163856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1">
                <a:solidFill>
                  <a:schemeClr val="bg1"/>
                </a:solidFill>
                <a:latin typeface="Exo 2.0" panose="00000500000000000000" pitchFamily="50" charset="0"/>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961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7" y="0"/>
            <a:ext cx="416951" cy="6858000"/>
          </a:xfrm>
          <a:prstGeom prst="rect">
            <a:avLst/>
          </a:prstGeom>
        </p:spPr>
      </p:pic>
      <p:sp>
        <p:nvSpPr>
          <p:cNvPr id="17" name="Date Placeholder 1"/>
          <p:cNvSpPr>
            <a:spLocks noGrp="1"/>
          </p:cNvSpPr>
          <p:nvPr>
            <p:ph type="dt" sz="half" idx="31"/>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0" name="TextBox 19"/>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7" name="Title 4"/>
          <p:cNvSpPr>
            <a:spLocks noGrp="1"/>
          </p:cNvSpPr>
          <p:nvPr>
            <p:ph type="title" hasCustomPrompt="1"/>
          </p:nvPr>
        </p:nvSpPr>
        <p:spPr>
          <a:xfrm>
            <a:off x="630002" y="2681105"/>
            <a:ext cx="3127881" cy="1495795"/>
          </a:xfrm>
          <a:prstGeom prst="rect">
            <a:avLst/>
          </a:prstGeom>
        </p:spPr>
        <p:txBody>
          <a:bodyPr anchor="ctr">
            <a:noAutofit/>
          </a:bodyPr>
          <a:lstStyle>
            <a:lvl1pPr>
              <a:defRPr sz="32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3851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8"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Date Placeholder 2"/>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0"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7" name="TextBox 16"/>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2"/>
            <a:ext cx="6256800"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320231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72" y="0"/>
            <a:ext cx="416951" cy="6858000"/>
          </a:xfrm>
          <a:prstGeom prst="rect">
            <a:avLst/>
          </a:prstGeom>
        </p:spPr>
      </p:pic>
      <p:sp>
        <p:nvSpPr>
          <p:cNvPr id="11" name="Title 4"/>
          <p:cNvSpPr>
            <a:spLocks noGrp="1"/>
          </p:cNvSpPr>
          <p:nvPr>
            <p:ph type="title" hasCustomPrompt="1"/>
          </p:nvPr>
        </p:nvSpPr>
        <p:spPr>
          <a:xfrm>
            <a:off x="630002" y="2681105"/>
            <a:ext cx="3127881" cy="1495795"/>
          </a:xfrm>
          <a:prstGeom prst="rect">
            <a:avLst/>
          </a:prstGeom>
        </p:spPr>
        <p:txBody>
          <a:bodyPr anchor="ctr">
            <a:noAutofit/>
          </a:bodyPr>
          <a:lstStyle>
            <a:lvl1pPr>
              <a:defRPr sz="32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2" name="Date Placeholder 1"/>
          <p:cNvSpPr>
            <a:spLocks noGrp="1"/>
          </p:cNvSpPr>
          <p:nvPr>
            <p:ph type="dt" sz="half" idx="29"/>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376235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4"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Picture Placeholder 18"/>
          <p:cNvSpPr>
            <a:spLocks noGrp="1"/>
          </p:cNvSpPr>
          <p:nvPr>
            <p:ph type="pic" sz="quarter" idx="14" hasCustomPrompt="1"/>
          </p:nvPr>
        </p:nvSpPr>
        <p:spPr>
          <a:xfrm>
            <a:off x="6092023" y="0"/>
            <a:ext cx="6099977" cy="6858000"/>
          </a:xfrm>
          <a:prstGeom prst="rect">
            <a:avLst/>
          </a:prstGeom>
          <a:noFill/>
        </p:spPr>
        <p:txBody>
          <a:bodyPr lIns="914400" tIns="914400" rIns="914400" bIns="914400"/>
          <a:lstStyle>
            <a:lvl1pPr algn="ctr">
              <a:defRPr sz="1801" baseline="0">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1" y="1785600"/>
            <a:ext cx="4388400" cy="3286800"/>
          </a:xfrm>
          <a:prstGeom prst="rect">
            <a:avLst/>
          </a:prstGeom>
          <a:noFill/>
        </p:spPr>
        <p:txBody>
          <a:bodyPr wrap="square" lIns="0" tIns="0" rIns="320040" bIns="0"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2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638121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51" y="0"/>
            <a:ext cx="416951" cy="6858000"/>
          </a:xfrm>
          <a:prstGeom prst="rect">
            <a:avLst/>
          </a:prstGeom>
        </p:spPr>
      </p:pic>
      <p:sp>
        <p:nvSpPr>
          <p:cNvPr id="10" name="Rectangle 9"/>
          <p:cNvSpPr/>
          <p:nvPr userDrawn="1"/>
        </p:nvSpPr>
        <p:spPr bwMode="gray">
          <a:xfrm>
            <a:off x="7819546"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5" name="Copyright"/>
          <p:cNvSpPr txBox="1"/>
          <p:nvPr userDrawn="1"/>
        </p:nvSpPr>
        <p:spPr>
          <a:xfrm rot="16200000">
            <a:off x="9486903" y="3917291"/>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4" name="Title 1"/>
          <p:cNvSpPr>
            <a:spLocks noGrp="1"/>
          </p:cNvSpPr>
          <p:nvPr>
            <p:ph type="title" hasCustomPrompt="1"/>
          </p:nvPr>
        </p:nvSpPr>
        <p:spPr bwMode="blackWhite">
          <a:xfrm>
            <a:off x="630000" y="1804651"/>
            <a:ext cx="6247552" cy="3286800"/>
          </a:xfrm>
          <a:prstGeom prst="rect">
            <a:avLst/>
          </a:prstGeom>
        </p:spPr>
        <p:txBody>
          <a:bodyPr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edit title</a:t>
            </a:r>
          </a:p>
        </p:txBody>
      </p:sp>
      <p:sp>
        <p:nvSpPr>
          <p:cNvPr id="13" name="TextBox 12"/>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99723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1"/>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5" name="Date Placeholder 4"/>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2" name="TextBox 11"/>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1" y="2764207"/>
            <a:ext cx="2478639" cy="1314311"/>
          </a:xfrm>
          <a:prstGeom prst="rect">
            <a:avLst/>
          </a:prstGeom>
        </p:spPr>
        <p:txBody>
          <a:bodyPr anchor="ctr">
            <a:noAutofit/>
          </a:bodyPr>
          <a:lstStyle>
            <a:lvl1pPr>
              <a:defRPr sz="3200" baseline="0">
                <a:solidFill>
                  <a:schemeClr val="tx2"/>
                </a:solidFill>
                <a:latin typeface="Exo 2.0" panose="00000500000000000000" pitchFamily="50" charset="0"/>
                <a:sym typeface="Trebuchet MS" panose="020B0603020202020204" pitchFamily="34" charset="0"/>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401"/>
            <a:ext cx="1365250" cy="3382963"/>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442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3"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2764207"/>
            <a:ext cx="2478639" cy="1314311"/>
          </a:xfrm>
        </p:spPr>
        <p:txBody>
          <a:bodyPr anchor="ctr" anchorCtr="0">
            <a:noAutofit/>
          </a:bodyPr>
          <a:lstStyle>
            <a:lvl1pPr>
              <a:defRPr sz="3200" baseline="0">
                <a:solidFill>
                  <a:srgbClr val="FFFFFF"/>
                </a:solidFill>
                <a:latin typeface="Exo 2.0" panose="00000500000000000000" pitchFamily="50" charset="0"/>
              </a:defRPr>
            </a:lvl1pPr>
          </a:lstStyle>
          <a:p>
            <a:r>
              <a:rPr lang="en-US"/>
              <a:t>Click to add title</a:t>
            </a:r>
          </a:p>
        </p:txBody>
      </p:sp>
      <p:sp>
        <p:nvSpPr>
          <p:cNvPr id="13"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31"/>
            <a:ext cx="2694667"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50598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5" name="TextBox 4"/>
          <p:cNvSpPr txBox="1"/>
          <p:nvPr/>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8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3" name="Pentagon 3"/>
          <p:cNvSpPr/>
          <p:nvPr userDrawn="1"/>
        </p:nvSpPr>
        <p:spPr bwMode="white">
          <a:xfrm>
            <a:off x="2" y="0"/>
            <a:ext cx="5426921"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chemeClr val="tx2"/>
                </a:solidFill>
                <a:latin typeface="Exo 2.0" panose="00000500000000000000" pitchFamily="50" charset="0"/>
                <a:sym typeface="Trebuchet MS" panose="020B0603020202020204" pitchFamily="34" charset="0"/>
              </a:defRPr>
            </a:lvl1pPr>
          </a:lstStyle>
          <a:p>
            <a:r>
              <a:rPr lang="en-US"/>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6" y="3394395"/>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17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8" y="1846523"/>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4" y="357720"/>
            <a:ext cx="1680000" cy="414887"/>
          </a:xfrm>
          <a:prstGeom prst="rect">
            <a:avLst/>
          </a:prstGeom>
        </p:spPr>
      </p:pic>
      <p:sp>
        <p:nvSpPr>
          <p:cNvPr id="2" name="TextBox 1"/>
          <p:cNvSpPr txBox="1"/>
          <p:nvPr userDrawn="1"/>
        </p:nvSpPr>
        <p:spPr>
          <a:xfrm>
            <a:off x="728135"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8" y="6597355"/>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678007323"/>
      </p:ext>
    </p:extLst>
  </p:cSld>
  <p:clrMapOvr>
    <a:masterClrMapping/>
  </p:clrMapOvr>
  <p:extLst>
    <p:ext uri="{DCECCB84-F9BA-43D5-87BE-67443E8EF086}">
      <p15:sldGuideLst xmlns:p15="http://schemas.microsoft.com/office/powerpoint/2012/main">
        <p15:guide id="1" pos="172" userDrawn="1">
          <p15:clr>
            <a:srgbClr val="FBAE40"/>
          </p15:clr>
        </p15:guide>
        <p15:guide id="2" orient="horz" pos="169" userDrawn="1">
          <p15:clr>
            <a:srgbClr val="FBAE40"/>
          </p15:clr>
        </p15:guide>
        <p15:guide id="3" pos="5588" userDrawn="1">
          <p15:clr>
            <a:srgbClr val="FBAE40"/>
          </p15:clr>
        </p15:guide>
        <p15:guide id="4" pos="5417" userDrawn="1">
          <p15:clr>
            <a:srgbClr val="FBAE40"/>
          </p15:clr>
        </p15:guide>
        <p15:guide id="5" orient="horz" pos="335" userDrawn="1">
          <p15:clr>
            <a:srgbClr val="FBAE40"/>
          </p15:clr>
        </p15:guide>
        <p15:guide id="6" pos="345" userDrawn="1">
          <p15:clr>
            <a:srgbClr val="FBAE40"/>
          </p15:clr>
        </p15:guide>
        <p15:guide id="7" orient="horz" pos="3072" userDrawn="1">
          <p15:clr>
            <a:srgbClr val="FBAE40"/>
          </p15:clr>
        </p15:guide>
        <p15:guide id="8" orient="horz" pos="2903"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2" y="0"/>
            <a:ext cx="5426921"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6" name="TextBox 15"/>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60"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515523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8"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6" name="Title 2"/>
          <p:cNvSpPr>
            <a:spLocks noGrp="1"/>
          </p:cNvSpPr>
          <p:nvPr>
            <p:ph type="title" hasCustomPrompt="1"/>
          </p:nvPr>
        </p:nvSpPr>
        <p:spPr>
          <a:xfrm>
            <a:off x="630001" y="622802"/>
            <a:ext cx="4673647"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7"/>
            <a:ext cx="1365250" cy="3382963"/>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19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1"/>
              </a:spcAft>
            </a:pPr>
            <a:endParaRPr lang="en-US" sz="1200">
              <a:solidFill>
                <a:prstClr val="white"/>
              </a:solidFill>
              <a:latin typeface="Exo 2.0" panose="00000500000000000000" pitchFamily="50" charset="0"/>
              <a:sym typeface="Trebuchet MS" panose="020B0603020202020204" pitchFamily="34" charset="0"/>
            </a:endParaRPr>
          </a:p>
        </p:txBody>
      </p:sp>
      <p:sp>
        <p:nvSpPr>
          <p:cNvPr id="16" name="Title 2"/>
          <p:cNvSpPr>
            <a:spLocks noGrp="1"/>
          </p:cNvSpPr>
          <p:nvPr>
            <p:ph type="title" hasCustomPrompt="1"/>
          </p:nvPr>
        </p:nvSpPr>
        <p:spPr>
          <a:xfrm>
            <a:off x="630001" y="622802"/>
            <a:ext cx="4673647"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rgbClr val="FFFFFF"/>
                </a:solidFill>
                <a:latin typeface="Exo 2.0" panose="00000500000000000000" pitchFamily="50" charset="0"/>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3" name="TextBox 12"/>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3" y="3407807"/>
            <a:ext cx="2694667"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917613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2"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2"/>
            <a:ext cx="6256800"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40" y="3589607"/>
            <a:ext cx="1365250" cy="3382963"/>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7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2"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1"/>
              </a:spcAft>
            </a:pPr>
            <a:endParaRPr lang="en-US" sz="1200">
              <a:solidFill>
                <a:schemeClr val="bg1"/>
              </a:solidFill>
              <a:latin typeface="Exo 2.0" panose="00000500000000000000" pitchFamily="50" charset="0"/>
              <a:sym typeface="Trebuchet MS" panose="020B0603020202020204" pitchFamily="34" charset="0"/>
            </a:endParaRPr>
          </a:p>
        </p:txBody>
      </p:sp>
      <p:sp>
        <p:nvSpPr>
          <p:cNvPr id="11" name="Title 3"/>
          <p:cNvSpPr>
            <a:spLocks noGrp="1"/>
          </p:cNvSpPr>
          <p:nvPr>
            <p:ph type="title" hasCustomPrompt="1"/>
          </p:nvPr>
        </p:nvSpPr>
        <p:spPr>
          <a:xfrm>
            <a:off x="630000" y="622802"/>
            <a:ext cx="6256800" cy="471026"/>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1" b="0" i="0" u="none" kern="1200" spc="0">
                <a:solidFill>
                  <a:srgbClr val="FFFFFF"/>
                </a:solidFill>
                <a:latin typeface="Exo 2.0" panose="00000500000000000000" pitchFamily="50" charset="0"/>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8" name="TextBox 17"/>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9" y="3407807"/>
            <a:ext cx="2694667"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90831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a:xfrm>
            <a:off x="630001" y="3826336"/>
            <a:ext cx="10933200" cy="1606551"/>
          </a:xfrm>
        </p:spPr>
        <p:txBody>
          <a:bodyPr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653152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6" name="Rectangle 5"/>
          <p:cNvSpPr/>
          <p:nvPr userDrawn="1"/>
        </p:nvSpPr>
        <p:spPr bwMode="white">
          <a:xfrm>
            <a:off x="630001"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7" name="Title 1"/>
          <p:cNvSpPr>
            <a:spLocks noGrp="1"/>
          </p:cNvSpPr>
          <p:nvPr>
            <p:ph type="title" hasCustomPrompt="1"/>
          </p:nvPr>
        </p:nvSpPr>
        <p:spPr>
          <a:xfrm>
            <a:off x="630001" y="3826336"/>
            <a:ext cx="10933200" cy="1606551"/>
          </a:xfrm>
          <a:prstGeom prst="rect">
            <a:avLst/>
          </a:prstGeom>
        </p:spPr>
        <p:txBody>
          <a:bodyPr anchor="b">
            <a:noAutofit/>
          </a:bodyPr>
          <a:lstStyle>
            <a:lvl1pPr marL="0" algn="l" defTabSz="914399" rtl="0" eaLnBrk="1" fontAlgn="auto" latinLnBrk="0" hangingPunct="1">
              <a:lnSpc>
                <a:spcPts val="6000"/>
              </a:lnSpc>
              <a:spcBef>
                <a:spcPts val="0"/>
              </a:spcBef>
              <a:spcAft>
                <a:spcPts val="0"/>
              </a:spcAft>
              <a:defRPr lang="en-US" sz="5401" kern="1200" baseline="0" dirty="0">
                <a:solidFill>
                  <a:schemeClr val="accent4"/>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432481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91" y="1591"/>
                        <a:ext cx="1586" cy="1587"/>
                      </a:xfrm>
                      <a:prstGeom prst="rect">
                        <a:avLst/>
                      </a:prstGeom>
                    </p:spPr>
                  </p:pic>
                </p:oleObj>
              </mc:Fallback>
            </mc:AlternateContent>
          </a:graphicData>
        </a:graphic>
      </p:graphicFrame>
      <p:sp>
        <p:nvSpPr>
          <p:cNvPr id="6" name="TextBox 5"/>
          <p:cNvSpPr txBox="1"/>
          <p:nvPr userDrawn="1"/>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3" y="101445"/>
            <a:ext cx="769257" cy="10019822"/>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4"/>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1" rIns="91440" bIns="45721" numCol="1" anchor="t" anchorCtr="0" compatLnSpc="1">
            <a:prstTxWarp prst="textNoShape">
              <a:avLst/>
            </a:prstTxWarp>
            <a:noAutofit/>
          </a:bodyPr>
          <a:lstStyle/>
          <a:p>
            <a:endParaRPr lang="en-US" sz="1401">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1958907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273"/>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2" y="6404908"/>
            <a:ext cx="1482050" cy="154017"/>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4" name="Title 3"/>
          <p:cNvSpPr>
            <a:spLocks noGrp="1"/>
          </p:cNvSpPr>
          <p:nvPr>
            <p:ph type="title" hasCustomPrompt="1"/>
          </p:nvPr>
        </p:nvSpPr>
        <p:spPr>
          <a:xfrm>
            <a:off x="630001" y="622802"/>
            <a:ext cx="10933200" cy="471026"/>
          </a:xfrm>
        </p:spPr>
        <p:txBody>
          <a:bodyPr/>
          <a:lstStyle>
            <a:lvl1pPr>
              <a:defRPr sz="3401">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407062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2" y="6404908"/>
            <a:ext cx="1482050" cy="154017"/>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3" y="3922497"/>
            <a:ext cx="5133975" cy="96950"/>
          </a:xfrm>
          <a:prstGeom prst="rect">
            <a:avLst/>
          </a:prstGeom>
          <a:noFill/>
        </p:spPr>
        <p:txBody>
          <a:bodyPr wrap="square" lIns="0" tIns="0" rIns="0" bIns="0" rtlCol="0" anchor="t">
            <a:spAutoFit/>
          </a:bodyPr>
          <a:lstStyle/>
          <a:p>
            <a:pPr>
              <a:lnSpc>
                <a:spcPct val="90000"/>
              </a:lnSpc>
              <a:spcAft>
                <a:spcPts val="601"/>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42943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6" Type="http://schemas.openxmlformats.org/officeDocument/2006/relationships/slideLayout" Target="../slideLayouts/slideLayout100.xml"/><Relationship Id="rId21" Type="http://schemas.openxmlformats.org/officeDocument/2006/relationships/slideLayout" Target="../slideLayouts/slideLayout95.xml"/><Relationship Id="rId42" Type="http://schemas.openxmlformats.org/officeDocument/2006/relationships/slideLayout" Target="../slideLayouts/slideLayout116.xml"/><Relationship Id="rId47" Type="http://schemas.openxmlformats.org/officeDocument/2006/relationships/slideLayout" Target="../slideLayouts/slideLayout121.xml"/><Relationship Id="rId63" Type="http://schemas.openxmlformats.org/officeDocument/2006/relationships/slideLayout" Target="../slideLayouts/slideLayout137.xml"/><Relationship Id="rId68" Type="http://schemas.openxmlformats.org/officeDocument/2006/relationships/slideLayout" Target="../slideLayouts/slideLayout142.xml"/><Relationship Id="rId2" Type="http://schemas.openxmlformats.org/officeDocument/2006/relationships/slideLayout" Target="../slideLayouts/slideLayout76.xml"/><Relationship Id="rId16" Type="http://schemas.openxmlformats.org/officeDocument/2006/relationships/slideLayout" Target="../slideLayouts/slideLayout90.xml"/><Relationship Id="rId29" Type="http://schemas.openxmlformats.org/officeDocument/2006/relationships/slideLayout" Target="../slideLayouts/slideLayout103.xml"/><Relationship Id="rId11" Type="http://schemas.openxmlformats.org/officeDocument/2006/relationships/slideLayout" Target="../slideLayouts/slideLayout85.xml"/><Relationship Id="rId24" Type="http://schemas.openxmlformats.org/officeDocument/2006/relationships/slideLayout" Target="../slideLayouts/slideLayout98.xml"/><Relationship Id="rId32" Type="http://schemas.openxmlformats.org/officeDocument/2006/relationships/slideLayout" Target="../slideLayouts/slideLayout106.xml"/><Relationship Id="rId37" Type="http://schemas.openxmlformats.org/officeDocument/2006/relationships/slideLayout" Target="../slideLayouts/slideLayout111.xml"/><Relationship Id="rId40" Type="http://schemas.openxmlformats.org/officeDocument/2006/relationships/slideLayout" Target="../slideLayouts/slideLayout114.xml"/><Relationship Id="rId45" Type="http://schemas.openxmlformats.org/officeDocument/2006/relationships/slideLayout" Target="../slideLayouts/slideLayout119.xml"/><Relationship Id="rId53" Type="http://schemas.openxmlformats.org/officeDocument/2006/relationships/slideLayout" Target="../slideLayouts/slideLayout127.xml"/><Relationship Id="rId58" Type="http://schemas.openxmlformats.org/officeDocument/2006/relationships/slideLayout" Target="../slideLayouts/slideLayout132.xml"/><Relationship Id="rId66" Type="http://schemas.openxmlformats.org/officeDocument/2006/relationships/slideLayout" Target="../slideLayouts/slideLayout140.xml"/><Relationship Id="rId74" Type="http://schemas.openxmlformats.org/officeDocument/2006/relationships/oleObject" Target="../embeddings/oleObject1.bin"/><Relationship Id="rId5" Type="http://schemas.openxmlformats.org/officeDocument/2006/relationships/slideLayout" Target="../slideLayouts/slideLayout79.xml"/><Relationship Id="rId61" Type="http://schemas.openxmlformats.org/officeDocument/2006/relationships/slideLayout" Target="../slideLayouts/slideLayout135.xml"/><Relationship Id="rId19" Type="http://schemas.openxmlformats.org/officeDocument/2006/relationships/slideLayout" Target="../slideLayouts/slideLayout93.xml"/><Relationship Id="rId14" Type="http://schemas.openxmlformats.org/officeDocument/2006/relationships/slideLayout" Target="../slideLayouts/slideLayout88.xml"/><Relationship Id="rId22" Type="http://schemas.openxmlformats.org/officeDocument/2006/relationships/slideLayout" Target="../slideLayouts/slideLayout96.xml"/><Relationship Id="rId27" Type="http://schemas.openxmlformats.org/officeDocument/2006/relationships/slideLayout" Target="../slideLayouts/slideLayout101.xml"/><Relationship Id="rId30" Type="http://schemas.openxmlformats.org/officeDocument/2006/relationships/slideLayout" Target="../slideLayouts/slideLayout104.xml"/><Relationship Id="rId35" Type="http://schemas.openxmlformats.org/officeDocument/2006/relationships/slideLayout" Target="../slideLayouts/slideLayout109.xml"/><Relationship Id="rId43" Type="http://schemas.openxmlformats.org/officeDocument/2006/relationships/slideLayout" Target="../slideLayouts/slideLayout117.xml"/><Relationship Id="rId48" Type="http://schemas.openxmlformats.org/officeDocument/2006/relationships/slideLayout" Target="../slideLayouts/slideLayout122.xml"/><Relationship Id="rId56" Type="http://schemas.openxmlformats.org/officeDocument/2006/relationships/slideLayout" Target="../slideLayouts/slideLayout130.xml"/><Relationship Id="rId64" Type="http://schemas.openxmlformats.org/officeDocument/2006/relationships/slideLayout" Target="../slideLayouts/slideLayout138.xml"/><Relationship Id="rId69" Type="http://schemas.openxmlformats.org/officeDocument/2006/relationships/slideLayout" Target="../slideLayouts/slideLayout143.xml"/><Relationship Id="rId8" Type="http://schemas.openxmlformats.org/officeDocument/2006/relationships/slideLayout" Target="../slideLayouts/slideLayout82.xml"/><Relationship Id="rId51" Type="http://schemas.openxmlformats.org/officeDocument/2006/relationships/slideLayout" Target="../slideLayouts/slideLayout125.xml"/><Relationship Id="rId72" Type="http://schemas.openxmlformats.org/officeDocument/2006/relationships/theme" Target="../theme/theme11.xml"/><Relationship Id="rId3" Type="http://schemas.openxmlformats.org/officeDocument/2006/relationships/slideLayout" Target="../slideLayouts/slideLayout77.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slideLayout" Target="../slideLayouts/slideLayout99.xml"/><Relationship Id="rId33" Type="http://schemas.openxmlformats.org/officeDocument/2006/relationships/slideLayout" Target="../slideLayouts/slideLayout107.xml"/><Relationship Id="rId38" Type="http://schemas.openxmlformats.org/officeDocument/2006/relationships/slideLayout" Target="../slideLayouts/slideLayout112.xml"/><Relationship Id="rId46" Type="http://schemas.openxmlformats.org/officeDocument/2006/relationships/slideLayout" Target="../slideLayouts/slideLayout120.xml"/><Relationship Id="rId59" Type="http://schemas.openxmlformats.org/officeDocument/2006/relationships/slideLayout" Target="../slideLayouts/slideLayout133.xml"/><Relationship Id="rId67" Type="http://schemas.openxmlformats.org/officeDocument/2006/relationships/slideLayout" Target="../slideLayouts/slideLayout141.xml"/><Relationship Id="rId20" Type="http://schemas.openxmlformats.org/officeDocument/2006/relationships/slideLayout" Target="../slideLayouts/slideLayout94.xml"/><Relationship Id="rId41" Type="http://schemas.openxmlformats.org/officeDocument/2006/relationships/slideLayout" Target="../slideLayouts/slideLayout115.xml"/><Relationship Id="rId54" Type="http://schemas.openxmlformats.org/officeDocument/2006/relationships/slideLayout" Target="../slideLayouts/slideLayout128.xml"/><Relationship Id="rId62" Type="http://schemas.openxmlformats.org/officeDocument/2006/relationships/slideLayout" Target="../slideLayouts/slideLayout136.xml"/><Relationship Id="rId70" Type="http://schemas.openxmlformats.org/officeDocument/2006/relationships/slideLayout" Target="../slideLayouts/slideLayout144.xml"/><Relationship Id="rId75" Type="http://schemas.openxmlformats.org/officeDocument/2006/relationships/image" Target="../media/image10.emf"/><Relationship Id="rId1" Type="http://schemas.openxmlformats.org/officeDocument/2006/relationships/slideLayout" Target="../slideLayouts/slideLayout75.xml"/><Relationship Id="rId6" Type="http://schemas.openxmlformats.org/officeDocument/2006/relationships/slideLayout" Target="../slideLayouts/slideLayout80.xml"/><Relationship Id="rId15" Type="http://schemas.openxmlformats.org/officeDocument/2006/relationships/slideLayout" Target="../slideLayouts/slideLayout89.xml"/><Relationship Id="rId23" Type="http://schemas.openxmlformats.org/officeDocument/2006/relationships/slideLayout" Target="../slideLayouts/slideLayout97.xml"/><Relationship Id="rId28" Type="http://schemas.openxmlformats.org/officeDocument/2006/relationships/slideLayout" Target="../slideLayouts/slideLayout102.xml"/><Relationship Id="rId36" Type="http://schemas.openxmlformats.org/officeDocument/2006/relationships/slideLayout" Target="../slideLayouts/slideLayout110.xml"/><Relationship Id="rId49" Type="http://schemas.openxmlformats.org/officeDocument/2006/relationships/slideLayout" Target="../slideLayouts/slideLayout123.xml"/><Relationship Id="rId57" Type="http://schemas.openxmlformats.org/officeDocument/2006/relationships/slideLayout" Target="../slideLayouts/slideLayout131.xml"/><Relationship Id="rId10" Type="http://schemas.openxmlformats.org/officeDocument/2006/relationships/slideLayout" Target="../slideLayouts/slideLayout84.xml"/><Relationship Id="rId31" Type="http://schemas.openxmlformats.org/officeDocument/2006/relationships/slideLayout" Target="../slideLayouts/slideLayout105.xml"/><Relationship Id="rId44" Type="http://schemas.openxmlformats.org/officeDocument/2006/relationships/slideLayout" Target="../slideLayouts/slideLayout118.xml"/><Relationship Id="rId52" Type="http://schemas.openxmlformats.org/officeDocument/2006/relationships/slideLayout" Target="../slideLayouts/slideLayout126.xml"/><Relationship Id="rId60" Type="http://schemas.openxmlformats.org/officeDocument/2006/relationships/slideLayout" Target="../slideLayouts/slideLayout134.xml"/><Relationship Id="rId65" Type="http://schemas.openxmlformats.org/officeDocument/2006/relationships/slideLayout" Target="../slideLayouts/slideLayout139.xml"/><Relationship Id="rId73" Type="http://schemas.openxmlformats.org/officeDocument/2006/relationships/tags" Target="../tags/tag1.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39" Type="http://schemas.openxmlformats.org/officeDocument/2006/relationships/slideLayout" Target="../slideLayouts/slideLayout113.xml"/><Relationship Id="rId34" Type="http://schemas.openxmlformats.org/officeDocument/2006/relationships/slideLayout" Target="../slideLayouts/slideLayout108.xml"/><Relationship Id="rId50" Type="http://schemas.openxmlformats.org/officeDocument/2006/relationships/slideLayout" Target="../slideLayouts/slideLayout124.xml"/><Relationship Id="rId55" Type="http://schemas.openxmlformats.org/officeDocument/2006/relationships/slideLayout" Target="../slideLayouts/slideLayout129.xml"/><Relationship Id="rId7" Type="http://schemas.openxmlformats.org/officeDocument/2006/relationships/slideLayout" Target="../slideLayouts/slideLayout81.xml"/><Relationship Id="rId71" Type="http://schemas.openxmlformats.org/officeDocument/2006/relationships/slideLayout" Target="../slideLayouts/slideLayout14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3.xml"/><Relationship Id="rId3" Type="http://schemas.openxmlformats.org/officeDocument/2006/relationships/slideLayout" Target="../slideLayouts/slideLayout148.xml"/><Relationship Id="rId7" Type="http://schemas.openxmlformats.org/officeDocument/2006/relationships/slideLayout" Target="../slideLayouts/slideLayout152.xml"/><Relationship Id="rId2" Type="http://schemas.openxmlformats.org/officeDocument/2006/relationships/slideLayout" Target="../slideLayouts/slideLayout147.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theme" Target="../theme/theme12.xml"/><Relationship Id="rId5" Type="http://schemas.openxmlformats.org/officeDocument/2006/relationships/slideLayout" Target="../slideLayouts/slideLayout150.xml"/><Relationship Id="rId10" Type="http://schemas.openxmlformats.org/officeDocument/2006/relationships/slideLayout" Target="../slideLayouts/slideLayout155.xml"/><Relationship Id="rId4" Type="http://schemas.openxmlformats.org/officeDocument/2006/relationships/slideLayout" Target="../slideLayouts/slideLayout149.xml"/><Relationship Id="rId9" Type="http://schemas.openxmlformats.org/officeDocument/2006/relationships/slideLayout" Target="../slideLayouts/slideLayout15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3.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8.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61.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A8164AE-4237-F910-EDB8-D54E64994467}"/>
              </a:ext>
            </a:extLst>
          </p:cNvPr>
          <p:cNvPicPr>
            <a:picLocks noChangeAspect="1"/>
          </p:cNvPicPr>
          <p:nvPr/>
        </p:nvPicPr>
        <p:blipFill>
          <a:blip r:embed="rId5"/>
          <a:stretch>
            <a:fillRect/>
          </a:stretch>
        </p:blipFill>
        <p:spPr>
          <a:xfrm>
            <a:off x="0" y="2"/>
            <a:ext cx="12192000" cy="6859101"/>
          </a:xfrm>
          <a:prstGeom prst="rect">
            <a:avLst/>
          </a:prstGeom>
        </p:spPr>
      </p:pic>
      <p:pic>
        <p:nvPicPr>
          <p:cNvPr id="8" name="Imagem 7" descr="Uma imagem contendo Texto&#10;&#10;Descrição gerada automaticamente">
            <a:extLst>
              <a:ext uri="{FF2B5EF4-FFF2-40B4-BE49-F238E27FC236}">
                <a16:creationId xmlns:a16="http://schemas.microsoft.com/office/drawing/2014/main" id="{E61D6303-B06E-A79E-785B-E724D4FC5A16}"/>
              </a:ext>
            </a:extLst>
          </p:cNvPr>
          <p:cNvPicPr>
            <a:picLocks noChangeAspect="1"/>
          </p:cNvPicPr>
          <p:nvPr/>
        </p:nvPicPr>
        <p:blipFill rotWithShape="1">
          <a:blip r:embed="rId6"/>
          <a:srcRect r="72118" b="91075"/>
          <a:stretch/>
        </p:blipFill>
        <p:spPr>
          <a:xfrm>
            <a:off x="0" y="2"/>
            <a:ext cx="3399417" cy="612085"/>
          </a:xfrm>
          <a:prstGeom prst="rect">
            <a:avLst/>
          </a:prstGeom>
        </p:spPr>
      </p:pic>
      <p:sp>
        <p:nvSpPr>
          <p:cNvPr id="3" name="CaixaDeTexto 2">
            <a:extLst>
              <a:ext uri="{FF2B5EF4-FFF2-40B4-BE49-F238E27FC236}">
                <a16:creationId xmlns:a16="http://schemas.microsoft.com/office/drawing/2014/main" id="{F7446110-D0BC-4CF1-31F1-EAC510F6B405}"/>
              </a:ext>
            </a:extLst>
          </p:cNvPr>
          <p:cNvSpPr txBox="1"/>
          <p:nvPr>
            <p:extLst>
              <p:ext uri="{1162E1C5-73C7-4A58-AE30-91384D911F3F}">
                <p184:classification xmlns:p184="http://schemas.microsoft.com/office/powerpoint/2018/4/main" val="ftr"/>
              </p:ext>
            </p:extLst>
          </p:nvPr>
        </p:nvSpPr>
        <p:spPr>
          <a:xfrm>
            <a:off x="5052188" y="6642103"/>
            <a:ext cx="2116139"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
        <p:nvSpPr>
          <p:cNvPr id="2" name="CaixaDeTexto 1">
            <a:extLst>
              <a:ext uri="{FF2B5EF4-FFF2-40B4-BE49-F238E27FC236}">
                <a16:creationId xmlns:a16="http://schemas.microsoft.com/office/drawing/2014/main" id="{9808BB53-3BAB-66FB-1D36-CE93AAE9B599}"/>
              </a:ext>
            </a:extLst>
          </p:cNvPr>
          <p:cNvSpPr txBox="1"/>
          <p:nvPr userDrawn="1">
            <p:extLst>
              <p:ext uri="{1162E1C5-73C7-4A58-AE30-91384D911F3F}">
                <p184:classification xmlns:p184="http://schemas.microsoft.com/office/powerpoint/2018/4/main" val="ftr"/>
              </p:ext>
            </p:extLst>
          </p:nvPr>
        </p:nvSpPr>
        <p:spPr>
          <a:xfrm>
            <a:off x="5052187" y="6705602"/>
            <a:ext cx="2116138"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Tree>
    <p:extLst>
      <p:ext uri="{BB962C8B-B14F-4D97-AF65-F5344CB8AC3E}">
        <p14:creationId xmlns:p14="http://schemas.microsoft.com/office/powerpoint/2010/main" val="2574763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BR"/>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6186"/>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1" y="1826685"/>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1" y="6356353"/>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fld id="{C4C63F06-4B0D-4A32-A81D-6D6FBAA54F26}" type="datetime1">
              <a:rPr lang="pt-BR" smtClean="0"/>
              <a:pPr/>
              <a:t>25/06/2025</a:t>
            </a:fld>
            <a:endParaRPr lang="en-US"/>
          </a:p>
        </p:txBody>
      </p:sp>
      <p:sp>
        <p:nvSpPr>
          <p:cNvPr id="5" name="Footer Placeholder 4"/>
          <p:cNvSpPr>
            <a:spLocks noGrp="1"/>
          </p:cNvSpPr>
          <p:nvPr>
            <p:ph type="ftr" sz="quarter" idx="3"/>
          </p:nvPr>
        </p:nvSpPr>
        <p:spPr>
          <a:xfrm>
            <a:off x="4038601" y="6356353"/>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1" y="6356353"/>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6B0221FB-BBB4-8FD1-EC44-A542D986420F}"/>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91033228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hf sldNum="0" hdr="0" ftr="0" dt="0"/>
  <p:txStyles>
    <p:titleStyle>
      <a:lvl1pPr algn="l" defTabSz="1219201"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00" indent="-304800" algn="l" defTabSz="1219201"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99" indent="-304800" algn="l" defTabSz="1219201"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4000" indent="-304800" algn="l" defTabSz="1219201"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6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2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8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401"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20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599"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201" rtl="0" eaLnBrk="1" latinLnBrk="0" hangingPunct="1">
        <a:defRPr sz="2400" kern="1200">
          <a:solidFill>
            <a:schemeClr val="tx1"/>
          </a:solidFill>
          <a:latin typeface="+mn-lt"/>
          <a:ea typeface="+mn-ea"/>
          <a:cs typeface="+mn-cs"/>
        </a:defRPr>
      </a:lvl1pPr>
      <a:lvl2pPr marL="609600" algn="l" defTabSz="1219201" rtl="0" eaLnBrk="1" latinLnBrk="0" hangingPunct="1">
        <a:defRPr sz="2400" kern="1200">
          <a:solidFill>
            <a:schemeClr val="tx1"/>
          </a:solidFill>
          <a:latin typeface="+mn-lt"/>
          <a:ea typeface="+mn-ea"/>
          <a:cs typeface="+mn-cs"/>
        </a:defRPr>
      </a:lvl2pPr>
      <a:lvl3pPr marL="1219201" algn="l" defTabSz="1219201" rtl="0" eaLnBrk="1" latinLnBrk="0" hangingPunct="1">
        <a:defRPr sz="2400" kern="1200">
          <a:solidFill>
            <a:schemeClr val="tx1"/>
          </a:solidFill>
          <a:latin typeface="+mn-lt"/>
          <a:ea typeface="+mn-ea"/>
          <a:cs typeface="+mn-cs"/>
        </a:defRPr>
      </a:lvl3pPr>
      <a:lvl4pPr marL="1828800" algn="l" defTabSz="1219201" rtl="0" eaLnBrk="1" latinLnBrk="0" hangingPunct="1">
        <a:defRPr sz="2400" kern="1200">
          <a:solidFill>
            <a:schemeClr val="tx1"/>
          </a:solidFill>
          <a:latin typeface="+mn-lt"/>
          <a:ea typeface="+mn-ea"/>
          <a:cs typeface="+mn-cs"/>
        </a:defRPr>
      </a:lvl4pPr>
      <a:lvl5pPr marL="2438399" algn="l" defTabSz="1219201" rtl="0" eaLnBrk="1" latinLnBrk="0" hangingPunct="1">
        <a:defRPr sz="2400" kern="1200">
          <a:solidFill>
            <a:schemeClr val="tx1"/>
          </a:solidFill>
          <a:latin typeface="+mn-lt"/>
          <a:ea typeface="+mn-ea"/>
          <a:cs typeface="+mn-cs"/>
        </a:defRPr>
      </a:lvl5pPr>
      <a:lvl6pPr marL="3048000" algn="l" defTabSz="1219201" rtl="0" eaLnBrk="1" latinLnBrk="0" hangingPunct="1">
        <a:defRPr sz="2400" kern="1200">
          <a:solidFill>
            <a:schemeClr val="tx1"/>
          </a:solidFill>
          <a:latin typeface="+mn-lt"/>
          <a:ea typeface="+mn-ea"/>
          <a:cs typeface="+mn-cs"/>
        </a:defRPr>
      </a:lvl6pPr>
      <a:lvl7pPr marL="3657600" algn="l" defTabSz="1219201" rtl="0" eaLnBrk="1" latinLnBrk="0" hangingPunct="1">
        <a:defRPr sz="2400" kern="1200">
          <a:solidFill>
            <a:schemeClr val="tx1"/>
          </a:solidFill>
          <a:latin typeface="+mn-lt"/>
          <a:ea typeface="+mn-ea"/>
          <a:cs typeface="+mn-cs"/>
        </a:defRPr>
      </a:lvl7pPr>
      <a:lvl8pPr marL="4267200" algn="l" defTabSz="1219201" rtl="0" eaLnBrk="1" latinLnBrk="0" hangingPunct="1">
        <a:defRPr sz="2400" kern="1200">
          <a:solidFill>
            <a:schemeClr val="tx1"/>
          </a:solidFill>
          <a:latin typeface="+mn-lt"/>
          <a:ea typeface="+mn-ea"/>
          <a:cs typeface="+mn-cs"/>
        </a:defRPr>
      </a:lvl8pPr>
      <a:lvl9pPr marL="4876800" algn="l" defTabSz="1219201"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3"/>
            </p:custDataLst>
            <p:extLst>
              <p:ext uri="{D42A27DB-BD31-4B8C-83A1-F6EECF244321}">
                <p14:modId xmlns:p14="http://schemas.microsoft.com/office/powerpoint/2010/main" val="1194141760"/>
              </p:ext>
            </p:extLst>
          </p:nvPr>
        </p:nvGraphicFramePr>
        <p:xfrm>
          <a:off x="1591" y="1591"/>
          <a:ext cx="1586"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91" y="1591"/>
                        <a:ext cx="1586"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2" y="6404908"/>
            <a:ext cx="1482050" cy="154017"/>
          </a:xfrm>
          <a:prstGeom prst="rect">
            <a:avLst/>
          </a:prstGeom>
        </p:spPr>
        <p:txBody>
          <a:bodyPr vert="horz" wrap="square" lIns="0" tIns="0" rIns="0" bIns="0" rtlCol="0" anchor="b">
            <a:spAutoFit/>
          </a:bodyPr>
          <a:lstStyle>
            <a:lvl1pPr algn="r">
              <a:defRPr sz="1001">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2" name="TextBox 11"/>
          <p:cNvSpPr txBox="1"/>
          <p:nvPr/>
        </p:nvSpPr>
        <p:spPr>
          <a:xfrm>
            <a:off x="11167872" y="6404909"/>
            <a:ext cx="381001" cy="154017"/>
          </a:xfrm>
          <a:prstGeom prst="rect">
            <a:avLst/>
          </a:prstGeom>
          <a:noFill/>
        </p:spPr>
        <p:txBody>
          <a:bodyPr wrap="square" lIns="0" tIns="0" rIns="0" bIns="0" rtlCol="0" anchor="b">
            <a:spAutoFit/>
          </a:bodyPr>
          <a:lstStyle/>
          <a:p>
            <a:pPr marL="0" marR="0" indent="0" algn="r" defTabSz="914399" rtl="0" eaLnBrk="1" fontAlgn="auto" latinLnBrk="0" hangingPunct="1">
              <a:lnSpc>
                <a:spcPct val="100000"/>
              </a:lnSpc>
              <a:spcBef>
                <a:spcPts val="0"/>
              </a:spcBef>
              <a:spcAft>
                <a:spcPts val="0"/>
              </a:spcAft>
              <a:buClrTx/>
              <a:buSzTx/>
              <a:buFontTx/>
              <a:buNone/>
              <a:tabLst/>
              <a:defRPr/>
            </a:pPr>
            <a:fld id="{DFCF27A5-1A5B-48D3-A060-2758FFBB1ADD}" type="slidenum">
              <a:rPr lang="en-US" sz="1001"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99" rtl="0" eaLnBrk="1" fontAlgn="auto" latinLnBrk="0" hangingPunct="1">
                <a:lnSpc>
                  <a:spcPct val="100000"/>
                </a:lnSpc>
                <a:spcBef>
                  <a:spcPts val="0"/>
                </a:spcBef>
                <a:spcAft>
                  <a:spcPts val="0"/>
                </a:spcAft>
                <a:buClrTx/>
                <a:buSzTx/>
                <a:buFontTx/>
                <a:buNone/>
                <a:tabLst/>
                <a:defRPr/>
              </a:pPr>
              <a:t>‹nº›</a:t>
            </a:fld>
            <a:endParaRPr lang="en-US" sz="1001"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3"/>
            <a:ext cx="10933351"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1" y="1825625"/>
            <a:ext cx="10933351" cy="4351339"/>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MSIPCMContentMarking" descr="{&quot;HashCode&quot;:1358424980,&quot;Placement&quot;:&quot;Footer&quot;,&quot;Top&quot;:519.343,&quot;Left&quot;:384.723541,&quot;SlideWidth&quot;:960,&quot;SlideHeight&quot;:540}">
            <a:extLst>
              <a:ext uri="{FF2B5EF4-FFF2-40B4-BE49-F238E27FC236}">
                <a16:creationId xmlns:a16="http://schemas.microsoft.com/office/drawing/2014/main" id="{74CC919E-9A05-47FC-B05E-2D9959CA404F}"/>
              </a:ext>
            </a:extLst>
          </p:cNvPr>
          <p:cNvSpPr txBox="1"/>
          <p:nvPr/>
        </p:nvSpPr>
        <p:spPr>
          <a:xfrm>
            <a:off x="4885991" y="6595656"/>
            <a:ext cx="2420021" cy="2623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ts val="0"/>
              </a:spcBef>
              <a:spcAft>
                <a:spcPts val="0"/>
              </a:spcAft>
            </a:pPr>
            <a:r>
              <a:rPr lang="pt-BR" sz="1001">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26179870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1" r:id="rId38"/>
    <p:sldLayoutId id="2147483782" r:id="rId39"/>
    <p:sldLayoutId id="2147483783" r:id="rId40"/>
    <p:sldLayoutId id="2147483784" r:id="rId41"/>
    <p:sldLayoutId id="2147483785" r:id="rId42"/>
    <p:sldLayoutId id="2147483786" r:id="rId43"/>
    <p:sldLayoutId id="2147483787" r:id="rId44"/>
    <p:sldLayoutId id="2147483788" r:id="rId45"/>
    <p:sldLayoutId id="2147483789" r:id="rId46"/>
    <p:sldLayoutId id="2147483790" r:id="rId47"/>
    <p:sldLayoutId id="2147483791" r:id="rId48"/>
    <p:sldLayoutId id="2147483792" r:id="rId49"/>
    <p:sldLayoutId id="2147483793" r:id="rId50"/>
    <p:sldLayoutId id="2147483794" r:id="rId51"/>
    <p:sldLayoutId id="2147483795" r:id="rId52"/>
    <p:sldLayoutId id="2147483796" r:id="rId53"/>
    <p:sldLayoutId id="2147483797" r:id="rId54"/>
    <p:sldLayoutId id="2147483798" r:id="rId55"/>
    <p:sldLayoutId id="2147483799" r:id="rId56"/>
    <p:sldLayoutId id="2147483800" r:id="rId57"/>
    <p:sldLayoutId id="2147483801" r:id="rId58"/>
    <p:sldLayoutId id="2147483802" r:id="rId59"/>
    <p:sldLayoutId id="2147483803" r:id="rId60"/>
    <p:sldLayoutId id="2147483804" r:id="rId61"/>
    <p:sldLayoutId id="2147483805" r:id="rId62"/>
    <p:sldLayoutId id="2147483806" r:id="rId63"/>
    <p:sldLayoutId id="2147483807" r:id="rId64"/>
    <p:sldLayoutId id="2147483808" r:id="rId65"/>
    <p:sldLayoutId id="2147483809" r:id="rId66"/>
    <p:sldLayoutId id="2147483810" r:id="rId67"/>
    <p:sldLayoutId id="2147483811" r:id="rId68"/>
    <p:sldLayoutId id="2147483812" r:id="rId69"/>
    <p:sldLayoutId id="2147483813" r:id="rId70"/>
    <p:sldLayoutId id="2147483814"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399" rtl="0" eaLnBrk="1" latinLnBrk="0" hangingPunct="1">
        <a:lnSpc>
          <a:spcPct val="90000"/>
        </a:lnSpc>
        <a:spcBef>
          <a:spcPct val="0"/>
        </a:spcBef>
        <a:buNone/>
        <a:defRPr sz="2400" kern="1200">
          <a:solidFill>
            <a:schemeClr val="tx2"/>
          </a:solidFill>
          <a:latin typeface="Exo 2.0" panose="00000500000000000000" pitchFamily="50" charset="0"/>
          <a:ea typeface="+mj-ea"/>
          <a:cs typeface="+mj-cs"/>
          <a:sym typeface="Trebuchet MS" panose="020B0603020202020204" pitchFamily="34" charset="0"/>
        </a:defRPr>
      </a:lvl1pPr>
    </p:titleStyle>
    <p:bodyStyle>
      <a:lvl1pPr marL="0" indent="0" algn="l" defTabSz="914399" rtl="0" eaLnBrk="1" latinLnBrk="0" hangingPunct="1">
        <a:lnSpc>
          <a:spcPct val="110000"/>
        </a:lnSpc>
        <a:spcBef>
          <a:spcPts val="601"/>
        </a:spcBef>
        <a:spcAft>
          <a:spcPts val="300"/>
        </a:spcAft>
        <a:buFont typeface="Arial" panose="020B0604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1pPr>
      <a:lvl2pPr marL="284400" indent="-172801" algn="l" defTabSz="914399"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2pPr>
      <a:lvl3pPr marL="511199" indent="-165600" algn="l" defTabSz="914399"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3pPr>
      <a:lvl4pPr marL="0" indent="0" algn="l" defTabSz="914399"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Exo 2.0" panose="00000500000000000000" pitchFamily="50" charset="0"/>
          <a:ea typeface="+mn-ea"/>
          <a:cs typeface="+mn-cs"/>
          <a:sym typeface="Trebuchet MS" panose="020B0603020202020204" pitchFamily="34" charset="0"/>
        </a:defRPr>
      </a:lvl4pPr>
      <a:lvl5pPr marL="0" indent="0" algn="l" defTabSz="914399"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Exo 2.0" panose="00000500000000000000" pitchFamily="50" charset="0"/>
          <a:ea typeface="+mn-ea"/>
          <a:cs typeface="+mn-cs"/>
          <a:sym typeface="Trebuchet MS" panose="020B0603020202020204" pitchFamily="34" charset="0"/>
        </a:defRPr>
      </a:lvl5pPr>
      <a:lvl6pPr marL="269875" indent="-152400" algn="l" defTabSz="914399" rtl="0" eaLnBrk="1" latinLnBrk="0" hangingPunct="1">
        <a:lnSpc>
          <a:spcPct val="90000"/>
        </a:lnSpc>
        <a:spcBef>
          <a:spcPts val="0"/>
        </a:spcBef>
        <a:spcAft>
          <a:spcPts val="601"/>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399"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399" rtl="0" eaLnBrk="1" latinLnBrk="0" hangingPunct="1">
        <a:lnSpc>
          <a:spcPct val="90000"/>
        </a:lnSpc>
        <a:spcBef>
          <a:spcPts val="900"/>
        </a:spcBef>
        <a:spcAft>
          <a:spcPts val="0"/>
        </a:spcAft>
        <a:buFont typeface="Arial" panose="020B0604020202020204" pitchFamily="34" charset="0"/>
        <a:buChar char="​"/>
        <a:defRPr lang="en-US" sz="5401" kern="1200" baseline="0" smtClean="0">
          <a:solidFill>
            <a:schemeClr val="tx2"/>
          </a:solidFill>
          <a:latin typeface="+mn-lt"/>
          <a:ea typeface="+mn-ea"/>
          <a:cs typeface="+mn-cs"/>
          <a:sym typeface="Trebuchet MS" panose="020B0603020202020204" pitchFamily="34" charset="0"/>
        </a:defRPr>
      </a:lvl8pPr>
      <a:lvl9pPr marL="0" indent="0" algn="l" defTabSz="914399"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F7446110-D0BC-4CF1-31F1-EAC510F6B405}"/>
              </a:ext>
            </a:extLst>
          </p:cNvPr>
          <p:cNvSpPr txBox="1"/>
          <p:nvPr userDrawn="1">
            <p:extLst>
              <p:ext uri="{1162E1C5-73C7-4A58-AE30-91384D911F3F}">
                <p184:classification xmlns:p184="http://schemas.microsoft.com/office/powerpoint/2018/4/main" val="ftr"/>
              </p:ext>
            </p:extLst>
          </p:nvPr>
        </p:nvSpPr>
        <p:spPr>
          <a:xfrm>
            <a:off x="5052188" y="6642103"/>
            <a:ext cx="2116139"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
        <p:nvSpPr>
          <p:cNvPr id="2" name="CaixaDeTexto 1">
            <a:extLst>
              <a:ext uri="{FF2B5EF4-FFF2-40B4-BE49-F238E27FC236}">
                <a16:creationId xmlns:a16="http://schemas.microsoft.com/office/drawing/2014/main" id="{9808BB53-3BAB-66FB-1D36-CE93AAE9B599}"/>
              </a:ext>
            </a:extLst>
          </p:cNvPr>
          <p:cNvSpPr txBox="1"/>
          <p:nvPr userDrawn="1">
            <p:extLst>
              <p:ext uri="{1162E1C5-73C7-4A58-AE30-91384D911F3F}">
                <p184:classification xmlns:p184="http://schemas.microsoft.com/office/powerpoint/2018/4/main" val="ftr"/>
              </p:ext>
            </p:extLst>
          </p:nvPr>
        </p:nvSpPr>
        <p:spPr>
          <a:xfrm>
            <a:off x="5052187" y="6705602"/>
            <a:ext cx="2116138"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Tree>
    <p:extLst>
      <p:ext uri="{BB962C8B-B14F-4D97-AF65-F5344CB8AC3E}">
        <p14:creationId xmlns:p14="http://schemas.microsoft.com/office/powerpoint/2010/main" val="120821629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Lst>
  <p:transition>
    <p:fade/>
  </p:transition>
  <p:txStyles>
    <p:titleStyle>
      <a:lvl1pPr algn="ctr" defTabSz="949925" rtl="0" eaLnBrk="1" latinLnBrk="0" hangingPunct="1">
        <a:spcBef>
          <a:spcPct val="0"/>
        </a:spcBef>
        <a:buNone/>
        <a:defRPr sz="4513" kern="1200">
          <a:solidFill>
            <a:schemeClr val="tx1"/>
          </a:solidFill>
          <a:latin typeface="+mj-lt"/>
          <a:ea typeface="+mj-ea"/>
          <a:cs typeface="+mj-cs"/>
        </a:defRPr>
      </a:lvl1pPr>
    </p:titleStyle>
    <p:bodyStyle>
      <a:lvl1pPr marL="356222" indent="-356222" algn="l" defTabSz="949925" rtl="0" eaLnBrk="1" latinLnBrk="0" hangingPunct="1">
        <a:spcBef>
          <a:spcPct val="20000"/>
        </a:spcBef>
        <a:buFont typeface="Arial" pitchFamily="34" charset="0"/>
        <a:buChar char="•"/>
        <a:defRPr sz="3333" kern="1200">
          <a:solidFill>
            <a:schemeClr val="tx1"/>
          </a:solidFill>
          <a:latin typeface="+mn-lt"/>
          <a:ea typeface="+mn-ea"/>
          <a:cs typeface="+mn-cs"/>
        </a:defRPr>
      </a:lvl1pPr>
      <a:lvl2pPr marL="771815" indent="-296852" algn="l" defTabSz="949925" rtl="0" eaLnBrk="1" latinLnBrk="0" hangingPunct="1">
        <a:spcBef>
          <a:spcPct val="20000"/>
        </a:spcBef>
        <a:buFont typeface="Arial" pitchFamily="34" charset="0"/>
        <a:buChar char="–"/>
        <a:defRPr sz="2916" kern="1200">
          <a:solidFill>
            <a:schemeClr val="tx1"/>
          </a:solidFill>
          <a:latin typeface="+mn-lt"/>
          <a:ea typeface="+mn-ea"/>
          <a:cs typeface="+mn-cs"/>
        </a:defRPr>
      </a:lvl2pPr>
      <a:lvl3pPr marL="1187408" indent="-237482" algn="l" defTabSz="949925" rtl="0" eaLnBrk="1" latinLnBrk="0" hangingPunct="1">
        <a:spcBef>
          <a:spcPct val="20000"/>
        </a:spcBef>
        <a:buFont typeface="Arial" pitchFamily="34" charset="0"/>
        <a:buChar char="•"/>
        <a:defRPr sz="2499" kern="1200">
          <a:solidFill>
            <a:schemeClr val="tx1"/>
          </a:solidFill>
          <a:latin typeface="+mn-lt"/>
          <a:ea typeface="+mn-ea"/>
          <a:cs typeface="+mn-cs"/>
        </a:defRPr>
      </a:lvl3pPr>
      <a:lvl4pPr marL="1662370"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4pPr>
      <a:lvl5pPr marL="2137333"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5pPr>
      <a:lvl6pPr marL="2612295"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6pPr>
      <a:lvl7pPr marL="3087259"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7pPr>
      <a:lvl8pPr marL="3562222"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8pPr>
      <a:lvl9pPr marL="4037184" indent="-237482" algn="l" defTabSz="949925" rtl="0" eaLnBrk="1" latinLnBrk="0" hangingPunct="1">
        <a:spcBef>
          <a:spcPct val="20000"/>
        </a:spcBef>
        <a:buFont typeface="Arial" pitchFamily="34" charset="0"/>
        <a:buChar char="•"/>
        <a:defRPr sz="2153" kern="1200">
          <a:solidFill>
            <a:schemeClr val="tx1"/>
          </a:solidFill>
          <a:latin typeface="+mn-lt"/>
          <a:ea typeface="+mn-ea"/>
          <a:cs typeface="+mn-cs"/>
        </a:defRPr>
      </a:lvl9pPr>
    </p:bodyStyle>
    <p:otherStyle>
      <a:defPPr>
        <a:defRPr lang="pt-BR"/>
      </a:defPPr>
      <a:lvl1pPr marL="0" algn="l" defTabSz="949925" rtl="0" eaLnBrk="1" latinLnBrk="0" hangingPunct="1">
        <a:defRPr sz="1875" kern="1200">
          <a:solidFill>
            <a:schemeClr val="tx1"/>
          </a:solidFill>
          <a:latin typeface="+mn-lt"/>
          <a:ea typeface="+mn-ea"/>
          <a:cs typeface="+mn-cs"/>
        </a:defRPr>
      </a:lvl1pPr>
      <a:lvl2pPr marL="474962" algn="l" defTabSz="949925" rtl="0" eaLnBrk="1" latinLnBrk="0" hangingPunct="1">
        <a:defRPr sz="1875" kern="1200">
          <a:solidFill>
            <a:schemeClr val="tx1"/>
          </a:solidFill>
          <a:latin typeface="+mn-lt"/>
          <a:ea typeface="+mn-ea"/>
          <a:cs typeface="+mn-cs"/>
        </a:defRPr>
      </a:lvl2pPr>
      <a:lvl3pPr marL="949925" algn="l" defTabSz="949925" rtl="0" eaLnBrk="1" latinLnBrk="0" hangingPunct="1">
        <a:defRPr sz="1875" kern="1200">
          <a:solidFill>
            <a:schemeClr val="tx1"/>
          </a:solidFill>
          <a:latin typeface="+mn-lt"/>
          <a:ea typeface="+mn-ea"/>
          <a:cs typeface="+mn-cs"/>
        </a:defRPr>
      </a:lvl3pPr>
      <a:lvl4pPr marL="1424890" algn="l" defTabSz="949925" rtl="0" eaLnBrk="1" latinLnBrk="0" hangingPunct="1">
        <a:defRPr sz="1875" kern="1200">
          <a:solidFill>
            <a:schemeClr val="tx1"/>
          </a:solidFill>
          <a:latin typeface="+mn-lt"/>
          <a:ea typeface="+mn-ea"/>
          <a:cs typeface="+mn-cs"/>
        </a:defRPr>
      </a:lvl4pPr>
      <a:lvl5pPr marL="1899852" algn="l" defTabSz="949925" rtl="0" eaLnBrk="1" latinLnBrk="0" hangingPunct="1">
        <a:defRPr sz="1875" kern="1200">
          <a:solidFill>
            <a:schemeClr val="tx1"/>
          </a:solidFill>
          <a:latin typeface="+mn-lt"/>
          <a:ea typeface="+mn-ea"/>
          <a:cs typeface="+mn-cs"/>
        </a:defRPr>
      </a:lvl5pPr>
      <a:lvl6pPr marL="2374814" algn="l" defTabSz="949925" rtl="0" eaLnBrk="1" latinLnBrk="0" hangingPunct="1">
        <a:defRPr sz="1875" kern="1200">
          <a:solidFill>
            <a:schemeClr val="tx1"/>
          </a:solidFill>
          <a:latin typeface="+mn-lt"/>
          <a:ea typeface="+mn-ea"/>
          <a:cs typeface="+mn-cs"/>
        </a:defRPr>
      </a:lvl6pPr>
      <a:lvl7pPr marL="2849776" algn="l" defTabSz="949925" rtl="0" eaLnBrk="1" latinLnBrk="0" hangingPunct="1">
        <a:defRPr sz="1875" kern="1200">
          <a:solidFill>
            <a:schemeClr val="tx1"/>
          </a:solidFill>
          <a:latin typeface="+mn-lt"/>
          <a:ea typeface="+mn-ea"/>
          <a:cs typeface="+mn-cs"/>
        </a:defRPr>
      </a:lvl7pPr>
      <a:lvl8pPr marL="3324742" algn="l" defTabSz="949925" rtl="0" eaLnBrk="1" latinLnBrk="0" hangingPunct="1">
        <a:defRPr sz="1875" kern="1200">
          <a:solidFill>
            <a:schemeClr val="tx1"/>
          </a:solidFill>
          <a:latin typeface="+mn-lt"/>
          <a:ea typeface="+mn-ea"/>
          <a:cs typeface="+mn-cs"/>
        </a:defRPr>
      </a:lvl8pPr>
      <a:lvl9pPr marL="3799704" algn="l" defTabSz="949925" rtl="0" eaLnBrk="1" latinLnBrk="0" hangingPunct="1">
        <a:defRPr sz="18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10" userDrawn="1">
          <p15:clr>
            <a:srgbClr val="F26B43"/>
          </p15:clr>
        </p15:guide>
        <p15:guide id="2" pos="553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1" y="309710"/>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1"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7" name="Retângulo 6">
            <a:extLst>
              <a:ext uri="{FF2B5EF4-FFF2-40B4-BE49-F238E27FC236}">
                <a16:creationId xmlns:a16="http://schemas.microsoft.com/office/drawing/2014/main" id="{FF6221CE-202E-4AE0-9C4A-AF7F9D1749F3}"/>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95E2D455-FD45-55CC-3A21-113E3AB03972}"/>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346690227"/>
      </p:ext>
    </p:extLst>
  </p:cSld>
  <p:clrMap bg1="lt1" tx1="dk1" bg2="lt2" tx2="dk2" accent1="accent1" accent2="accent2" accent3="accent3" accent4="accent4" accent5="accent5" accent6="accent6" hlink="hlink" folHlink="folHlink"/>
  <p:sldLayoutIdLst>
    <p:sldLayoutId id="2147483666" r:id="rId1"/>
    <p:sldLayoutId id="2147483815" r:id="rId2"/>
    <p:sldLayoutId id="2147483816" r:id="rId3"/>
  </p:sldLayoutIdLst>
  <p:hf sldNum="0" hdr="0" ftr="0" dt="0"/>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1"/>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3000"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4pPr>
      <a:lvl5pPr marL="20574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BR"/>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6186"/>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1" y="1826685"/>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1" y="6356353"/>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endParaRPr lang="en-US"/>
          </a:p>
        </p:txBody>
      </p:sp>
      <p:sp>
        <p:nvSpPr>
          <p:cNvPr id="5" name="Footer Placeholder 4"/>
          <p:cNvSpPr>
            <a:spLocks noGrp="1"/>
          </p:cNvSpPr>
          <p:nvPr>
            <p:ph type="ftr" sz="quarter" idx="3"/>
          </p:nvPr>
        </p:nvSpPr>
        <p:spPr>
          <a:xfrm>
            <a:off x="4038601" y="6356353"/>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1" y="6356353"/>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6B0221FB-BBB4-8FD1-EC44-A542D986420F}"/>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42264162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defTabSz="1219201"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00" indent="-304800" algn="l" defTabSz="1219201"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99" indent="-304800" algn="l" defTabSz="1219201"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4000" indent="-304800" algn="l" defTabSz="1219201"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6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2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8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401"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20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599"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201" rtl="0" eaLnBrk="1" latinLnBrk="0" hangingPunct="1">
        <a:defRPr sz="2400" kern="1200">
          <a:solidFill>
            <a:schemeClr val="tx1"/>
          </a:solidFill>
          <a:latin typeface="+mn-lt"/>
          <a:ea typeface="+mn-ea"/>
          <a:cs typeface="+mn-cs"/>
        </a:defRPr>
      </a:lvl1pPr>
      <a:lvl2pPr marL="609600" algn="l" defTabSz="1219201" rtl="0" eaLnBrk="1" latinLnBrk="0" hangingPunct="1">
        <a:defRPr sz="2400" kern="1200">
          <a:solidFill>
            <a:schemeClr val="tx1"/>
          </a:solidFill>
          <a:latin typeface="+mn-lt"/>
          <a:ea typeface="+mn-ea"/>
          <a:cs typeface="+mn-cs"/>
        </a:defRPr>
      </a:lvl2pPr>
      <a:lvl3pPr marL="1219201" algn="l" defTabSz="1219201" rtl="0" eaLnBrk="1" latinLnBrk="0" hangingPunct="1">
        <a:defRPr sz="2400" kern="1200">
          <a:solidFill>
            <a:schemeClr val="tx1"/>
          </a:solidFill>
          <a:latin typeface="+mn-lt"/>
          <a:ea typeface="+mn-ea"/>
          <a:cs typeface="+mn-cs"/>
        </a:defRPr>
      </a:lvl3pPr>
      <a:lvl4pPr marL="1828800" algn="l" defTabSz="1219201" rtl="0" eaLnBrk="1" latinLnBrk="0" hangingPunct="1">
        <a:defRPr sz="2400" kern="1200">
          <a:solidFill>
            <a:schemeClr val="tx1"/>
          </a:solidFill>
          <a:latin typeface="+mn-lt"/>
          <a:ea typeface="+mn-ea"/>
          <a:cs typeface="+mn-cs"/>
        </a:defRPr>
      </a:lvl4pPr>
      <a:lvl5pPr marL="2438399" algn="l" defTabSz="1219201" rtl="0" eaLnBrk="1" latinLnBrk="0" hangingPunct="1">
        <a:defRPr sz="2400" kern="1200">
          <a:solidFill>
            <a:schemeClr val="tx1"/>
          </a:solidFill>
          <a:latin typeface="+mn-lt"/>
          <a:ea typeface="+mn-ea"/>
          <a:cs typeface="+mn-cs"/>
        </a:defRPr>
      </a:lvl5pPr>
      <a:lvl6pPr marL="3048000" algn="l" defTabSz="1219201" rtl="0" eaLnBrk="1" latinLnBrk="0" hangingPunct="1">
        <a:defRPr sz="2400" kern="1200">
          <a:solidFill>
            <a:schemeClr val="tx1"/>
          </a:solidFill>
          <a:latin typeface="+mn-lt"/>
          <a:ea typeface="+mn-ea"/>
          <a:cs typeface="+mn-cs"/>
        </a:defRPr>
      </a:lvl6pPr>
      <a:lvl7pPr marL="3657600" algn="l" defTabSz="1219201" rtl="0" eaLnBrk="1" latinLnBrk="0" hangingPunct="1">
        <a:defRPr sz="2400" kern="1200">
          <a:solidFill>
            <a:schemeClr val="tx1"/>
          </a:solidFill>
          <a:latin typeface="+mn-lt"/>
          <a:ea typeface="+mn-ea"/>
          <a:cs typeface="+mn-cs"/>
        </a:defRPr>
      </a:lvl7pPr>
      <a:lvl8pPr marL="4267200" algn="l" defTabSz="1219201" rtl="0" eaLnBrk="1" latinLnBrk="0" hangingPunct="1">
        <a:defRPr sz="2400" kern="1200">
          <a:solidFill>
            <a:schemeClr val="tx1"/>
          </a:solidFill>
          <a:latin typeface="+mn-lt"/>
          <a:ea typeface="+mn-ea"/>
          <a:cs typeface="+mn-cs"/>
        </a:defRPr>
      </a:lvl8pPr>
      <a:lvl9pPr marL="4876800" algn="l" defTabSz="1219201"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1" y="309710"/>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1"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F6D65939-90A5-438C-9E6B-BABEAC1A70B5}"/>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
        <p:nvSpPr>
          <p:cNvPr id="7" name="Retângulo 6">
            <a:extLst>
              <a:ext uri="{FF2B5EF4-FFF2-40B4-BE49-F238E27FC236}">
                <a16:creationId xmlns:a16="http://schemas.microsoft.com/office/drawing/2014/main" id="{FF6221CE-202E-4AE0-9C4A-AF7F9D1749F3}"/>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Tree>
    <p:extLst>
      <p:ext uri="{BB962C8B-B14F-4D97-AF65-F5344CB8AC3E}">
        <p14:creationId xmlns:p14="http://schemas.microsoft.com/office/powerpoint/2010/main" val="583845984"/>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ftr="0" dt="0"/>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1"/>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3000"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4pPr>
      <a:lvl5pPr marL="20574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BR"/>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1" y="309711"/>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1"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1" y="6356354"/>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1" y="6356354"/>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7" name="Retângulo 6">
            <a:extLst>
              <a:ext uri="{FF2B5EF4-FFF2-40B4-BE49-F238E27FC236}">
                <a16:creationId xmlns:a16="http://schemas.microsoft.com/office/drawing/2014/main" id="{FF6221CE-202E-4AE0-9C4A-AF7F9D1749F3}"/>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latin typeface="Exo 2.0" panose="00000500000000000000" pitchFamily="50" charset="0"/>
            </a:endParaRPr>
          </a:p>
        </p:txBody>
      </p:sp>
      <p:sp>
        <p:nvSpPr>
          <p:cNvPr id="8" name="CaixaDeTexto 7">
            <a:extLst>
              <a:ext uri="{FF2B5EF4-FFF2-40B4-BE49-F238E27FC236}">
                <a16:creationId xmlns:a16="http://schemas.microsoft.com/office/drawing/2014/main" id="{5DD930C9-E9EC-6493-0AEF-98A81C4E5ED8}"/>
              </a:ext>
            </a:extLst>
          </p:cNvPr>
          <p:cNvSpPr txBox="1"/>
          <p:nvPr>
            <p:extLst>
              <p:ext uri="{1162E1C5-73C7-4A58-AE30-91384D911F3F}">
                <p184:classification xmlns:p184="http://schemas.microsoft.com/office/powerpoint/2018/4/main" val="ftr"/>
              </p:ext>
            </p:extLst>
          </p:nvPr>
        </p:nvSpPr>
        <p:spPr>
          <a:xfrm>
            <a:off x="4704251" y="6570137"/>
            <a:ext cx="2821518" cy="410241"/>
          </a:xfrm>
          <a:prstGeom prst="rect">
            <a:avLst/>
          </a:prstGeom>
        </p:spPr>
        <p:txBody>
          <a:bodyPr horzOverflow="overflow" lIns="0" tIns="0" rIns="0" bIns="0">
            <a:spAutoFit/>
          </a:bodyPr>
          <a:lstStyle/>
          <a:p>
            <a:pPr algn="l"/>
            <a:r>
              <a:rPr lang="pt-BR" sz="1333">
                <a:solidFill>
                  <a:srgbClr val="000000"/>
                </a:solidFill>
                <a:latin typeface="Exo 2.0" panose="00000500000000000000" pitchFamily="50" charset="0"/>
                <a:cs typeface="Calibri" panose="020F0502020204030204" pitchFamily="34" charset="0"/>
              </a:rPr>
              <a:t>Classificação da informação: Uso Interno</a:t>
            </a: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A7806843-B1AE-29D8-CBC9-1E64DC394CB8}"/>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230443402"/>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5" indent="-228595" algn="l" defTabSz="914377" rtl="0" eaLnBrk="1" latinLnBrk="0" hangingPunct="1">
        <a:lnSpc>
          <a:spcPct val="90000"/>
        </a:lnSpc>
        <a:spcBef>
          <a:spcPts val="1001"/>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83" indent="-228595"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70" indent="-228595"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61"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4pPr>
      <a:lvl5pPr marL="2057350"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5pPr>
      <a:lvl6pPr marL="2514537"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726"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915"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103" indent="-228595" algn="l" defTabSz="914377"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BR"/>
      </a:defPPr>
      <a:lvl1pPr marL="0" algn="l" defTabSz="914377" rtl="0" eaLnBrk="1" latinLnBrk="0" hangingPunct="1">
        <a:defRPr sz="1801" kern="1200">
          <a:solidFill>
            <a:schemeClr val="tx1"/>
          </a:solidFill>
          <a:latin typeface="+mn-lt"/>
          <a:ea typeface="+mn-ea"/>
          <a:cs typeface="+mn-cs"/>
        </a:defRPr>
      </a:lvl1pPr>
      <a:lvl2pPr marL="457189" algn="l" defTabSz="914377" rtl="0" eaLnBrk="1" latinLnBrk="0" hangingPunct="1">
        <a:defRPr sz="1801" kern="1200">
          <a:solidFill>
            <a:schemeClr val="tx1"/>
          </a:solidFill>
          <a:latin typeface="+mn-lt"/>
          <a:ea typeface="+mn-ea"/>
          <a:cs typeface="+mn-cs"/>
        </a:defRPr>
      </a:lvl2pPr>
      <a:lvl3pPr marL="914377" algn="l" defTabSz="914377" rtl="0" eaLnBrk="1" latinLnBrk="0" hangingPunct="1">
        <a:defRPr sz="1801" kern="1200">
          <a:solidFill>
            <a:schemeClr val="tx1"/>
          </a:solidFill>
          <a:latin typeface="+mn-lt"/>
          <a:ea typeface="+mn-ea"/>
          <a:cs typeface="+mn-cs"/>
        </a:defRPr>
      </a:lvl3pPr>
      <a:lvl4pPr marL="1371567" algn="l" defTabSz="914377" rtl="0" eaLnBrk="1" latinLnBrk="0" hangingPunct="1">
        <a:defRPr sz="1801" kern="1200">
          <a:solidFill>
            <a:schemeClr val="tx1"/>
          </a:solidFill>
          <a:latin typeface="+mn-lt"/>
          <a:ea typeface="+mn-ea"/>
          <a:cs typeface="+mn-cs"/>
        </a:defRPr>
      </a:lvl4pPr>
      <a:lvl5pPr marL="1828755" algn="l" defTabSz="914377" rtl="0" eaLnBrk="1" latinLnBrk="0" hangingPunct="1">
        <a:defRPr sz="1801" kern="1200">
          <a:solidFill>
            <a:schemeClr val="tx1"/>
          </a:solidFill>
          <a:latin typeface="+mn-lt"/>
          <a:ea typeface="+mn-ea"/>
          <a:cs typeface="+mn-cs"/>
        </a:defRPr>
      </a:lvl5pPr>
      <a:lvl6pPr marL="2285943" algn="l" defTabSz="914377" rtl="0" eaLnBrk="1" latinLnBrk="0" hangingPunct="1">
        <a:defRPr sz="1801" kern="1200">
          <a:solidFill>
            <a:schemeClr val="tx1"/>
          </a:solidFill>
          <a:latin typeface="+mn-lt"/>
          <a:ea typeface="+mn-ea"/>
          <a:cs typeface="+mn-cs"/>
        </a:defRPr>
      </a:lvl6pPr>
      <a:lvl7pPr marL="2743131" algn="l" defTabSz="914377" rtl="0" eaLnBrk="1" latinLnBrk="0" hangingPunct="1">
        <a:defRPr sz="1801" kern="1200">
          <a:solidFill>
            <a:schemeClr val="tx1"/>
          </a:solidFill>
          <a:latin typeface="+mn-lt"/>
          <a:ea typeface="+mn-ea"/>
          <a:cs typeface="+mn-cs"/>
        </a:defRPr>
      </a:lvl7pPr>
      <a:lvl8pPr marL="3200320" algn="l" defTabSz="914377" rtl="0" eaLnBrk="1" latinLnBrk="0" hangingPunct="1">
        <a:defRPr sz="1801" kern="1200">
          <a:solidFill>
            <a:schemeClr val="tx1"/>
          </a:solidFill>
          <a:latin typeface="+mn-lt"/>
          <a:ea typeface="+mn-ea"/>
          <a:cs typeface="+mn-cs"/>
        </a:defRPr>
      </a:lvl8pPr>
      <a:lvl9pPr marL="3657509" algn="l" defTabSz="914377" rtl="0" eaLnBrk="1" latinLnBrk="0" hangingPunct="1">
        <a:defRPr sz="1801"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6186"/>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1" y="1826685"/>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1" y="6356355"/>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endParaRPr lang="en-US"/>
          </a:p>
        </p:txBody>
      </p:sp>
      <p:sp>
        <p:nvSpPr>
          <p:cNvPr id="5" name="Footer Placeholder 4"/>
          <p:cNvSpPr>
            <a:spLocks noGrp="1"/>
          </p:cNvSpPr>
          <p:nvPr>
            <p:ph type="ftr" sz="quarter" idx="3"/>
          </p:nvPr>
        </p:nvSpPr>
        <p:spPr>
          <a:xfrm>
            <a:off x="4038601" y="6356355"/>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1" y="6356355"/>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latin typeface="Exo 2.0" panose="00000500000000000000" pitchFamily="50" charset="0"/>
            </a:endParaRPr>
          </a:p>
        </p:txBody>
      </p:sp>
      <p:sp>
        <p:nvSpPr>
          <p:cNvPr id="9" name="CaixaDeTexto 8">
            <a:extLst>
              <a:ext uri="{FF2B5EF4-FFF2-40B4-BE49-F238E27FC236}">
                <a16:creationId xmlns:a16="http://schemas.microsoft.com/office/drawing/2014/main" id="{A0DBA069-4461-4F1D-441D-077D2F53A80A}"/>
              </a:ext>
            </a:extLst>
          </p:cNvPr>
          <p:cNvSpPr txBox="1"/>
          <p:nvPr>
            <p:extLst>
              <p:ext uri="{1162E1C5-73C7-4A58-AE30-91384D911F3F}">
                <p184:classification xmlns:p184="http://schemas.microsoft.com/office/powerpoint/2018/4/main" val="ftr"/>
              </p:ext>
            </p:extLst>
          </p:nvPr>
        </p:nvSpPr>
        <p:spPr>
          <a:xfrm>
            <a:off x="4704251" y="6570137"/>
            <a:ext cx="2821518" cy="410241"/>
          </a:xfrm>
          <a:prstGeom prst="rect">
            <a:avLst/>
          </a:prstGeom>
        </p:spPr>
        <p:txBody>
          <a:bodyPr horzOverflow="overflow" lIns="0" tIns="0" rIns="0" bIns="0">
            <a:spAutoFit/>
          </a:bodyPr>
          <a:lstStyle/>
          <a:p>
            <a:pPr algn="l"/>
            <a:r>
              <a:rPr lang="pt-BR" sz="1333">
                <a:solidFill>
                  <a:srgbClr val="000000"/>
                </a:solidFill>
                <a:latin typeface="Exo 2.0" panose="00000500000000000000" pitchFamily="50" charset="0"/>
                <a:cs typeface="Calibri" panose="020F0502020204030204" pitchFamily="34" charset="0"/>
              </a:rPr>
              <a:t>Classificação da informação: Uso Interno</a:t>
            </a: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411A4C48-A4CA-0AA3-6481-E6C5E9B23B4B}"/>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2870341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3963" indent="-304792" algn="l" defTabSz="1219170"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546"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6"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5"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5"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4" algn="l" defTabSz="1219170" rtl="0" eaLnBrk="1" latinLnBrk="0" hangingPunct="1">
        <a:defRPr sz="2400" kern="1200">
          <a:solidFill>
            <a:schemeClr val="tx1"/>
          </a:solidFill>
          <a:latin typeface="+mn-lt"/>
          <a:ea typeface="+mn-ea"/>
          <a:cs typeface="+mn-cs"/>
        </a:defRPr>
      </a:lvl8pPr>
      <a:lvl9pPr marL="4876679"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6186"/>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1" y="1826685"/>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1" y="6356353"/>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fld id="{4D36BE11-87D7-2A4A-8348-91A40EE70647}" type="datetimeFigureOut">
              <a:rPr lang="en-US" smtClean="0"/>
              <a:pPr/>
              <a:t>6/25/2025</a:t>
            </a:fld>
            <a:endParaRPr lang="en-US"/>
          </a:p>
        </p:txBody>
      </p:sp>
      <p:sp>
        <p:nvSpPr>
          <p:cNvPr id="5" name="Footer Placeholder 4"/>
          <p:cNvSpPr>
            <a:spLocks noGrp="1"/>
          </p:cNvSpPr>
          <p:nvPr>
            <p:ph type="ftr" sz="quarter" idx="3"/>
          </p:nvPr>
        </p:nvSpPr>
        <p:spPr>
          <a:xfrm>
            <a:off x="4038601" y="6356353"/>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1" y="6356353"/>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21BD1658-0AAF-42DE-8EE5-4B2CE88C3D3E}"/>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17858404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l" defTabSz="1219201"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00" indent="-304800" algn="l" defTabSz="1219201"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99" indent="-304800" algn="l" defTabSz="1219201"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4000" indent="-304800" algn="l" defTabSz="1219201"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6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200" indent="-304800" algn="l" defTabSz="1219201"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8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401"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2000"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599" indent="-304800" algn="l" defTabSz="1219201"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201" rtl="0" eaLnBrk="1" latinLnBrk="0" hangingPunct="1">
        <a:defRPr sz="2400" kern="1200">
          <a:solidFill>
            <a:schemeClr val="tx1"/>
          </a:solidFill>
          <a:latin typeface="+mn-lt"/>
          <a:ea typeface="+mn-ea"/>
          <a:cs typeface="+mn-cs"/>
        </a:defRPr>
      </a:lvl1pPr>
      <a:lvl2pPr marL="609600" algn="l" defTabSz="1219201" rtl="0" eaLnBrk="1" latinLnBrk="0" hangingPunct="1">
        <a:defRPr sz="2400" kern="1200">
          <a:solidFill>
            <a:schemeClr val="tx1"/>
          </a:solidFill>
          <a:latin typeface="+mn-lt"/>
          <a:ea typeface="+mn-ea"/>
          <a:cs typeface="+mn-cs"/>
        </a:defRPr>
      </a:lvl2pPr>
      <a:lvl3pPr marL="1219201" algn="l" defTabSz="1219201" rtl="0" eaLnBrk="1" latinLnBrk="0" hangingPunct="1">
        <a:defRPr sz="2400" kern="1200">
          <a:solidFill>
            <a:schemeClr val="tx1"/>
          </a:solidFill>
          <a:latin typeface="+mn-lt"/>
          <a:ea typeface="+mn-ea"/>
          <a:cs typeface="+mn-cs"/>
        </a:defRPr>
      </a:lvl3pPr>
      <a:lvl4pPr marL="1828800" algn="l" defTabSz="1219201" rtl="0" eaLnBrk="1" latinLnBrk="0" hangingPunct="1">
        <a:defRPr sz="2400" kern="1200">
          <a:solidFill>
            <a:schemeClr val="tx1"/>
          </a:solidFill>
          <a:latin typeface="+mn-lt"/>
          <a:ea typeface="+mn-ea"/>
          <a:cs typeface="+mn-cs"/>
        </a:defRPr>
      </a:lvl4pPr>
      <a:lvl5pPr marL="2438399" algn="l" defTabSz="1219201" rtl="0" eaLnBrk="1" latinLnBrk="0" hangingPunct="1">
        <a:defRPr sz="2400" kern="1200">
          <a:solidFill>
            <a:schemeClr val="tx1"/>
          </a:solidFill>
          <a:latin typeface="+mn-lt"/>
          <a:ea typeface="+mn-ea"/>
          <a:cs typeface="+mn-cs"/>
        </a:defRPr>
      </a:lvl5pPr>
      <a:lvl6pPr marL="3048000" algn="l" defTabSz="1219201" rtl="0" eaLnBrk="1" latinLnBrk="0" hangingPunct="1">
        <a:defRPr sz="2400" kern="1200">
          <a:solidFill>
            <a:schemeClr val="tx1"/>
          </a:solidFill>
          <a:latin typeface="+mn-lt"/>
          <a:ea typeface="+mn-ea"/>
          <a:cs typeface="+mn-cs"/>
        </a:defRPr>
      </a:lvl6pPr>
      <a:lvl7pPr marL="3657600" algn="l" defTabSz="1219201" rtl="0" eaLnBrk="1" latinLnBrk="0" hangingPunct="1">
        <a:defRPr sz="2400" kern="1200">
          <a:solidFill>
            <a:schemeClr val="tx1"/>
          </a:solidFill>
          <a:latin typeface="+mn-lt"/>
          <a:ea typeface="+mn-ea"/>
          <a:cs typeface="+mn-cs"/>
        </a:defRPr>
      </a:lvl7pPr>
      <a:lvl8pPr marL="4267200" algn="l" defTabSz="1219201" rtl="0" eaLnBrk="1" latinLnBrk="0" hangingPunct="1">
        <a:defRPr sz="2400" kern="1200">
          <a:solidFill>
            <a:schemeClr val="tx1"/>
          </a:solidFill>
          <a:latin typeface="+mn-lt"/>
          <a:ea typeface="+mn-ea"/>
          <a:cs typeface="+mn-cs"/>
        </a:defRPr>
      </a:lvl8pPr>
      <a:lvl9pPr marL="4876800" algn="l" defTabSz="1219201"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1"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fld id="{627ED9C8-F09A-4D9E-BEC0-4725162E21FF}" type="datetimeFigureOut">
              <a:rPr lang="en-US" smtClean="0"/>
              <a:pPr/>
              <a:t>6/25/2025</a:t>
            </a:fld>
            <a:endParaRPr lang="en-US"/>
          </a:p>
        </p:txBody>
      </p:sp>
      <p:sp>
        <p:nvSpPr>
          <p:cNvPr id="5" name="Footer Placeholder 4"/>
          <p:cNvSpPr>
            <a:spLocks noGrp="1"/>
          </p:cNvSpPr>
          <p:nvPr>
            <p:ph type="ftr" sz="quarter" idx="3"/>
          </p:nvPr>
        </p:nvSpPr>
        <p:spPr>
          <a:xfrm>
            <a:off x="4038601" y="635635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8C7D807A-D3EC-4DEA-86E2-120E4093F1A6}" type="slidenum">
              <a:rPr lang="en-US" smtClean="0"/>
              <a:pPr/>
              <a:t>‹nº›</a:t>
            </a:fld>
            <a:endParaRPr lang="en-US"/>
          </a:p>
        </p:txBody>
      </p:sp>
      <p:sp>
        <p:nvSpPr>
          <p:cNvPr id="8" name="CaixaDeTexto 2">
            <a:extLst>
              <a:ext uri="{FF2B5EF4-FFF2-40B4-BE49-F238E27FC236}">
                <a16:creationId xmlns:a16="http://schemas.microsoft.com/office/drawing/2014/main" id="{F7446110-D0BC-4CF1-31F1-EAC510F6B405}"/>
              </a:ext>
            </a:extLst>
          </p:cNvPr>
          <p:cNvSpPr txBox="1"/>
          <p:nvPr userDrawn="1">
            <p:extLst>
              <p:ext uri="{1162E1C5-73C7-4A58-AE30-91384D911F3F}">
                <p184:classification xmlns:p184="http://schemas.microsoft.com/office/powerpoint/2018/4/main" val="ftr"/>
              </p:ext>
            </p:extLst>
          </p:nvPr>
        </p:nvSpPr>
        <p:spPr>
          <a:xfrm>
            <a:off x="5052188" y="6642103"/>
            <a:ext cx="2116139"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
        <p:nvSpPr>
          <p:cNvPr id="7" name="CaixaDeTexto 1">
            <a:extLst>
              <a:ext uri="{FF2B5EF4-FFF2-40B4-BE49-F238E27FC236}">
                <a16:creationId xmlns:a16="http://schemas.microsoft.com/office/drawing/2014/main" id="{9808BB53-3BAB-66FB-1D36-CE93AAE9B599}"/>
              </a:ext>
            </a:extLst>
          </p:cNvPr>
          <p:cNvSpPr txBox="1"/>
          <p:nvPr userDrawn="1">
            <p:extLst>
              <p:ext uri="{1162E1C5-73C7-4A58-AE30-91384D911F3F}">
                <p184:classification xmlns:p184="http://schemas.microsoft.com/office/powerpoint/2018/4/main" val="ftr"/>
              </p:ext>
            </p:extLst>
          </p:nvPr>
        </p:nvSpPr>
        <p:spPr>
          <a:xfrm>
            <a:off x="5052187" y="6705602"/>
            <a:ext cx="2116138" cy="308033"/>
          </a:xfrm>
          <a:prstGeom prst="rect">
            <a:avLst/>
          </a:prstGeom>
        </p:spPr>
        <p:txBody>
          <a:bodyPr horzOverflow="overflow" lIns="0" tIns="0" rIns="0" bIns="0">
            <a:spAutoFit/>
          </a:bodyPr>
          <a:lstStyle/>
          <a:p>
            <a:pPr algn="l"/>
            <a:r>
              <a:rPr lang="pt-BR" sz="1001">
                <a:solidFill>
                  <a:srgbClr val="000000"/>
                </a:solidFill>
                <a:latin typeface="Exo 2.0" panose="00000500000000000000" pitchFamily="50" charset="0"/>
                <a:cs typeface="Calibri" panose="020F0502020204030204" pitchFamily="34" charset="0"/>
              </a:rPr>
              <a:t>Classificação da informação: Uso Interno</a:t>
            </a:r>
          </a:p>
        </p:txBody>
      </p:sp>
    </p:spTree>
    <p:extLst>
      <p:ext uri="{BB962C8B-B14F-4D97-AF65-F5344CB8AC3E}">
        <p14:creationId xmlns:p14="http://schemas.microsoft.com/office/powerpoint/2010/main" val="13664305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1"/>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3000"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4pPr>
      <a:lvl5pPr marL="20574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1" y="309710"/>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1"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fld id="{ED7C3996-C0A9-4519-A14F-95463C34411A}" type="datetimeFigureOut">
              <a:rPr lang="pt-BR" smtClean="0"/>
              <a:pPr/>
              <a:t>25/06/2025</a:t>
            </a:fld>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F6D65939-90A5-438C-9E6B-BABEAC1A70B5}"/>
              </a:ext>
            </a:extLst>
          </p:cNvPr>
          <p:cNvSpPr txBox="1"/>
          <p:nvPr/>
        </p:nvSpPr>
        <p:spPr>
          <a:xfrm>
            <a:off x="4482654" y="6580546"/>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
        <p:nvSpPr>
          <p:cNvPr id="7" name="Retângulo 6">
            <a:extLst>
              <a:ext uri="{FF2B5EF4-FFF2-40B4-BE49-F238E27FC236}">
                <a16:creationId xmlns:a16="http://schemas.microsoft.com/office/drawing/2014/main" id="{FF6221CE-202E-4AE0-9C4A-AF7F9D1749F3}"/>
              </a:ext>
            </a:extLst>
          </p:cNvPr>
          <p:cNvSpPr/>
          <p:nvPr/>
        </p:nvSpPr>
        <p:spPr>
          <a:xfrm>
            <a:off x="4639436" y="6562155"/>
            <a:ext cx="2967081"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Tree>
    <p:extLst>
      <p:ext uri="{BB962C8B-B14F-4D97-AF65-F5344CB8AC3E}">
        <p14:creationId xmlns:p14="http://schemas.microsoft.com/office/powerpoint/2010/main" val="2043018663"/>
      </p:ext>
    </p:extLst>
  </p:cSld>
  <p:clrMap bg1="lt1" tx1="dk1" bg2="lt2" tx2="dk2" accent1="accent1" accent2="accent2" accent3="accent3" accent4="accent4" accent5="accent5" accent6="accent6" hlink="hlink" folHlink="folHlink"/>
  <p:sldLayoutIdLst>
    <p:sldLayoutId id="2147483727" r:id="rId1"/>
    <p:sldLayoutId id="2147483728" r:id="rId2"/>
  </p:sldLayoutIdLst>
  <p:txStyles>
    <p:titleStyle>
      <a:lvl1pPr algn="l" defTabSz="91439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399" rtl="0" eaLnBrk="1" latinLnBrk="0" hangingPunct="1">
        <a:lnSpc>
          <a:spcPct val="90000"/>
        </a:lnSpc>
        <a:spcBef>
          <a:spcPts val="1001"/>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801" indent="-228600" algn="l" defTabSz="914399"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3000" indent="-228600" algn="l" defTabSz="914399"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2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4pPr>
      <a:lvl5pPr marL="20574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Exo 2.0" panose="00000500000000000000" pitchFamily="50" charset="0"/>
          <a:ea typeface="+mn-ea"/>
          <a:cs typeface="+mn-cs"/>
        </a:defRPr>
      </a:lvl5pPr>
      <a:lvl6pPr marL="2514599"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00"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01" indent="-228600" algn="l" defTabSz="914399"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pt-BR"/>
      </a:defPPr>
      <a:lvl1pPr marL="0" algn="l" defTabSz="914399" rtl="0" eaLnBrk="1" latinLnBrk="0" hangingPunct="1">
        <a:defRPr sz="1801" kern="1200">
          <a:solidFill>
            <a:schemeClr val="tx1"/>
          </a:solidFill>
          <a:latin typeface="+mn-lt"/>
          <a:ea typeface="+mn-ea"/>
          <a:cs typeface="+mn-cs"/>
        </a:defRPr>
      </a:lvl1pPr>
      <a:lvl2pPr marL="457200" algn="l" defTabSz="914399" rtl="0" eaLnBrk="1" latinLnBrk="0" hangingPunct="1">
        <a:defRPr sz="1801" kern="1200">
          <a:solidFill>
            <a:schemeClr val="tx1"/>
          </a:solidFill>
          <a:latin typeface="+mn-lt"/>
          <a:ea typeface="+mn-ea"/>
          <a:cs typeface="+mn-cs"/>
        </a:defRPr>
      </a:lvl2pPr>
      <a:lvl3pPr marL="914399" algn="l" defTabSz="914399" rtl="0" eaLnBrk="1" latinLnBrk="0" hangingPunct="1">
        <a:defRPr sz="1801" kern="1200">
          <a:solidFill>
            <a:schemeClr val="tx1"/>
          </a:solidFill>
          <a:latin typeface="+mn-lt"/>
          <a:ea typeface="+mn-ea"/>
          <a:cs typeface="+mn-cs"/>
        </a:defRPr>
      </a:lvl3pPr>
      <a:lvl4pPr marL="1371600" algn="l" defTabSz="914399" rtl="0" eaLnBrk="1" latinLnBrk="0" hangingPunct="1">
        <a:defRPr sz="1801" kern="1200">
          <a:solidFill>
            <a:schemeClr val="tx1"/>
          </a:solidFill>
          <a:latin typeface="+mn-lt"/>
          <a:ea typeface="+mn-ea"/>
          <a:cs typeface="+mn-cs"/>
        </a:defRPr>
      </a:lvl4pPr>
      <a:lvl5pPr marL="1828800" algn="l" defTabSz="914399" rtl="0" eaLnBrk="1" latinLnBrk="0" hangingPunct="1">
        <a:defRPr sz="1801" kern="1200">
          <a:solidFill>
            <a:schemeClr val="tx1"/>
          </a:solidFill>
          <a:latin typeface="+mn-lt"/>
          <a:ea typeface="+mn-ea"/>
          <a:cs typeface="+mn-cs"/>
        </a:defRPr>
      </a:lvl5pPr>
      <a:lvl6pPr marL="2286001" algn="l" defTabSz="914399" rtl="0" eaLnBrk="1" latinLnBrk="0" hangingPunct="1">
        <a:defRPr sz="1801" kern="1200">
          <a:solidFill>
            <a:schemeClr val="tx1"/>
          </a:solidFill>
          <a:latin typeface="+mn-lt"/>
          <a:ea typeface="+mn-ea"/>
          <a:cs typeface="+mn-cs"/>
        </a:defRPr>
      </a:lvl6pPr>
      <a:lvl7pPr marL="2743200" algn="l" defTabSz="914399" rtl="0" eaLnBrk="1" latinLnBrk="0" hangingPunct="1">
        <a:defRPr sz="1801" kern="1200">
          <a:solidFill>
            <a:schemeClr val="tx1"/>
          </a:solidFill>
          <a:latin typeface="+mn-lt"/>
          <a:ea typeface="+mn-ea"/>
          <a:cs typeface="+mn-cs"/>
        </a:defRPr>
      </a:lvl7pPr>
      <a:lvl8pPr marL="3200400" algn="l" defTabSz="914399" rtl="0" eaLnBrk="1" latinLnBrk="0" hangingPunct="1">
        <a:defRPr sz="1801" kern="1200">
          <a:solidFill>
            <a:schemeClr val="tx1"/>
          </a:solidFill>
          <a:latin typeface="+mn-lt"/>
          <a:ea typeface="+mn-ea"/>
          <a:cs typeface="+mn-cs"/>
        </a:defRPr>
      </a:lvl8pPr>
      <a:lvl9pPr marL="3657600" algn="l" defTabSz="914399"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sicrediprod.service-now.com/0230?id=kb_article_view&amp;sysparm_article=KB0101228&amp;sys_kb_id=6c33348933a1a69848711bbb9d5c7b48"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image" Target="../media/image23.png"/><Relationship Id="rId7" Type="http://schemas.openxmlformats.org/officeDocument/2006/relationships/slide" Target="slide18.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3C1C"/>
        </a:solidFill>
        <a:effectLst/>
      </p:bgPr>
    </p:bg>
    <p:spTree>
      <p:nvGrpSpPr>
        <p:cNvPr id="1" name=""/>
        <p:cNvGrpSpPr/>
        <p:nvPr/>
      </p:nvGrpSpPr>
      <p:grpSpPr>
        <a:xfrm>
          <a:off x="0" y="0"/>
          <a:ext cx="0" cy="0"/>
          <a:chOff x="0" y="0"/>
          <a:chExt cx="0" cy="0"/>
        </a:xfrm>
      </p:grpSpPr>
      <p:sp>
        <p:nvSpPr>
          <p:cNvPr id="21" name="CaixaDeTexto 20">
            <a:extLst>
              <a:ext uri="{FF2B5EF4-FFF2-40B4-BE49-F238E27FC236}">
                <a16:creationId xmlns:a16="http://schemas.microsoft.com/office/drawing/2014/main" id="{A037AF34-DB7E-8BD2-869F-EDC3AEC02C83}"/>
              </a:ext>
            </a:extLst>
          </p:cNvPr>
          <p:cNvSpPr txBox="1"/>
          <p:nvPr/>
        </p:nvSpPr>
        <p:spPr>
          <a:xfrm>
            <a:off x="1224116" y="1091758"/>
            <a:ext cx="4871884" cy="1420468"/>
          </a:xfrm>
          <a:prstGeom prst="rect">
            <a:avLst/>
          </a:prstGeom>
          <a:noFill/>
        </p:spPr>
        <p:txBody>
          <a:bodyPr wrap="square" rtlCol="0">
            <a:spAutoFit/>
          </a:bodyPr>
          <a:lstStyle/>
          <a:p>
            <a:endParaRPr lang="pt-BR" dirty="0"/>
          </a:p>
        </p:txBody>
      </p:sp>
      <p:grpSp>
        <p:nvGrpSpPr>
          <p:cNvPr id="6" name="object 3">
            <a:extLst>
              <a:ext uri="{FF2B5EF4-FFF2-40B4-BE49-F238E27FC236}">
                <a16:creationId xmlns:a16="http://schemas.microsoft.com/office/drawing/2014/main" id="{3C427013-1110-2D8F-B22B-B739FE4C9389}"/>
              </a:ext>
            </a:extLst>
          </p:cNvPr>
          <p:cNvGrpSpPr/>
          <p:nvPr/>
        </p:nvGrpSpPr>
        <p:grpSpPr>
          <a:xfrm>
            <a:off x="6527019" y="663678"/>
            <a:ext cx="5369346" cy="5840362"/>
            <a:chOff x="6727114" y="994928"/>
            <a:chExt cx="5655945" cy="7738745"/>
          </a:xfrm>
        </p:grpSpPr>
        <p:sp>
          <p:nvSpPr>
            <p:cNvPr id="7" name="object 4">
              <a:extLst>
                <a:ext uri="{FF2B5EF4-FFF2-40B4-BE49-F238E27FC236}">
                  <a16:creationId xmlns:a16="http://schemas.microsoft.com/office/drawing/2014/main" id="{AAFC8481-E1FE-D864-1B84-508CAF92E976}"/>
                </a:ext>
              </a:extLst>
            </p:cNvPr>
            <p:cNvSpPr/>
            <p:nvPr/>
          </p:nvSpPr>
          <p:spPr>
            <a:xfrm>
              <a:off x="8366801" y="7154327"/>
              <a:ext cx="3178175" cy="1579245"/>
            </a:xfrm>
            <a:custGeom>
              <a:avLst/>
              <a:gdLst/>
              <a:ahLst/>
              <a:cxnLst/>
              <a:rect l="l" t="t" r="r" b="b"/>
              <a:pathLst>
                <a:path w="3178175" h="1579245">
                  <a:moveTo>
                    <a:pt x="3135904" y="48125"/>
                  </a:moveTo>
                  <a:lnTo>
                    <a:pt x="3098102" y="33510"/>
                  </a:lnTo>
                  <a:lnTo>
                    <a:pt x="3052671" y="26619"/>
                  </a:lnTo>
                  <a:lnTo>
                    <a:pt x="3002257" y="28475"/>
                  </a:lnTo>
                  <a:lnTo>
                    <a:pt x="2949504" y="40100"/>
                  </a:lnTo>
                  <a:lnTo>
                    <a:pt x="1627467" y="460915"/>
                  </a:lnTo>
                  <a:lnTo>
                    <a:pt x="1739331" y="71592"/>
                  </a:lnTo>
                  <a:lnTo>
                    <a:pt x="1737138" y="41204"/>
                  </a:lnTo>
                  <a:lnTo>
                    <a:pt x="1714855" y="17819"/>
                  </a:lnTo>
                  <a:lnTo>
                    <a:pt x="1677617" y="3422"/>
                  </a:lnTo>
                  <a:lnTo>
                    <a:pt x="1630561" y="0"/>
                  </a:lnTo>
                  <a:lnTo>
                    <a:pt x="1578822" y="9537"/>
                  </a:lnTo>
                  <a:lnTo>
                    <a:pt x="79162" y="486970"/>
                  </a:lnTo>
                  <a:lnTo>
                    <a:pt x="35075" y="507950"/>
                  </a:lnTo>
                  <a:lnTo>
                    <a:pt x="8306" y="534880"/>
                  </a:lnTo>
                  <a:lnTo>
                    <a:pt x="0" y="563776"/>
                  </a:lnTo>
                  <a:lnTo>
                    <a:pt x="11298" y="590654"/>
                  </a:lnTo>
                  <a:lnTo>
                    <a:pt x="43345" y="611531"/>
                  </a:lnTo>
                  <a:lnTo>
                    <a:pt x="2511173" y="1565630"/>
                  </a:lnTo>
                  <a:lnTo>
                    <a:pt x="2557245" y="1577153"/>
                  </a:lnTo>
                  <a:lnTo>
                    <a:pt x="2606618" y="1578898"/>
                  </a:lnTo>
                  <a:lnTo>
                    <a:pt x="2656044" y="1571896"/>
                  </a:lnTo>
                  <a:lnTo>
                    <a:pt x="2702275" y="1557180"/>
                  </a:lnTo>
                  <a:lnTo>
                    <a:pt x="2742065" y="1535780"/>
                  </a:lnTo>
                  <a:lnTo>
                    <a:pt x="2772165" y="1508729"/>
                  </a:lnTo>
                  <a:lnTo>
                    <a:pt x="3177092" y="128089"/>
                  </a:lnTo>
                  <a:lnTo>
                    <a:pt x="3178044" y="96437"/>
                  </a:lnTo>
                  <a:lnTo>
                    <a:pt x="3163433" y="69441"/>
                  </a:lnTo>
                  <a:lnTo>
                    <a:pt x="3135904" y="48125"/>
                  </a:lnTo>
                  <a:close/>
                </a:path>
              </a:pathLst>
            </a:custGeom>
            <a:solidFill>
              <a:srgbClr val="004700"/>
            </a:solidFill>
          </p:spPr>
          <p:txBody>
            <a:bodyPr wrap="square" lIns="0" tIns="0" rIns="0" bIns="0" rtlCol="0"/>
            <a:lstStyle/>
            <a:p>
              <a:endParaRPr/>
            </a:p>
          </p:txBody>
        </p:sp>
        <p:sp>
          <p:nvSpPr>
            <p:cNvPr id="8" name="object 5">
              <a:extLst>
                <a:ext uri="{FF2B5EF4-FFF2-40B4-BE49-F238E27FC236}">
                  <a16:creationId xmlns:a16="http://schemas.microsoft.com/office/drawing/2014/main" id="{0C1C1547-26DE-2F14-D271-6DA1226670B8}"/>
                </a:ext>
              </a:extLst>
            </p:cNvPr>
            <p:cNvSpPr/>
            <p:nvPr/>
          </p:nvSpPr>
          <p:spPr>
            <a:xfrm>
              <a:off x="8276387" y="6464566"/>
              <a:ext cx="3213100" cy="1796414"/>
            </a:xfrm>
            <a:custGeom>
              <a:avLst/>
              <a:gdLst/>
              <a:ahLst/>
              <a:cxnLst/>
              <a:rect l="l" t="t" r="r" b="b"/>
              <a:pathLst>
                <a:path w="3213100" h="1796415">
                  <a:moveTo>
                    <a:pt x="3213074" y="329438"/>
                  </a:moveTo>
                  <a:lnTo>
                    <a:pt x="3213011" y="323570"/>
                  </a:lnTo>
                  <a:lnTo>
                    <a:pt x="3212973" y="323405"/>
                  </a:lnTo>
                  <a:lnTo>
                    <a:pt x="3213023" y="323532"/>
                  </a:lnTo>
                  <a:lnTo>
                    <a:pt x="3177032" y="101130"/>
                  </a:lnTo>
                  <a:lnTo>
                    <a:pt x="3167583" y="70065"/>
                  </a:lnTo>
                  <a:lnTo>
                    <a:pt x="3142170" y="45199"/>
                  </a:lnTo>
                  <a:lnTo>
                    <a:pt x="3137839" y="43230"/>
                  </a:lnTo>
                  <a:lnTo>
                    <a:pt x="3137839" y="249809"/>
                  </a:lnTo>
                  <a:lnTo>
                    <a:pt x="2794546" y="1470596"/>
                  </a:lnTo>
                  <a:lnTo>
                    <a:pt x="2747619" y="1529588"/>
                  </a:lnTo>
                  <a:lnTo>
                    <a:pt x="2707957" y="1551216"/>
                  </a:lnTo>
                  <a:lnTo>
                    <a:pt x="2661805" y="1566202"/>
                  </a:lnTo>
                  <a:lnTo>
                    <a:pt x="2612415" y="1573491"/>
                  </a:lnTo>
                  <a:lnTo>
                    <a:pt x="2563037" y="1572031"/>
                  </a:lnTo>
                  <a:lnTo>
                    <a:pt x="2516898" y="1560766"/>
                  </a:lnTo>
                  <a:lnTo>
                    <a:pt x="772998" y="898093"/>
                  </a:lnTo>
                  <a:lnTo>
                    <a:pt x="214934" y="686028"/>
                  </a:lnTo>
                  <a:lnTo>
                    <a:pt x="1611604" y="232486"/>
                  </a:lnTo>
                  <a:lnTo>
                    <a:pt x="1668284" y="222415"/>
                  </a:lnTo>
                  <a:lnTo>
                    <a:pt x="1693214" y="225082"/>
                  </a:lnTo>
                  <a:lnTo>
                    <a:pt x="1626857" y="461137"/>
                  </a:lnTo>
                  <a:lnTo>
                    <a:pt x="1651190" y="611568"/>
                  </a:lnTo>
                  <a:lnTo>
                    <a:pt x="1662849" y="683577"/>
                  </a:lnTo>
                  <a:lnTo>
                    <a:pt x="2982442" y="255117"/>
                  </a:lnTo>
                  <a:lnTo>
                    <a:pt x="3038919" y="242709"/>
                  </a:lnTo>
                  <a:lnTo>
                    <a:pt x="3092564" y="241490"/>
                  </a:lnTo>
                  <a:lnTo>
                    <a:pt x="3137839" y="249809"/>
                  </a:lnTo>
                  <a:lnTo>
                    <a:pt x="3137839" y="43230"/>
                  </a:lnTo>
                  <a:lnTo>
                    <a:pt x="3104070" y="27800"/>
                  </a:lnTo>
                  <a:lnTo>
                    <a:pt x="3056559" y="19075"/>
                  </a:lnTo>
                  <a:lnTo>
                    <a:pt x="3002927" y="20294"/>
                  </a:lnTo>
                  <a:lnTo>
                    <a:pt x="2946438" y="32702"/>
                  </a:lnTo>
                  <a:lnTo>
                    <a:pt x="1735264" y="425945"/>
                  </a:lnTo>
                  <a:lnTo>
                    <a:pt x="1774342" y="286956"/>
                  </a:lnTo>
                  <a:lnTo>
                    <a:pt x="1774698" y="280606"/>
                  </a:lnTo>
                  <a:lnTo>
                    <a:pt x="1773720" y="274612"/>
                  </a:lnTo>
                  <a:lnTo>
                    <a:pt x="1738693" y="58204"/>
                  </a:lnTo>
                  <a:lnTo>
                    <a:pt x="1737741" y="52235"/>
                  </a:lnTo>
                  <a:lnTo>
                    <a:pt x="1720215" y="23685"/>
                  </a:lnTo>
                  <a:lnTo>
                    <a:pt x="1682775" y="5410"/>
                  </a:lnTo>
                  <a:lnTo>
                    <a:pt x="1632280" y="0"/>
                  </a:lnTo>
                  <a:lnTo>
                    <a:pt x="1575600" y="10071"/>
                  </a:lnTo>
                  <a:lnTo>
                    <a:pt x="78727" y="496150"/>
                  </a:lnTo>
                  <a:lnTo>
                    <a:pt x="19215" y="530453"/>
                  </a:lnTo>
                  <a:lnTo>
                    <a:pt x="0" y="573417"/>
                  </a:lnTo>
                  <a:lnTo>
                    <a:pt x="36004" y="795832"/>
                  </a:lnTo>
                  <a:lnTo>
                    <a:pt x="60871" y="834009"/>
                  </a:lnTo>
                  <a:lnTo>
                    <a:pt x="808964" y="1120495"/>
                  </a:lnTo>
                  <a:lnTo>
                    <a:pt x="2552903" y="1783181"/>
                  </a:lnTo>
                  <a:lnTo>
                    <a:pt x="2599042" y="1794433"/>
                  </a:lnTo>
                  <a:lnTo>
                    <a:pt x="2648420" y="1795894"/>
                  </a:lnTo>
                  <a:lnTo>
                    <a:pt x="2697797" y="1788617"/>
                  </a:lnTo>
                  <a:lnTo>
                    <a:pt x="2743949" y="1773631"/>
                  </a:lnTo>
                  <a:lnTo>
                    <a:pt x="2783611" y="1752003"/>
                  </a:lnTo>
                  <a:lnTo>
                    <a:pt x="2813558" y="1724774"/>
                  </a:lnTo>
                  <a:lnTo>
                    <a:pt x="2875940" y="1531543"/>
                  </a:lnTo>
                  <a:lnTo>
                    <a:pt x="3212274" y="335521"/>
                  </a:lnTo>
                  <a:lnTo>
                    <a:pt x="3213074" y="329438"/>
                  </a:lnTo>
                  <a:close/>
                </a:path>
              </a:pathLst>
            </a:custGeom>
            <a:solidFill>
              <a:srgbClr val="007303"/>
            </a:solidFill>
          </p:spPr>
          <p:txBody>
            <a:bodyPr wrap="square" lIns="0" tIns="0" rIns="0" bIns="0" rtlCol="0"/>
            <a:lstStyle/>
            <a:p>
              <a:endParaRPr/>
            </a:p>
          </p:txBody>
        </p:sp>
        <p:sp>
          <p:nvSpPr>
            <p:cNvPr id="9" name="object 6">
              <a:extLst>
                <a:ext uri="{FF2B5EF4-FFF2-40B4-BE49-F238E27FC236}">
                  <a16:creationId xmlns:a16="http://schemas.microsoft.com/office/drawing/2014/main" id="{D6B25AE3-7D1B-5802-D0EA-5AB56505715D}"/>
                </a:ext>
              </a:extLst>
            </p:cNvPr>
            <p:cNvSpPr/>
            <p:nvPr/>
          </p:nvSpPr>
          <p:spPr>
            <a:xfrm>
              <a:off x="8276367" y="6464762"/>
              <a:ext cx="3175635" cy="1573530"/>
            </a:xfrm>
            <a:custGeom>
              <a:avLst/>
              <a:gdLst/>
              <a:ahLst/>
              <a:cxnLst/>
              <a:rect l="l" t="t" r="r" b="b"/>
              <a:pathLst>
                <a:path w="3175634" h="1573529">
                  <a:moveTo>
                    <a:pt x="3132872" y="39442"/>
                  </a:moveTo>
                  <a:lnTo>
                    <a:pt x="3094986" y="25046"/>
                  </a:lnTo>
                  <a:lnTo>
                    <a:pt x="3049517" y="18416"/>
                  </a:lnTo>
                  <a:lnTo>
                    <a:pt x="2999117" y="20561"/>
                  </a:lnTo>
                  <a:lnTo>
                    <a:pt x="2946436" y="32487"/>
                  </a:lnTo>
                  <a:lnTo>
                    <a:pt x="1626846" y="460927"/>
                  </a:lnTo>
                  <a:lnTo>
                    <a:pt x="1736464" y="70963"/>
                  </a:lnTo>
                  <a:lnTo>
                    <a:pt x="1734096" y="40588"/>
                  </a:lnTo>
                  <a:lnTo>
                    <a:pt x="1711678" y="17332"/>
                  </a:lnTo>
                  <a:lnTo>
                    <a:pt x="1674358" y="3151"/>
                  </a:lnTo>
                  <a:lnTo>
                    <a:pt x="1627282" y="0"/>
                  </a:lnTo>
                  <a:lnTo>
                    <a:pt x="1575600" y="9835"/>
                  </a:lnTo>
                  <a:lnTo>
                    <a:pt x="78717" y="495916"/>
                  </a:lnTo>
                  <a:lnTo>
                    <a:pt x="34752" y="517151"/>
                  </a:lnTo>
                  <a:lnTo>
                    <a:pt x="8139" y="544235"/>
                  </a:lnTo>
                  <a:lnTo>
                    <a:pt x="0" y="573178"/>
                  </a:lnTo>
                  <a:lnTo>
                    <a:pt x="11453" y="599991"/>
                  </a:lnTo>
                  <a:lnTo>
                    <a:pt x="43620" y="620682"/>
                  </a:lnTo>
                  <a:lnTo>
                    <a:pt x="2516914" y="1560523"/>
                  </a:lnTo>
                  <a:lnTo>
                    <a:pt x="2563052" y="1571780"/>
                  </a:lnTo>
                  <a:lnTo>
                    <a:pt x="2612434" y="1573239"/>
                  </a:lnTo>
                  <a:lnTo>
                    <a:pt x="2661819" y="1565953"/>
                  </a:lnTo>
                  <a:lnTo>
                    <a:pt x="2707964" y="1550970"/>
                  </a:lnTo>
                  <a:lnTo>
                    <a:pt x="2747630" y="1529341"/>
                  </a:lnTo>
                  <a:lnTo>
                    <a:pt x="2777574" y="1502116"/>
                  </a:lnTo>
                  <a:lnTo>
                    <a:pt x="3174528" y="119161"/>
                  </a:lnTo>
                  <a:lnTo>
                    <a:pt x="3175294" y="87507"/>
                  </a:lnTo>
                  <a:lnTo>
                    <a:pt x="3160525" y="60599"/>
                  </a:lnTo>
                  <a:lnTo>
                    <a:pt x="3132872" y="39442"/>
                  </a:lnTo>
                  <a:close/>
                </a:path>
              </a:pathLst>
            </a:custGeom>
            <a:solidFill>
              <a:srgbClr val="3CAA36"/>
            </a:solidFill>
          </p:spPr>
          <p:txBody>
            <a:bodyPr wrap="square" lIns="0" tIns="0" rIns="0" bIns="0" rtlCol="0"/>
            <a:lstStyle/>
            <a:p>
              <a:endParaRPr/>
            </a:p>
          </p:txBody>
        </p:sp>
        <p:sp>
          <p:nvSpPr>
            <p:cNvPr id="10" name="object 7">
              <a:extLst>
                <a:ext uri="{FF2B5EF4-FFF2-40B4-BE49-F238E27FC236}">
                  <a16:creationId xmlns:a16="http://schemas.microsoft.com/office/drawing/2014/main" id="{5A498650-E8E3-3757-A096-70469F7FC9F7}"/>
                </a:ext>
              </a:extLst>
            </p:cNvPr>
            <p:cNvSpPr/>
            <p:nvPr/>
          </p:nvSpPr>
          <p:spPr>
            <a:xfrm>
              <a:off x="6743674" y="3225800"/>
              <a:ext cx="5626100" cy="4076700"/>
            </a:xfrm>
            <a:custGeom>
              <a:avLst/>
              <a:gdLst/>
              <a:ahLst/>
              <a:cxnLst/>
              <a:rect l="l" t="t" r="r" b="b"/>
              <a:pathLst>
                <a:path w="5626100" h="4076700">
                  <a:moveTo>
                    <a:pt x="4840744" y="0"/>
                  </a:moveTo>
                  <a:lnTo>
                    <a:pt x="736099" y="24396"/>
                  </a:lnTo>
                  <a:lnTo>
                    <a:pt x="1037502" y="459638"/>
                  </a:lnTo>
                  <a:lnTo>
                    <a:pt x="0" y="866000"/>
                  </a:lnTo>
                  <a:lnTo>
                    <a:pt x="782618" y="1642567"/>
                  </a:lnTo>
                  <a:lnTo>
                    <a:pt x="752518" y="1691360"/>
                  </a:lnTo>
                  <a:lnTo>
                    <a:pt x="3272916" y="4076700"/>
                  </a:lnTo>
                  <a:lnTo>
                    <a:pt x="3910926" y="4076700"/>
                  </a:lnTo>
                  <a:lnTo>
                    <a:pt x="5626100" y="839584"/>
                  </a:lnTo>
                  <a:lnTo>
                    <a:pt x="4731283" y="382181"/>
                  </a:lnTo>
                  <a:lnTo>
                    <a:pt x="4840744" y="0"/>
                  </a:lnTo>
                  <a:close/>
                </a:path>
              </a:pathLst>
            </a:custGeom>
            <a:solidFill>
              <a:srgbClr val="F5FCF5">
                <a:alpha val="29998"/>
              </a:srgbClr>
            </a:solidFill>
          </p:spPr>
          <p:txBody>
            <a:bodyPr wrap="square" lIns="0" tIns="0" rIns="0" bIns="0" rtlCol="0"/>
            <a:lstStyle/>
            <a:p>
              <a:endParaRPr/>
            </a:p>
          </p:txBody>
        </p:sp>
        <p:sp>
          <p:nvSpPr>
            <p:cNvPr id="11" name="object 8">
              <a:extLst>
                <a:ext uri="{FF2B5EF4-FFF2-40B4-BE49-F238E27FC236}">
                  <a16:creationId xmlns:a16="http://schemas.microsoft.com/office/drawing/2014/main" id="{51D5CB49-1454-75EA-B497-C4B101EDBC77}"/>
                </a:ext>
              </a:extLst>
            </p:cNvPr>
            <p:cNvSpPr/>
            <p:nvPr/>
          </p:nvSpPr>
          <p:spPr>
            <a:xfrm>
              <a:off x="10016865" y="7123449"/>
              <a:ext cx="657225" cy="379730"/>
            </a:xfrm>
            <a:custGeom>
              <a:avLst/>
              <a:gdLst/>
              <a:ahLst/>
              <a:cxnLst/>
              <a:rect l="l" t="t" r="r" b="b"/>
              <a:pathLst>
                <a:path w="657225" h="379729">
                  <a:moveTo>
                    <a:pt x="562920" y="56910"/>
                  </a:moveTo>
                  <a:lnTo>
                    <a:pt x="557990" y="54064"/>
                  </a:lnTo>
                  <a:lnTo>
                    <a:pt x="554796" y="53116"/>
                  </a:lnTo>
                  <a:lnTo>
                    <a:pt x="547857" y="52378"/>
                  </a:lnTo>
                  <a:lnTo>
                    <a:pt x="544297" y="52642"/>
                  </a:lnTo>
                  <a:lnTo>
                    <a:pt x="412377" y="88701"/>
                  </a:lnTo>
                  <a:lnTo>
                    <a:pt x="410048" y="89043"/>
                  </a:lnTo>
                  <a:lnTo>
                    <a:pt x="342873" y="4505"/>
                  </a:lnTo>
                  <a:lnTo>
                    <a:pt x="340728" y="2898"/>
                  </a:lnTo>
                  <a:lnTo>
                    <a:pt x="335023" y="606"/>
                  </a:lnTo>
                  <a:lnTo>
                    <a:pt x="331600" y="0"/>
                  </a:lnTo>
                  <a:lnTo>
                    <a:pt x="324661" y="0"/>
                  </a:lnTo>
                  <a:lnTo>
                    <a:pt x="321283" y="633"/>
                  </a:lnTo>
                  <a:lnTo>
                    <a:pt x="315532" y="2899"/>
                  </a:lnTo>
                  <a:lnTo>
                    <a:pt x="313431" y="4534"/>
                  </a:lnTo>
                  <a:lnTo>
                    <a:pt x="264259" y="83886"/>
                  </a:lnTo>
                  <a:lnTo>
                    <a:pt x="262980" y="85098"/>
                  </a:lnTo>
                  <a:lnTo>
                    <a:pt x="259739" y="87075"/>
                  </a:lnTo>
                  <a:lnTo>
                    <a:pt x="257730" y="87866"/>
                  </a:lnTo>
                  <a:lnTo>
                    <a:pt x="253348" y="88920"/>
                  </a:lnTo>
                  <a:lnTo>
                    <a:pt x="250929" y="89158"/>
                  </a:lnTo>
                  <a:lnTo>
                    <a:pt x="246182" y="89052"/>
                  </a:lnTo>
                  <a:lnTo>
                    <a:pt x="243854" y="88710"/>
                  </a:lnTo>
                  <a:lnTo>
                    <a:pt x="112220" y="52719"/>
                  </a:lnTo>
                  <a:lnTo>
                    <a:pt x="108659" y="52455"/>
                  </a:lnTo>
                  <a:lnTo>
                    <a:pt x="90719" y="62813"/>
                  </a:lnTo>
                  <a:lnTo>
                    <a:pt x="91175" y="64869"/>
                  </a:lnTo>
                  <a:lnTo>
                    <a:pt x="153604" y="141027"/>
                  </a:lnTo>
                  <a:lnTo>
                    <a:pt x="154106" y="142371"/>
                  </a:lnTo>
                  <a:lnTo>
                    <a:pt x="7807" y="181197"/>
                  </a:lnTo>
                  <a:lnTo>
                    <a:pt x="5022" y="182436"/>
                  </a:lnTo>
                  <a:lnTo>
                    <a:pt x="1050" y="185730"/>
                  </a:lnTo>
                  <a:lnTo>
                    <a:pt x="0" y="187707"/>
                  </a:lnTo>
                  <a:lnTo>
                    <a:pt x="0" y="191713"/>
                  </a:lnTo>
                  <a:lnTo>
                    <a:pt x="1095" y="193663"/>
                  </a:lnTo>
                  <a:lnTo>
                    <a:pt x="5065" y="196957"/>
                  </a:lnTo>
                  <a:lnTo>
                    <a:pt x="7849" y="198195"/>
                  </a:lnTo>
                  <a:lnTo>
                    <a:pt x="145282" y="226570"/>
                  </a:lnTo>
                  <a:lnTo>
                    <a:pt x="147382" y="227308"/>
                  </a:lnTo>
                  <a:lnTo>
                    <a:pt x="150759" y="229205"/>
                  </a:lnTo>
                  <a:lnTo>
                    <a:pt x="152175" y="230338"/>
                  </a:lnTo>
                  <a:lnTo>
                    <a:pt x="153999" y="232868"/>
                  </a:lnTo>
                  <a:lnTo>
                    <a:pt x="154410" y="234265"/>
                  </a:lnTo>
                  <a:lnTo>
                    <a:pt x="154228" y="237006"/>
                  </a:lnTo>
                  <a:lnTo>
                    <a:pt x="153633" y="238349"/>
                  </a:lnTo>
                  <a:lnTo>
                    <a:pt x="91224" y="314540"/>
                  </a:lnTo>
                  <a:lnTo>
                    <a:pt x="90767" y="316596"/>
                  </a:lnTo>
                  <a:lnTo>
                    <a:pt x="108703" y="326952"/>
                  </a:lnTo>
                  <a:lnTo>
                    <a:pt x="112264" y="326688"/>
                  </a:lnTo>
                  <a:lnTo>
                    <a:pt x="244185" y="290630"/>
                  </a:lnTo>
                  <a:lnTo>
                    <a:pt x="246513" y="290286"/>
                  </a:lnTo>
                  <a:lnTo>
                    <a:pt x="313643" y="374798"/>
                  </a:lnTo>
                  <a:lnTo>
                    <a:pt x="315788" y="376405"/>
                  </a:lnTo>
                  <a:lnTo>
                    <a:pt x="321494" y="378698"/>
                  </a:lnTo>
                  <a:lnTo>
                    <a:pt x="324916" y="379304"/>
                  </a:lnTo>
                  <a:lnTo>
                    <a:pt x="331855" y="379303"/>
                  </a:lnTo>
                  <a:lnTo>
                    <a:pt x="391299" y="296761"/>
                  </a:lnTo>
                  <a:lnTo>
                    <a:pt x="392074" y="295470"/>
                  </a:lnTo>
                  <a:lnTo>
                    <a:pt x="393307" y="294283"/>
                  </a:lnTo>
                  <a:lnTo>
                    <a:pt x="396640" y="292307"/>
                  </a:lnTo>
                  <a:lnTo>
                    <a:pt x="398603" y="291490"/>
                  </a:lnTo>
                  <a:lnTo>
                    <a:pt x="402985" y="290436"/>
                  </a:lnTo>
                  <a:lnTo>
                    <a:pt x="405405" y="290199"/>
                  </a:lnTo>
                  <a:lnTo>
                    <a:pt x="410150" y="290303"/>
                  </a:lnTo>
                  <a:lnTo>
                    <a:pt x="412479" y="290646"/>
                  </a:lnTo>
                  <a:lnTo>
                    <a:pt x="544434" y="326663"/>
                  </a:lnTo>
                  <a:lnTo>
                    <a:pt x="547994" y="326927"/>
                  </a:lnTo>
                  <a:lnTo>
                    <a:pt x="565935" y="316569"/>
                  </a:lnTo>
                  <a:lnTo>
                    <a:pt x="565478" y="314513"/>
                  </a:lnTo>
                  <a:lnTo>
                    <a:pt x="503002" y="238382"/>
                  </a:lnTo>
                  <a:lnTo>
                    <a:pt x="502363" y="237012"/>
                  </a:lnTo>
                  <a:lnTo>
                    <a:pt x="648891" y="198212"/>
                  </a:lnTo>
                  <a:lnTo>
                    <a:pt x="651677" y="196973"/>
                  </a:lnTo>
                  <a:lnTo>
                    <a:pt x="655647" y="193679"/>
                  </a:lnTo>
                  <a:lnTo>
                    <a:pt x="656698" y="191702"/>
                  </a:lnTo>
                  <a:lnTo>
                    <a:pt x="656699" y="187696"/>
                  </a:lnTo>
                  <a:lnTo>
                    <a:pt x="655603" y="185746"/>
                  </a:lnTo>
                  <a:lnTo>
                    <a:pt x="651633" y="182452"/>
                  </a:lnTo>
                  <a:lnTo>
                    <a:pt x="648848" y="181213"/>
                  </a:lnTo>
                  <a:lnTo>
                    <a:pt x="511462" y="152865"/>
                  </a:lnTo>
                  <a:lnTo>
                    <a:pt x="509408" y="152154"/>
                  </a:lnTo>
                  <a:lnTo>
                    <a:pt x="505984" y="150231"/>
                  </a:lnTo>
                  <a:lnTo>
                    <a:pt x="504571" y="149097"/>
                  </a:lnTo>
                  <a:lnTo>
                    <a:pt x="502745" y="146567"/>
                  </a:lnTo>
                  <a:lnTo>
                    <a:pt x="502333" y="145170"/>
                  </a:lnTo>
                  <a:lnTo>
                    <a:pt x="502516" y="142430"/>
                  </a:lnTo>
                  <a:lnTo>
                    <a:pt x="503110" y="141086"/>
                  </a:lnTo>
                  <a:lnTo>
                    <a:pt x="565337" y="64789"/>
                  </a:lnTo>
                  <a:lnTo>
                    <a:pt x="565794" y="62734"/>
                  </a:lnTo>
                  <a:lnTo>
                    <a:pt x="564563" y="58754"/>
                  </a:lnTo>
                  <a:lnTo>
                    <a:pt x="562920" y="56910"/>
                  </a:lnTo>
                  <a:close/>
                </a:path>
              </a:pathLst>
            </a:custGeom>
            <a:solidFill>
              <a:srgbClr val="F7CD45"/>
            </a:solidFill>
          </p:spPr>
          <p:txBody>
            <a:bodyPr wrap="square" lIns="0" tIns="0" rIns="0" bIns="0" rtlCol="0"/>
            <a:lstStyle/>
            <a:p>
              <a:endParaRPr/>
            </a:p>
          </p:txBody>
        </p:sp>
        <p:pic>
          <p:nvPicPr>
            <p:cNvPr id="12" name="object 9">
              <a:extLst>
                <a:ext uri="{FF2B5EF4-FFF2-40B4-BE49-F238E27FC236}">
                  <a16:creationId xmlns:a16="http://schemas.microsoft.com/office/drawing/2014/main" id="{38B4C1F8-0711-E3A8-C0C0-F9F6C1EE72CD}"/>
                </a:ext>
              </a:extLst>
            </p:cNvPr>
            <p:cNvPicPr/>
            <p:nvPr/>
          </p:nvPicPr>
          <p:blipFill>
            <a:blip r:embed="rId2" cstate="print"/>
            <a:stretch>
              <a:fillRect/>
            </a:stretch>
          </p:blipFill>
          <p:spPr>
            <a:xfrm>
              <a:off x="6727114" y="994928"/>
              <a:ext cx="5655875" cy="4805443"/>
            </a:xfrm>
            <a:prstGeom prst="rect">
              <a:avLst/>
            </a:prstGeom>
          </p:spPr>
        </p:pic>
        <p:sp>
          <p:nvSpPr>
            <p:cNvPr id="13" name="object 10">
              <a:extLst>
                <a:ext uri="{FF2B5EF4-FFF2-40B4-BE49-F238E27FC236}">
                  <a16:creationId xmlns:a16="http://schemas.microsoft.com/office/drawing/2014/main" id="{B434939E-646A-1750-3957-50152AC77B17}"/>
                </a:ext>
              </a:extLst>
            </p:cNvPr>
            <p:cNvSpPr/>
            <p:nvPr/>
          </p:nvSpPr>
          <p:spPr>
            <a:xfrm>
              <a:off x="8303724" y="1012800"/>
              <a:ext cx="81280" cy="2520315"/>
            </a:xfrm>
            <a:custGeom>
              <a:avLst/>
              <a:gdLst/>
              <a:ahLst/>
              <a:cxnLst/>
              <a:rect l="l" t="t" r="r" b="b"/>
              <a:pathLst>
                <a:path w="81279" h="2520315">
                  <a:moveTo>
                    <a:pt x="81128" y="0"/>
                  </a:moveTo>
                  <a:lnTo>
                    <a:pt x="11588" y="24344"/>
                  </a:lnTo>
                  <a:lnTo>
                    <a:pt x="0" y="2520109"/>
                  </a:lnTo>
                  <a:lnTo>
                    <a:pt x="69539" y="2495776"/>
                  </a:lnTo>
                  <a:lnTo>
                    <a:pt x="81128" y="0"/>
                  </a:lnTo>
                  <a:close/>
                </a:path>
              </a:pathLst>
            </a:custGeom>
            <a:solidFill>
              <a:srgbClr val="004700"/>
            </a:solidFill>
          </p:spPr>
          <p:txBody>
            <a:bodyPr wrap="square" lIns="0" tIns="0" rIns="0" bIns="0" rtlCol="0"/>
            <a:lstStyle/>
            <a:p>
              <a:endParaRPr/>
            </a:p>
          </p:txBody>
        </p:sp>
        <p:sp>
          <p:nvSpPr>
            <p:cNvPr id="14" name="object 11">
              <a:extLst>
                <a:ext uri="{FF2B5EF4-FFF2-40B4-BE49-F238E27FC236}">
                  <a16:creationId xmlns:a16="http://schemas.microsoft.com/office/drawing/2014/main" id="{9081E123-E503-45D5-1811-8AF2344CD0BA}"/>
                </a:ext>
              </a:extLst>
            </p:cNvPr>
            <p:cNvSpPr/>
            <p:nvPr/>
          </p:nvSpPr>
          <p:spPr>
            <a:xfrm>
              <a:off x="8189870" y="1018860"/>
              <a:ext cx="125730" cy="2526665"/>
            </a:xfrm>
            <a:custGeom>
              <a:avLst/>
              <a:gdLst/>
              <a:ahLst/>
              <a:cxnLst/>
              <a:rect l="l" t="t" r="r" b="b"/>
              <a:pathLst>
                <a:path w="125729" h="2526665">
                  <a:moveTo>
                    <a:pt x="118557" y="5280"/>
                  </a:moveTo>
                  <a:lnTo>
                    <a:pt x="109953" y="4826"/>
                  </a:lnTo>
                  <a:lnTo>
                    <a:pt x="18571" y="0"/>
                  </a:lnTo>
                  <a:lnTo>
                    <a:pt x="11638" y="5305"/>
                  </a:lnTo>
                  <a:lnTo>
                    <a:pt x="0" y="2514996"/>
                  </a:lnTo>
                  <a:lnTo>
                    <a:pt x="6897" y="2521034"/>
                  </a:lnTo>
                  <a:lnTo>
                    <a:pt x="106883" y="2526315"/>
                  </a:lnTo>
                  <a:lnTo>
                    <a:pt x="113816" y="2521007"/>
                  </a:lnTo>
                  <a:lnTo>
                    <a:pt x="125455" y="11317"/>
                  </a:lnTo>
                  <a:lnTo>
                    <a:pt x="118557" y="5280"/>
                  </a:lnTo>
                  <a:close/>
                </a:path>
              </a:pathLst>
            </a:custGeom>
            <a:solidFill>
              <a:srgbClr val="EE711F"/>
            </a:solidFill>
          </p:spPr>
          <p:txBody>
            <a:bodyPr wrap="square" lIns="0" tIns="0" rIns="0" bIns="0" rtlCol="0"/>
            <a:lstStyle/>
            <a:p>
              <a:endParaRPr/>
            </a:p>
          </p:txBody>
        </p:sp>
        <p:sp>
          <p:nvSpPr>
            <p:cNvPr id="15" name="object 12">
              <a:extLst>
                <a:ext uri="{FF2B5EF4-FFF2-40B4-BE49-F238E27FC236}">
                  <a16:creationId xmlns:a16="http://schemas.microsoft.com/office/drawing/2014/main" id="{3EBAA45E-2790-522D-C572-831812D1D256}"/>
                </a:ext>
              </a:extLst>
            </p:cNvPr>
            <p:cNvSpPr/>
            <p:nvPr/>
          </p:nvSpPr>
          <p:spPr>
            <a:xfrm>
              <a:off x="8299894" y="999362"/>
              <a:ext cx="85090" cy="38100"/>
            </a:xfrm>
            <a:custGeom>
              <a:avLst/>
              <a:gdLst/>
              <a:ahLst/>
              <a:cxnLst/>
              <a:rect l="l" t="t" r="r" b="b"/>
              <a:pathLst>
                <a:path w="85090" h="38100">
                  <a:moveTo>
                    <a:pt x="71170" y="165"/>
                  </a:moveTo>
                  <a:lnTo>
                    <a:pt x="70002" y="38"/>
                  </a:lnTo>
                  <a:lnTo>
                    <a:pt x="69532" y="0"/>
                  </a:lnTo>
                  <a:lnTo>
                    <a:pt x="0" y="24333"/>
                  </a:lnTo>
                  <a:lnTo>
                    <a:pt x="431" y="24358"/>
                  </a:lnTo>
                  <a:lnTo>
                    <a:pt x="1625" y="24498"/>
                  </a:lnTo>
                  <a:lnTo>
                    <a:pt x="71170" y="165"/>
                  </a:lnTo>
                  <a:close/>
                </a:path>
                <a:path w="85090" h="38100">
                  <a:moveTo>
                    <a:pt x="73202" y="558"/>
                  </a:moveTo>
                  <a:lnTo>
                    <a:pt x="72263" y="355"/>
                  </a:lnTo>
                  <a:lnTo>
                    <a:pt x="71196" y="165"/>
                  </a:lnTo>
                  <a:lnTo>
                    <a:pt x="1651" y="24498"/>
                  </a:lnTo>
                  <a:lnTo>
                    <a:pt x="2705" y="24676"/>
                  </a:lnTo>
                  <a:lnTo>
                    <a:pt x="3657" y="24892"/>
                  </a:lnTo>
                  <a:lnTo>
                    <a:pt x="73202" y="558"/>
                  </a:lnTo>
                  <a:close/>
                </a:path>
                <a:path w="85090" h="38100">
                  <a:moveTo>
                    <a:pt x="74104" y="800"/>
                  </a:moveTo>
                  <a:lnTo>
                    <a:pt x="73228" y="558"/>
                  </a:lnTo>
                  <a:lnTo>
                    <a:pt x="3683" y="24892"/>
                  </a:lnTo>
                  <a:lnTo>
                    <a:pt x="4559" y="25133"/>
                  </a:lnTo>
                  <a:lnTo>
                    <a:pt x="74091" y="812"/>
                  </a:lnTo>
                  <a:close/>
                </a:path>
                <a:path w="85090" h="38100">
                  <a:moveTo>
                    <a:pt x="75666" y="1371"/>
                  </a:moveTo>
                  <a:lnTo>
                    <a:pt x="74917" y="1092"/>
                  </a:lnTo>
                  <a:lnTo>
                    <a:pt x="74091" y="812"/>
                  </a:lnTo>
                  <a:lnTo>
                    <a:pt x="4546" y="25146"/>
                  </a:lnTo>
                  <a:lnTo>
                    <a:pt x="5384" y="25425"/>
                  </a:lnTo>
                  <a:lnTo>
                    <a:pt x="6134" y="25704"/>
                  </a:lnTo>
                  <a:lnTo>
                    <a:pt x="75666" y="1371"/>
                  </a:lnTo>
                  <a:close/>
                </a:path>
                <a:path w="85090" h="38100">
                  <a:moveTo>
                    <a:pt x="76390" y="1689"/>
                  </a:moveTo>
                  <a:lnTo>
                    <a:pt x="75679" y="1371"/>
                  </a:lnTo>
                  <a:lnTo>
                    <a:pt x="6146" y="25704"/>
                  </a:lnTo>
                  <a:lnTo>
                    <a:pt x="6845" y="26022"/>
                  </a:lnTo>
                  <a:lnTo>
                    <a:pt x="76390" y="1689"/>
                  </a:lnTo>
                  <a:close/>
                </a:path>
                <a:path w="85090" h="38100">
                  <a:moveTo>
                    <a:pt x="80060" y="3937"/>
                  </a:moveTo>
                  <a:lnTo>
                    <a:pt x="79527" y="3517"/>
                  </a:lnTo>
                  <a:lnTo>
                    <a:pt x="78968" y="3111"/>
                  </a:lnTo>
                  <a:lnTo>
                    <a:pt x="38176" y="17373"/>
                  </a:lnTo>
                  <a:lnTo>
                    <a:pt x="78930" y="3111"/>
                  </a:lnTo>
                  <a:lnTo>
                    <a:pt x="78359" y="2730"/>
                  </a:lnTo>
                  <a:lnTo>
                    <a:pt x="77749" y="2374"/>
                  </a:lnTo>
                  <a:lnTo>
                    <a:pt x="77089" y="2019"/>
                  </a:lnTo>
                  <a:lnTo>
                    <a:pt x="76428" y="1689"/>
                  </a:lnTo>
                  <a:lnTo>
                    <a:pt x="6896" y="26022"/>
                  </a:lnTo>
                  <a:lnTo>
                    <a:pt x="7556" y="26339"/>
                  </a:lnTo>
                  <a:lnTo>
                    <a:pt x="8216" y="26695"/>
                  </a:lnTo>
                  <a:lnTo>
                    <a:pt x="8813" y="27051"/>
                  </a:lnTo>
                  <a:lnTo>
                    <a:pt x="9385" y="27444"/>
                  </a:lnTo>
                  <a:lnTo>
                    <a:pt x="9080" y="27546"/>
                  </a:lnTo>
                  <a:lnTo>
                    <a:pt x="9613" y="27571"/>
                  </a:lnTo>
                  <a:lnTo>
                    <a:pt x="9982" y="27838"/>
                  </a:lnTo>
                  <a:lnTo>
                    <a:pt x="9677" y="27940"/>
                  </a:lnTo>
                  <a:lnTo>
                    <a:pt x="10172" y="27965"/>
                  </a:lnTo>
                  <a:lnTo>
                    <a:pt x="10528" y="28270"/>
                  </a:lnTo>
                  <a:lnTo>
                    <a:pt x="80060" y="3937"/>
                  </a:lnTo>
                  <a:close/>
                </a:path>
                <a:path w="85090" h="38100">
                  <a:moveTo>
                    <a:pt x="81089" y="4876"/>
                  </a:moveTo>
                  <a:lnTo>
                    <a:pt x="80937" y="4711"/>
                  </a:lnTo>
                  <a:lnTo>
                    <a:pt x="80594" y="4419"/>
                  </a:lnTo>
                  <a:lnTo>
                    <a:pt x="80073" y="3937"/>
                  </a:lnTo>
                  <a:lnTo>
                    <a:pt x="10528" y="28270"/>
                  </a:lnTo>
                  <a:lnTo>
                    <a:pt x="11061" y="28740"/>
                  </a:lnTo>
                  <a:lnTo>
                    <a:pt x="10756" y="28841"/>
                  </a:lnTo>
                  <a:lnTo>
                    <a:pt x="11201" y="28867"/>
                  </a:lnTo>
                  <a:lnTo>
                    <a:pt x="11557" y="29210"/>
                  </a:lnTo>
                  <a:lnTo>
                    <a:pt x="81089" y="4876"/>
                  </a:lnTo>
                  <a:close/>
                </a:path>
                <a:path w="85090" h="38100">
                  <a:moveTo>
                    <a:pt x="81610" y="5384"/>
                  </a:moveTo>
                  <a:lnTo>
                    <a:pt x="81114" y="4876"/>
                  </a:lnTo>
                  <a:lnTo>
                    <a:pt x="11582" y="29210"/>
                  </a:lnTo>
                  <a:lnTo>
                    <a:pt x="12077" y="29718"/>
                  </a:lnTo>
                  <a:lnTo>
                    <a:pt x="81610" y="5384"/>
                  </a:lnTo>
                  <a:close/>
                </a:path>
                <a:path w="85090" h="38100">
                  <a:moveTo>
                    <a:pt x="82600" y="6604"/>
                  </a:moveTo>
                  <a:lnTo>
                    <a:pt x="82118" y="5981"/>
                  </a:lnTo>
                  <a:lnTo>
                    <a:pt x="33197" y="23063"/>
                  </a:lnTo>
                  <a:lnTo>
                    <a:pt x="82130" y="5930"/>
                  </a:lnTo>
                  <a:lnTo>
                    <a:pt x="81635" y="5384"/>
                  </a:lnTo>
                  <a:lnTo>
                    <a:pt x="12103" y="29718"/>
                  </a:lnTo>
                  <a:lnTo>
                    <a:pt x="12573" y="30251"/>
                  </a:lnTo>
                  <a:lnTo>
                    <a:pt x="12433" y="30302"/>
                  </a:lnTo>
                  <a:lnTo>
                    <a:pt x="12573" y="30302"/>
                  </a:lnTo>
                  <a:lnTo>
                    <a:pt x="12725" y="30518"/>
                  </a:lnTo>
                  <a:lnTo>
                    <a:pt x="12915" y="30734"/>
                  </a:lnTo>
                  <a:lnTo>
                    <a:pt x="13068" y="30937"/>
                  </a:lnTo>
                  <a:lnTo>
                    <a:pt x="82600" y="6604"/>
                  </a:lnTo>
                  <a:close/>
                </a:path>
                <a:path w="85090" h="38100">
                  <a:moveTo>
                    <a:pt x="84963" y="12763"/>
                  </a:moveTo>
                  <a:lnTo>
                    <a:pt x="84848" y="11798"/>
                  </a:lnTo>
                  <a:lnTo>
                    <a:pt x="60515" y="20320"/>
                  </a:lnTo>
                  <a:lnTo>
                    <a:pt x="84836" y="11798"/>
                  </a:lnTo>
                  <a:lnTo>
                    <a:pt x="84658" y="10579"/>
                  </a:lnTo>
                  <a:lnTo>
                    <a:pt x="84264" y="9436"/>
                  </a:lnTo>
                  <a:lnTo>
                    <a:pt x="83693" y="8343"/>
                  </a:lnTo>
                  <a:lnTo>
                    <a:pt x="83134" y="7353"/>
                  </a:lnTo>
                  <a:lnTo>
                    <a:pt x="82613" y="6604"/>
                  </a:lnTo>
                  <a:lnTo>
                    <a:pt x="13081" y="30937"/>
                  </a:lnTo>
                  <a:lnTo>
                    <a:pt x="13601" y="31686"/>
                  </a:lnTo>
                  <a:lnTo>
                    <a:pt x="14147" y="32677"/>
                  </a:lnTo>
                  <a:lnTo>
                    <a:pt x="14732" y="33769"/>
                  </a:lnTo>
                  <a:lnTo>
                    <a:pt x="15113" y="34912"/>
                  </a:lnTo>
                  <a:lnTo>
                    <a:pt x="15290" y="36131"/>
                  </a:lnTo>
                  <a:lnTo>
                    <a:pt x="15405" y="37084"/>
                  </a:lnTo>
                  <a:lnTo>
                    <a:pt x="15367" y="37782"/>
                  </a:lnTo>
                  <a:lnTo>
                    <a:pt x="84912" y="13449"/>
                  </a:lnTo>
                  <a:lnTo>
                    <a:pt x="84912" y="12788"/>
                  </a:lnTo>
                  <a:close/>
                </a:path>
              </a:pathLst>
            </a:custGeom>
            <a:solidFill>
              <a:srgbClr val="004700"/>
            </a:solidFill>
          </p:spPr>
          <p:txBody>
            <a:bodyPr wrap="square" lIns="0" tIns="0" rIns="0" bIns="0" rtlCol="0"/>
            <a:lstStyle/>
            <a:p>
              <a:endParaRPr/>
            </a:p>
          </p:txBody>
        </p:sp>
      </p:grpSp>
      <p:sp>
        <p:nvSpPr>
          <p:cNvPr id="22" name="CaixaDeTexto 21">
            <a:extLst>
              <a:ext uri="{FF2B5EF4-FFF2-40B4-BE49-F238E27FC236}">
                <a16:creationId xmlns:a16="http://schemas.microsoft.com/office/drawing/2014/main" id="{87B810E9-1947-D8E8-E9A9-A822EAE4E378}"/>
              </a:ext>
            </a:extLst>
          </p:cNvPr>
          <p:cNvSpPr txBox="1"/>
          <p:nvPr/>
        </p:nvSpPr>
        <p:spPr>
          <a:xfrm>
            <a:off x="1103491" y="1523654"/>
            <a:ext cx="5113134" cy="1446550"/>
          </a:xfrm>
          <a:prstGeom prst="rect">
            <a:avLst/>
          </a:prstGeom>
          <a:noFill/>
        </p:spPr>
        <p:txBody>
          <a:bodyPr wrap="square" rtlCol="0">
            <a:spAutoFit/>
          </a:bodyPr>
          <a:lstStyle/>
          <a:p>
            <a:r>
              <a:rPr lang="pt-BR" sz="4400" b="1" i="1" dirty="0">
                <a:solidFill>
                  <a:schemeClr val="bg1"/>
                </a:solidFill>
                <a:effectLst>
                  <a:outerShdw blurRad="38100" dist="38100" dir="2700000" algn="tl">
                    <a:srgbClr val="000000">
                      <a:alpha val="43137"/>
                    </a:srgbClr>
                  </a:outerShdw>
                </a:effectLst>
                <a:latin typeface="Exo 2.0 Black" panose="00000A00000000000000" pitchFamily="50" charset="0"/>
              </a:rPr>
              <a:t>Guia de prompts: Copilot 365</a:t>
            </a:r>
          </a:p>
        </p:txBody>
      </p:sp>
      <p:pic>
        <p:nvPicPr>
          <p:cNvPr id="1026" name="Picture 2" descr="E-brom Store | Ferramentas Inteligentes">
            <a:extLst>
              <a:ext uri="{FF2B5EF4-FFF2-40B4-BE49-F238E27FC236}">
                <a16:creationId xmlns:a16="http://schemas.microsoft.com/office/drawing/2014/main" id="{2BA2EFDB-984A-61E6-EAA1-BD849773E59F}"/>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387901" y="4533156"/>
            <a:ext cx="1655762" cy="1655762"/>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m 24" descr="Logotipo&#10;&#10;O conteúdo gerado por IA pode estar incorreto.">
            <a:extLst>
              <a:ext uri="{FF2B5EF4-FFF2-40B4-BE49-F238E27FC236}">
                <a16:creationId xmlns:a16="http://schemas.microsoft.com/office/drawing/2014/main" id="{FE831F13-314B-43C9-8893-E4F6D79C3CF4}"/>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347998" y="5176619"/>
            <a:ext cx="1655762" cy="398778"/>
          </a:xfrm>
          <a:prstGeom prst="rect">
            <a:avLst/>
          </a:prstGeom>
        </p:spPr>
      </p:pic>
      <p:cxnSp>
        <p:nvCxnSpPr>
          <p:cNvPr id="27" name="Conector reto 26">
            <a:extLst>
              <a:ext uri="{FF2B5EF4-FFF2-40B4-BE49-F238E27FC236}">
                <a16:creationId xmlns:a16="http://schemas.microsoft.com/office/drawing/2014/main" id="{D6049B32-B15F-DA2F-B868-49962297A378}"/>
              </a:ext>
            </a:extLst>
          </p:cNvPr>
          <p:cNvCxnSpPr>
            <a:cxnSpLocks/>
          </p:cNvCxnSpPr>
          <p:nvPr/>
        </p:nvCxnSpPr>
        <p:spPr>
          <a:xfrm>
            <a:off x="3195830" y="5025675"/>
            <a:ext cx="0" cy="6047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Retângulo 1">
            <a:extLst>
              <a:ext uri="{FF2B5EF4-FFF2-40B4-BE49-F238E27FC236}">
                <a16:creationId xmlns:a16="http://schemas.microsoft.com/office/drawing/2014/main" id="{E20D2AAE-32E0-EFA9-A3D7-CA3BEA72A5EC}"/>
              </a:ext>
            </a:extLst>
          </p:cNvPr>
          <p:cNvSpPr/>
          <p:nvPr/>
        </p:nvSpPr>
        <p:spPr>
          <a:xfrm>
            <a:off x="4364966" y="6486711"/>
            <a:ext cx="3550688" cy="354036"/>
          </a:xfrm>
          <a:prstGeom prst="rect">
            <a:avLst/>
          </a:prstGeom>
          <a:solidFill>
            <a:srgbClr val="0E3C1C"/>
          </a:solidFill>
          <a:ln>
            <a:solidFill>
              <a:srgbClr val="0E3C1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2546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04D40-F3AD-B5ED-9350-688FF85BD14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F907CEF0-E0AF-BCFD-0AA8-AA56A711D041}"/>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2FC5492E-EB82-D188-11AE-9AB2866A3459}"/>
              </a:ext>
            </a:extLst>
          </p:cNvPr>
          <p:cNvSpPr txBox="1"/>
          <p:nvPr/>
        </p:nvSpPr>
        <p:spPr>
          <a:xfrm>
            <a:off x="811433" y="423242"/>
            <a:ext cx="3407536"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Teams</a:t>
            </a:r>
          </a:p>
        </p:txBody>
      </p:sp>
      <p:cxnSp>
        <p:nvCxnSpPr>
          <p:cNvPr id="13" name="Conector reto 12">
            <a:extLst>
              <a:ext uri="{FF2B5EF4-FFF2-40B4-BE49-F238E27FC236}">
                <a16:creationId xmlns:a16="http://schemas.microsoft.com/office/drawing/2014/main" id="{3BFB7CE4-B382-4889-EC9D-DEAE6786C5C0}"/>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A67DC7CC-802F-6FC8-FFA7-56A7A9BD39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5919D1A-C626-302F-ED21-D5585585FB40}"/>
              </a:ext>
            </a:extLst>
          </p:cNvPr>
          <p:cNvSpPr txBox="1"/>
          <p:nvPr/>
        </p:nvSpPr>
        <p:spPr>
          <a:xfrm>
            <a:off x="172172" y="1920896"/>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"Recapitular o tópico desta reunião.“</a:t>
            </a:r>
          </a:p>
          <a:p>
            <a:pPr marL="0" indent="0">
              <a:buNone/>
            </a:pPr>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Gera um resumo objetivo do tema principal discutido em uma reunião no Teams, com base nas falas dos participantes, mensagens no chat e/ou transcrição automática. Ideal para quem entrou atrasado, precisa registrar atas ou quer revisar rapidamente o conteúdo.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Foco do resumo: especifique se deseja um resumo executivo, detalhado ou em tópicos.</a:t>
            </a:r>
          </a:p>
          <a:p>
            <a:r>
              <a:rPr lang="pt-BR" sz="1801" dirty="0">
                <a:latin typeface="Exo 2.0" panose="00000500000000000000" pitchFamily="50" charset="0"/>
              </a:rPr>
              <a:t>Complementos: adicione “inclua decisões tomadas” ou “destaque pontos em aberto”.</a:t>
            </a:r>
          </a:p>
          <a:p>
            <a:r>
              <a:rPr lang="pt-BR" sz="1801" dirty="0">
                <a:latin typeface="Exo 2.0" panose="00000500000000000000" pitchFamily="50" charset="0"/>
              </a:rPr>
              <a:t>Formato da resposta: peça uma versão curta para e-mail ou uma versão expandida para ata.</a:t>
            </a:r>
          </a:p>
          <a:p>
            <a:r>
              <a:rPr lang="pt-BR" sz="1801" dirty="0">
                <a:latin typeface="Exo 2.0" panose="00000500000000000000" pitchFamily="50" charset="0"/>
              </a:rPr>
              <a:t>Período da reunião: use com reuniões passadas (“recapitule a reunião de ontem”) ou em tempo real (“resuma o que foi discutido até agora”).</a:t>
            </a:r>
          </a:p>
        </p:txBody>
      </p:sp>
      <p:sp>
        <p:nvSpPr>
          <p:cNvPr id="2" name="Retângulo 1">
            <a:extLst>
              <a:ext uri="{FF2B5EF4-FFF2-40B4-BE49-F238E27FC236}">
                <a16:creationId xmlns:a16="http://schemas.microsoft.com/office/drawing/2014/main" id="{49D06C6F-5E63-BD80-2F3A-408457BC5D59}"/>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636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8726-5385-354B-33DA-03D365D0F97E}"/>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596335D5-7BCD-FF9F-369E-7BA98214133A}"/>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2CEF72BB-FAA0-6581-43DC-3E30BF291931}"/>
              </a:ext>
            </a:extLst>
          </p:cNvPr>
          <p:cNvSpPr txBox="1"/>
          <p:nvPr/>
        </p:nvSpPr>
        <p:spPr>
          <a:xfrm>
            <a:off x="811433" y="423242"/>
            <a:ext cx="3407536"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Teams</a:t>
            </a:r>
          </a:p>
        </p:txBody>
      </p:sp>
      <p:cxnSp>
        <p:nvCxnSpPr>
          <p:cNvPr id="13" name="Conector reto 12">
            <a:extLst>
              <a:ext uri="{FF2B5EF4-FFF2-40B4-BE49-F238E27FC236}">
                <a16:creationId xmlns:a16="http://schemas.microsoft.com/office/drawing/2014/main" id="{A6B43B91-D92D-84FC-680D-6445BE99D50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CB4AB87F-AEAF-21B0-CA15-309F541B61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B88DF98-A778-3743-F86A-285052C40E98}"/>
              </a:ext>
            </a:extLst>
          </p:cNvPr>
          <p:cNvSpPr txBox="1"/>
          <p:nvPr/>
        </p:nvSpPr>
        <p:spPr>
          <a:xfrm>
            <a:off x="159646" y="1920896"/>
            <a:ext cx="11872710" cy="4708981"/>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"Ajude-me a me preparar para a [Nome da reunião].“</a:t>
            </a:r>
          </a:p>
          <a:p>
            <a:endParaRPr lang="pt-BR" sz="1801" b="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Reúne informações relevantes para uma reunião específica, como tópicos da agenda, documentos compartilhados, mensagens anteriores no chat do Teams e histórico de decisões. O objetivo é oferecer um panorama rápido e completo para que o usuário entre na reunião bem informado.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Tipo de reunião: especifique se é uma reunião de status, planejamento, alinhamento com associado, etc.</a:t>
            </a:r>
          </a:p>
          <a:p>
            <a:r>
              <a:rPr lang="pt-BR" sz="1801" dirty="0">
                <a:latin typeface="Exo 2.0" panose="00000500000000000000" pitchFamily="50" charset="0"/>
              </a:rPr>
              <a:t>Formato da preparação: peça um resumo em tópicos, uma checklist de leitura ou uma linha do tempo com eventos anteriores.</a:t>
            </a:r>
          </a:p>
          <a:p>
            <a:r>
              <a:rPr lang="pt-BR" sz="1801" dirty="0">
                <a:latin typeface="Exo 2.0" panose="00000500000000000000" pitchFamily="50" charset="0"/>
              </a:rPr>
              <a:t>Foco da preparação: destaque o que você precisa — “principais decisões anteriores”, “pontos de atenção”, “tarefas pendentes”.</a:t>
            </a:r>
          </a:p>
          <a:p>
            <a:r>
              <a:rPr lang="pt-BR" sz="1801" dirty="0">
                <a:latin typeface="Exo 2.0" panose="00000500000000000000" pitchFamily="50" charset="0"/>
              </a:rPr>
              <a:t>Complementos: adicione “inclua links para arquivos relevantes” ou “resuma os últimos comentários no chat”.</a:t>
            </a:r>
          </a:p>
        </p:txBody>
      </p:sp>
      <p:sp>
        <p:nvSpPr>
          <p:cNvPr id="2" name="Retângulo 1">
            <a:extLst>
              <a:ext uri="{FF2B5EF4-FFF2-40B4-BE49-F238E27FC236}">
                <a16:creationId xmlns:a16="http://schemas.microsoft.com/office/drawing/2014/main" id="{39F1EBBA-19BE-8FE4-44AD-85D81F91FEA6}"/>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49891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CA2CC-EA08-BF2A-A235-EF811200F2FA}"/>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65EE8E98-6FB3-80BD-AB3B-F0D9E7B43E9E}"/>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5860E29B-FB51-D874-9CBA-211C7B74E24B}"/>
              </a:ext>
            </a:extLst>
          </p:cNvPr>
          <p:cNvSpPr txBox="1"/>
          <p:nvPr/>
        </p:nvSpPr>
        <p:spPr>
          <a:xfrm>
            <a:off x="811433" y="423242"/>
            <a:ext cx="3407536"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Teams</a:t>
            </a:r>
          </a:p>
        </p:txBody>
      </p:sp>
      <p:cxnSp>
        <p:nvCxnSpPr>
          <p:cNvPr id="13" name="Conector reto 12">
            <a:extLst>
              <a:ext uri="{FF2B5EF4-FFF2-40B4-BE49-F238E27FC236}">
                <a16:creationId xmlns:a16="http://schemas.microsoft.com/office/drawing/2014/main" id="{2C8D3FEA-4DC9-8989-602A-9394F3F7ECE9}"/>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75F31062-7D5F-D175-5257-6D8958D001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14FA8E9-2F35-FFF0-9DEC-3EC41C97A245}"/>
              </a:ext>
            </a:extLst>
          </p:cNvPr>
          <p:cNvSpPr txBox="1"/>
          <p:nvPr/>
        </p:nvSpPr>
        <p:spPr>
          <a:xfrm>
            <a:off x="159646" y="1920896"/>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"Criar uma tabela de itens de ação para mim e [Participante da chamada] com o que foi tratado na reunião.“</a:t>
            </a:r>
          </a:p>
          <a:p>
            <a:endParaRPr lang="pt-BR" sz="1801" b="1" i="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Gera uma tabela com as ações atribuídas a você e a outro participante com base no conteúdo discutido durante a reunião. A tabela normalmente inclui colunas como tarefa, responsável, prazo e prioridade, facilitando o acompanhamento e a execução.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Participantes: substitua “[Participante da chamada]” por nomes específicos ou múltiplos colegas.</a:t>
            </a:r>
          </a:p>
          <a:p>
            <a:r>
              <a:rPr lang="pt-BR" sz="1801" dirty="0">
                <a:latin typeface="Exo 2.0" panose="00000500000000000000" pitchFamily="50" charset="0"/>
              </a:rPr>
              <a:t>Formato da tabela: adicione colunas como “status”, “dependências” ou “observações”.</a:t>
            </a:r>
          </a:p>
          <a:p>
            <a:r>
              <a:rPr lang="pt-BR" sz="1801" dirty="0">
                <a:latin typeface="Exo 2.0" panose="00000500000000000000" pitchFamily="50" charset="0"/>
              </a:rPr>
              <a:t>Foco das ações: peça para incluir apenas ações com prazo, ou apenas as atribuídas a você.</a:t>
            </a:r>
          </a:p>
          <a:p>
            <a:r>
              <a:rPr lang="pt-BR" sz="1801" dirty="0">
                <a:latin typeface="Exo 2.0" panose="00000500000000000000" pitchFamily="50" charset="0"/>
              </a:rPr>
              <a:t>Complementos: adicione “exporte para Excel” ou “envie por e-mail após a reunião”.</a:t>
            </a:r>
          </a:p>
        </p:txBody>
      </p:sp>
      <p:sp>
        <p:nvSpPr>
          <p:cNvPr id="2" name="Retângulo 1">
            <a:extLst>
              <a:ext uri="{FF2B5EF4-FFF2-40B4-BE49-F238E27FC236}">
                <a16:creationId xmlns:a16="http://schemas.microsoft.com/office/drawing/2014/main" id="{FA223091-1C0B-6659-586C-BE747A210C7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0645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11B5E-83B9-5448-4BEE-C84639AEF664}"/>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6A4E126F-54BF-2232-D3EA-974B20E5A101}"/>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F751001A-6F8A-CCD1-2AC4-C350F7843560}"/>
              </a:ext>
            </a:extLst>
          </p:cNvPr>
          <p:cNvSpPr txBox="1"/>
          <p:nvPr/>
        </p:nvSpPr>
        <p:spPr>
          <a:xfrm>
            <a:off x="811433" y="423242"/>
            <a:ext cx="3407536"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Teams</a:t>
            </a:r>
          </a:p>
        </p:txBody>
      </p:sp>
      <p:cxnSp>
        <p:nvCxnSpPr>
          <p:cNvPr id="13" name="Conector reto 12">
            <a:extLst>
              <a:ext uri="{FF2B5EF4-FFF2-40B4-BE49-F238E27FC236}">
                <a16:creationId xmlns:a16="http://schemas.microsoft.com/office/drawing/2014/main" id="{C0C6E796-01CE-44F5-1A5D-2F21FA54509A}"/>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8299ACA9-C4AB-84C1-990D-A8AB14C748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F09D678-89B3-8628-53A5-9E8055AC6535}"/>
              </a:ext>
            </a:extLst>
          </p:cNvPr>
          <p:cNvSpPr txBox="1"/>
          <p:nvPr/>
        </p:nvSpPr>
        <p:spPr>
          <a:xfrm>
            <a:off x="159645" y="1353265"/>
            <a:ext cx="11872710" cy="5170646"/>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"Liste todas as perguntas não respondidas nessa reunião sobre [assunto da discussão].“</a:t>
            </a:r>
          </a:p>
          <a:p>
            <a:endParaRPr lang="pt-BR" sz="1801" b="1" i="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Analisa a transcrição ou o chat da reunião e identifica perguntas feitas durante a conversa que não foram respondidas ou ficaram em aberto, com foco em um tema específico. Isso ajuda a garantir que dúvidas importantes sejam acompanhadas posteriormente.</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Assunto da discussão: substitua “[assunto da discussão]” por temas como “orçamento”, “cronograma do projeto” ou “feedback”.</a:t>
            </a:r>
          </a:p>
          <a:p>
            <a:r>
              <a:rPr lang="pt-BR" sz="1801" dirty="0">
                <a:latin typeface="Exo 2.0" panose="00000500000000000000" pitchFamily="50" charset="0"/>
              </a:rPr>
              <a:t>Formato da resposta: peça uma lista simples, uma tabela com “quem perguntou” e “quando”, ou um resumo com sugestões de resposta.</a:t>
            </a:r>
          </a:p>
          <a:p>
            <a:r>
              <a:rPr lang="pt-BR" sz="1801" dirty="0">
                <a:latin typeface="Exo 2.0" panose="00000500000000000000" pitchFamily="50" charset="0"/>
              </a:rPr>
              <a:t>Complementos: adicione “sugira responsáveis para responder” ou “marque essas perguntas para acompanhamento”.</a:t>
            </a:r>
          </a:p>
          <a:p>
            <a:r>
              <a:rPr lang="pt-BR" sz="1801" dirty="0">
                <a:latin typeface="Exo 2.0" panose="00000500000000000000" pitchFamily="50" charset="0"/>
              </a:rPr>
              <a:t>Foco: peça para listar apenas perguntas feitas por você ou por um grupo específico.</a:t>
            </a:r>
          </a:p>
        </p:txBody>
      </p:sp>
      <p:sp>
        <p:nvSpPr>
          <p:cNvPr id="2" name="Retângulo 1">
            <a:extLst>
              <a:ext uri="{FF2B5EF4-FFF2-40B4-BE49-F238E27FC236}">
                <a16:creationId xmlns:a16="http://schemas.microsoft.com/office/drawing/2014/main" id="{59E229AE-B08B-C6D5-A89A-D19FECDA097A}"/>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102053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06967-17E0-5B78-3EC0-E99045812615}"/>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BA11B151-C98C-1436-D9AB-CDDEFB01FE66}"/>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509B8033-A56E-8F72-69EE-50D087146F4E}"/>
              </a:ext>
            </a:extLst>
          </p:cNvPr>
          <p:cNvSpPr txBox="1"/>
          <p:nvPr/>
        </p:nvSpPr>
        <p:spPr>
          <a:xfrm>
            <a:off x="811433" y="423242"/>
            <a:ext cx="3212803"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Word</a:t>
            </a:r>
          </a:p>
        </p:txBody>
      </p:sp>
      <p:cxnSp>
        <p:nvCxnSpPr>
          <p:cNvPr id="13" name="Conector reto 12">
            <a:extLst>
              <a:ext uri="{FF2B5EF4-FFF2-40B4-BE49-F238E27FC236}">
                <a16:creationId xmlns:a16="http://schemas.microsoft.com/office/drawing/2014/main" id="{52BFE9B9-8F57-A6E5-9B83-A68A824A868E}"/>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E3334471-1F69-446C-667A-FB859762B11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3D63022-1C1A-8B8E-101B-684C08F45D39}"/>
              </a:ext>
            </a:extLst>
          </p:cNvPr>
          <p:cNvSpPr txBox="1"/>
          <p:nvPr/>
        </p:nvSpPr>
        <p:spPr>
          <a:xfrm>
            <a:off x="128791" y="1920895"/>
            <a:ext cx="11872710" cy="401648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"Fazer um resumo deste documento em 3 pontos-chave.“</a:t>
            </a:r>
          </a:p>
          <a:p>
            <a:endParaRPr lang="pt-BR" sz="1801" dirty="0">
              <a:solidFill>
                <a:srgbClr val="707070"/>
              </a:solidFill>
              <a:latin typeface="Exo 2.0" panose="00000500000000000000" pitchFamily="50" charset="0"/>
            </a:endParaRPr>
          </a:p>
          <a:p>
            <a:pPr marL="0" indent="0">
              <a:buNone/>
            </a:pPr>
            <a:r>
              <a:rPr lang="pt-BR" sz="1800" b="1" dirty="0">
                <a:solidFill>
                  <a:schemeClr val="tx1"/>
                </a:solidFill>
                <a:latin typeface="Exo 2.0" panose="00000500000000000000" pitchFamily="50" charset="0"/>
              </a:rPr>
              <a:t>✅ O que o prompt faz</a:t>
            </a:r>
          </a:p>
          <a:p>
            <a:r>
              <a:rPr lang="pt-BR" sz="1800" dirty="0">
                <a:solidFill>
                  <a:schemeClr val="tx1"/>
                </a:solidFill>
                <a:latin typeface="Exo 2.0" panose="00000500000000000000" pitchFamily="50" charset="0"/>
              </a:rPr>
              <a:t>Lê o conteúdo do documento aberto no Word e gera um resumo conciso, destacando três ideias principais. Ideal para revisões rápidas, apresentações ou compartilhamento com outras pessoas.</a:t>
            </a:r>
          </a:p>
          <a:p>
            <a:endParaRPr lang="pt-BR" sz="1800" dirty="0">
              <a:solidFill>
                <a:schemeClr val="tx1"/>
              </a:solidFill>
              <a:latin typeface="Exo 2.0" panose="00000500000000000000" pitchFamily="50" charset="0"/>
            </a:endParaRPr>
          </a:p>
          <a:p>
            <a:pPr marL="0" indent="0">
              <a:buNone/>
            </a:pPr>
            <a:r>
              <a:rPr lang="pt-BR" sz="1800" b="1" dirty="0">
                <a:solidFill>
                  <a:schemeClr val="tx1"/>
                </a:solidFill>
                <a:latin typeface="Exo 2.0" panose="00000500000000000000" pitchFamily="50" charset="0"/>
              </a:rPr>
              <a:t>🎯 Dicas de personalização</a:t>
            </a:r>
          </a:p>
          <a:p>
            <a:r>
              <a:rPr lang="pt-BR" sz="1800" dirty="0">
                <a:solidFill>
                  <a:schemeClr val="tx1"/>
                </a:solidFill>
                <a:latin typeface="Exo 2.0" panose="00000500000000000000" pitchFamily="50" charset="0"/>
              </a:rPr>
              <a:t>Quantidade de pontos: substitua “3” por qualquer número — “5 pontos-chave”, “1 parágrafo”, “em tópicos”.</a:t>
            </a:r>
          </a:p>
          <a:p>
            <a:r>
              <a:rPr lang="pt-BR" sz="1800" dirty="0">
                <a:solidFill>
                  <a:schemeClr val="tx1"/>
                </a:solidFill>
                <a:latin typeface="Exo 2.0" panose="00000500000000000000" pitchFamily="50" charset="0"/>
              </a:rPr>
              <a:t>Foco do resumo: especifique o que deseja destacar — “principais argumentos”, “conclusões”, “ações sugeridas”.</a:t>
            </a:r>
          </a:p>
          <a:p>
            <a:r>
              <a:rPr lang="pt-BR" sz="1800" dirty="0">
                <a:solidFill>
                  <a:schemeClr val="tx1"/>
                </a:solidFill>
                <a:latin typeface="Exo 2.0" panose="00000500000000000000" pitchFamily="50" charset="0"/>
              </a:rPr>
              <a:t>Formato da resposta: peça em tópicos, parágrafo corrido, ou até com emojis para facilitar leitura informal.</a:t>
            </a:r>
          </a:p>
          <a:p>
            <a:r>
              <a:rPr lang="pt-BR" sz="1800" dirty="0">
                <a:solidFill>
                  <a:schemeClr val="tx1"/>
                </a:solidFill>
                <a:latin typeface="Exo 2.0" panose="00000500000000000000" pitchFamily="50" charset="0"/>
              </a:rPr>
              <a:t>Tom do resumo: defina se deve ser executivo, acadêmico, informal ou voltado para apresentação.</a:t>
            </a:r>
          </a:p>
        </p:txBody>
      </p:sp>
      <p:sp>
        <p:nvSpPr>
          <p:cNvPr id="2" name="Retângulo 1">
            <a:extLst>
              <a:ext uri="{FF2B5EF4-FFF2-40B4-BE49-F238E27FC236}">
                <a16:creationId xmlns:a16="http://schemas.microsoft.com/office/drawing/2014/main" id="{92FFEF49-A0D2-8484-B696-91D5883BCF75}"/>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153941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52110-DB81-5C6C-1958-96E0895086F7}"/>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185E42F6-CF26-4FBC-3ED8-4DF281C9124D}"/>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B03ACA12-64F7-9458-BA9C-9FC4C10437DD}"/>
              </a:ext>
            </a:extLst>
          </p:cNvPr>
          <p:cNvSpPr txBox="1"/>
          <p:nvPr/>
        </p:nvSpPr>
        <p:spPr>
          <a:xfrm>
            <a:off x="811433" y="423242"/>
            <a:ext cx="3212803"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Word</a:t>
            </a:r>
          </a:p>
        </p:txBody>
      </p:sp>
      <p:cxnSp>
        <p:nvCxnSpPr>
          <p:cNvPr id="13" name="Conector reto 12">
            <a:extLst>
              <a:ext uri="{FF2B5EF4-FFF2-40B4-BE49-F238E27FC236}">
                <a16:creationId xmlns:a16="http://schemas.microsoft.com/office/drawing/2014/main" id="{96D08035-678E-7292-05A5-57F6F40579D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B854240E-6686-AF49-8A93-86E471455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BB4179E-891B-E5DE-C055-0AA6573817D7}"/>
              </a:ext>
            </a:extLst>
          </p:cNvPr>
          <p:cNvSpPr txBox="1"/>
          <p:nvPr/>
        </p:nvSpPr>
        <p:spPr>
          <a:xfrm>
            <a:off x="128791" y="1920895"/>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"O que o documento diz sobre [determinado assunto]?“</a:t>
            </a:r>
          </a:p>
          <a:p>
            <a:endParaRPr lang="pt-BR" sz="1800" dirty="0">
              <a:solidFill>
                <a:schemeClr val="tx1"/>
              </a:solidFill>
              <a:latin typeface="Exo 2.0" panose="00000500000000000000" pitchFamily="50" charset="0"/>
            </a:endParaRPr>
          </a:p>
          <a:p>
            <a:pPr marL="0" indent="0">
              <a:buNone/>
            </a:pPr>
            <a:r>
              <a:rPr lang="pt-BR" sz="1800" b="1" dirty="0">
                <a:solidFill>
                  <a:schemeClr val="tx1"/>
                </a:solidFill>
                <a:latin typeface="Exo 2.0" panose="00000500000000000000" pitchFamily="50" charset="0"/>
              </a:rPr>
              <a:t>✅ O que o prompt faz</a:t>
            </a:r>
          </a:p>
          <a:p>
            <a:r>
              <a:rPr lang="pt-BR" sz="1800" dirty="0">
                <a:solidFill>
                  <a:schemeClr val="tx1"/>
                </a:solidFill>
                <a:latin typeface="Exo 2.0" panose="00000500000000000000" pitchFamily="50" charset="0"/>
              </a:rPr>
              <a:t>Analisa o conteúdo do documento e extrai as informações mais relevantes relacionadas a um tema específico. É útil para localizar rapidamente trechos que tratam de um assunto sem precisar ler o texto inteiro.</a:t>
            </a:r>
          </a:p>
          <a:p>
            <a:endParaRPr lang="pt-BR" sz="1800" dirty="0">
              <a:solidFill>
                <a:schemeClr val="tx1"/>
              </a:solidFill>
              <a:latin typeface="Exo 2.0" panose="00000500000000000000" pitchFamily="50" charset="0"/>
            </a:endParaRPr>
          </a:p>
          <a:p>
            <a:pPr marL="0" indent="0">
              <a:buNone/>
            </a:pPr>
            <a:r>
              <a:rPr lang="pt-BR" sz="1800" b="1" dirty="0">
                <a:solidFill>
                  <a:schemeClr val="tx1"/>
                </a:solidFill>
                <a:latin typeface="Exo 2.0" panose="00000500000000000000" pitchFamily="50" charset="0"/>
              </a:rPr>
              <a:t>🎯 Dicas de personalização</a:t>
            </a:r>
          </a:p>
          <a:p>
            <a:r>
              <a:rPr lang="pt-BR" sz="1800" dirty="0">
                <a:solidFill>
                  <a:schemeClr val="tx1"/>
                </a:solidFill>
                <a:latin typeface="Exo 2.0" panose="00000500000000000000" pitchFamily="50" charset="0"/>
              </a:rPr>
              <a:t>Assunto: substitua “[determinado assunto]” por temas como “sustentabilidade”, “resultados financeiros”, “metodologia utilizada”.</a:t>
            </a:r>
          </a:p>
          <a:p>
            <a:r>
              <a:rPr lang="pt-BR" sz="1800" dirty="0">
                <a:solidFill>
                  <a:schemeClr val="tx1"/>
                </a:solidFill>
                <a:latin typeface="Exo 2.0" panose="00000500000000000000" pitchFamily="50" charset="0"/>
              </a:rPr>
              <a:t>Formato da resposta: peça um resumo, uma citação direta, ou uma explicação em linguagem simples.</a:t>
            </a:r>
          </a:p>
          <a:p>
            <a:r>
              <a:rPr lang="pt-BR" sz="1800" dirty="0">
                <a:solidFill>
                  <a:schemeClr val="tx1"/>
                </a:solidFill>
                <a:latin typeface="Exo 2.0" panose="00000500000000000000" pitchFamily="50" charset="0"/>
              </a:rPr>
              <a:t>Foco da análise: especifique se quer “apenas a conclusão”, “argumentos a favor e contra” ou “exemplos mencionados”.</a:t>
            </a:r>
          </a:p>
          <a:p>
            <a:r>
              <a:rPr lang="pt-BR" sz="1800" dirty="0">
                <a:solidFill>
                  <a:schemeClr val="tx1"/>
                </a:solidFill>
                <a:latin typeface="Exo 2.0" panose="00000500000000000000" pitchFamily="50" charset="0"/>
              </a:rPr>
              <a:t>Complementos: adicione “indique a página onde aparece” ou “liste os parágrafos relevantes”.</a:t>
            </a:r>
          </a:p>
        </p:txBody>
      </p:sp>
      <p:sp>
        <p:nvSpPr>
          <p:cNvPr id="2" name="Retângulo 1">
            <a:extLst>
              <a:ext uri="{FF2B5EF4-FFF2-40B4-BE49-F238E27FC236}">
                <a16:creationId xmlns:a16="http://schemas.microsoft.com/office/drawing/2014/main" id="{F06A260F-2189-900F-A8D1-CFBECA46291C}"/>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13490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E5BFE-4D63-6875-CBE3-FF5992A3FA8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D07D4ED0-D49B-CE9A-10EF-F7D63926D548}"/>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8F5C9F49-C880-17D8-1C16-A3792CB3C395}"/>
              </a:ext>
            </a:extLst>
          </p:cNvPr>
          <p:cNvSpPr txBox="1"/>
          <p:nvPr/>
        </p:nvSpPr>
        <p:spPr>
          <a:xfrm>
            <a:off x="811433" y="423242"/>
            <a:ext cx="3212803"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Word</a:t>
            </a:r>
          </a:p>
        </p:txBody>
      </p:sp>
      <p:cxnSp>
        <p:nvCxnSpPr>
          <p:cNvPr id="13" name="Conector reto 12">
            <a:extLst>
              <a:ext uri="{FF2B5EF4-FFF2-40B4-BE49-F238E27FC236}">
                <a16:creationId xmlns:a16="http://schemas.microsoft.com/office/drawing/2014/main" id="{4354EE29-85C1-AE34-96F9-E703C1387E1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99D552B3-AEEA-A82B-44A0-AAE5779B8A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496DA9D-D242-BE8C-975B-3B19C84306EE}"/>
              </a:ext>
            </a:extLst>
          </p:cNvPr>
          <p:cNvSpPr txBox="1"/>
          <p:nvPr/>
        </p:nvSpPr>
        <p:spPr>
          <a:xfrm>
            <a:off x="128791" y="1920895"/>
            <a:ext cx="11872710" cy="493981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"Dê-me exemplos específicos sobre como posso aprimorar este documento para [pessoa ou evento específico].“</a:t>
            </a:r>
          </a:p>
          <a:p>
            <a:endParaRPr lang="pt-BR" sz="1800" b="1" i="1" dirty="0">
              <a:solidFill>
                <a:schemeClr val="tx1"/>
              </a:solidFill>
              <a:latin typeface="Exo 2.0" panose="00000500000000000000" pitchFamily="50" charset="0"/>
            </a:endParaRPr>
          </a:p>
          <a:p>
            <a:r>
              <a:rPr lang="pt-BR" sz="1800" dirty="0">
                <a:solidFill>
                  <a:schemeClr val="tx1"/>
                </a:solidFill>
                <a:latin typeface="Exo 2.0" panose="00000500000000000000" pitchFamily="50" charset="0"/>
              </a:rPr>
              <a:t>✅ </a:t>
            </a:r>
            <a:r>
              <a:rPr lang="pt-BR" sz="1800" b="1" dirty="0">
                <a:solidFill>
                  <a:schemeClr val="tx1"/>
                </a:solidFill>
                <a:latin typeface="Exo 2.0" panose="00000500000000000000" pitchFamily="50" charset="0"/>
              </a:rPr>
              <a:t>O que o prompt faz</a:t>
            </a:r>
          </a:p>
          <a:p>
            <a:r>
              <a:rPr lang="pt-BR" sz="1800" dirty="0">
                <a:solidFill>
                  <a:schemeClr val="tx1"/>
                </a:solidFill>
                <a:latin typeface="Exo 2.0" panose="00000500000000000000" pitchFamily="50" charset="0"/>
              </a:rPr>
              <a:t>Analisa o conteúdo do documento e sugere melhorias direcionadas ao público-alvo ou ocasião indicada — como adaptar o tom, incluir informações relevantes, reorganizar seções ou ajustar o estilo de escrita.</a:t>
            </a:r>
          </a:p>
          <a:p>
            <a:endParaRPr lang="pt-BR" sz="1800" dirty="0">
              <a:solidFill>
                <a:schemeClr val="tx1"/>
              </a:solidFill>
              <a:latin typeface="Exo 2.0" panose="00000500000000000000" pitchFamily="50" charset="0"/>
            </a:endParaRPr>
          </a:p>
          <a:p>
            <a:r>
              <a:rPr lang="pt-BR" sz="1800" dirty="0">
                <a:solidFill>
                  <a:schemeClr val="tx1"/>
                </a:solidFill>
                <a:latin typeface="Exo 2.0" panose="00000500000000000000" pitchFamily="50" charset="0"/>
              </a:rPr>
              <a:t>🎯 </a:t>
            </a:r>
            <a:r>
              <a:rPr lang="pt-BR" sz="1800" b="1" dirty="0">
                <a:solidFill>
                  <a:schemeClr val="tx1"/>
                </a:solidFill>
                <a:latin typeface="Exo 2.0" panose="00000500000000000000" pitchFamily="50" charset="0"/>
              </a:rPr>
              <a:t>Dicas de personalização</a:t>
            </a:r>
          </a:p>
          <a:p>
            <a:r>
              <a:rPr lang="pt-BR" sz="1800" dirty="0">
                <a:solidFill>
                  <a:schemeClr val="tx1"/>
                </a:solidFill>
                <a:latin typeface="Exo 2.0" panose="00000500000000000000" pitchFamily="50" charset="0"/>
              </a:rPr>
              <a:t>Público ou evento: substitua “[pessoa ou evento específico]” por exemplos como “um cliente executivo”, “uma apresentação para investidores”, “um workshop interno”.</a:t>
            </a:r>
          </a:p>
          <a:p>
            <a:r>
              <a:rPr lang="pt-BR" sz="1800" dirty="0">
                <a:solidFill>
                  <a:schemeClr val="tx1"/>
                </a:solidFill>
                <a:latin typeface="Exo 2.0" panose="00000500000000000000" pitchFamily="50" charset="0"/>
              </a:rPr>
              <a:t>Tipo de sugestão: peça foco em “clareza”, “persuasão”, “adequação ao público” ou “formatação visual”.</a:t>
            </a:r>
          </a:p>
          <a:p>
            <a:r>
              <a:rPr lang="pt-BR" sz="1800" dirty="0">
                <a:solidFill>
                  <a:schemeClr val="tx1"/>
                </a:solidFill>
                <a:latin typeface="Exo 2.0" panose="00000500000000000000" pitchFamily="50" charset="0"/>
              </a:rPr>
              <a:t>Formato da resposta: solicite uma lista com sugestões, comentários inseridos no texto ou uma versão revisada.</a:t>
            </a:r>
          </a:p>
          <a:p>
            <a:r>
              <a:rPr lang="pt-BR" sz="1800" dirty="0">
                <a:solidFill>
                  <a:schemeClr val="tx1"/>
                </a:solidFill>
                <a:latin typeface="Exo 2.0" panose="00000500000000000000" pitchFamily="50" charset="0"/>
              </a:rPr>
              <a:t>Complementos: adicione “considere o tom formal”, “mantenha o texto conciso” ou “inclua dados mais recentes”.</a:t>
            </a:r>
          </a:p>
        </p:txBody>
      </p:sp>
      <p:sp>
        <p:nvSpPr>
          <p:cNvPr id="2" name="Retângulo 1">
            <a:extLst>
              <a:ext uri="{FF2B5EF4-FFF2-40B4-BE49-F238E27FC236}">
                <a16:creationId xmlns:a16="http://schemas.microsoft.com/office/drawing/2014/main" id="{AEAB9DA6-2B00-E24B-8EF9-AAE35DCC3C1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5115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8B1C-CBC1-B8CB-F433-826A09B2DDF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70A8AA1E-0042-1649-B416-09137BC053A1}"/>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20C35835-2CF3-7E0C-4D6E-D18E76241A23}"/>
              </a:ext>
            </a:extLst>
          </p:cNvPr>
          <p:cNvSpPr txBox="1"/>
          <p:nvPr/>
        </p:nvSpPr>
        <p:spPr>
          <a:xfrm>
            <a:off x="811433" y="423242"/>
            <a:ext cx="3212803"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Word</a:t>
            </a:r>
          </a:p>
        </p:txBody>
      </p:sp>
      <p:cxnSp>
        <p:nvCxnSpPr>
          <p:cNvPr id="13" name="Conector reto 12">
            <a:extLst>
              <a:ext uri="{FF2B5EF4-FFF2-40B4-BE49-F238E27FC236}">
                <a16:creationId xmlns:a16="http://schemas.microsoft.com/office/drawing/2014/main" id="{1A93938B-656E-C42F-EB16-64EF86F64BFC}"/>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87C9B2C5-F25B-188D-E329-FE9864F5D2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E26040B-92EB-0882-CA55-1731F5448032}"/>
              </a:ext>
            </a:extLst>
          </p:cNvPr>
          <p:cNvSpPr txBox="1"/>
          <p:nvPr/>
        </p:nvSpPr>
        <p:spPr>
          <a:xfrm>
            <a:off x="128791" y="1920895"/>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"Como posso descrever de forma mais concisa [sobre determinado assunto]?“</a:t>
            </a:r>
          </a:p>
          <a:p>
            <a:endParaRPr lang="pt-BR" sz="1800" b="1" i="1" dirty="0">
              <a:solidFill>
                <a:schemeClr val="tx1"/>
              </a:solidFill>
              <a:latin typeface="Exo 2.0" panose="00000500000000000000" pitchFamily="50" charset="0"/>
            </a:endParaRPr>
          </a:p>
          <a:p>
            <a:pPr marL="0" indent="0">
              <a:buNone/>
            </a:pPr>
            <a:r>
              <a:rPr lang="pt-BR" sz="1800" dirty="0">
                <a:solidFill>
                  <a:schemeClr val="tx1"/>
                </a:solidFill>
                <a:latin typeface="Exo 2.0" panose="00000500000000000000" pitchFamily="50" charset="0"/>
              </a:rPr>
              <a:t>✅ </a:t>
            </a:r>
            <a:r>
              <a:rPr lang="pt-BR" sz="1800" b="1" dirty="0">
                <a:solidFill>
                  <a:schemeClr val="tx1"/>
                </a:solidFill>
                <a:latin typeface="Exo 2.0" panose="00000500000000000000" pitchFamily="50" charset="0"/>
              </a:rPr>
              <a:t>O que o prompt faz</a:t>
            </a:r>
          </a:p>
          <a:p>
            <a:r>
              <a:rPr lang="pt-BR" sz="1800" dirty="0">
                <a:solidFill>
                  <a:schemeClr val="tx1"/>
                </a:solidFill>
                <a:latin typeface="Exo 2.0" panose="00000500000000000000" pitchFamily="50" charset="0"/>
              </a:rPr>
              <a:t>Analisa o trecho do documento que trata de um determinado assunto e sugere uma versão mais curta e direta, mantendo o significado essencial. É útil para tornar o texto mais claro, objetivo e adequado a leitores que preferem resumos ou linguagem enxuta.</a:t>
            </a:r>
          </a:p>
          <a:p>
            <a:endParaRPr lang="pt-BR" sz="1800" dirty="0">
              <a:solidFill>
                <a:schemeClr val="tx1"/>
              </a:solidFill>
              <a:latin typeface="Exo 2.0" panose="00000500000000000000" pitchFamily="50" charset="0"/>
            </a:endParaRPr>
          </a:p>
          <a:p>
            <a:pPr marL="0" indent="0">
              <a:buNone/>
            </a:pPr>
            <a:r>
              <a:rPr lang="pt-BR" sz="1800" dirty="0">
                <a:solidFill>
                  <a:schemeClr val="tx1"/>
                </a:solidFill>
                <a:latin typeface="Exo 2.0" panose="00000500000000000000" pitchFamily="50" charset="0"/>
              </a:rPr>
              <a:t>🎯 </a:t>
            </a:r>
            <a:r>
              <a:rPr lang="pt-BR" sz="1800" b="1" dirty="0">
                <a:solidFill>
                  <a:schemeClr val="tx1"/>
                </a:solidFill>
                <a:latin typeface="Exo 2.0" panose="00000500000000000000" pitchFamily="50" charset="0"/>
              </a:rPr>
              <a:t>Dicas de personalização</a:t>
            </a:r>
          </a:p>
          <a:p>
            <a:r>
              <a:rPr lang="pt-BR" sz="1800" dirty="0">
                <a:solidFill>
                  <a:schemeClr val="tx1"/>
                </a:solidFill>
                <a:latin typeface="Exo 2.0" panose="00000500000000000000" pitchFamily="50" charset="0"/>
              </a:rPr>
              <a:t>Assunto: substitua “[sobre determinado assunto]” por temas como “a introdução do projeto”, “os resultados da pesquisa” ou “a justificativa do orçamento”.</a:t>
            </a:r>
          </a:p>
          <a:p>
            <a:r>
              <a:rPr lang="pt-BR" sz="1800" dirty="0">
                <a:solidFill>
                  <a:schemeClr val="tx1"/>
                </a:solidFill>
                <a:latin typeface="Exo 2.0" panose="00000500000000000000" pitchFamily="50" charset="0"/>
              </a:rPr>
              <a:t>Estilo da concisão: peça para manter o tom formal, executivo, acadêmico ou informal.</a:t>
            </a:r>
          </a:p>
          <a:p>
            <a:r>
              <a:rPr lang="pt-BR" sz="1800" dirty="0">
                <a:solidFill>
                  <a:schemeClr val="tx1"/>
                </a:solidFill>
                <a:latin typeface="Exo 2.0" panose="00000500000000000000" pitchFamily="50" charset="0"/>
              </a:rPr>
              <a:t>Formato da resposta: solicite uma versão com sugestões lado a lado, ou apenas o texto reescrito.</a:t>
            </a:r>
          </a:p>
          <a:p>
            <a:r>
              <a:rPr lang="pt-BR" sz="1800" dirty="0">
                <a:solidFill>
                  <a:schemeClr val="tx1"/>
                </a:solidFill>
                <a:latin typeface="Exo 2.0" panose="00000500000000000000" pitchFamily="50" charset="0"/>
              </a:rPr>
              <a:t>Complementos: adicione “sem perder detalhes técnicos” ou “mantendo o foco nos benefícios”.</a:t>
            </a:r>
          </a:p>
        </p:txBody>
      </p:sp>
      <p:sp>
        <p:nvSpPr>
          <p:cNvPr id="2" name="Retângulo 1">
            <a:extLst>
              <a:ext uri="{FF2B5EF4-FFF2-40B4-BE49-F238E27FC236}">
                <a16:creationId xmlns:a16="http://schemas.microsoft.com/office/drawing/2014/main" id="{38C76878-56E0-3201-60AF-E7CB8139C675}"/>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66602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8FF9F-4A71-E4C8-BBC5-5979E9B12B0F}"/>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7D320754-AE8F-C66F-C17A-8F7F7A29E34A}"/>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10E5A3B7-0464-BEA3-BCFD-222F0BF03E59}"/>
              </a:ext>
            </a:extLst>
          </p:cNvPr>
          <p:cNvSpPr txBox="1"/>
          <p:nvPr/>
        </p:nvSpPr>
        <p:spPr>
          <a:xfrm>
            <a:off x="811433" y="423242"/>
            <a:ext cx="452008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Power Point</a:t>
            </a:r>
          </a:p>
        </p:txBody>
      </p:sp>
      <p:cxnSp>
        <p:nvCxnSpPr>
          <p:cNvPr id="13" name="Conector reto 12">
            <a:extLst>
              <a:ext uri="{FF2B5EF4-FFF2-40B4-BE49-F238E27FC236}">
                <a16:creationId xmlns:a16="http://schemas.microsoft.com/office/drawing/2014/main" id="{028F0E2F-515E-0FC0-554A-D48066574B6D}"/>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D914B7B6-7456-57B3-AD83-E3C0D012B4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7AADC03-6D0E-DFD4-10F9-FBFF9693CFD7}"/>
              </a:ext>
            </a:extLst>
          </p:cNvPr>
          <p:cNvSpPr txBox="1"/>
          <p:nvPr/>
        </p:nvSpPr>
        <p:spPr>
          <a:xfrm>
            <a:off x="128791" y="1920896"/>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"Criar uma apresentação a partir do arquivo [selecione arquivo].“</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Gera automaticamente uma apresentação de slides com base no conteúdo de um arquivo selecionado (como um documento do Word, uma planilha do Excel ou um PDF). O Copilot identifica os principais tópicos e os organiza em uma estrutura visual clara e profissional.</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Tipo de arquivo: use arquivos como relatórios, propostas, atas de reunião ou resumos executivos.</a:t>
            </a:r>
          </a:p>
          <a:p>
            <a:r>
              <a:rPr lang="pt-BR" sz="1801" dirty="0">
                <a:latin typeface="Exo 2.0" panose="00000500000000000000" pitchFamily="50" charset="0"/>
              </a:rPr>
              <a:t>Estilo da apresentação: peça um visual corporativo, criativo, minimalista ou com foco em dados.</a:t>
            </a:r>
          </a:p>
          <a:p>
            <a:r>
              <a:rPr lang="pt-BR" sz="1801" dirty="0">
                <a:latin typeface="Exo 2.0" panose="00000500000000000000" pitchFamily="50" charset="0"/>
              </a:rPr>
              <a:t>Formato dos slides: defina se deseja “1 slide por seção”, “resumo em 5 slides” ou “com tópicos e gráficos”.</a:t>
            </a:r>
          </a:p>
          <a:p>
            <a:r>
              <a:rPr lang="pt-BR" sz="1801" dirty="0">
                <a:latin typeface="Exo 2.0" panose="00000500000000000000" pitchFamily="50" charset="0"/>
              </a:rPr>
              <a:t>Complementos: adicione “inclua imagens ilustrativas”, “use ícones” ou “aplique a identidade visual da empresa”.</a:t>
            </a:r>
          </a:p>
        </p:txBody>
      </p:sp>
      <p:sp>
        <p:nvSpPr>
          <p:cNvPr id="2" name="Retângulo 1">
            <a:extLst>
              <a:ext uri="{FF2B5EF4-FFF2-40B4-BE49-F238E27FC236}">
                <a16:creationId xmlns:a16="http://schemas.microsoft.com/office/drawing/2014/main" id="{099001D0-737E-2D7B-F5BD-81BCB11C157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701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DEE0B-68AC-E13E-0549-6D609B46D1A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4F31F562-553B-4458-AD87-5090126E85E8}"/>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9F95BCF1-5353-9157-1F9B-14C2679B35F5}"/>
              </a:ext>
            </a:extLst>
          </p:cNvPr>
          <p:cNvSpPr txBox="1"/>
          <p:nvPr/>
        </p:nvSpPr>
        <p:spPr>
          <a:xfrm>
            <a:off x="811433" y="423242"/>
            <a:ext cx="452008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Power Point</a:t>
            </a:r>
          </a:p>
        </p:txBody>
      </p:sp>
      <p:cxnSp>
        <p:nvCxnSpPr>
          <p:cNvPr id="13" name="Conector reto 12">
            <a:extLst>
              <a:ext uri="{FF2B5EF4-FFF2-40B4-BE49-F238E27FC236}">
                <a16:creationId xmlns:a16="http://schemas.microsoft.com/office/drawing/2014/main" id="{A21F6D2F-3D11-A41D-DE07-F8825B38ACD0}"/>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5D0722AF-9B3A-4660-A24D-DC674958FA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3532C9B-A05C-0A1F-0463-9D58DD5B3F49}"/>
              </a:ext>
            </a:extLst>
          </p:cNvPr>
          <p:cNvSpPr txBox="1"/>
          <p:nvPr/>
        </p:nvSpPr>
        <p:spPr>
          <a:xfrm>
            <a:off x="128791" y="1920896"/>
            <a:ext cx="11872710" cy="4247317"/>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"Resuma esta apresentação [selecione arquivo].“</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Lê o conteúdo de uma apresentação existente e gera um resumo com os principais pontos abordados. Pode ser usado para revisar rapidamente o material, compartilhar um briefing com colegas ou preparar uma versão mais enxuta da apresentação.</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Formato do resumo: peça em tópicos, parágrafo corrido ou até em formato de e-mail.</a:t>
            </a:r>
          </a:p>
          <a:p>
            <a:r>
              <a:rPr lang="pt-BR" sz="1801" dirty="0">
                <a:latin typeface="Exo 2.0" panose="00000500000000000000" pitchFamily="50" charset="0"/>
              </a:rPr>
              <a:t>Foco do resumo: destaque “mensagens principais”, “dados mais relevantes” ou “conclusões”.</a:t>
            </a:r>
          </a:p>
          <a:p>
            <a:r>
              <a:rPr lang="pt-BR" sz="1801" dirty="0">
                <a:latin typeface="Exo 2.0" panose="00000500000000000000" pitchFamily="50" charset="0"/>
              </a:rPr>
              <a:t>Nível de detalhe: defina se deseja um resumo executivo, detalhado ou visual (com imagens ou ícones).</a:t>
            </a:r>
          </a:p>
          <a:p>
            <a:r>
              <a:rPr lang="pt-BR" sz="1801" dirty="0">
                <a:latin typeface="Exo 2.0" panose="00000500000000000000" pitchFamily="50" charset="0"/>
              </a:rPr>
              <a:t>Complementos: adicione “inclua número do slide de origem” ou “sugira como transformar em versão reduzida”.</a:t>
            </a:r>
          </a:p>
        </p:txBody>
      </p:sp>
      <p:sp>
        <p:nvSpPr>
          <p:cNvPr id="2" name="Retângulo 1">
            <a:extLst>
              <a:ext uri="{FF2B5EF4-FFF2-40B4-BE49-F238E27FC236}">
                <a16:creationId xmlns:a16="http://schemas.microsoft.com/office/drawing/2014/main" id="{D8DEF751-E6B7-4841-7E37-DAB681740241}"/>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404601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9F4BD-5F7E-D95E-4377-EF7B1A54E056}"/>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D62E9277-E565-F64B-15A3-DFAF447CB862}"/>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E8EC07A1-1CB7-86E5-E64B-7161CA568FD6}"/>
              </a:ext>
            </a:extLst>
          </p:cNvPr>
          <p:cNvSpPr txBox="1"/>
          <p:nvPr/>
        </p:nvSpPr>
        <p:spPr>
          <a:xfrm>
            <a:off x="811433" y="423242"/>
            <a:ext cx="2303387"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Introdução</a:t>
            </a:r>
          </a:p>
        </p:txBody>
      </p:sp>
      <p:cxnSp>
        <p:nvCxnSpPr>
          <p:cNvPr id="13" name="Conector reto 12">
            <a:extLst>
              <a:ext uri="{FF2B5EF4-FFF2-40B4-BE49-F238E27FC236}">
                <a16:creationId xmlns:a16="http://schemas.microsoft.com/office/drawing/2014/main" id="{B93D3854-BF38-7A04-E5A6-102FE482D42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39164B1B-51C8-7937-C8EB-BE270AB76B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C6A078E-6D47-A356-5D55-A1F0C26BBDD0}"/>
              </a:ext>
            </a:extLst>
          </p:cNvPr>
          <p:cNvSpPr txBox="1"/>
          <p:nvPr/>
        </p:nvSpPr>
        <p:spPr>
          <a:xfrm>
            <a:off x="159646" y="1920896"/>
            <a:ext cx="11872710" cy="4170372"/>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buNone/>
            </a:pPr>
            <a:r>
              <a:rPr lang="pt-BR" sz="1800" dirty="0">
                <a:solidFill>
                  <a:schemeClr val="tx1"/>
                </a:solidFill>
                <a:latin typeface="Exo 2.0" panose="00000500000000000000" pitchFamily="50" charset="0"/>
              </a:rPr>
              <a:t>Esta cartilha foi criada para ajudar você a aproveitar ao máximo o poder do Copilot 365, a inteligência artificial integrada às ferramentas do Microsoft 365, como Outlook, Word, Excel, PowerPoint e Teams.</a:t>
            </a:r>
          </a:p>
          <a:p>
            <a:pPr marL="0" indent="0">
              <a:buNone/>
            </a:pPr>
            <a:r>
              <a:rPr lang="pt-BR" sz="1800" dirty="0">
                <a:solidFill>
                  <a:schemeClr val="tx1"/>
                </a:solidFill>
                <a:latin typeface="Exo 2.0" panose="00000500000000000000" pitchFamily="50" charset="0"/>
              </a:rPr>
              <a:t>Aqui, você encontrará prompts prontos para uso, organizados por aplicativo, que facilitam tarefas do dia a dia, como:</a:t>
            </a:r>
          </a:p>
          <a:p>
            <a:r>
              <a:rPr lang="pt-BR" sz="1800" dirty="0">
                <a:solidFill>
                  <a:schemeClr val="tx1"/>
                </a:solidFill>
                <a:latin typeface="Exo 2.0" panose="00000500000000000000" pitchFamily="50" charset="0"/>
              </a:rPr>
              <a:t>Resumir documentos e e-mails</a:t>
            </a:r>
          </a:p>
          <a:p>
            <a:r>
              <a:rPr lang="pt-BR" sz="1800" dirty="0">
                <a:solidFill>
                  <a:schemeClr val="tx1"/>
                </a:solidFill>
                <a:latin typeface="Exo 2.0" panose="00000500000000000000" pitchFamily="50" charset="0"/>
              </a:rPr>
              <a:t>Criar apresentações e relatórios</a:t>
            </a:r>
          </a:p>
          <a:p>
            <a:r>
              <a:rPr lang="pt-BR" sz="1800" dirty="0">
                <a:solidFill>
                  <a:schemeClr val="tx1"/>
                </a:solidFill>
                <a:latin typeface="Exo 2.0" panose="00000500000000000000" pitchFamily="50" charset="0"/>
              </a:rPr>
              <a:t>Analisar dados e gerar insights</a:t>
            </a:r>
          </a:p>
          <a:p>
            <a:r>
              <a:rPr lang="pt-BR" sz="1800" dirty="0">
                <a:solidFill>
                  <a:schemeClr val="tx1"/>
                </a:solidFill>
                <a:latin typeface="Exo 2.0" panose="00000500000000000000" pitchFamily="50" charset="0"/>
              </a:rPr>
              <a:t>Organizar reuniões e acompanhar ações</a:t>
            </a:r>
          </a:p>
          <a:p>
            <a:pPr marL="0" indent="0">
              <a:buNone/>
            </a:pPr>
            <a:r>
              <a:rPr lang="pt-BR" sz="1800" dirty="0">
                <a:solidFill>
                  <a:schemeClr val="tx1"/>
                </a:solidFill>
                <a:latin typeface="Exo 2.0" panose="00000500000000000000" pitchFamily="50" charset="0"/>
              </a:rPr>
              <a:t>Cada prompt vem acompanhado de uma explicação clara sobre o que ele faz e como personalizá-lo para diferentes contextos e necessidades. Assim, você pode adaptar facilmente cada comando ao seu estilo de trabalho e aos seus objetivos.</a:t>
            </a:r>
          </a:p>
          <a:p>
            <a:pPr marL="0" indent="0" algn="ctr">
              <a:buNone/>
            </a:pPr>
            <a:r>
              <a:rPr lang="pt-BR" sz="1800" b="1" dirty="0">
                <a:solidFill>
                  <a:srgbClr val="1E9B32"/>
                </a:solidFill>
                <a:latin typeface="Exo 2.0" panose="00000500000000000000" pitchFamily="50" charset="0"/>
              </a:rPr>
              <a:t>Use esta cartilha como um guia prático para transformar suas ideias em ações com mais rapidez, clareza e eficiência — com a ajuda do Copilot.</a:t>
            </a:r>
          </a:p>
        </p:txBody>
      </p:sp>
      <p:sp>
        <p:nvSpPr>
          <p:cNvPr id="2" name="Retângulo 1">
            <a:extLst>
              <a:ext uri="{FF2B5EF4-FFF2-40B4-BE49-F238E27FC236}">
                <a16:creationId xmlns:a16="http://schemas.microsoft.com/office/drawing/2014/main" id="{0F191758-24AD-BC0F-FE08-07AA7F2FD589}"/>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90105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1943-1AB8-4FF4-96E4-5207E1EE59BF}"/>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951E6A18-9305-7698-2DF8-92DFA7F7B5C2}"/>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19884B1D-89D4-2CA4-CA3C-B6E6F25AF1F1}"/>
              </a:ext>
            </a:extLst>
          </p:cNvPr>
          <p:cNvSpPr txBox="1"/>
          <p:nvPr/>
        </p:nvSpPr>
        <p:spPr>
          <a:xfrm>
            <a:off x="811433" y="423242"/>
            <a:ext cx="452008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Power Point</a:t>
            </a:r>
          </a:p>
        </p:txBody>
      </p:sp>
      <p:cxnSp>
        <p:nvCxnSpPr>
          <p:cNvPr id="13" name="Conector reto 12">
            <a:extLst>
              <a:ext uri="{FF2B5EF4-FFF2-40B4-BE49-F238E27FC236}">
                <a16:creationId xmlns:a16="http://schemas.microsoft.com/office/drawing/2014/main" id="{A3BD5985-8608-C767-C7AF-FB7C7AF6547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4D186CB-8CEE-B2E4-D2D5-A5D41E038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ACDC7FA-0885-8634-FB8B-8B011C329F04}"/>
              </a:ext>
            </a:extLst>
          </p:cNvPr>
          <p:cNvSpPr txBox="1"/>
          <p:nvPr/>
        </p:nvSpPr>
        <p:spPr>
          <a:xfrm>
            <a:off x="128791" y="1920896"/>
            <a:ext cx="11872710" cy="401648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"Adicione um slide sobre [assunto específico].“</a:t>
            </a:r>
          </a:p>
          <a:p>
            <a:endParaRPr lang="pt-BR" sz="1801" b="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Cria automaticamente um novo slide na apresentação atual com base no tema indicado. O Copilot pode incluir texto, tópicos, imagens, gráficos ou sugestões visuais, dependendo do conteúdo e do estilo da apresentação.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Tipo de conteúdo: especifique se deseja um slide com tópicos, gráfico, imagem ilustrativa ou citação.</a:t>
            </a:r>
          </a:p>
          <a:p>
            <a:r>
              <a:rPr lang="pt-BR" sz="1801" dirty="0">
                <a:latin typeface="Exo 2.0" panose="00000500000000000000" pitchFamily="50" charset="0"/>
              </a:rPr>
              <a:t>Posição do slide: adicione “coloque após o slide 5” ou “como primeiro slide da seção X”.</a:t>
            </a:r>
          </a:p>
          <a:p>
            <a:r>
              <a:rPr lang="pt-BR" sz="1801" dirty="0">
                <a:latin typeface="Exo 2.0" panose="00000500000000000000" pitchFamily="50" charset="0"/>
              </a:rPr>
              <a:t>Tom e estilo: peça um visual executivo, criativo, educacional ou informal.</a:t>
            </a:r>
          </a:p>
          <a:p>
            <a:r>
              <a:rPr lang="pt-BR" sz="1801" dirty="0">
                <a:latin typeface="Exo 2.0" panose="00000500000000000000" pitchFamily="50" charset="0"/>
              </a:rPr>
              <a:t>Complementos: adicione “use ícones”, “inclua dados recentes” ou “resuma em até 3 tópicos”.</a:t>
            </a:r>
          </a:p>
        </p:txBody>
      </p:sp>
      <p:sp>
        <p:nvSpPr>
          <p:cNvPr id="2" name="Retângulo 1">
            <a:extLst>
              <a:ext uri="{FF2B5EF4-FFF2-40B4-BE49-F238E27FC236}">
                <a16:creationId xmlns:a16="http://schemas.microsoft.com/office/drawing/2014/main" id="{997E9463-854E-4E8D-F24B-96CE6E8A3563}"/>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34607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CBB2-129F-3018-2AC3-DB9171BA2AB9}"/>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6A4D08EC-F8BF-5338-5891-D71837B2A65D}"/>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7499AF1C-7FF0-3BB7-1BE5-E5F9F72699AF}"/>
              </a:ext>
            </a:extLst>
          </p:cNvPr>
          <p:cNvSpPr txBox="1"/>
          <p:nvPr/>
        </p:nvSpPr>
        <p:spPr>
          <a:xfrm>
            <a:off x="811433" y="423242"/>
            <a:ext cx="452008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Power Point</a:t>
            </a:r>
          </a:p>
        </p:txBody>
      </p:sp>
      <p:cxnSp>
        <p:nvCxnSpPr>
          <p:cNvPr id="13" name="Conector reto 12">
            <a:extLst>
              <a:ext uri="{FF2B5EF4-FFF2-40B4-BE49-F238E27FC236}">
                <a16:creationId xmlns:a16="http://schemas.microsoft.com/office/drawing/2014/main" id="{94C6543B-3F0E-32A8-2982-D577472DC56C}"/>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E3CC52FE-74E1-7633-0CE3-A7FD78252F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4DCB318-CBDE-49F8-060D-B3D6934F5433}"/>
              </a:ext>
            </a:extLst>
          </p:cNvPr>
          <p:cNvSpPr txBox="1"/>
          <p:nvPr/>
        </p:nvSpPr>
        <p:spPr>
          <a:xfrm>
            <a:off x="128791" y="1920896"/>
            <a:ext cx="11872710" cy="4708981"/>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"Organizar esta apresentação.“</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Revisa a estrutura da apresentação atual e sugere (ou aplica) melhorias na ordem dos slides, fluidez da narrativa, transições entre tópicos e consistência visual. Pode também agrupar conteúdos semelhantes e destacar pontos-chave para tornar a apresentação mais clara e impactante.</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Foco da organização: peça para priorizar clareza, lógica de argumentação, impacto visual ou tempo de apresentação.</a:t>
            </a:r>
          </a:p>
          <a:p>
            <a:r>
              <a:rPr lang="pt-BR" sz="1801" dirty="0">
                <a:latin typeface="Exo 2.0" panose="00000500000000000000" pitchFamily="50" charset="0"/>
              </a:rPr>
              <a:t>Tipo de apresentação: especifique se é para reunião executiva, evento técnico, treinamento ou venda.</a:t>
            </a:r>
          </a:p>
          <a:p>
            <a:r>
              <a:rPr lang="pt-BR" sz="1801" dirty="0">
                <a:latin typeface="Exo 2.0" panose="00000500000000000000" pitchFamily="50" charset="0"/>
              </a:rPr>
              <a:t>Complementos: adicione “combine slides redundantes”, “crie seções com títulos” ou “remova conteúdos repetidos”.</a:t>
            </a:r>
          </a:p>
          <a:p>
            <a:r>
              <a:rPr lang="pt-BR" sz="1801" dirty="0">
                <a:latin typeface="Exo 2.0" panose="00000500000000000000" pitchFamily="50" charset="0"/>
              </a:rPr>
              <a:t>Formato da resposta: peça uma visualização da nova ordem ou um resumo das mudanças sugeridas.</a:t>
            </a:r>
          </a:p>
        </p:txBody>
      </p:sp>
      <p:sp>
        <p:nvSpPr>
          <p:cNvPr id="2" name="Retângulo 1">
            <a:extLst>
              <a:ext uri="{FF2B5EF4-FFF2-40B4-BE49-F238E27FC236}">
                <a16:creationId xmlns:a16="http://schemas.microsoft.com/office/drawing/2014/main" id="{1A03BECD-2173-51CC-3135-8751FC1AD49C}"/>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05506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3D9F5-A98C-2D62-6701-37E6CE04C0CE}"/>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A2B02F04-7536-FF45-89DA-214346CCD262}"/>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4349E730-9940-5124-C70D-8E941EC3FB20}"/>
              </a:ext>
            </a:extLst>
          </p:cNvPr>
          <p:cNvSpPr txBox="1"/>
          <p:nvPr/>
        </p:nvSpPr>
        <p:spPr>
          <a:xfrm>
            <a:off x="811433" y="423242"/>
            <a:ext cx="452008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Power Point</a:t>
            </a:r>
          </a:p>
        </p:txBody>
      </p:sp>
      <p:cxnSp>
        <p:nvCxnSpPr>
          <p:cNvPr id="13" name="Conector reto 12">
            <a:extLst>
              <a:ext uri="{FF2B5EF4-FFF2-40B4-BE49-F238E27FC236}">
                <a16:creationId xmlns:a16="http://schemas.microsoft.com/office/drawing/2014/main" id="{5602D6C5-F778-7952-5658-878A857007C6}"/>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45F1FBC6-3763-316B-426D-D22B336482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F88D19F-59CA-BCA3-E7B8-B6888496BDBC}"/>
              </a:ext>
            </a:extLst>
          </p:cNvPr>
          <p:cNvSpPr txBox="1"/>
          <p:nvPr/>
        </p:nvSpPr>
        <p:spPr>
          <a:xfrm>
            <a:off x="128791" y="1920896"/>
            <a:ext cx="11872710" cy="4708981"/>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"Adicionar anotações do orador a este [slide/apresentação].“</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Insere sugestões de anotações do orador (speaker notes) nos slides selecionados ou em toda a apresentação. Essas anotações ajudam o apresentador a lembrar o que dizer em cada parte, sem precisar colocar tudo no slide.</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Escopo: substitua “[slide/apresentação]” por “slide atual”, “slides 3 a 5” ou “toda a apresentação”.</a:t>
            </a:r>
          </a:p>
          <a:p>
            <a:r>
              <a:rPr lang="pt-BR" sz="1801" dirty="0">
                <a:latin typeface="Exo 2.0" panose="00000500000000000000" pitchFamily="50" charset="0"/>
              </a:rPr>
              <a:t>Estilo das anotações: peça algo mais roteirizado, resumido em tópicos ou com dicas de linguagem corporal.</a:t>
            </a:r>
          </a:p>
          <a:p>
            <a:r>
              <a:rPr lang="pt-BR" sz="1801" dirty="0">
                <a:latin typeface="Exo 2.0" panose="00000500000000000000" pitchFamily="50" charset="0"/>
              </a:rPr>
              <a:t>Foco do conteúdo: defina se as anotações devem enfatizar dados, mensagens-chave, exemplos práticos ou transições entre slides.</a:t>
            </a:r>
          </a:p>
          <a:p>
            <a:r>
              <a:rPr lang="pt-BR" sz="1801" dirty="0">
                <a:latin typeface="Exo 2.0" panose="00000500000000000000" pitchFamily="50" charset="0"/>
              </a:rPr>
              <a:t>Complementos: adicione “use linguagem informal”, “inclua perguntas para a audiência” ou “destaque pontos de ênfase”.</a:t>
            </a:r>
          </a:p>
        </p:txBody>
      </p:sp>
      <p:sp>
        <p:nvSpPr>
          <p:cNvPr id="2" name="Retângulo 1">
            <a:extLst>
              <a:ext uri="{FF2B5EF4-FFF2-40B4-BE49-F238E27FC236}">
                <a16:creationId xmlns:a16="http://schemas.microsoft.com/office/drawing/2014/main" id="{D3216F59-DA90-E1CE-1E0E-08CEEE1AF6B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41166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5DF8-ED05-08EC-019F-05811E9786C1}"/>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4074074-80A9-DCB2-29CB-1E0B07CAE977}"/>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467A7BAF-59E0-8D50-DD30-CB16CDA60D80}"/>
              </a:ext>
            </a:extLst>
          </p:cNvPr>
          <p:cNvSpPr txBox="1"/>
          <p:nvPr/>
        </p:nvSpPr>
        <p:spPr>
          <a:xfrm>
            <a:off x="811431" y="423242"/>
            <a:ext cx="319523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Excel</a:t>
            </a:r>
          </a:p>
        </p:txBody>
      </p:sp>
      <p:cxnSp>
        <p:nvCxnSpPr>
          <p:cNvPr id="13" name="Conector reto 12">
            <a:extLst>
              <a:ext uri="{FF2B5EF4-FFF2-40B4-BE49-F238E27FC236}">
                <a16:creationId xmlns:a16="http://schemas.microsoft.com/office/drawing/2014/main" id="{02125162-5811-882F-FBBF-FE22B97879F3}"/>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A0062FA3-D804-25C0-1629-203E54A015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E56647D-2756-5F0C-FA00-EBA3DB483495}"/>
              </a:ext>
            </a:extLst>
          </p:cNvPr>
          <p:cNvSpPr txBox="1"/>
          <p:nvPr/>
        </p:nvSpPr>
        <p:spPr>
          <a:xfrm>
            <a:off x="128791" y="1482287"/>
            <a:ext cx="11872710" cy="5555367"/>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"Você pode explicar algumas técnicas comuns de análise de dados que eu posso usar no Excel para analisar meu conjunto de dados?“</a:t>
            </a:r>
          </a:p>
          <a:p>
            <a:endParaRPr lang="pt-BR" sz="1801" b="1" i="1" dirty="0">
              <a:solidFill>
                <a:srgbClr val="1E9B32"/>
              </a:solidFill>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Solicita ao Copilot uma explicação sobre técnicas de análise de dados que podem ser aplicadas diretamente no Excel. A resposta geralmente inclui métodos como filtros, tabelas dinâmicas, gráficos, análise de tendências e uso de funções estatísticas.</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Tipo de dado: especifique se está lidando com vendas, pesquisa de satisfação, dados financeiros ou controle de estoque.</a:t>
            </a:r>
          </a:p>
          <a:p>
            <a:r>
              <a:rPr lang="pt-BR" sz="1801" dirty="0">
                <a:latin typeface="Exo 2.0" panose="00000500000000000000" pitchFamily="50" charset="0"/>
              </a:rPr>
              <a:t>Objetivo da análise: peça sugestões para identificar padrões, comparar categorias, prever resultados ou detectar anomalias.</a:t>
            </a:r>
          </a:p>
          <a:p>
            <a:r>
              <a:rPr lang="pt-BR" sz="1801" dirty="0">
                <a:latin typeface="Exo 2.0" panose="00000500000000000000" pitchFamily="50" charset="0"/>
              </a:rPr>
              <a:t>Ferramentas desejadas: peça foco em tabelas dinâmicas, gráficos, segmentações, formatação condicional ou Power Query.</a:t>
            </a:r>
          </a:p>
          <a:p>
            <a:r>
              <a:rPr lang="pt-BR" sz="1801" dirty="0">
                <a:latin typeface="Exo 2.0" panose="00000500000000000000" pitchFamily="50" charset="0"/>
              </a:rPr>
              <a:t>Complementos: adicione “explique com exemplos”, “mostre fórmulas” ou “sugira visualizações”.</a:t>
            </a:r>
          </a:p>
          <a:p>
            <a:endParaRPr lang="pt-BR" sz="1801" dirty="0">
              <a:latin typeface="Exo 2.0" panose="00000500000000000000" pitchFamily="50" charset="0"/>
            </a:endParaRPr>
          </a:p>
        </p:txBody>
      </p:sp>
      <p:sp>
        <p:nvSpPr>
          <p:cNvPr id="2" name="Retângulo 1">
            <a:extLst>
              <a:ext uri="{FF2B5EF4-FFF2-40B4-BE49-F238E27FC236}">
                <a16:creationId xmlns:a16="http://schemas.microsoft.com/office/drawing/2014/main" id="{33943CA8-710F-A02D-9065-15B9FF0BCC8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7564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BFA2F-3996-25CE-6222-40FF118355A8}"/>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1B92B93E-3EF5-AE0D-2EE4-34D7533D7F88}"/>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C034DE52-B009-E1A5-A05A-0C0CFFAE9421}"/>
              </a:ext>
            </a:extLst>
          </p:cNvPr>
          <p:cNvSpPr txBox="1"/>
          <p:nvPr/>
        </p:nvSpPr>
        <p:spPr>
          <a:xfrm>
            <a:off x="811431" y="423242"/>
            <a:ext cx="319523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Excel</a:t>
            </a:r>
          </a:p>
        </p:txBody>
      </p:sp>
      <p:cxnSp>
        <p:nvCxnSpPr>
          <p:cNvPr id="13" name="Conector reto 12">
            <a:extLst>
              <a:ext uri="{FF2B5EF4-FFF2-40B4-BE49-F238E27FC236}">
                <a16:creationId xmlns:a16="http://schemas.microsoft.com/office/drawing/2014/main" id="{3CA90FB0-E975-7CD5-3928-0621A6D1C0D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3747EE6E-F057-EC33-123C-F2599AB6E3F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4312439-B383-F88F-EDD7-CD494263D5F1}"/>
              </a:ext>
            </a:extLst>
          </p:cNvPr>
          <p:cNvSpPr txBox="1"/>
          <p:nvPr/>
        </p:nvSpPr>
        <p:spPr>
          <a:xfrm>
            <a:off x="128791" y="1920895"/>
            <a:ext cx="11872710" cy="4478149"/>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"O que a fórmula na célula [D4] faz?“</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Analisa a fórmula presente em uma célula específica da planilha e explica, em linguagem simples, o que ela faz. Isso ajuda a entender cálculos complexos, depurar erros ou aprender como fórmulas funcionam.</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Célula: substitua “[D4]” por qualquer célula que contenha uma fórmula, como “B2”, “F10” ou “G3”.</a:t>
            </a:r>
          </a:p>
          <a:p>
            <a:r>
              <a:rPr lang="pt-BR" sz="1801" dirty="0">
                <a:latin typeface="Exo 2.0" panose="00000500000000000000" pitchFamily="50" charset="0"/>
              </a:rPr>
              <a:t>Formato da explicação: peça uma explicação passo a passo, resumida, ou voltada para iniciantes.</a:t>
            </a:r>
          </a:p>
          <a:p>
            <a:r>
              <a:rPr lang="pt-BR" sz="1801" dirty="0">
                <a:latin typeface="Exo 2.0" panose="00000500000000000000" pitchFamily="50" charset="0"/>
              </a:rPr>
              <a:t>Complementos: adicione “sugira melhorias”, “explique possíveis erros” ou “mostre exemplos com valores fictícios”.</a:t>
            </a:r>
          </a:p>
          <a:p>
            <a:r>
              <a:rPr lang="pt-BR" sz="1801" dirty="0">
                <a:latin typeface="Exo 2.0" panose="00000500000000000000" pitchFamily="50" charset="0"/>
              </a:rPr>
              <a:t>Contexto: se quiser, diga o que a planilha representa (</a:t>
            </a:r>
            <a:r>
              <a:rPr lang="pt-BR" sz="1801" dirty="0" err="1">
                <a:latin typeface="Exo 2.0" panose="00000500000000000000" pitchFamily="50" charset="0"/>
              </a:rPr>
              <a:t>ex</a:t>
            </a:r>
            <a:r>
              <a:rPr lang="pt-BR" sz="1801" dirty="0">
                <a:latin typeface="Exo 2.0" panose="00000500000000000000" pitchFamily="50" charset="0"/>
              </a:rPr>
              <a:t>: “controle de vendas”) para uma explicação mais contextualizada.</a:t>
            </a:r>
          </a:p>
        </p:txBody>
      </p:sp>
      <p:sp>
        <p:nvSpPr>
          <p:cNvPr id="2" name="Retângulo 1">
            <a:extLst>
              <a:ext uri="{FF2B5EF4-FFF2-40B4-BE49-F238E27FC236}">
                <a16:creationId xmlns:a16="http://schemas.microsoft.com/office/drawing/2014/main" id="{07533DD1-A1DF-0C0A-889C-FA0AD103251A}"/>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125524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D5325-1C3F-805C-037B-96E2E51A6C6C}"/>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ACA0D4C7-15AB-AF52-A2C7-3DC3F03E2676}"/>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B9982668-2659-08A6-E9F5-DEF97FA894D1}"/>
              </a:ext>
            </a:extLst>
          </p:cNvPr>
          <p:cNvSpPr txBox="1"/>
          <p:nvPr/>
        </p:nvSpPr>
        <p:spPr>
          <a:xfrm>
            <a:off x="811431" y="423242"/>
            <a:ext cx="319523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Excel</a:t>
            </a:r>
          </a:p>
        </p:txBody>
      </p:sp>
      <p:cxnSp>
        <p:nvCxnSpPr>
          <p:cNvPr id="13" name="Conector reto 12">
            <a:extLst>
              <a:ext uri="{FF2B5EF4-FFF2-40B4-BE49-F238E27FC236}">
                <a16:creationId xmlns:a16="http://schemas.microsoft.com/office/drawing/2014/main" id="{3CBD8557-1C3A-7366-DCF5-F17525B8E0CA}"/>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6E7FA951-6DFF-07E0-9ABF-1C9C2160C0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25FFB59F-D895-C87D-84B1-5573BD63E129}"/>
              </a:ext>
            </a:extLst>
          </p:cNvPr>
          <p:cNvSpPr txBox="1"/>
          <p:nvPr/>
        </p:nvSpPr>
        <p:spPr>
          <a:xfrm>
            <a:off x="128015" y="1525363"/>
            <a:ext cx="11872710" cy="5324535"/>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"Criar uma tabela de [acompanhamento] e realçar o progresso com cores diferentes.“</a:t>
            </a:r>
          </a:p>
          <a:p>
            <a:endParaRPr lang="pt-BR" sz="1801" b="1" i="1" dirty="0">
              <a:latin typeface="Exo 2.0" panose="00000500000000000000" pitchFamily="50" charset="0"/>
            </a:endParaRPr>
          </a:p>
          <a:p>
            <a:pPr marL="0" indent="0">
              <a:buNone/>
            </a:pPr>
            <a:r>
              <a:rPr lang="pt-BR" sz="1801" b="1" dirty="0">
                <a:latin typeface="Exo 2.0" panose="00000500000000000000" pitchFamily="50" charset="0"/>
              </a:rPr>
              <a:t>✅ O que o prompt faz</a:t>
            </a:r>
          </a:p>
          <a:p>
            <a:r>
              <a:rPr lang="pt-BR" sz="1801" dirty="0">
                <a:latin typeface="Exo 2.0" panose="00000500000000000000" pitchFamily="50" charset="0"/>
              </a:rPr>
              <a:t>Gera uma tabela para acompanhar o andamento de tarefas, projetos, entregas ou qualquer outro tipo de progresso. O Copilot aplica formatação condicional para destacar o status com cores diferentes — por exemplo, verde para concluído, amarelo para em andamento e vermelho para pendente.</a:t>
            </a:r>
          </a:p>
          <a:p>
            <a:endParaRPr lang="pt-BR" sz="1801" dirty="0">
              <a:latin typeface="Exo 2.0" panose="00000500000000000000" pitchFamily="50" charset="0"/>
            </a:endParaRPr>
          </a:p>
          <a:p>
            <a:pPr marL="0" indent="0">
              <a:buNone/>
            </a:pPr>
            <a:r>
              <a:rPr lang="pt-BR" sz="1801" b="1" dirty="0">
                <a:latin typeface="Exo 2.0" panose="00000500000000000000" pitchFamily="50" charset="0"/>
              </a:rPr>
              <a:t>🎯 Dicas de personalização</a:t>
            </a:r>
          </a:p>
          <a:p>
            <a:r>
              <a:rPr lang="pt-BR" sz="1801" dirty="0">
                <a:latin typeface="Exo 2.0" panose="00000500000000000000" pitchFamily="50" charset="0"/>
              </a:rPr>
              <a:t>Tipo de acompanhamento: substitua “[acompanhamento]” por “tarefas do projeto”, “atividades semanais”, “entregas do time” ou “metas mensais”.</a:t>
            </a:r>
          </a:p>
          <a:p>
            <a:r>
              <a:rPr lang="pt-BR" sz="1801" dirty="0">
                <a:latin typeface="Exo 2.0" panose="00000500000000000000" pitchFamily="50" charset="0"/>
              </a:rPr>
              <a:t>Critérios de progresso: defina se o progresso será medido por percentual, status textual (como “feito”, “em andamento”) ou datas de entrega.</a:t>
            </a:r>
          </a:p>
          <a:p>
            <a:r>
              <a:rPr lang="pt-BR" sz="1801" dirty="0">
                <a:latin typeface="Exo 2.0" panose="00000500000000000000" pitchFamily="50" charset="0"/>
              </a:rPr>
              <a:t>Cores personalizadas: peça para usar cores específicas da sua marca ou preferências visuais.</a:t>
            </a:r>
          </a:p>
          <a:p>
            <a:r>
              <a:rPr lang="pt-BR" sz="1801" dirty="0">
                <a:latin typeface="Exo 2.0" panose="00000500000000000000" pitchFamily="50" charset="0"/>
              </a:rPr>
              <a:t>Complementos: adicione colunas como “responsável”, “prazo”, “prioridade” ou “última atualização”.</a:t>
            </a:r>
          </a:p>
          <a:p>
            <a:endParaRPr lang="pt-BR" sz="1801" dirty="0">
              <a:latin typeface="Exo 2.0" panose="00000500000000000000" pitchFamily="50" charset="0"/>
            </a:endParaRPr>
          </a:p>
        </p:txBody>
      </p:sp>
      <p:sp>
        <p:nvSpPr>
          <p:cNvPr id="2" name="Retângulo 1">
            <a:extLst>
              <a:ext uri="{FF2B5EF4-FFF2-40B4-BE49-F238E27FC236}">
                <a16:creationId xmlns:a16="http://schemas.microsoft.com/office/drawing/2014/main" id="{38221B4D-3B7F-F0EB-DBB7-BAF74EAA6D12}"/>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83289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C25F8-A4E2-CF4F-56F6-588599138179}"/>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CDAB2D09-12E7-17E2-010C-90FD89B4FB4A}"/>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7E9E9E18-6697-8C89-B96E-70D50E3714E3}"/>
              </a:ext>
            </a:extLst>
          </p:cNvPr>
          <p:cNvSpPr txBox="1"/>
          <p:nvPr/>
        </p:nvSpPr>
        <p:spPr>
          <a:xfrm>
            <a:off x="811431" y="423242"/>
            <a:ext cx="319523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Excel</a:t>
            </a:r>
          </a:p>
        </p:txBody>
      </p:sp>
      <p:cxnSp>
        <p:nvCxnSpPr>
          <p:cNvPr id="13" name="Conector reto 12">
            <a:extLst>
              <a:ext uri="{FF2B5EF4-FFF2-40B4-BE49-F238E27FC236}">
                <a16:creationId xmlns:a16="http://schemas.microsoft.com/office/drawing/2014/main" id="{02D3A384-238D-B75C-C5D7-A404D0BBA952}"/>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137CE714-D3C6-3169-AB04-3BC4DA992E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68401E5-713D-D1B2-83CF-E72E467C97EA}"/>
              </a:ext>
            </a:extLst>
          </p:cNvPr>
          <p:cNvSpPr txBox="1"/>
          <p:nvPr/>
        </p:nvSpPr>
        <p:spPr>
          <a:xfrm>
            <a:off x="128015" y="1402795"/>
            <a:ext cx="11872710" cy="5324535"/>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"Gere insights dos meus dados.“</a:t>
            </a:r>
          </a:p>
          <a:p>
            <a:endParaRPr lang="pt-BR" sz="1801" b="1" i="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Analisa automaticamente os dados presentes na planilha e identifica padrões, tendências, anomalias e oportunidades. O Copilot pode destacar variações relevantes, correlações entre colunas, valores fora do esperado e até sugerir visualizações para facilitar a interpretação.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Foco da análise: especifique o que deseja entender — “tendências de vendas”, “desempenho por região”, “gastos fora do padrão”.</a:t>
            </a:r>
          </a:p>
          <a:p>
            <a:r>
              <a:rPr lang="pt-BR" sz="1801" dirty="0">
                <a:latin typeface="Exo 2.0" panose="00000500000000000000" pitchFamily="50" charset="0"/>
              </a:rPr>
              <a:t>Tipo de insight: peça para identificar pontos fortes, riscos, oportunidades de melhoria ou comparações entre períodos.</a:t>
            </a:r>
          </a:p>
          <a:p>
            <a:r>
              <a:rPr lang="pt-BR" sz="1801" dirty="0">
                <a:latin typeface="Exo 2.0" panose="00000500000000000000" pitchFamily="50" charset="0"/>
              </a:rPr>
              <a:t>Formato da resposta: solicite uma lista de insights, gráficos automáticos ou um resumo em linguagem natural.</a:t>
            </a:r>
          </a:p>
          <a:p>
            <a:r>
              <a:rPr lang="pt-BR" sz="1801" dirty="0">
                <a:latin typeface="Exo 2.0" panose="00000500000000000000" pitchFamily="50" charset="0"/>
              </a:rPr>
              <a:t>Complementos: adicione “sugira ações com base nos dados” ou “explique os insights com exemplos”.</a:t>
            </a:r>
          </a:p>
          <a:p>
            <a:endParaRPr lang="pt-BR" sz="1801" dirty="0">
              <a:latin typeface="Exo 2.0" panose="00000500000000000000" pitchFamily="50" charset="0"/>
            </a:endParaRPr>
          </a:p>
        </p:txBody>
      </p:sp>
      <p:sp>
        <p:nvSpPr>
          <p:cNvPr id="2" name="Retângulo 1">
            <a:extLst>
              <a:ext uri="{FF2B5EF4-FFF2-40B4-BE49-F238E27FC236}">
                <a16:creationId xmlns:a16="http://schemas.microsoft.com/office/drawing/2014/main" id="{1BECEA98-C4B1-A28B-378D-2993EC48ACC2}"/>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897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497617A-362E-C9A4-6449-585A78B1ED81}"/>
              </a:ext>
            </a:extLst>
          </p:cNvPr>
          <p:cNvSpPr>
            <a:spLocks noGrp="1" noRot="1" noMove="1" noResize="1" noEditPoints="1" noAdjustHandles="1" noChangeArrowheads="1" noChangeShapeType="1"/>
          </p:cNvSpPr>
          <p:nvPr/>
        </p:nvSpPr>
        <p:spPr>
          <a:xfrm>
            <a:off x="1" y="1"/>
            <a:ext cx="12216062" cy="6858000"/>
          </a:xfrm>
          <a:prstGeom prst="rect">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1">
              <a:latin typeface="Exo 2.0" panose="00000500000000000000" pitchFamily="50" charset="0"/>
            </a:endParaRPr>
          </a:p>
        </p:txBody>
      </p:sp>
      <p:pic>
        <p:nvPicPr>
          <p:cNvPr id="2" name="Picture 44" descr="Logo Sicredi – Logos PNG">
            <a:extLst>
              <a:ext uri="{FF2B5EF4-FFF2-40B4-BE49-F238E27FC236}">
                <a16:creationId xmlns:a16="http://schemas.microsoft.com/office/drawing/2014/main" id="{C2CB167A-7397-D593-5528-8AE89DF82FD0}"/>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t="26090" b="29231"/>
          <a:stretch/>
        </p:blipFill>
        <p:spPr bwMode="auto">
          <a:xfrm>
            <a:off x="4773749" y="2838231"/>
            <a:ext cx="2644502" cy="1181541"/>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12B5D4F7-F471-8448-40C4-2217899DFC9A}"/>
              </a:ext>
            </a:extLst>
          </p:cNvPr>
          <p:cNvSpPr txBox="1"/>
          <p:nvPr/>
        </p:nvSpPr>
        <p:spPr>
          <a:xfrm>
            <a:off x="4719504" y="2780624"/>
            <a:ext cx="3180465" cy="301557"/>
          </a:xfrm>
          <a:prstGeom prst="rect">
            <a:avLst/>
          </a:prstGeom>
          <a:noFill/>
        </p:spPr>
        <p:txBody>
          <a:bodyPr wrap="square" rtlCol="0">
            <a:spAutoFit/>
          </a:bodyPr>
          <a:lstStyle/>
          <a:p>
            <a:pPr algn="just" defTabSz="914423" eaLnBrk="1" fontAlgn="auto" hangingPunct="1">
              <a:lnSpc>
                <a:spcPts val="1801"/>
              </a:lnSpc>
              <a:spcBef>
                <a:spcPts val="601"/>
              </a:spcBef>
              <a:spcAft>
                <a:spcPts val="601"/>
              </a:spcAft>
              <a:buClr>
                <a:srgbClr val="1E9B32"/>
              </a:buClr>
              <a:defRPr/>
            </a:pPr>
            <a:r>
              <a:rPr lang="pt-BR" sz="1401" i="1">
                <a:solidFill>
                  <a:schemeClr val="bg1"/>
                </a:solidFill>
                <a:latin typeface="Exo 2.0" panose="00000500000000000000" pitchFamily="50" charset="0"/>
                <a:ea typeface="Source Sans Pro" panose="020B0503030403020204" pitchFamily="34" charset="0"/>
                <a:cs typeface="Times New Roman" panose="02020603050405020304" pitchFamily="18" charset="0"/>
              </a:rPr>
              <a:t>Gerência de Estratégia e Inovação</a:t>
            </a:r>
          </a:p>
        </p:txBody>
      </p:sp>
      <p:cxnSp>
        <p:nvCxnSpPr>
          <p:cNvPr id="5" name="Conector reto 4">
            <a:extLst>
              <a:ext uri="{FF2B5EF4-FFF2-40B4-BE49-F238E27FC236}">
                <a16:creationId xmlns:a16="http://schemas.microsoft.com/office/drawing/2014/main" id="{94F3A4FE-0317-FD8D-A512-C5D4AF1EE0B1}"/>
              </a:ext>
            </a:extLst>
          </p:cNvPr>
          <p:cNvCxnSpPr>
            <a:cxnSpLocks/>
          </p:cNvCxnSpPr>
          <p:nvPr/>
        </p:nvCxnSpPr>
        <p:spPr>
          <a:xfrm>
            <a:off x="4812626" y="3065930"/>
            <a:ext cx="2605626" cy="268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9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794A4-88AC-4116-D186-C01542879CC3}"/>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C1A938EB-618F-0742-4448-728140FAF745}"/>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D67C356F-0B21-5315-D5FE-7B1E36E7FEA6}"/>
              </a:ext>
            </a:extLst>
          </p:cNvPr>
          <p:cNvSpPr txBox="1"/>
          <p:nvPr/>
        </p:nvSpPr>
        <p:spPr>
          <a:xfrm>
            <a:off x="811433" y="423242"/>
            <a:ext cx="5652060"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Como acessar o Copilot 365?</a:t>
            </a:r>
          </a:p>
        </p:txBody>
      </p:sp>
      <p:cxnSp>
        <p:nvCxnSpPr>
          <p:cNvPr id="13" name="Conector reto 12">
            <a:extLst>
              <a:ext uri="{FF2B5EF4-FFF2-40B4-BE49-F238E27FC236}">
                <a16:creationId xmlns:a16="http://schemas.microsoft.com/office/drawing/2014/main" id="{0C8239F7-E144-0C98-F49B-0CC3AB9E2D0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B42D404C-9D44-8F63-773C-4813680E54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25734ED-3A53-01B0-1145-7C33602AD443}"/>
              </a:ext>
            </a:extLst>
          </p:cNvPr>
          <p:cNvSpPr txBox="1"/>
          <p:nvPr/>
        </p:nvSpPr>
        <p:spPr>
          <a:xfrm>
            <a:off x="159646" y="1920896"/>
            <a:ext cx="11872710" cy="4555093"/>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r>
              <a:rPr lang="pt-BR" sz="1800" dirty="0">
                <a:solidFill>
                  <a:schemeClr val="tx1"/>
                </a:solidFill>
                <a:latin typeface="Exo 2.0" panose="00000500000000000000" pitchFamily="50" charset="0"/>
              </a:rPr>
              <a:t>O Copilot 365 (versão Premium) está disponível mediante solicitação no Acesso Inteligente, através do acesso </a:t>
            </a:r>
            <a:r>
              <a:rPr lang="pt-BR" sz="1800" b="1" i="0" dirty="0">
                <a:solidFill>
                  <a:schemeClr val="tx1"/>
                </a:solidFill>
                <a:effectLst/>
                <a:latin typeface="Exo 2.0" panose="00000500000000000000" pitchFamily="50" charset="0"/>
              </a:rPr>
              <a:t>Licenças Opcionais Microsoft : Copilot 365 Cooperativas. </a:t>
            </a:r>
            <a:r>
              <a:rPr lang="pt-BR" sz="1800" dirty="0">
                <a:solidFill>
                  <a:schemeClr val="tx1"/>
                </a:solidFill>
                <a:latin typeface="Exo 2.0" panose="00000500000000000000" pitchFamily="50" charset="0"/>
              </a:rPr>
              <a:t>A solicitação e consequentemente aprovação, precisa seguir alguns critérios descritos no seguinte documento disponível na Eliza: </a:t>
            </a:r>
            <a:r>
              <a:rPr lang="pt-BR" sz="1800" b="1" i="0" dirty="0">
                <a:solidFill>
                  <a:schemeClr val="tx1"/>
                </a:solidFill>
                <a:effectLst/>
                <a:latin typeface="Exo 2.0" panose="00000500000000000000" pitchFamily="50" charset="0"/>
                <a:hlinkClick r:id="rId4"/>
              </a:rPr>
              <a:t>KB0101228</a:t>
            </a:r>
            <a:r>
              <a:rPr lang="pt-BR" sz="1800" b="1" i="0" dirty="0">
                <a:solidFill>
                  <a:schemeClr val="tx1"/>
                </a:solidFill>
                <a:effectLst/>
                <a:latin typeface="Exo 2.0" panose="00000500000000000000" pitchFamily="50" charset="0"/>
              </a:rPr>
              <a:t>.</a:t>
            </a:r>
          </a:p>
          <a:p>
            <a:endParaRPr lang="pt-BR" sz="1800" b="1" dirty="0">
              <a:solidFill>
                <a:schemeClr val="tx1"/>
              </a:solidFill>
              <a:latin typeface="Exo 2.0" panose="00000500000000000000" pitchFamily="50" charset="0"/>
            </a:endParaRPr>
          </a:p>
          <a:p>
            <a:r>
              <a:rPr lang="pt-BR" sz="1800" dirty="0">
                <a:solidFill>
                  <a:schemeClr val="tx1"/>
                </a:solidFill>
                <a:latin typeface="Exo 2.0" panose="00000500000000000000" pitchFamily="50" charset="0"/>
              </a:rPr>
              <a:t>Para funcionamento no Outlook, precisa ser utilizado a versão nova do mesmo. Na versão Outlook Classic, o Copilot 365 não funciona. </a:t>
            </a:r>
          </a:p>
          <a:p>
            <a:endParaRPr lang="pt-BR" sz="1800" dirty="0">
              <a:solidFill>
                <a:schemeClr val="tx1"/>
              </a:solidFill>
              <a:latin typeface="Exo 2.0" panose="00000500000000000000" pitchFamily="50" charset="0"/>
            </a:endParaRPr>
          </a:p>
          <a:p>
            <a:r>
              <a:rPr lang="pt-BR" sz="1800" dirty="0">
                <a:solidFill>
                  <a:schemeClr val="tx1"/>
                </a:solidFill>
                <a:latin typeface="Exo 2.0" panose="00000500000000000000" pitchFamily="50" charset="0"/>
              </a:rPr>
              <a:t>Dentro dos aplicativos Microsoft, após ter a licença do Copilot 365 ativada, o mesmo ficará disponível sempre no canto superior direito, integrado a barra de tarefas. </a:t>
            </a:r>
          </a:p>
          <a:p>
            <a:endParaRPr lang="pt-BR" sz="1800" dirty="0">
              <a:solidFill>
                <a:schemeClr val="tx1"/>
              </a:solidFill>
              <a:latin typeface="Exo 2.0" panose="00000500000000000000" pitchFamily="50" charset="0"/>
            </a:endParaRPr>
          </a:p>
          <a:p>
            <a:r>
              <a:rPr lang="pt-BR" sz="1800" dirty="0">
                <a:solidFill>
                  <a:schemeClr val="tx1"/>
                </a:solidFill>
                <a:latin typeface="Exo 2.0" panose="00000500000000000000" pitchFamily="50" charset="0"/>
              </a:rPr>
              <a:t>Cabe ressaltar que todos os prompts e dicas contidas nesse documento podem ser usados tanto na versão web (online) quanto na versão desktop (área de trabalho) de todos os aplicativos da Microsoft. </a:t>
            </a:r>
          </a:p>
          <a:p>
            <a:endParaRPr lang="pt-BR" sz="1800" dirty="0">
              <a:solidFill>
                <a:schemeClr val="tx1"/>
              </a:solidFill>
              <a:latin typeface="Exo 2.0" panose="00000500000000000000" pitchFamily="50" charset="0"/>
            </a:endParaRPr>
          </a:p>
          <a:p>
            <a:pPr marL="0" indent="0">
              <a:buNone/>
            </a:pPr>
            <a:endParaRPr lang="pt-BR" sz="1800" dirty="0">
              <a:solidFill>
                <a:schemeClr val="tx1"/>
              </a:solidFill>
              <a:latin typeface="Exo 2.0" panose="00000500000000000000" pitchFamily="50" charset="0"/>
            </a:endParaRPr>
          </a:p>
        </p:txBody>
      </p:sp>
      <p:sp>
        <p:nvSpPr>
          <p:cNvPr id="2" name="Retângulo 1">
            <a:extLst>
              <a:ext uri="{FF2B5EF4-FFF2-40B4-BE49-F238E27FC236}">
                <a16:creationId xmlns:a16="http://schemas.microsoft.com/office/drawing/2014/main" id="{31FA5241-5ED7-2EF1-9A0E-287D67FF9739}"/>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26556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988FA-2026-0873-5D2E-8DFF4F59CF8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0280404-939B-190F-536E-99033567D81E}"/>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96E0E3ED-497A-9ED3-2B76-637F4C7F5E15}"/>
              </a:ext>
            </a:extLst>
          </p:cNvPr>
          <p:cNvSpPr txBox="1"/>
          <p:nvPr/>
        </p:nvSpPr>
        <p:spPr>
          <a:xfrm>
            <a:off x="811433" y="423242"/>
            <a:ext cx="1789272"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Sumário</a:t>
            </a:r>
          </a:p>
        </p:txBody>
      </p:sp>
      <p:cxnSp>
        <p:nvCxnSpPr>
          <p:cNvPr id="13" name="Conector reto 12">
            <a:extLst>
              <a:ext uri="{FF2B5EF4-FFF2-40B4-BE49-F238E27FC236}">
                <a16:creationId xmlns:a16="http://schemas.microsoft.com/office/drawing/2014/main" id="{17FC77F1-BB91-9F1D-0A8C-5A7FF7515D7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281F52DE-0008-C031-E032-6F11B01F2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B7F5E9E-C3D4-4DE7-A550-0920A628C876}"/>
              </a:ext>
            </a:extLst>
          </p:cNvPr>
          <p:cNvSpPr txBox="1"/>
          <p:nvPr/>
        </p:nvSpPr>
        <p:spPr>
          <a:xfrm>
            <a:off x="128791" y="1420769"/>
            <a:ext cx="11872710" cy="4687373"/>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buNone/>
            </a:pPr>
            <a:r>
              <a:rPr lang="pt-BR" sz="1800" b="1" dirty="0">
                <a:solidFill>
                  <a:schemeClr val="tx1"/>
                </a:solidFill>
                <a:latin typeface="Exo 2.0" panose="00000500000000000000" pitchFamily="50" charset="0"/>
                <a:hlinkClick r:id="rId4" action="ppaction://hlinksldjump"/>
              </a:rPr>
              <a:t>Prompts para Outlook</a:t>
            </a:r>
            <a:endParaRPr lang="pt-BR" sz="1800" b="1" dirty="0">
              <a:solidFill>
                <a:schemeClr val="tx1"/>
              </a:solidFill>
              <a:latin typeface="Exo 2.0" panose="00000500000000000000" pitchFamily="50" charset="0"/>
            </a:endParaRPr>
          </a:p>
          <a:p>
            <a:pPr marL="0" indent="0">
              <a:buNone/>
            </a:pPr>
            <a:r>
              <a:rPr lang="pt-BR" sz="1400" dirty="0">
                <a:solidFill>
                  <a:schemeClr val="tx1"/>
                </a:solidFill>
                <a:latin typeface="Exo 2.0" panose="00000500000000000000" pitchFamily="50" charset="0"/>
              </a:rPr>
              <a:t>Automatize tarefas como organizar e-mails, responder mensagens, identificar ações pendentes e limpar sua caixa de entrada com mais eficiência.</a:t>
            </a:r>
          </a:p>
          <a:p>
            <a:pPr marL="0" indent="0">
              <a:buNone/>
            </a:pPr>
            <a:r>
              <a:rPr lang="pt-BR" sz="1800" b="1" dirty="0">
                <a:solidFill>
                  <a:schemeClr val="tx1"/>
                </a:solidFill>
                <a:latin typeface="Exo 2.0" panose="00000500000000000000" pitchFamily="50" charset="0"/>
                <a:hlinkClick r:id="rId5" action="ppaction://hlinksldjump"/>
              </a:rPr>
              <a:t>Prompts para Teams</a:t>
            </a:r>
            <a:endParaRPr lang="pt-BR" sz="1800" b="1" dirty="0">
              <a:solidFill>
                <a:schemeClr val="tx1"/>
              </a:solidFill>
              <a:latin typeface="Exo 2.0" panose="00000500000000000000" pitchFamily="50" charset="0"/>
            </a:endParaRPr>
          </a:p>
          <a:p>
            <a:pPr marL="0" indent="0">
              <a:buNone/>
            </a:pPr>
            <a:r>
              <a:rPr lang="pt-BR" sz="1400" dirty="0">
                <a:solidFill>
                  <a:schemeClr val="tx1"/>
                </a:solidFill>
                <a:latin typeface="Exo 2.0" panose="00000500000000000000" pitchFamily="50" charset="0"/>
              </a:rPr>
              <a:t>Melhore a colaboração em reuniões e chats com prompts que ajudam a resumir discussões, identificar dúvidas, organizar ações e promover alinhamento entre equipes.</a:t>
            </a:r>
          </a:p>
          <a:p>
            <a:pPr marL="0" indent="0">
              <a:buNone/>
            </a:pPr>
            <a:r>
              <a:rPr lang="pt-BR" sz="1800" b="1" dirty="0">
                <a:solidFill>
                  <a:schemeClr val="tx1"/>
                </a:solidFill>
                <a:latin typeface="Exo 2.0" panose="00000500000000000000" pitchFamily="50" charset="0"/>
                <a:hlinkClick r:id="rId6" action="ppaction://hlinksldjump"/>
              </a:rPr>
              <a:t>Prompts para Word</a:t>
            </a:r>
            <a:endParaRPr lang="pt-BR" sz="1800" b="1" dirty="0">
              <a:solidFill>
                <a:schemeClr val="tx1"/>
              </a:solidFill>
              <a:latin typeface="Exo 2.0" panose="00000500000000000000" pitchFamily="50" charset="0"/>
            </a:endParaRPr>
          </a:p>
          <a:p>
            <a:pPr marL="0" indent="0">
              <a:buNone/>
            </a:pPr>
            <a:r>
              <a:rPr lang="pt-BR" sz="1400" dirty="0">
                <a:solidFill>
                  <a:schemeClr val="tx1"/>
                </a:solidFill>
                <a:latin typeface="Exo 2.0" panose="00000500000000000000" pitchFamily="50" charset="0"/>
              </a:rPr>
              <a:t>Aprimore seus documentos com sugestões de escrita, resumos, reestruturação de conteúdo e adaptações para diferentes públicos e finalidades.</a:t>
            </a:r>
          </a:p>
          <a:p>
            <a:pPr marL="0" indent="0">
              <a:buNone/>
            </a:pPr>
            <a:r>
              <a:rPr lang="pt-BR" sz="1800" b="1" dirty="0">
                <a:solidFill>
                  <a:schemeClr val="tx1"/>
                </a:solidFill>
                <a:latin typeface="Exo 2.0" panose="00000500000000000000" pitchFamily="50" charset="0"/>
                <a:hlinkClick r:id="rId7" action="ppaction://hlinksldjump"/>
              </a:rPr>
              <a:t>Prompts para Power Point</a:t>
            </a:r>
            <a:endParaRPr lang="pt-BR" sz="1800" b="1" dirty="0">
              <a:solidFill>
                <a:schemeClr val="tx1"/>
              </a:solidFill>
              <a:latin typeface="Exo 2.0" panose="00000500000000000000" pitchFamily="50" charset="0"/>
            </a:endParaRPr>
          </a:p>
          <a:p>
            <a:pPr marL="0" indent="0">
              <a:buNone/>
            </a:pPr>
            <a:r>
              <a:rPr lang="pt-BR" sz="1400" dirty="0">
                <a:solidFill>
                  <a:schemeClr val="tx1"/>
                </a:solidFill>
                <a:latin typeface="Exo 2.0" panose="00000500000000000000" pitchFamily="50" charset="0"/>
              </a:rPr>
              <a:t>Crie, edite e organize apresentações com mais agilidade. Gere slides, adicione anotações, resuma conteúdos e melhore o visual com poucos comandos.</a:t>
            </a:r>
          </a:p>
          <a:p>
            <a:pPr marL="0" indent="0">
              <a:buNone/>
            </a:pPr>
            <a:r>
              <a:rPr lang="pt-BR" sz="1800" b="1" dirty="0">
                <a:solidFill>
                  <a:schemeClr val="tx1"/>
                </a:solidFill>
                <a:latin typeface="Exo 2.0" panose="00000500000000000000" pitchFamily="50" charset="0"/>
                <a:hlinkClick r:id="rId8" action="ppaction://hlinksldjump"/>
              </a:rPr>
              <a:t>Prompts para Excel</a:t>
            </a:r>
            <a:endParaRPr lang="pt-BR" sz="1800" b="1" dirty="0">
              <a:solidFill>
                <a:schemeClr val="tx1"/>
              </a:solidFill>
              <a:latin typeface="Exo 2.0" panose="00000500000000000000" pitchFamily="50" charset="0"/>
            </a:endParaRPr>
          </a:p>
          <a:p>
            <a:pPr marL="0" indent="0">
              <a:buNone/>
            </a:pPr>
            <a:r>
              <a:rPr lang="pt-BR" sz="1400" dirty="0">
                <a:solidFill>
                  <a:schemeClr val="tx1"/>
                </a:solidFill>
                <a:latin typeface="Exo 2.0" panose="00000500000000000000" pitchFamily="50" charset="0"/>
              </a:rPr>
              <a:t>Analise dados, crie tabelas, destaque informações importantes e gere insights com prompts que facilitam a tomada de decisão e a visualização de resultados.</a:t>
            </a:r>
          </a:p>
        </p:txBody>
      </p:sp>
      <p:sp>
        <p:nvSpPr>
          <p:cNvPr id="2" name="Retângulo 1">
            <a:extLst>
              <a:ext uri="{FF2B5EF4-FFF2-40B4-BE49-F238E27FC236}">
                <a16:creationId xmlns:a16="http://schemas.microsoft.com/office/drawing/2014/main" id="{05A17E50-EB7F-883B-2AAA-5000ABC81EC7}"/>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153512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AEB63-D0A2-CAB0-15F7-74FCC3C2C42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5DDFA217-CEFF-1682-8019-138FDAEB14B7}"/>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D7F3BF8D-3141-0A5A-4C43-6F8F0C47D062}"/>
              </a:ext>
            </a:extLst>
          </p:cNvPr>
          <p:cNvSpPr txBox="1"/>
          <p:nvPr/>
        </p:nvSpPr>
        <p:spPr>
          <a:xfrm>
            <a:off x="811433" y="423242"/>
            <a:ext cx="369915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Outlook</a:t>
            </a:r>
          </a:p>
        </p:txBody>
      </p:sp>
      <p:cxnSp>
        <p:nvCxnSpPr>
          <p:cNvPr id="13" name="Conector reto 12">
            <a:extLst>
              <a:ext uri="{FF2B5EF4-FFF2-40B4-BE49-F238E27FC236}">
                <a16:creationId xmlns:a16="http://schemas.microsoft.com/office/drawing/2014/main" id="{1894DAC6-43EC-6C6C-71BB-54DCEA289E1C}"/>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19BE422-0282-822C-7EE7-B34855B35A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E0693AA-1DC3-00E3-05C4-E2D9BC9BA611}"/>
              </a:ext>
            </a:extLst>
          </p:cNvPr>
          <p:cNvSpPr txBox="1"/>
          <p:nvPr/>
        </p:nvSpPr>
        <p:spPr>
          <a:xfrm>
            <a:off x="159646" y="1920896"/>
            <a:ext cx="11872710" cy="3862596"/>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"Liste os e-mails recebidos em [mês/ano] que não exigem ação: sem resposta pendente, sem prazo e sem marcação de importância. Mostre assunto e data.“</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Filtra e-mails antigos que não precisam mais de atenção, listando apenas os que podem ser ignorados com segurança.</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Período: substitua “[mês/ano]” por algo como “últimos 30 dias” ou “janeiro de 2024”.</a:t>
            </a:r>
          </a:p>
          <a:p>
            <a:r>
              <a:rPr lang="pt-BR" sz="1801" dirty="0">
                <a:latin typeface="Exo 2.0" panose="00000500000000000000" pitchFamily="50" charset="0"/>
              </a:rPr>
              <a:t>Critérios: adicione ou remova filtros, como “sem anexos” ou “sem palavras como ‘urgente’”.</a:t>
            </a:r>
          </a:p>
          <a:p>
            <a:r>
              <a:rPr lang="pt-BR" sz="1801" dirty="0">
                <a:latin typeface="Exo 2.0" panose="00000500000000000000" pitchFamily="50" charset="0"/>
              </a:rPr>
              <a:t>Formato da resposta: peça uma tabela ou exportação para Excel, se preferir.</a:t>
            </a:r>
          </a:p>
        </p:txBody>
      </p:sp>
      <p:sp>
        <p:nvSpPr>
          <p:cNvPr id="2" name="Retângulo 1">
            <a:extLst>
              <a:ext uri="{FF2B5EF4-FFF2-40B4-BE49-F238E27FC236}">
                <a16:creationId xmlns:a16="http://schemas.microsoft.com/office/drawing/2014/main" id="{7095FB39-738D-0917-BBC6-CBAFAB04D4A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889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C4AF7-722C-C81A-2C68-6E27781F77C3}"/>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AAE5FAE2-B22C-4B99-EF8B-FE797AECE480}"/>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AACB2967-45E3-CF45-440D-49B238ED4911}"/>
              </a:ext>
            </a:extLst>
          </p:cNvPr>
          <p:cNvSpPr txBox="1"/>
          <p:nvPr/>
        </p:nvSpPr>
        <p:spPr>
          <a:xfrm>
            <a:off x="811433" y="423242"/>
            <a:ext cx="369915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Outlook</a:t>
            </a:r>
          </a:p>
        </p:txBody>
      </p:sp>
      <p:cxnSp>
        <p:nvCxnSpPr>
          <p:cNvPr id="13" name="Conector reto 12">
            <a:extLst>
              <a:ext uri="{FF2B5EF4-FFF2-40B4-BE49-F238E27FC236}">
                <a16:creationId xmlns:a16="http://schemas.microsoft.com/office/drawing/2014/main" id="{402C60EA-6C8A-6200-6F24-598B2376ED1A}"/>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E0C2B002-942F-5B03-9E13-A109A3773B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8C31D6F-8ECE-C9F7-531F-BF85088B318E}"/>
              </a:ext>
            </a:extLst>
          </p:cNvPr>
          <p:cNvSpPr txBox="1"/>
          <p:nvPr/>
        </p:nvSpPr>
        <p:spPr>
          <a:xfrm>
            <a:off x="159646" y="1920896"/>
            <a:ext cx="11872710" cy="4247317"/>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"Revise esta thread de e-mail e resuma: 3 pontos principais, até 2 riscos e uma tabela com próximas etapas (responsável, prazo, prioridade).“</a:t>
            </a:r>
          </a:p>
          <a:p>
            <a:endParaRPr lang="pt-BR" sz="1801" dirty="0">
              <a:solidFill>
                <a:srgbClr val="1E9B32"/>
              </a:solidFill>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Analisa uma conversa por e-mail e gera um resumo executivo com os principais tópicos discutidos, riscos identificados e um plano de ação estruturado em formato de tabela.</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Foco do resumo: substitua “3 pontos principais” por “decisões tomadas” ou “ações pendentes”.</a:t>
            </a:r>
          </a:p>
          <a:p>
            <a:r>
              <a:rPr lang="pt-BR" sz="1801" dirty="0">
                <a:latin typeface="Exo 2.0" panose="00000500000000000000" pitchFamily="50" charset="0"/>
              </a:rPr>
              <a:t>Riscos: especifique o tipo, como “riscos operacionais” ou “riscos de comunicação”.</a:t>
            </a:r>
          </a:p>
          <a:p>
            <a:r>
              <a:rPr lang="pt-BR" sz="1801" dirty="0">
                <a:latin typeface="Exo 2.0" panose="00000500000000000000" pitchFamily="50" charset="0"/>
              </a:rPr>
              <a:t>Formato da tabela: adicione colunas como “status” ou “dependências”, ou peça para exportar para Excel.</a:t>
            </a:r>
          </a:p>
          <a:p>
            <a:r>
              <a:rPr lang="pt-BR" sz="1801" dirty="0">
                <a:latin typeface="Exo 2.0" panose="00000500000000000000" pitchFamily="50" charset="0"/>
              </a:rPr>
              <a:t>Tom da resposta: peça um resumo “executivo”, “informal” ou “voltado para apresentação”.</a:t>
            </a:r>
          </a:p>
        </p:txBody>
      </p:sp>
      <p:sp>
        <p:nvSpPr>
          <p:cNvPr id="2" name="Retângulo 1">
            <a:extLst>
              <a:ext uri="{FF2B5EF4-FFF2-40B4-BE49-F238E27FC236}">
                <a16:creationId xmlns:a16="http://schemas.microsoft.com/office/drawing/2014/main" id="{2B5CA2D7-540D-6BB2-012B-86D8F4BCB8DB}"/>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3802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74EC-0C53-D933-43A3-7554AFF965D1}"/>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16FC754-7A51-34AD-C22A-6470D6FD8F0A}"/>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9AA816AA-495E-076C-44C0-EBDCA923BAEB}"/>
              </a:ext>
            </a:extLst>
          </p:cNvPr>
          <p:cNvSpPr txBox="1"/>
          <p:nvPr/>
        </p:nvSpPr>
        <p:spPr>
          <a:xfrm>
            <a:off x="811433" y="423242"/>
            <a:ext cx="369915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Outlook</a:t>
            </a:r>
          </a:p>
        </p:txBody>
      </p:sp>
      <p:cxnSp>
        <p:nvCxnSpPr>
          <p:cNvPr id="13" name="Conector reto 12">
            <a:extLst>
              <a:ext uri="{FF2B5EF4-FFF2-40B4-BE49-F238E27FC236}">
                <a16:creationId xmlns:a16="http://schemas.microsoft.com/office/drawing/2014/main" id="{DAC6C84C-8071-6A2E-8D28-F3DDD06EA5EC}"/>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66FD6678-5FEC-AD1E-3BF5-6A3112461D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2DB125E-3419-6DD4-9A09-92612DADCD30}"/>
              </a:ext>
            </a:extLst>
          </p:cNvPr>
          <p:cNvSpPr txBox="1"/>
          <p:nvPr/>
        </p:nvSpPr>
        <p:spPr>
          <a:xfrm>
            <a:off x="159646" y="1920896"/>
            <a:ext cx="11872710" cy="4708981"/>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"Pesquise na minha caixa de entrada e-mails recebidos nos últimos 3 dias da [Pessoa]. Para cada mensagem, extraia o item de ação principal que devo executar.“</a:t>
            </a:r>
          </a:p>
          <a:p>
            <a:endParaRPr lang="pt-BR" sz="1801" b="1" i="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Localiza e-mails recentes de um remetente específico e identifica, em cada mensagem, a principal ação que o usuário precisa realizar — como responder, aprovar, revisar ou agendar algo.</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Período: substitua “últimos 3 dias” por “esta semana”, “desde segunda-feira” ou uma data específica.</a:t>
            </a:r>
          </a:p>
          <a:p>
            <a:r>
              <a:rPr lang="pt-BR" sz="1801" dirty="0">
                <a:latin typeface="Exo 2.0" panose="00000500000000000000" pitchFamily="50" charset="0"/>
              </a:rPr>
              <a:t>Remetente: use nomes, e-mails ou até grupos (“equipe de marketing”, “associado X”).</a:t>
            </a:r>
          </a:p>
          <a:p>
            <a:r>
              <a:rPr lang="pt-BR" sz="1801" dirty="0">
                <a:latin typeface="Exo 2.0" panose="00000500000000000000" pitchFamily="50" charset="0"/>
              </a:rPr>
              <a:t>Formato da resposta: peça uma lista com marcadores, uma tabela com colunas (assunto, ação, prazo), ou um resumo por e-mail.</a:t>
            </a:r>
          </a:p>
          <a:p>
            <a:r>
              <a:rPr lang="pt-BR" sz="1801" dirty="0">
                <a:latin typeface="Exo 2.0" panose="00000500000000000000" pitchFamily="50" charset="0"/>
              </a:rPr>
              <a:t>Tipo de ação: filtre por ações específicas, como “somente aprovações pendentes” ou “tarefas com prazo”.</a:t>
            </a:r>
          </a:p>
        </p:txBody>
      </p:sp>
      <p:sp>
        <p:nvSpPr>
          <p:cNvPr id="2" name="Retângulo 1">
            <a:extLst>
              <a:ext uri="{FF2B5EF4-FFF2-40B4-BE49-F238E27FC236}">
                <a16:creationId xmlns:a16="http://schemas.microsoft.com/office/drawing/2014/main" id="{56948302-A7AA-420E-91AA-E2CB1384BA27}"/>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41021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50CCC-7104-6FC3-32FB-2C0BC1699508}"/>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B2780F6F-4DF5-AFBF-05EB-E5347088DF91}"/>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EB0CEB51-4238-9EE9-DA16-8EC645EDBDFC}"/>
              </a:ext>
            </a:extLst>
          </p:cNvPr>
          <p:cNvSpPr txBox="1"/>
          <p:nvPr/>
        </p:nvSpPr>
        <p:spPr>
          <a:xfrm>
            <a:off x="811433" y="423242"/>
            <a:ext cx="3699154"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Outlook</a:t>
            </a:r>
          </a:p>
        </p:txBody>
      </p:sp>
      <p:cxnSp>
        <p:nvCxnSpPr>
          <p:cNvPr id="13" name="Conector reto 12">
            <a:extLst>
              <a:ext uri="{FF2B5EF4-FFF2-40B4-BE49-F238E27FC236}">
                <a16:creationId xmlns:a16="http://schemas.microsoft.com/office/drawing/2014/main" id="{77BC2C4E-B99D-DFC5-C09B-C550A4BB4AC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FFA6DEF1-4B0C-FA8B-3D6A-0E9AD494FF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0B1D19B-25FD-7FF8-2664-DBF01B3CA3A2}"/>
              </a:ext>
            </a:extLst>
          </p:cNvPr>
          <p:cNvSpPr txBox="1"/>
          <p:nvPr/>
        </p:nvSpPr>
        <p:spPr>
          <a:xfrm>
            <a:off x="159646" y="1920896"/>
            <a:ext cx="11872710" cy="401648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"Elabore uma resposta para [Pessoa] sobre [assunto].“</a:t>
            </a:r>
          </a:p>
          <a:p>
            <a:endParaRPr lang="pt-BR" sz="1801" b="1" i="1" dirty="0">
              <a:solidFill>
                <a:srgbClr val="1E9B32"/>
              </a:solidFill>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Gera uma sugestão de resposta personalizada para um e-mail ou mensagem, com base no remetente e no tema indicado. O Copilot analisa o contexto e propõe um texto claro, objetivo e adequado ao tom da conversa.</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Tom da resposta: especifique se deseja algo mais formal, informal, assertivo ou diplomático.</a:t>
            </a:r>
          </a:p>
          <a:p>
            <a:r>
              <a:rPr lang="pt-BR" sz="1801" dirty="0">
                <a:latin typeface="Exo 2.0" panose="00000500000000000000" pitchFamily="50" charset="0"/>
              </a:rPr>
              <a:t>Objetivo: indique se a resposta deve confirmar, negar, solicitar algo, esclarecer dúvidas ou encerrar o assunto.</a:t>
            </a:r>
          </a:p>
          <a:p>
            <a:r>
              <a:rPr lang="pt-BR" sz="1801" dirty="0">
                <a:latin typeface="Exo 2.0" panose="00000500000000000000" pitchFamily="50" charset="0"/>
              </a:rPr>
              <a:t>Formato: peça uma versão curta para mensagem rápida ou uma versão longa para e-mail completo.</a:t>
            </a:r>
          </a:p>
          <a:p>
            <a:r>
              <a:rPr lang="pt-BR" sz="1801" dirty="0">
                <a:latin typeface="Exo 2.0" panose="00000500000000000000" pitchFamily="50" charset="0"/>
              </a:rPr>
              <a:t>Complementos: adicione instruções como “inclua agradecimento”, “mencione prazos” ou “anexe documento X”.</a:t>
            </a:r>
          </a:p>
        </p:txBody>
      </p:sp>
      <p:sp>
        <p:nvSpPr>
          <p:cNvPr id="2" name="Retângulo 1">
            <a:extLst>
              <a:ext uri="{FF2B5EF4-FFF2-40B4-BE49-F238E27FC236}">
                <a16:creationId xmlns:a16="http://schemas.microsoft.com/office/drawing/2014/main" id="{F3DE49AD-4B7A-F73C-92D2-284EC755A23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69951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E4D42-146E-96FA-F70F-E41CDBF3FF7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B4489A65-067F-2443-B9A9-6D5B9084D35D}"/>
              </a:ext>
            </a:extLst>
          </p:cNvPr>
          <p:cNvSpPr/>
          <p:nvPr/>
        </p:nvSpPr>
        <p:spPr>
          <a:xfrm>
            <a:off x="10160001" y="6180473"/>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3" eaLnBrk="1" fontAlgn="auto" hangingPunct="1">
              <a:spcBef>
                <a:spcPts val="0"/>
              </a:spcBef>
              <a:spcAft>
                <a:spcPts val="0"/>
              </a:spcAft>
              <a:defRPr/>
            </a:pPr>
            <a:endParaRPr lang="pt-BR" sz="1801">
              <a:solidFill>
                <a:prstClr val="white"/>
              </a:solidFill>
              <a:latin typeface="Exo 2.0" panose="00000500000000000000" pitchFamily="50" charset="0"/>
            </a:endParaRPr>
          </a:p>
        </p:txBody>
      </p:sp>
      <p:sp>
        <p:nvSpPr>
          <p:cNvPr id="10" name="CaixaDeTexto 9">
            <a:extLst>
              <a:ext uri="{FF2B5EF4-FFF2-40B4-BE49-F238E27FC236}">
                <a16:creationId xmlns:a16="http://schemas.microsoft.com/office/drawing/2014/main" id="{3B0BED47-6984-5A57-DC3D-B3F2649A36A9}"/>
              </a:ext>
            </a:extLst>
          </p:cNvPr>
          <p:cNvSpPr txBox="1"/>
          <p:nvPr/>
        </p:nvSpPr>
        <p:spPr>
          <a:xfrm>
            <a:off x="811433" y="423242"/>
            <a:ext cx="3407536" cy="584775"/>
          </a:xfrm>
          <a:prstGeom prst="rect">
            <a:avLst/>
          </a:prstGeom>
          <a:noFill/>
        </p:spPr>
        <p:txBody>
          <a:bodyPr wrap="none" rtlCol="0">
            <a:spAutoFit/>
          </a:bodyPr>
          <a:lstStyle/>
          <a:p>
            <a:pPr defTabSz="914423" eaLnBrk="1" fontAlgn="auto" hangingPunct="1">
              <a:spcBef>
                <a:spcPts val="0"/>
              </a:spcBef>
              <a:spcAft>
                <a:spcPts val="0"/>
              </a:spcAft>
              <a:defRPr/>
            </a:pPr>
            <a:r>
              <a:rPr lang="pt-BR" sz="3200" b="1" i="1" dirty="0">
                <a:solidFill>
                  <a:srgbClr val="596359"/>
                </a:solidFill>
                <a:latin typeface="Exo 2.0" panose="00000500000000000000" pitchFamily="50" charset="0"/>
                <a:ea typeface="+mn-ea"/>
                <a:cs typeface="+mn-cs"/>
              </a:rPr>
              <a:t>Microsoft Teams</a:t>
            </a:r>
          </a:p>
        </p:txBody>
      </p:sp>
      <p:cxnSp>
        <p:nvCxnSpPr>
          <p:cNvPr id="13" name="Conector reto 12">
            <a:extLst>
              <a:ext uri="{FF2B5EF4-FFF2-40B4-BE49-F238E27FC236}">
                <a16:creationId xmlns:a16="http://schemas.microsoft.com/office/drawing/2014/main" id="{14DB154D-6472-B06A-B72D-3EE14632B9FF}"/>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CE3D76A5-A9E1-F02E-B226-E55A4DB506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8" y="6343801"/>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82D3FE05-C4D1-3F56-9B2C-5B87DD652D09}"/>
              </a:ext>
            </a:extLst>
          </p:cNvPr>
          <p:cNvSpPr txBox="1"/>
          <p:nvPr/>
        </p:nvSpPr>
        <p:spPr>
          <a:xfrm>
            <a:off x="159646" y="1920896"/>
            <a:ext cx="11872710" cy="493981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ctr">
              <a:buNone/>
            </a:pPr>
            <a:r>
              <a:rPr lang="pt-BR" sz="2400" b="1" i="1" dirty="0">
                <a:solidFill>
                  <a:srgbClr val="1E9B32"/>
                </a:solidFill>
                <a:latin typeface="Exo 2.0" panose="00000500000000000000" pitchFamily="50" charset="0"/>
              </a:rPr>
              <a:t>"Liste as diferentes opiniões e sugira perguntas de esclarecimento para cada uma delas.“</a:t>
            </a:r>
          </a:p>
          <a:p>
            <a:pPr marL="0" indent="0" algn="ctr">
              <a:buNone/>
            </a:pPr>
            <a:endParaRPr lang="pt-BR" sz="2400" b="1" i="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O que o prompt faz</a:t>
            </a:r>
          </a:p>
          <a:p>
            <a:r>
              <a:rPr lang="pt-BR" sz="1801" dirty="0">
                <a:latin typeface="Exo 2.0" panose="00000500000000000000" pitchFamily="50" charset="0"/>
              </a:rPr>
              <a:t>Analisa uma conversa em grupo (como em um chat ou reunião no Teams), identifica os diferentes pontos de vista apresentados e propõe perguntas úteis para aprofundar ou esclarecer cada opinião. Isso ajuda a promover alinhamento, reduzir mal-entendidos e facilitar decisões em equipe.</a:t>
            </a:r>
          </a:p>
          <a:p>
            <a:endParaRPr lang="pt-BR" sz="1801" dirty="0">
              <a:latin typeface="Exo 2.0" panose="00000500000000000000" pitchFamily="50" charset="0"/>
            </a:endParaRPr>
          </a:p>
          <a:p>
            <a:pPr marL="0" indent="0">
              <a:buNone/>
            </a:pPr>
            <a:r>
              <a:rPr lang="pt-BR" sz="1801" dirty="0">
                <a:latin typeface="Exo 2.0" panose="00000500000000000000" pitchFamily="50" charset="0"/>
              </a:rPr>
              <a:t>🎯 </a:t>
            </a:r>
            <a:r>
              <a:rPr lang="pt-BR" sz="1801" b="1" dirty="0">
                <a:latin typeface="Exo 2.0" panose="00000500000000000000" pitchFamily="50" charset="0"/>
              </a:rPr>
              <a:t>Dicas de personalização</a:t>
            </a:r>
          </a:p>
          <a:p>
            <a:r>
              <a:rPr lang="pt-BR" sz="1801" dirty="0">
                <a:latin typeface="Exo 2.0" panose="00000500000000000000" pitchFamily="50" charset="0"/>
              </a:rPr>
              <a:t>Foco da análise: especifique o tema da conversa, como “sobre o plano de marketing” ou “durante a reunião de planejamento”.</a:t>
            </a:r>
          </a:p>
          <a:p>
            <a:r>
              <a:rPr lang="pt-BR" sz="1801" dirty="0">
                <a:latin typeface="Exo 2.0" panose="00000500000000000000" pitchFamily="50" charset="0"/>
              </a:rPr>
              <a:t>Formato da resposta: peça uma tabela com colunas como “Opinião”, “Participante”, “Pergunta sugerida”.</a:t>
            </a:r>
          </a:p>
          <a:p>
            <a:r>
              <a:rPr lang="pt-BR" sz="1801" dirty="0">
                <a:latin typeface="Exo 2.0" panose="00000500000000000000" pitchFamily="50" charset="0"/>
              </a:rPr>
              <a:t>Tom das perguntas: defina se devem ser neutras, provocativas, colaborativas ou analíticas.</a:t>
            </a:r>
          </a:p>
          <a:p>
            <a:r>
              <a:rPr lang="pt-BR" sz="1801" dirty="0">
                <a:latin typeface="Exo 2.0" panose="00000500000000000000" pitchFamily="50" charset="0"/>
              </a:rPr>
              <a:t>Complementos: adicione “sugira também possíveis pontos de consenso” ou “indique onde há conflito de ideias”.</a:t>
            </a:r>
          </a:p>
        </p:txBody>
      </p:sp>
      <p:sp>
        <p:nvSpPr>
          <p:cNvPr id="2" name="Retângulo 1">
            <a:extLst>
              <a:ext uri="{FF2B5EF4-FFF2-40B4-BE49-F238E27FC236}">
                <a16:creationId xmlns:a16="http://schemas.microsoft.com/office/drawing/2014/main" id="{029BB1B5-7283-7E72-6CB2-AEE7E9F7D3E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401"/>
          </a:p>
        </p:txBody>
      </p:sp>
    </p:spTree>
    <p:extLst>
      <p:ext uri="{BB962C8B-B14F-4D97-AF65-F5344CB8AC3E}">
        <p14:creationId xmlns:p14="http://schemas.microsoft.com/office/powerpoint/2010/main" val="25215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heme/theme1.xml><?xml version="1.0" encoding="utf-8"?>
<a:theme xmlns:a="http://schemas.openxmlformats.org/drawingml/2006/main" name="8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12.xml><?xml version="1.0" encoding="utf-8"?>
<a:theme xmlns:a="http://schemas.openxmlformats.org/drawingml/2006/main" name="3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E377AF88B394A8F9E46C13866E856" ma:contentTypeVersion="21" ma:contentTypeDescription="Create a new document." ma:contentTypeScope="" ma:versionID="932fe9f821a27398708fb00d3c1f8594">
  <xsd:schema xmlns:xsd="http://www.w3.org/2001/XMLSchema" xmlns:xs="http://www.w3.org/2001/XMLSchema" xmlns:p="http://schemas.microsoft.com/office/2006/metadata/properties" xmlns:ns1="http://schemas.microsoft.com/sharepoint/v3" xmlns:ns2="d35670d1-454e-4581-9c60-3ce39c5d9ee1" xmlns:ns3="60c28f28-bf1b-4bf6-afa9-1eedf1fa7243" targetNamespace="http://schemas.microsoft.com/office/2006/metadata/properties" ma:root="true" ma:fieldsID="3073049aa6af842ef2c93a7ab6192d4a" ns1:_="" ns2:_="" ns3:_="">
    <xsd:import namespace="http://schemas.microsoft.com/sharepoint/v3"/>
    <xsd:import namespace="d35670d1-454e-4581-9c60-3ce39c5d9ee1"/>
    <xsd:import namespace="60c28f28-bf1b-4bf6-afa9-1eedf1fa72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5670d1-454e-4581-9c60-3ce39c5d9e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8aaafb2d-38a4-4338-837a-a1537244f3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BillingMetadata" ma:index="28"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c28f28-bf1b-4bf6-afa9-1eedf1fa724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b423bb47-bc97-424c-bd7d-d70e3ce8b7ed}" ma:internalName="TaxCatchAll" ma:showField="CatchAllData" ma:web="60c28f28-bf1b-4bf6-afa9-1eedf1fa72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d35670d1-454e-4581-9c60-3ce39c5d9ee1">
      <Terms xmlns="http://schemas.microsoft.com/office/infopath/2007/PartnerControls"/>
    </lcf76f155ced4ddcb4097134ff3c332f>
    <TaxCatchAll xmlns="60c28f28-bf1b-4bf6-afa9-1eedf1fa724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DCB843A-5514-4691-B2E5-D59B3433F66E}">
  <ds:schemaRefs>
    <ds:schemaRef ds:uri="60c28f28-bf1b-4bf6-afa9-1eedf1fa7243"/>
    <ds:schemaRef ds:uri="d35670d1-454e-4581-9c60-3ce39c5d9e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2AE10A-4144-44D3-88E3-0A78C44448EE}">
  <ds:schemaRefs>
    <ds:schemaRef ds:uri="http://schemas.microsoft.com/sharepoint/v3/contenttype/forms"/>
  </ds:schemaRefs>
</ds:datastoreItem>
</file>

<file path=customXml/itemProps3.xml><?xml version="1.0" encoding="utf-8"?>
<ds:datastoreItem xmlns:ds="http://schemas.openxmlformats.org/officeDocument/2006/customXml" ds:itemID="{934AAC84-A484-41AC-82B4-D93B2E341DB8}">
  <ds:schemaRefs>
    <ds:schemaRef ds:uri="http://schemas.microsoft.com/sharepoint/v3"/>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http://purl.org/dc/terms/"/>
    <ds:schemaRef ds:uri="d35670d1-454e-4581-9c60-3ce39c5d9ee1"/>
    <ds:schemaRef ds:uri="60c28f28-bf1b-4bf6-afa9-1eedf1fa7243"/>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Planejamento_2024</Template>
  <TotalTime>223</TotalTime>
  <Words>3707</Words>
  <Application>Microsoft Office PowerPoint</Application>
  <PresentationFormat>Widescreen</PresentationFormat>
  <Paragraphs>296</Paragraphs>
  <Slides>27</Slides>
  <Notes>25</Notes>
  <HiddenSlides>0</HiddenSlides>
  <MMClips>0</MMClips>
  <ScaleCrop>false</ScaleCrop>
  <HeadingPairs>
    <vt:vector size="8" baseType="variant">
      <vt:variant>
        <vt:lpstr>Fontes usadas</vt:lpstr>
      </vt:variant>
      <vt:variant>
        <vt:i4>9</vt:i4>
      </vt:variant>
      <vt:variant>
        <vt:lpstr>Tema</vt:lpstr>
      </vt:variant>
      <vt:variant>
        <vt:i4>12</vt:i4>
      </vt:variant>
      <vt:variant>
        <vt:lpstr>Servidores OLE inseridos</vt:lpstr>
      </vt:variant>
      <vt:variant>
        <vt:i4>1</vt:i4>
      </vt:variant>
      <vt:variant>
        <vt:lpstr>Títulos de slides</vt:lpstr>
      </vt:variant>
      <vt:variant>
        <vt:i4>27</vt:i4>
      </vt:variant>
    </vt:vector>
  </HeadingPairs>
  <TitlesOfParts>
    <vt:vector size="49" baseType="lpstr">
      <vt:lpstr>Arial</vt:lpstr>
      <vt:lpstr>Calibri</vt:lpstr>
      <vt:lpstr>Calibri Light</vt:lpstr>
      <vt:lpstr>Exo 2.0</vt:lpstr>
      <vt:lpstr>Exo 2.0 Black</vt:lpstr>
      <vt:lpstr>Helvetica Neue for IB</vt:lpstr>
      <vt:lpstr>Nunito Sans</vt:lpstr>
      <vt:lpstr>Trebuchet MS</vt:lpstr>
      <vt:lpstr>Verdana</vt:lpstr>
      <vt:lpstr>8_Tema do Office</vt:lpstr>
      <vt:lpstr>2_Tema do Office</vt:lpstr>
      <vt:lpstr>5_Custom Design</vt:lpstr>
      <vt:lpstr>7_Tema do Office</vt:lpstr>
      <vt:lpstr>5_Tema do Office</vt:lpstr>
      <vt:lpstr>7_Custom Design</vt:lpstr>
      <vt:lpstr>2_Custom Design</vt:lpstr>
      <vt:lpstr>Custom Design</vt:lpstr>
      <vt:lpstr>12_Tema do Office</vt:lpstr>
      <vt:lpstr>8_Custom Design</vt:lpstr>
      <vt:lpstr>1_BCG Grid 16:9</vt:lpstr>
      <vt:lpstr>3_Tema do Office</vt:lpstr>
      <vt:lpstr>think-cell Slide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Copceski Rossatto</dc:creator>
  <cp:lastModifiedBy>Felipe Copceski Rossatto</cp:lastModifiedBy>
  <cp:revision>4</cp:revision>
  <dcterms:created xsi:type="dcterms:W3CDTF">2023-08-28T23:57:45Z</dcterms:created>
  <dcterms:modified xsi:type="dcterms:W3CDTF">2025-06-25T17:12:37Z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deea41-824f-4c3c-afd5-7afdfc16eee8_Enabled">
    <vt:lpwstr>true</vt:lpwstr>
  </property>
  <property fmtid="{D5CDD505-2E9C-101B-9397-08002B2CF9AE}" pid="3" name="MSIP_Label_99deea41-824f-4c3c-afd5-7afdfc16eee8_SetDate">
    <vt:lpwstr>2023-08-28T23:57:50Z</vt:lpwstr>
  </property>
  <property fmtid="{D5CDD505-2E9C-101B-9397-08002B2CF9AE}" pid="4" name="MSIP_Label_99deea41-824f-4c3c-afd5-7afdfc16eee8_Method">
    <vt:lpwstr>Standard</vt:lpwstr>
  </property>
  <property fmtid="{D5CDD505-2E9C-101B-9397-08002B2CF9AE}" pid="5" name="MSIP_Label_99deea41-824f-4c3c-afd5-7afdfc16eee8_Name">
    <vt:lpwstr>99deea41-824f-4c3c-afd5-7afdfc16eee8</vt:lpwstr>
  </property>
  <property fmtid="{D5CDD505-2E9C-101B-9397-08002B2CF9AE}" pid="6" name="MSIP_Label_99deea41-824f-4c3c-afd5-7afdfc16eee8_SiteId">
    <vt:lpwstr>3223964c-6e1f-48ba-b705-423351281a8c</vt:lpwstr>
  </property>
  <property fmtid="{D5CDD505-2E9C-101B-9397-08002B2CF9AE}" pid="7" name="MSIP_Label_99deea41-824f-4c3c-afd5-7afdfc16eee8_ActionId">
    <vt:lpwstr>e92a459d-faa1-45ef-82f0-10eb9857aca5</vt:lpwstr>
  </property>
  <property fmtid="{D5CDD505-2E9C-101B-9397-08002B2CF9AE}" pid="8" name="MSIP_Label_99deea41-824f-4c3c-afd5-7afdfc16eee8_ContentBits">
    <vt:lpwstr>2</vt:lpwstr>
  </property>
  <property fmtid="{D5CDD505-2E9C-101B-9397-08002B2CF9AE}" pid="9" name="ClassificationContentMarkingFooterLocations">
    <vt:lpwstr>Tema do Office:8</vt:lpwstr>
  </property>
  <property fmtid="{D5CDD505-2E9C-101B-9397-08002B2CF9AE}" pid="10" name="ClassificationContentMarkingFooterText">
    <vt:lpwstr>Classificação da informação: Uso Interno</vt:lpwstr>
  </property>
  <property fmtid="{D5CDD505-2E9C-101B-9397-08002B2CF9AE}" pid="11" name="ContentTypeId">
    <vt:lpwstr>0x0101002D2E377AF88B394A8F9E46C13866E856</vt:lpwstr>
  </property>
  <property fmtid="{D5CDD505-2E9C-101B-9397-08002B2CF9AE}" pid="12" name="MediaServiceImageTags">
    <vt:lpwstr/>
  </property>
</Properties>
</file>