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ctrTitle"/>
          </p:nvPr>
        </p:nvSpPr>
        <p:spPr>
          <a:xfrm>
            <a:off x="743712" y="1041400"/>
            <a:ext cx="9144001" cy="2387600"/>
          </a:xfrm>
          <a:prstGeom prst="rect">
            <a:avLst/>
          </a:prstGeom>
        </p:spPr>
        <p:txBody>
          <a:bodyPr/>
          <a:lstStyle>
            <a:lvl1pPr>
              <a:defRPr sz="9600">
                <a:solidFill>
                  <a:srgbClr val="EA3F4A"/>
                </a:solidFill>
              </a:defRPr>
            </a:lvl1pPr>
          </a:lstStyle>
          <a:p>
            <a:pPr/>
            <a:r>
              <a:t>REDLAB</a:t>
            </a:r>
          </a:p>
        </p:txBody>
      </p:sp>
      <p:pic>
        <p:nvPicPr>
          <p:cNvPr id="11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6238" y="3578692"/>
            <a:ext cx="4749554" cy="3147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 defTabSz="868680">
              <a:defRPr sz="4180"/>
            </a:pPr>
            <a:r>
              <a:t>Content </a:t>
            </a:r>
            <a:br/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  <a:p>
            <a:pPr/>
            <a:r>
              <a:t>Group member </a:t>
            </a:r>
          </a:p>
          <a:p>
            <a:pPr/>
            <a:r>
              <a:t>Division of work</a:t>
            </a:r>
          </a:p>
          <a:p>
            <a:pPr/>
            <a:r>
              <a:t>What we have done</a:t>
            </a:r>
          </a:p>
          <a:p>
            <a:pPr/>
            <a:r>
              <a:t>What we still need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19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A searchable archive of student projects</a:t>
            </a:r>
          </a:p>
          <a:p>
            <a:pPr/>
            <a:r>
              <a:t>Informative articles and how to related to the internet of things</a:t>
            </a:r>
          </a:p>
          <a:p>
            <a:pPr/>
            <a:r>
              <a:t>Limited social functionality including discussions and the the ability to leave comments on projects and articles</a:t>
            </a:r>
          </a:p>
          <a:p>
            <a:pPr/>
            <a:r>
              <a:t>An administrative interface to allow maintenance of the content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Our group memberships</a:t>
            </a:r>
          </a:p>
        </p:txBody>
      </p:sp>
      <p:sp>
        <p:nvSpPr>
          <p:cNvPr id="122" name="内容占位符 2"/>
          <p:cNvSpPr txBox="1"/>
          <p:nvPr>
            <p:ph type="body" idx="1"/>
          </p:nvPr>
        </p:nvSpPr>
        <p:spPr>
          <a:xfrm>
            <a:off x="301839" y="1429305"/>
            <a:ext cx="11051961" cy="47476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300"/>
            </a:pPr>
            <a:r>
              <a:t>Design team:</a:t>
            </a:r>
          </a:p>
          <a:p>
            <a:pPr/>
            <a:r>
              <a:t>Hong Hong (Mavis) </a:t>
            </a:r>
          </a:p>
          <a:p>
            <a:pPr/>
            <a:r>
              <a:t> Bowen Zhang</a:t>
            </a:r>
          </a:p>
          <a:p>
            <a:pPr/>
            <a:r>
              <a:t>Meng Zhao  Yang (J)</a:t>
            </a:r>
          </a:p>
          <a:p>
            <a:pPr marL="0" indent="0">
              <a:buSzTx/>
              <a:buNone/>
              <a:defRPr sz="4300"/>
            </a:pPr>
            <a:r>
              <a:t>Programming team:</a:t>
            </a:r>
          </a:p>
          <a:p>
            <a:pPr/>
            <a:r>
              <a:t>Ross Chapman - Manager </a:t>
            </a:r>
          </a:p>
          <a:p>
            <a:pPr/>
            <a:r>
              <a:t> Bradly Jones</a:t>
            </a:r>
          </a:p>
          <a:p>
            <a:pPr/>
            <a:r>
              <a:t>Mattia Formento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Division of work</a:t>
            </a:r>
          </a:p>
        </p:txBody>
      </p:sp>
      <p:sp>
        <p:nvSpPr>
          <p:cNvPr id="125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Ross Chapman , Bradly Jones, Mattia Formento tried to make server work by using python and flask.</a:t>
            </a:r>
          </a:p>
          <a:p>
            <a:pPr/>
            <a:r>
              <a:t>Ross –wrote PID, and organized client meeting.</a:t>
            </a:r>
          </a:p>
          <a:p>
            <a:pPr/>
          </a:p>
          <a:p>
            <a:pPr/>
          </a:p>
          <a:p>
            <a:pPr/>
            <a:r>
              <a:t>Hong, bowen ,Mengzhao, developed the html pages, and other design, like the logo, color, and the main appearance of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we have done?</a:t>
            </a:r>
          </a:p>
        </p:txBody>
      </p:sp>
      <p:sp>
        <p:nvSpPr>
          <p:cNvPr id="128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Website frame </a:t>
            </a:r>
          </a:p>
          <a:p>
            <a:pPr/>
            <a:r>
              <a:t>Logo</a:t>
            </a:r>
          </a:p>
          <a:p>
            <a:pPr/>
            <a:r>
              <a:t>Layout</a:t>
            </a:r>
          </a:p>
          <a:p>
            <a:pPr/>
            <a:r>
              <a:t>Main interface</a:t>
            </a:r>
          </a:p>
          <a:p>
            <a:pPr/>
            <a:r>
              <a:t>Limited social functionality , leaving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What we still need to do?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Sever </a:t>
            </a:r>
          </a:p>
          <a:p>
            <a:pPr/>
            <a:r>
              <a:t>administrative interface to allow manage projects</a:t>
            </a:r>
          </a:p>
          <a:p>
            <a:pPr/>
            <a:r>
              <a:t>Programming work needed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