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AFF"/>
    <a:srgbClr val="A14EE2"/>
    <a:srgbClr val="8F4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01" d="100"/>
          <a:sy n="101" d="100"/>
        </p:scale>
        <p:origin x="3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02038"/>
            <a:ext cx="12192000" cy="325596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4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4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59CAE-D816-4B4D-8A2E-9660AE9574F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pic>
        <p:nvPicPr>
          <p:cNvPr id="10" name="Picture 9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C67C5F4C-B577-FB48-A1CA-DBB3969A335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58" y="5854700"/>
            <a:ext cx="662041" cy="10033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46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3DA2-8B53-D940-A660-2C08C3DE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3836"/>
            <a:ext cx="12192000" cy="16670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Network Science Disinformation Research for Communication Researchers</a:t>
            </a:r>
          </a:p>
        </p:txBody>
      </p:sp>
      <p:pic>
        <p:nvPicPr>
          <p:cNvPr id="4" name="Picture 3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38E0F14E-6EB0-6246-8862-952674BCEE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48" y="5549900"/>
            <a:ext cx="873718" cy="13240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399868B-8BB0-B745-A17D-6F4A0F76ED3A}"/>
              </a:ext>
            </a:extLst>
          </p:cNvPr>
          <p:cNvGrpSpPr/>
          <p:nvPr/>
        </p:nvGrpSpPr>
        <p:grpSpPr>
          <a:xfrm>
            <a:off x="553884" y="3680366"/>
            <a:ext cx="5099665" cy="2739211"/>
            <a:chOff x="553884" y="3680366"/>
            <a:chExt cx="5099665" cy="27392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F5A08A-B15C-F845-8004-AC5FFDEF973F}"/>
                </a:ext>
              </a:extLst>
            </p:cNvPr>
            <p:cNvSpPr txBox="1"/>
            <p:nvPr/>
          </p:nvSpPr>
          <p:spPr>
            <a:xfrm>
              <a:off x="651953" y="3680366"/>
              <a:ext cx="5001596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Ross 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Dahlke</a:t>
              </a:r>
            </a:p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@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ross_dahlke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github.com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/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Stanford University</a:t>
              </a: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rdahlke@stanford.edu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EAA187-7D29-5446-BEA3-A33AC4F2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952" y="4690814"/>
              <a:ext cx="372998" cy="337474"/>
            </a:xfrm>
            <a:prstGeom prst="rect">
              <a:avLst/>
            </a:prstGeom>
          </p:spPr>
        </p:pic>
        <p:pic>
          <p:nvPicPr>
            <p:cNvPr id="8" name="Picture 7" descr="A red and white x - ray&#10;&#10;Description automatically generated with low confidence">
              <a:extLst>
                <a:ext uri="{FF2B5EF4-FFF2-40B4-BE49-F238E27FC236}">
                  <a16:creationId xmlns:a16="http://schemas.microsoft.com/office/drawing/2014/main" id="{2ACB9102-08CA-AE40-84CC-DB25C70B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07" y="5102373"/>
              <a:ext cx="222687" cy="337474"/>
            </a:xfrm>
            <a:prstGeom prst="rect">
              <a:avLst/>
            </a:prstGeom>
          </p:spPr>
        </p:pic>
        <p:pic>
          <p:nvPicPr>
            <p:cNvPr id="9" name="Picture 2" descr="Twitter Logo | The most famous brands and company logos in the world">
              <a:extLst>
                <a:ext uri="{FF2B5EF4-FFF2-40B4-BE49-F238E27FC236}">
                  <a16:creationId xmlns:a16="http://schemas.microsoft.com/office/drawing/2014/main" id="{DEFFA3FE-1826-7642-BD02-917068F9D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84" y="4277877"/>
              <a:ext cx="540802" cy="30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Email Icon Large Envelope | Ikon gratis, Clip art, Foto abstrak">
              <a:extLst>
                <a:ext uri="{FF2B5EF4-FFF2-40B4-BE49-F238E27FC236}">
                  <a16:creationId xmlns:a16="http://schemas.microsoft.com/office/drawing/2014/main" id="{1F94BDDE-15BE-5444-AE0D-BDAD64F06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1646" y="5602910"/>
              <a:ext cx="333607" cy="238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6" descr="Stanford Social Media Lab – The Stanford Social Media Lab works on  understanding psychological and interpersonal processes in social media.">
            <a:extLst>
              <a:ext uri="{FF2B5EF4-FFF2-40B4-BE49-F238E27FC236}">
                <a16:creationId xmlns:a16="http://schemas.microsoft.com/office/drawing/2014/main" id="{CA9F3652-6549-2346-90E4-C5334997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5549900"/>
            <a:ext cx="25400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43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2D7FDEC-288A-C745-AAF7-6FED0FF56F6B}"/>
              </a:ext>
            </a:extLst>
          </p:cNvPr>
          <p:cNvCxnSpPr>
            <a:cxnSpLocks/>
            <a:stCxn id="10" idx="0"/>
            <a:endCxn id="66" idx="2"/>
          </p:cNvCxnSpPr>
          <p:nvPr/>
        </p:nvCxnSpPr>
        <p:spPr>
          <a:xfrm rot="5400000" flipH="1" flipV="1">
            <a:off x="7590096" y="2672949"/>
            <a:ext cx="532955" cy="1463747"/>
          </a:xfrm>
          <a:prstGeom prst="bentConnector3">
            <a:avLst>
              <a:gd name="adj1" fmla="val 50000"/>
            </a:avLst>
          </a:prstGeom>
          <a:ln w="12382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8824EC-3A5F-5C4A-90C4-5EB0D410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Hierarchy of Network Science Research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C8879C-2D0A-9A47-BC3D-F1DD5CEC86C1}"/>
              </a:ext>
            </a:extLst>
          </p:cNvPr>
          <p:cNvSpPr/>
          <p:nvPr/>
        </p:nvSpPr>
        <p:spPr>
          <a:xfrm>
            <a:off x="437322" y="3826564"/>
            <a:ext cx="2057400" cy="904461"/>
          </a:xfrm>
          <a:prstGeom prst="roundRect">
            <a:avLst/>
          </a:prstGeom>
          <a:solidFill>
            <a:srgbClr val="B65A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Science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ECCB75-A6E5-1740-B1EE-A1598BAFE5FF}"/>
              </a:ext>
            </a:extLst>
          </p:cNvPr>
          <p:cNvSpPr/>
          <p:nvPr/>
        </p:nvSpPr>
        <p:spPr>
          <a:xfrm>
            <a:off x="3349487" y="2956718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Information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550326-7FAF-4345-A806-C88B1D580AFD}"/>
              </a:ext>
            </a:extLst>
          </p:cNvPr>
          <p:cNvSpPr/>
          <p:nvPr/>
        </p:nvSpPr>
        <p:spPr>
          <a:xfrm>
            <a:off x="3349487" y="4575760"/>
            <a:ext cx="2057400" cy="9044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Networks of People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56B109-31B1-034B-8F8B-10E8CD383C29}"/>
              </a:ext>
            </a:extLst>
          </p:cNvPr>
          <p:cNvSpPr/>
          <p:nvPr/>
        </p:nvSpPr>
        <p:spPr>
          <a:xfrm>
            <a:off x="6096000" y="2017642"/>
            <a:ext cx="2057400" cy="904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Cascades of Information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FACF8C-BEEA-5A44-824C-1518CCB396E6}"/>
              </a:ext>
            </a:extLst>
          </p:cNvPr>
          <p:cNvSpPr/>
          <p:nvPr/>
        </p:nvSpPr>
        <p:spPr>
          <a:xfrm>
            <a:off x="6096000" y="3671299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8CE30BC-E847-994D-B603-129DDB52E8BA}"/>
              </a:ext>
            </a:extLst>
          </p:cNvPr>
          <p:cNvSpPr/>
          <p:nvPr/>
        </p:nvSpPr>
        <p:spPr>
          <a:xfrm>
            <a:off x="9008165" y="3637203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Fake News Detection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6949C6-946F-1149-B3A0-9B667550C201}"/>
              </a:ext>
            </a:extLst>
          </p:cNvPr>
          <p:cNvSpPr/>
          <p:nvPr/>
        </p:nvSpPr>
        <p:spPr>
          <a:xfrm>
            <a:off x="9008165" y="1947378"/>
            <a:ext cx="2057400" cy="9044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Experiments &amp; Theory Testing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DCDB5C-5827-5B4D-B245-9BC820B315E5}"/>
              </a:ext>
            </a:extLst>
          </p:cNvPr>
          <p:cNvSpPr/>
          <p:nvPr/>
        </p:nvSpPr>
        <p:spPr>
          <a:xfrm>
            <a:off x="9008165" y="5498260"/>
            <a:ext cx="2057400" cy="9044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Simulated Information Spread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A1B8D31D-6539-1445-8182-77AEEE2C7CCB}"/>
              </a:ext>
            </a:extLst>
          </p:cNvPr>
          <p:cNvSpPr/>
          <p:nvPr/>
        </p:nvSpPr>
        <p:spPr>
          <a:xfrm>
            <a:off x="1401417" y="3309730"/>
            <a:ext cx="1948070" cy="516834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80690DC1-6032-4E4D-987C-CA92980259C6}"/>
              </a:ext>
            </a:extLst>
          </p:cNvPr>
          <p:cNvSpPr/>
          <p:nvPr/>
        </p:nvSpPr>
        <p:spPr>
          <a:xfrm flipV="1">
            <a:off x="1422943" y="4731025"/>
            <a:ext cx="1905018" cy="505412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7D2FC47E-8C5D-404E-8F4F-2BA523CD91F4}"/>
              </a:ext>
            </a:extLst>
          </p:cNvPr>
          <p:cNvSpPr/>
          <p:nvPr/>
        </p:nvSpPr>
        <p:spPr>
          <a:xfrm>
            <a:off x="4267200" y="2438003"/>
            <a:ext cx="1828800" cy="53448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A9E8CC78-031E-B544-835E-E95FD90FBEF0}"/>
              </a:ext>
            </a:extLst>
          </p:cNvPr>
          <p:cNvSpPr/>
          <p:nvPr/>
        </p:nvSpPr>
        <p:spPr>
          <a:xfrm>
            <a:off x="4267200" y="4041274"/>
            <a:ext cx="1828800" cy="53448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8C1F3DCC-9203-B14A-A246-D4B1AFDECA2B}"/>
              </a:ext>
            </a:extLst>
          </p:cNvPr>
          <p:cNvSpPr/>
          <p:nvPr/>
        </p:nvSpPr>
        <p:spPr>
          <a:xfrm flipV="1">
            <a:off x="4308339" y="5480221"/>
            <a:ext cx="1787661" cy="731561"/>
          </a:xfrm>
          <a:prstGeom prst="bentArrow">
            <a:avLst>
              <a:gd name="adj1" fmla="val 16665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B058FEC-D686-2940-ADEA-0896711FF3DA}"/>
              </a:ext>
            </a:extLst>
          </p:cNvPr>
          <p:cNvSpPr/>
          <p:nvPr/>
        </p:nvSpPr>
        <p:spPr>
          <a:xfrm>
            <a:off x="8153400" y="3951669"/>
            <a:ext cx="854765" cy="2755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00158F-2E2C-1446-9069-D8E1E276D1DE}"/>
              </a:ext>
            </a:extLst>
          </p:cNvPr>
          <p:cNvSpPr/>
          <p:nvPr/>
        </p:nvSpPr>
        <p:spPr>
          <a:xfrm>
            <a:off x="6089374" y="5498260"/>
            <a:ext cx="2057400" cy="9044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Theoretical/ Simulation-Based</a:t>
            </a:r>
          </a:p>
        </p:txBody>
      </p:sp>
      <p:sp>
        <p:nvSpPr>
          <p:cNvPr id="66" name="Bent Arrow 65">
            <a:extLst>
              <a:ext uri="{FF2B5EF4-FFF2-40B4-BE49-F238E27FC236}">
                <a16:creationId xmlns:a16="http://schemas.microsoft.com/office/drawing/2014/main" id="{9395A988-F8E6-4B48-9631-913C52A9D0DF}"/>
              </a:ext>
            </a:extLst>
          </p:cNvPr>
          <p:cNvSpPr/>
          <p:nvPr/>
        </p:nvSpPr>
        <p:spPr>
          <a:xfrm>
            <a:off x="8528487" y="2278258"/>
            <a:ext cx="479678" cy="86008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5D7014CA-B8E2-B74A-8B80-3A2EBE83B126}"/>
              </a:ext>
            </a:extLst>
          </p:cNvPr>
          <p:cNvSpPr/>
          <p:nvPr/>
        </p:nvSpPr>
        <p:spPr>
          <a:xfrm>
            <a:off x="8161064" y="5812726"/>
            <a:ext cx="854765" cy="2755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13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ford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ford" id="{5BCF271C-8291-E343-8396-75A7F117776D}" vid="{038D9EF2-7016-D641-AA7D-413F91BA95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Stanford</Template>
  <TotalTime>37</TotalTime>
  <Words>59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Helvetica</vt:lpstr>
      <vt:lpstr>Stanford</vt:lpstr>
      <vt:lpstr>Network Science Disinformation Research for Communication Researchers</vt:lpstr>
      <vt:lpstr>Hierarchy of Network Science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Science Disinformation Research for Communication Researchers</dc:title>
  <dc:creator>Ross Dahlke</dc:creator>
  <cp:lastModifiedBy>Ross Dahlke</cp:lastModifiedBy>
  <cp:revision>5</cp:revision>
  <dcterms:created xsi:type="dcterms:W3CDTF">2021-03-10T17:21:27Z</dcterms:created>
  <dcterms:modified xsi:type="dcterms:W3CDTF">2021-03-10T17:58:42Z</dcterms:modified>
</cp:coreProperties>
</file>