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sldIdLst>
    <p:sldId id="256" r:id="rId2"/>
    <p:sldId id="257" r:id="rId3"/>
    <p:sldId id="259" r:id="rId4"/>
    <p:sldId id="260" r:id="rId5"/>
    <p:sldId id="264" r:id="rId6"/>
    <p:sldId id="301" r:id="rId7"/>
    <p:sldId id="300" r:id="rId8"/>
    <p:sldId id="299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1" r:id="rId29"/>
    <p:sldId id="294" r:id="rId30"/>
    <p:sldId id="295" r:id="rId31"/>
    <p:sldId id="298" r:id="rId32"/>
    <p:sldId id="297" r:id="rId33"/>
    <p:sldId id="296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AFF"/>
    <a:srgbClr val="01D6FF"/>
    <a:srgbClr val="00D3C1"/>
    <a:srgbClr val="FF648C"/>
    <a:srgbClr val="FF80FF"/>
    <a:srgbClr val="6BCF00"/>
    <a:srgbClr val="D2C4A2"/>
    <a:srgbClr val="8F4D79"/>
    <a:srgbClr val="6A4D16"/>
    <a:srgbClr val="DD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5" autoAdjust="0"/>
    <p:restoredTop sz="94756"/>
  </p:normalViewPr>
  <p:slideViewPr>
    <p:cSldViewPr snapToGrid="0">
      <p:cViewPr>
        <p:scale>
          <a:sx n="130" d="100"/>
          <a:sy n="130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BDAEE-445F-445F-8265-4A5E1CB0F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DF6E58-FA87-43FA-A4A8-0298C48E3A10}">
      <dgm:prSet/>
      <dgm:spPr/>
      <dgm:t>
        <a:bodyPr/>
        <a:lstStyle/>
        <a:p>
          <a:r>
            <a:rPr lang="en-US"/>
            <a:t>     Construct Validity</a:t>
          </a:r>
          <a:endParaRPr lang="en-US" dirty="0"/>
        </a:p>
      </dgm:t>
    </dgm:pt>
    <dgm:pt modelId="{49A23C6C-48ED-4672-8034-84F3C9BB5C62}" type="parTrans" cxnId="{FCAD86CB-E1A8-44EC-B851-14A7AA1531CB}">
      <dgm:prSet/>
      <dgm:spPr/>
      <dgm:t>
        <a:bodyPr/>
        <a:lstStyle/>
        <a:p>
          <a:endParaRPr lang="en-US"/>
        </a:p>
      </dgm:t>
    </dgm:pt>
    <dgm:pt modelId="{D92990C8-B14F-4AA2-8228-B6F4E0A3A6D6}" type="sibTrans" cxnId="{FCAD86CB-E1A8-44EC-B851-14A7AA1531CB}">
      <dgm:prSet/>
      <dgm:spPr/>
      <dgm:t>
        <a:bodyPr/>
        <a:lstStyle/>
        <a:p>
          <a:endParaRPr lang="en-US"/>
        </a:p>
      </dgm:t>
    </dgm:pt>
    <dgm:pt modelId="{31392D6C-B84B-4A4A-9A2D-BB85ACC1EC5A}">
      <dgm:prSet/>
      <dgm:spPr/>
      <dgm:t>
        <a:bodyPr/>
        <a:lstStyle/>
        <a:p>
          <a:r>
            <a:rPr lang="en-US" dirty="0"/>
            <a:t>     External Validity</a:t>
          </a:r>
        </a:p>
      </dgm:t>
    </dgm:pt>
    <dgm:pt modelId="{1D208069-0DD8-4F3B-9D30-1B72016F5778}" type="parTrans" cxnId="{FDC854B4-4C6F-48E2-AF44-4C848560BC11}">
      <dgm:prSet/>
      <dgm:spPr/>
      <dgm:t>
        <a:bodyPr/>
        <a:lstStyle/>
        <a:p>
          <a:endParaRPr lang="en-US"/>
        </a:p>
      </dgm:t>
    </dgm:pt>
    <dgm:pt modelId="{76810FFF-D800-4C89-A297-E8515116BFF5}" type="sibTrans" cxnId="{FDC854B4-4C6F-48E2-AF44-4C848560BC11}">
      <dgm:prSet/>
      <dgm:spPr/>
      <dgm:t>
        <a:bodyPr/>
        <a:lstStyle/>
        <a:p>
          <a:endParaRPr lang="en-US"/>
        </a:p>
      </dgm:t>
    </dgm:pt>
    <dgm:pt modelId="{5880F0CF-D9B7-4843-AD0A-762D26B8173E}" type="pres">
      <dgm:prSet presAssocID="{504BDAEE-445F-445F-8265-4A5E1CB0FAD8}" presName="linear" presStyleCnt="0">
        <dgm:presLayoutVars>
          <dgm:animLvl val="lvl"/>
          <dgm:resizeHandles val="exact"/>
        </dgm:presLayoutVars>
      </dgm:prSet>
      <dgm:spPr/>
    </dgm:pt>
    <dgm:pt modelId="{867A1362-C683-B443-B3AC-7EC621468682}" type="pres">
      <dgm:prSet presAssocID="{5ADF6E58-FA87-43FA-A4A8-0298C48E3A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E08FF8-551C-B94E-9AAF-D09C3B9F7A9D}" type="pres">
      <dgm:prSet presAssocID="{D92990C8-B14F-4AA2-8228-B6F4E0A3A6D6}" presName="spacer" presStyleCnt="0"/>
      <dgm:spPr/>
    </dgm:pt>
    <dgm:pt modelId="{E65E861E-DD17-7343-AC40-5B34392605B4}" type="pres">
      <dgm:prSet presAssocID="{31392D6C-B84B-4A4A-9A2D-BB85ACC1EC5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17C15C-0DC0-444F-839A-2A01761B1136}" type="presOf" srcId="{31392D6C-B84B-4A4A-9A2D-BB85ACC1EC5A}" destId="{E65E861E-DD17-7343-AC40-5B34392605B4}" srcOrd="0" destOrd="0" presId="urn:microsoft.com/office/officeart/2005/8/layout/vList2"/>
    <dgm:cxn modelId="{BE70DA8C-24CB-5F44-B3E9-533531B92B43}" type="presOf" srcId="{5ADF6E58-FA87-43FA-A4A8-0298C48E3A10}" destId="{867A1362-C683-B443-B3AC-7EC621468682}" srcOrd="0" destOrd="0" presId="urn:microsoft.com/office/officeart/2005/8/layout/vList2"/>
    <dgm:cxn modelId="{FDC854B4-4C6F-48E2-AF44-4C848560BC11}" srcId="{504BDAEE-445F-445F-8265-4A5E1CB0FAD8}" destId="{31392D6C-B84B-4A4A-9A2D-BB85ACC1EC5A}" srcOrd="1" destOrd="0" parTransId="{1D208069-0DD8-4F3B-9D30-1B72016F5778}" sibTransId="{76810FFF-D800-4C89-A297-E8515116BFF5}"/>
    <dgm:cxn modelId="{FCAD86CB-E1A8-44EC-B851-14A7AA1531CB}" srcId="{504BDAEE-445F-445F-8265-4A5E1CB0FAD8}" destId="{5ADF6E58-FA87-43FA-A4A8-0298C48E3A10}" srcOrd="0" destOrd="0" parTransId="{49A23C6C-48ED-4672-8034-84F3C9BB5C62}" sibTransId="{D92990C8-B14F-4AA2-8228-B6F4E0A3A6D6}"/>
    <dgm:cxn modelId="{0B1B28F4-E2D1-3A4C-9F62-BED765329D24}" type="presOf" srcId="{504BDAEE-445F-445F-8265-4A5E1CB0FAD8}" destId="{5880F0CF-D9B7-4843-AD0A-762D26B8173E}" srcOrd="0" destOrd="0" presId="urn:microsoft.com/office/officeart/2005/8/layout/vList2"/>
    <dgm:cxn modelId="{2D29DB0F-AFA5-9449-8764-6047A6A5A0E8}" type="presParOf" srcId="{5880F0CF-D9B7-4843-AD0A-762D26B8173E}" destId="{867A1362-C683-B443-B3AC-7EC621468682}" srcOrd="0" destOrd="0" presId="urn:microsoft.com/office/officeart/2005/8/layout/vList2"/>
    <dgm:cxn modelId="{CDC73CEB-CC3E-A342-82F0-5BDF786AF21A}" type="presParOf" srcId="{5880F0CF-D9B7-4843-AD0A-762D26B8173E}" destId="{53E08FF8-551C-B94E-9AAF-D09C3B9F7A9D}" srcOrd="1" destOrd="0" presId="urn:microsoft.com/office/officeart/2005/8/layout/vList2"/>
    <dgm:cxn modelId="{33FCA4D2-CE8F-9B41-A753-AAA77DB047A4}" type="presParOf" srcId="{5880F0CF-D9B7-4843-AD0A-762D26B8173E}" destId="{E65E861E-DD17-7343-AC40-5B34392605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BDAEE-445F-445F-8265-4A5E1CB0F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DF6E58-FA87-43FA-A4A8-0298C48E3A10}">
      <dgm:prSet/>
      <dgm:spPr/>
      <dgm:t>
        <a:bodyPr/>
        <a:lstStyle/>
        <a:p>
          <a:r>
            <a:rPr lang="en-US"/>
            <a:t>     Construct Validity</a:t>
          </a:r>
          <a:endParaRPr lang="en-US" dirty="0"/>
        </a:p>
      </dgm:t>
    </dgm:pt>
    <dgm:pt modelId="{49A23C6C-48ED-4672-8034-84F3C9BB5C62}" type="parTrans" cxnId="{FCAD86CB-E1A8-44EC-B851-14A7AA1531CB}">
      <dgm:prSet/>
      <dgm:spPr/>
      <dgm:t>
        <a:bodyPr/>
        <a:lstStyle/>
        <a:p>
          <a:endParaRPr lang="en-US"/>
        </a:p>
      </dgm:t>
    </dgm:pt>
    <dgm:pt modelId="{D92990C8-B14F-4AA2-8228-B6F4E0A3A6D6}" type="sibTrans" cxnId="{FCAD86CB-E1A8-44EC-B851-14A7AA1531CB}">
      <dgm:prSet/>
      <dgm:spPr/>
      <dgm:t>
        <a:bodyPr/>
        <a:lstStyle/>
        <a:p>
          <a:endParaRPr lang="en-US"/>
        </a:p>
      </dgm:t>
    </dgm:pt>
    <dgm:pt modelId="{31392D6C-B84B-4A4A-9A2D-BB85ACC1EC5A}">
      <dgm:prSet/>
      <dgm:spPr>
        <a:solidFill>
          <a:schemeClr val="accent1">
            <a:hueOff val="0"/>
            <a:satOff val="0"/>
            <a:lumOff val="0"/>
            <a:alpha val="42000"/>
          </a:schemeClr>
        </a:solidFill>
      </dgm:spPr>
      <dgm:t>
        <a:bodyPr/>
        <a:lstStyle/>
        <a:p>
          <a:r>
            <a:rPr lang="en-US" dirty="0"/>
            <a:t>     External Validity</a:t>
          </a:r>
        </a:p>
      </dgm:t>
    </dgm:pt>
    <dgm:pt modelId="{1D208069-0DD8-4F3B-9D30-1B72016F5778}" type="parTrans" cxnId="{FDC854B4-4C6F-48E2-AF44-4C848560BC11}">
      <dgm:prSet/>
      <dgm:spPr/>
      <dgm:t>
        <a:bodyPr/>
        <a:lstStyle/>
        <a:p>
          <a:endParaRPr lang="en-US"/>
        </a:p>
      </dgm:t>
    </dgm:pt>
    <dgm:pt modelId="{76810FFF-D800-4C89-A297-E8515116BFF5}" type="sibTrans" cxnId="{FDC854B4-4C6F-48E2-AF44-4C848560BC11}">
      <dgm:prSet/>
      <dgm:spPr/>
      <dgm:t>
        <a:bodyPr/>
        <a:lstStyle/>
        <a:p>
          <a:endParaRPr lang="en-US"/>
        </a:p>
      </dgm:t>
    </dgm:pt>
    <dgm:pt modelId="{5880F0CF-D9B7-4843-AD0A-762D26B8173E}" type="pres">
      <dgm:prSet presAssocID="{504BDAEE-445F-445F-8265-4A5E1CB0FAD8}" presName="linear" presStyleCnt="0">
        <dgm:presLayoutVars>
          <dgm:animLvl val="lvl"/>
          <dgm:resizeHandles val="exact"/>
        </dgm:presLayoutVars>
      </dgm:prSet>
      <dgm:spPr/>
    </dgm:pt>
    <dgm:pt modelId="{867A1362-C683-B443-B3AC-7EC621468682}" type="pres">
      <dgm:prSet presAssocID="{5ADF6E58-FA87-43FA-A4A8-0298C48E3A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E08FF8-551C-B94E-9AAF-D09C3B9F7A9D}" type="pres">
      <dgm:prSet presAssocID="{D92990C8-B14F-4AA2-8228-B6F4E0A3A6D6}" presName="spacer" presStyleCnt="0"/>
      <dgm:spPr/>
    </dgm:pt>
    <dgm:pt modelId="{E65E861E-DD17-7343-AC40-5B34392605B4}" type="pres">
      <dgm:prSet presAssocID="{31392D6C-B84B-4A4A-9A2D-BB85ACC1EC5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17C15C-0DC0-444F-839A-2A01761B1136}" type="presOf" srcId="{31392D6C-B84B-4A4A-9A2D-BB85ACC1EC5A}" destId="{E65E861E-DD17-7343-AC40-5B34392605B4}" srcOrd="0" destOrd="0" presId="urn:microsoft.com/office/officeart/2005/8/layout/vList2"/>
    <dgm:cxn modelId="{BE70DA8C-24CB-5F44-B3E9-533531B92B43}" type="presOf" srcId="{5ADF6E58-FA87-43FA-A4A8-0298C48E3A10}" destId="{867A1362-C683-B443-B3AC-7EC621468682}" srcOrd="0" destOrd="0" presId="urn:microsoft.com/office/officeart/2005/8/layout/vList2"/>
    <dgm:cxn modelId="{FDC854B4-4C6F-48E2-AF44-4C848560BC11}" srcId="{504BDAEE-445F-445F-8265-4A5E1CB0FAD8}" destId="{31392D6C-B84B-4A4A-9A2D-BB85ACC1EC5A}" srcOrd="1" destOrd="0" parTransId="{1D208069-0DD8-4F3B-9D30-1B72016F5778}" sibTransId="{76810FFF-D800-4C89-A297-E8515116BFF5}"/>
    <dgm:cxn modelId="{FCAD86CB-E1A8-44EC-B851-14A7AA1531CB}" srcId="{504BDAEE-445F-445F-8265-4A5E1CB0FAD8}" destId="{5ADF6E58-FA87-43FA-A4A8-0298C48E3A10}" srcOrd="0" destOrd="0" parTransId="{49A23C6C-48ED-4672-8034-84F3C9BB5C62}" sibTransId="{D92990C8-B14F-4AA2-8228-B6F4E0A3A6D6}"/>
    <dgm:cxn modelId="{0B1B28F4-E2D1-3A4C-9F62-BED765329D24}" type="presOf" srcId="{504BDAEE-445F-445F-8265-4A5E1CB0FAD8}" destId="{5880F0CF-D9B7-4843-AD0A-762D26B8173E}" srcOrd="0" destOrd="0" presId="urn:microsoft.com/office/officeart/2005/8/layout/vList2"/>
    <dgm:cxn modelId="{2D29DB0F-AFA5-9449-8764-6047A6A5A0E8}" type="presParOf" srcId="{5880F0CF-D9B7-4843-AD0A-762D26B8173E}" destId="{867A1362-C683-B443-B3AC-7EC621468682}" srcOrd="0" destOrd="0" presId="urn:microsoft.com/office/officeart/2005/8/layout/vList2"/>
    <dgm:cxn modelId="{CDC73CEB-CC3E-A342-82F0-5BDF786AF21A}" type="presParOf" srcId="{5880F0CF-D9B7-4843-AD0A-762D26B8173E}" destId="{53E08FF8-551C-B94E-9AAF-D09C3B9F7A9D}" srcOrd="1" destOrd="0" presId="urn:microsoft.com/office/officeart/2005/8/layout/vList2"/>
    <dgm:cxn modelId="{33FCA4D2-CE8F-9B41-A753-AAA77DB047A4}" type="presParOf" srcId="{5880F0CF-D9B7-4843-AD0A-762D26B8173E}" destId="{E65E861E-DD17-7343-AC40-5B34392605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8E9FC-64FD-4716-B567-D71CDC75D8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D6C630-0B7E-46E8-97E4-4964CA3BBA96}">
      <dgm:prSet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9B8D73EE-3483-40B6-99C1-A222CA633D8B}" type="parTrans" cxnId="{9988F936-4430-47AF-89D8-49898C42AB7C}">
      <dgm:prSet/>
      <dgm:spPr/>
      <dgm:t>
        <a:bodyPr/>
        <a:lstStyle/>
        <a:p>
          <a:endParaRPr lang="en-US"/>
        </a:p>
      </dgm:t>
    </dgm:pt>
    <dgm:pt modelId="{3A1F17AB-4B17-4AA7-AC2B-8D6D26168CD6}" type="sibTrans" cxnId="{9988F936-4430-47AF-89D8-49898C42AB7C}">
      <dgm:prSet/>
      <dgm:spPr/>
      <dgm:t>
        <a:bodyPr/>
        <a:lstStyle/>
        <a:p>
          <a:endParaRPr lang="en-US"/>
        </a:p>
      </dgm:t>
    </dgm:pt>
    <dgm:pt modelId="{D13E6637-A676-4CCB-B56E-E7C8F2E55B5D}">
      <dgm:prSet/>
      <dgm:spPr/>
      <dgm:t>
        <a:bodyPr/>
        <a:lstStyle/>
        <a:p>
          <a:endParaRPr lang="en-US" dirty="0"/>
        </a:p>
      </dgm:t>
    </dgm:pt>
    <dgm:pt modelId="{55309EF8-F407-46C8-8165-D63ABD59FF24}" type="parTrans" cxnId="{EFA2D5EA-AE86-4011-9086-FD3B1C01A388}">
      <dgm:prSet/>
      <dgm:spPr/>
      <dgm:t>
        <a:bodyPr/>
        <a:lstStyle/>
        <a:p>
          <a:endParaRPr lang="en-US"/>
        </a:p>
      </dgm:t>
    </dgm:pt>
    <dgm:pt modelId="{342A3CB7-B8A7-4F8B-8BF1-B46154B3BFBF}" type="sibTrans" cxnId="{EFA2D5EA-AE86-4011-9086-FD3B1C01A388}">
      <dgm:prSet/>
      <dgm:spPr/>
      <dgm:t>
        <a:bodyPr/>
        <a:lstStyle/>
        <a:p>
          <a:endParaRPr lang="en-US"/>
        </a:p>
      </dgm:t>
    </dgm:pt>
    <dgm:pt modelId="{6341749E-3E3F-4563-B49E-25E0E00F6C7B}">
      <dgm:prSet/>
      <dgm:spPr/>
      <dgm:t>
        <a:bodyPr/>
        <a:lstStyle/>
        <a:p>
          <a:endParaRPr lang="en-US" dirty="0"/>
        </a:p>
      </dgm:t>
    </dgm:pt>
    <dgm:pt modelId="{9DFA5EE9-911F-4F3D-A10D-E05F5DC7C78D}" type="parTrans" cxnId="{C543C850-D799-49DE-9743-0623C3BBD2EC}">
      <dgm:prSet/>
      <dgm:spPr/>
      <dgm:t>
        <a:bodyPr/>
        <a:lstStyle/>
        <a:p>
          <a:endParaRPr lang="en-US"/>
        </a:p>
      </dgm:t>
    </dgm:pt>
    <dgm:pt modelId="{0BB302F8-48DF-4D6B-A991-78DD6E49768D}" type="sibTrans" cxnId="{C543C850-D799-49DE-9743-0623C3BBD2EC}">
      <dgm:prSet/>
      <dgm:spPr/>
      <dgm:t>
        <a:bodyPr/>
        <a:lstStyle/>
        <a:p>
          <a:endParaRPr lang="en-US"/>
        </a:p>
      </dgm:t>
    </dgm:pt>
    <dgm:pt modelId="{5A254513-0D7C-B74E-A4B0-66664CA63D5B}" type="pres">
      <dgm:prSet presAssocID="{5968E9FC-64FD-4716-B567-D71CDC75D87E}" presName="linear" presStyleCnt="0">
        <dgm:presLayoutVars>
          <dgm:animLvl val="lvl"/>
          <dgm:resizeHandles val="exact"/>
        </dgm:presLayoutVars>
      </dgm:prSet>
      <dgm:spPr/>
    </dgm:pt>
    <dgm:pt modelId="{BD754E03-B612-6147-8E75-2E71EA00F498}" type="pres">
      <dgm:prSet presAssocID="{55D6C630-0B7E-46E8-97E4-4964CA3BB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3C59B-1CBE-704D-ACF6-F7D7151CA575}" type="pres">
      <dgm:prSet presAssocID="{3A1F17AB-4B17-4AA7-AC2B-8D6D26168CD6}" presName="spacer" presStyleCnt="0"/>
      <dgm:spPr/>
    </dgm:pt>
    <dgm:pt modelId="{5BBB2395-8C13-5F41-B197-1A207CA2AD6F}" type="pres">
      <dgm:prSet presAssocID="{D13E6637-A676-4CCB-B56E-E7C8F2E55B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D65B4E-0F2B-0B47-AD01-113224FAA899}" type="pres">
      <dgm:prSet presAssocID="{342A3CB7-B8A7-4F8B-8BF1-B46154B3BFBF}" presName="spacer" presStyleCnt="0"/>
      <dgm:spPr/>
    </dgm:pt>
    <dgm:pt modelId="{242246FE-91D4-9A46-A5DC-BE5CF75E7149}" type="pres">
      <dgm:prSet presAssocID="{6341749E-3E3F-4563-B49E-25E0E00F6C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88F936-4430-47AF-89D8-49898C42AB7C}" srcId="{5968E9FC-64FD-4716-B567-D71CDC75D87E}" destId="{55D6C630-0B7E-46E8-97E4-4964CA3BBA96}" srcOrd="0" destOrd="0" parTransId="{9B8D73EE-3483-40B6-99C1-A222CA633D8B}" sibTransId="{3A1F17AB-4B17-4AA7-AC2B-8D6D26168CD6}"/>
    <dgm:cxn modelId="{3351804A-238F-5047-9E69-D26BC4217F00}" type="presOf" srcId="{55D6C630-0B7E-46E8-97E4-4964CA3BBA96}" destId="{BD754E03-B612-6147-8E75-2E71EA00F498}" srcOrd="0" destOrd="0" presId="urn:microsoft.com/office/officeart/2005/8/layout/vList2"/>
    <dgm:cxn modelId="{C543C850-D799-49DE-9743-0623C3BBD2EC}" srcId="{5968E9FC-64FD-4716-B567-D71CDC75D87E}" destId="{6341749E-3E3F-4563-B49E-25E0E00F6C7B}" srcOrd="2" destOrd="0" parTransId="{9DFA5EE9-911F-4F3D-A10D-E05F5DC7C78D}" sibTransId="{0BB302F8-48DF-4D6B-A991-78DD6E49768D}"/>
    <dgm:cxn modelId="{1D93A456-03AA-8E46-8025-7C2468FA9AC0}" type="presOf" srcId="{6341749E-3E3F-4563-B49E-25E0E00F6C7B}" destId="{242246FE-91D4-9A46-A5DC-BE5CF75E7149}" srcOrd="0" destOrd="0" presId="urn:microsoft.com/office/officeart/2005/8/layout/vList2"/>
    <dgm:cxn modelId="{EE2BF571-D97E-D042-9B19-FEEA43CC161E}" type="presOf" srcId="{5968E9FC-64FD-4716-B567-D71CDC75D87E}" destId="{5A254513-0D7C-B74E-A4B0-66664CA63D5B}" srcOrd="0" destOrd="0" presId="urn:microsoft.com/office/officeart/2005/8/layout/vList2"/>
    <dgm:cxn modelId="{F378BBCB-6E54-204C-B3DA-A2F4C45D2A9F}" type="presOf" srcId="{D13E6637-A676-4CCB-B56E-E7C8F2E55B5D}" destId="{5BBB2395-8C13-5F41-B197-1A207CA2AD6F}" srcOrd="0" destOrd="0" presId="urn:microsoft.com/office/officeart/2005/8/layout/vList2"/>
    <dgm:cxn modelId="{EFA2D5EA-AE86-4011-9086-FD3B1C01A388}" srcId="{5968E9FC-64FD-4716-B567-D71CDC75D87E}" destId="{D13E6637-A676-4CCB-B56E-E7C8F2E55B5D}" srcOrd="1" destOrd="0" parTransId="{55309EF8-F407-46C8-8165-D63ABD59FF24}" sibTransId="{342A3CB7-B8A7-4F8B-8BF1-B46154B3BFBF}"/>
    <dgm:cxn modelId="{80F7D74D-8977-FA45-89AF-0E6EFB70A270}" type="presParOf" srcId="{5A254513-0D7C-B74E-A4B0-66664CA63D5B}" destId="{BD754E03-B612-6147-8E75-2E71EA00F498}" srcOrd="0" destOrd="0" presId="urn:microsoft.com/office/officeart/2005/8/layout/vList2"/>
    <dgm:cxn modelId="{8A762374-3D74-A545-8F43-46989570E6D6}" type="presParOf" srcId="{5A254513-0D7C-B74E-A4B0-66664CA63D5B}" destId="{F9F3C59B-1CBE-704D-ACF6-F7D7151CA575}" srcOrd="1" destOrd="0" presId="urn:microsoft.com/office/officeart/2005/8/layout/vList2"/>
    <dgm:cxn modelId="{69D81ACC-82F1-6449-AD0C-AB9880DEB951}" type="presParOf" srcId="{5A254513-0D7C-B74E-A4B0-66664CA63D5B}" destId="{5BBB2395-8C13-5F41-B197-1A207CA2AD6F}" srcOrd="2" destOrd="0" presId="urn:microsoft.com/office/officeart/2005/8/layout/vList2"/>
    <dgm:cxn modelId="{8AD11315-3D0B-9A48-9E0E-BEDB622200CE}" type="presParOf" srcId="{5A254513-0D7C-B74E-A4B0-66664CA63D5B}" destId="{3CD65B4E-0F2B-0B47-AD01-113224FAA899}" srcOrd="3" destOrd="0" presId="urn:microsoft.com/office/officeart/2005/8/layout/vList2"/>
    <dgm:cxn modelId="{2A1296CD-ADF9-B447-A28E-BBDEAF0A8E1D}" type="presParOf" srcId="{5A254513-0D7C-B74E-A4B0-66664CA63D5B}" destId="{242246FE-91D4-9A46-A5DC-BE5CF75E71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68E9FC-64FD-4716-B567-D71CDC75D8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D6C630-0B7E-46E8-97E4-4964CA3BBA96}">
      <dgm:prSet/>
      <dgm:spPr/>
      <dgm:t>
        <a:bodyPr/>
        <a:lstStyle/>
        <a:p>
          <a:r>
            <a:rPr lang="en-US"/>
            <a:t>Connect experiments to theory</a:t>
          </a:r>
        </a:p>
      </dgm:t>
    </dgm:pt>
    <dgm:pt modelId="{9B8D73EE-3483-40B6-99C1-A222CA633D8B}" type="parTrans" cxnId="{9988F936-4430-47AF-89D8-49898C42AB7C}">
      <dgm:prSet/>
      <dgm:spPr/>
      <dgm:t>
        <a:bodyPr/>
        <a:lstStyle/>
        <a:p>
          <a:endParaRPr lang="en-US"/>
        </a:p>
      </dgm:t>
    </dgm:pt>
    <dgm:pt modelId="{3A1F17AB-4B17-4AA7-AC2B-8D6D26168CD6}" type="sibTrans" cxnId="{9988F936-4430-47AF-89D8-49898C42AB7C}">
      <dgm:prSet/>
      <dgm:spPr/>
      <dgm:t>
        <a:bodyPr/>
        <a:lstStyle/>
        <a:p>
          <a:endParaRPr lang="en-US"/>
        </a:p>
      </dgm:t>
    </dgm:pt>
    <dgm:pt modelId="{D13E6637-A676-4CCB-B56E-E7C8F2E55B5D}">
      <dgm:prSet/>
      <dgm:spPr/>
      <dgm:t>
        <a:bodyPr/>
        <a:lstStyle/>
        <a:p>
          <a:endParaRPr lang="en-US" dirty="0"/>
        </a:p>
      </dgm:t>
    </dgm:pt>
    <dgm:pt modelId="{55309EF8-F407-46C8-8165-D63ABD59FF24}" type="parTrans" cxnId="{EFA2D5EA-AE86-4011-9086-FD3B1C01A388}">
      <dgm:prSet/>
      <dgm:spPr/>
      <dgm:t>
        <a:bodyPr/>
        <a:lstStyle/>
        <a:p>
          <a:endParaRPr lang="en-US"/>
        </a:p>
      </dgm:t>
    </dgm:pt>
    <dgm:pt modelId="{342A3CB7-B8A7-4F8B-8BF1-B46154B3BFBF}" type="sibTrans" cxnId="{EFA2D5EA-AE86-4011-9086-FD3B1C01A388}">
      <dgm:prSet/>
      <dgm:spPr/>
      <dgm:t>
        <a:bodyPr/>
        <a:lstStyle/>
        <a:p>
          <a:endParaRPr lang="en-US"/>
        </a:p>
      </dgm:t>
    </dgm:pt>
    <dgm:pt modelId="{6341749E-3E3F-4563-B49E-25E0E00F6C7B}">
      <dgm:prSet/>
      <dgm:spPr/>
      <dgm:t>
        <a:bodyPr/>
        <a:lstStyle/>
        <a:p>
          <a:endParaRPr lang="en-US" dirty="0"/>
        </a:p>
      </dgm:t>
    </dgm:pt>
    <dgm:pt modelId="{9DFA5EE9-911F-4F3D-A10D-E05F5DC7C78D}" type="parTrans" cxnId="{C543C850-D799-49DE-9743-0623C3BBD2EC}">
      <dgm:prSet/>
      <dgm:spPr/>
      <dgm:t>
        <a:bodyPr/>
        <a:lstStyle/>
        <a:p>
          <a:endParaRPr lang="en-US"/>
        </a:p>
      </dgm:t>
    </dgm:pt>
    <dgm:pt modelId="{0BB302F8-48DF-4D6B-A991-78DD6E49768D}" type="sibTrans" cxnId="{C543C850-D799-49DE-9743-0623C3BBD2EC}">
      <dgm:prSet/>
      <dgm:spPr/>
      <dgm:t>
        <a:bodyPr/>
        <a:lstStyle/>
        <a:p>
          <a:endParaRPr lang="en-US"/>
        </a:p>
      </dgm:t>
    </dgm:pt>
    <dgm:pt modelId="{5A254513-0D7C-B74E-A4B0-66664CA63D5B}" type="pres">
      <dgm:prSet presAssocID="{5968E9FC-64FD-4716-B567-D71CDC75D87E}" presName="linear" presStyleCnt="0">
        <dgm:presLayoutVars>
          <dgm:animLvl val="lvl"/>
          <dgm:resizeHandles val="exact"/>
        </dgm:presLayoutVars>
      </dgm:prSet>
      <dgm:spPr/>
    </dgm:pt>
    <dgm:pt modelId="{BD754E03-B612-6147-8E75-2E71EA00F498}" type="pres">
      <dgm:prSet presAssocID="{55D6C630-0B7E-46E8-97E4-4964CA3BB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3C59B-1CBE-704D-ACF6-F7D7151CA575}" type="pres">
      <dgm:prSet presAssocID="{3A1F17AB-4B17-4AA7-AC2B-8D6D26168CD6}" presName="spacer" presStyleCnt="0"/>
      <dgm:spPr/>
    </dgm:pt>
    <dgm:pt modelId="{5BBB2395-8C13-5F41-B197-1A207CA2AD6F}" type="pres">
      <dgm:prSet presAssocID="{D13E6637-A676-4CCB-B56E-E7C8F2E55B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D65B4E-0F2B-0B47-AD01-113224FAA899}" type="pres">
      <dgm:prSet presAssocID="{342A3CB7-B8A7-4F8B-8BF1-B46154B3BFBF}" presName="spacer" presStyleCnt="0"/>
      <dgm:spPr/>
    </dgm:pt>
    <dgm:pt modelId="{242246FE-91D4-9A46-A5DC-BE5CF75E7149}" type="pres">
      <dgm:prSet presAssocID="{6341749E-3E3F-4563-B49E-25E0E00F6C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88F936-4430-47AF-89D8-49898C42AB7C}" srcId="{5968E9FC-64FD-4716-B567-D71CDC75D87E}" destId="{55D6C630-0B7E-46E8-97E4-4964CA3BBA96}" srcOrd="0" destOrd="0" parTransId="{9B8D73EE-3483-40B6-99C1-A222CA633D8B}" sibTransId="{3A1F17AB-4B17-4AA7-AC2B-8D6D26168CD6}"/>
    <dgm:cxn modelId="{3351804A-238F-5047-9E69-D26BC4217F00}" type="presOf" srcId="{55D6C630-0B7E-46E8-97E4-4964CA3BBA96}" destId="{BD754E03-B612-6147-8E75-2E71EA00F498}" srcOrd="0" destOrd="0" presId="urn:microsoft.com/office/officeart/2005/8/layout/vList2"/>
    <dgm:cxn modelId="{C543C850-D799-49DE-9743-0623C3BBD2EC}" srcId="{5968E9FC-64FD-4716-B567-D71CDC75D87E}" destId="{6341749E-3E3F-4563-B49E-25E0E00F6C7B}" srcOrd="2" destOrd="0" parTransId="{9DFA5EE9-911F-4F3D-A10D-E05F5DC7C78D}" sibTransId="{0BB302F8-48DF-4D6B-A991-78DD6E49768D}"/>
    <dgm:cxn modelId="{1D93A456-03AA-8E46-8025-7C2468FA9AC0}" type="presOf" srcId="{6341749E-3E3F-4563-B49E-25E0E00F6C7B}" destId="{242246FE-91D4-9A46-A5DC-BE5CF75E7149}" srcOrd="0" destOrd="0" presId="urn:microsoft.com/office/officeart/2005/8/layout/vList2"/>
    <dgm:cxn modelId="{EE2BF571-D97E-D042-9B19-FEEA43CC161E}" type="presOf" srcId="{5968E9FC-64FD-4716-B567-D71CDC75D87E}" destId="{5A254513-0D7C-B74E-A4B0-66664CA63D5B}" srcOrd="0" destOrd="0" presId="urn:microsoft.com/office/officeart/2005/8/layout/vList2"/>
    <dgm:cxn modelId="{F378BBCB-6E54-204C-B3DA-A2F4C45D2A9F}" type="presOf" srcId="{D13E6637-A676-4CCB-B56E-E7C8F2E55B5D}" destId="{5BBB2395-8C13-5F41-B197-1A207CA2AD6F}" srcOrd="0" destOrd="0" presId="urn:microsoft.com/office/officeart/2005/8/layout/vList2"/>
    <dgm:cxn modelId="{EFA2D5EA-AE86-4011-9086-FD3B1C01A388}" srcId="{5968E9FC-64FD-4716-B567-D71CDC75D87E}" destId="{D13E6637-A676-4CCB-B56E-E7C8F2E55B5D}" srcOrd="1" destOrd="0" parTransId="{55309EF8-F407-46C8-8165-D63ABD59FF24}" sibTransId="{342A3CB7-B8A7-4F8B-8BF1-B46154B3BFBF}"/>
    <dgm:cxn modelId="{80F7D74D-8977-FA45-89AF-0E6EFB70A270}" type="presParOf" srcId="{5A254513-0D7C-B74E-A4B0-66664CA63D5B}" destId="{BD754E03-B612-6147-8E75-2E71EA00F498}" srcOrd="0" destOrd="0" presId="urn:microsoft.com/office/officeart/2005/8/layout/vList2"/>
    <dgm:cxn modelId="{8A762374-3D74-A545-8F43-46989570E6D6}" type="presParOf" srcId="{5A254513-0D7C-B74E-A4B0-66664CA63D5B}" destId="{F9F3C59B-1CBE-704D-ACF6-F7D7151CA575}" srcOrd="1" destOrd="0" presId="urn:microsoft.com/office/officeart/2005/8/layout/vList2"/>
    <dgm:cxn modelId="{69D81ACC-82F1-6449-AD0C-AB9880DEB951}" type="presParOf" srcId="{5A254513-0D7C-B74E-A4B0-66664CA63D5B}" destId="{5BBB2395-8C13-5F41-B197-1A207CA2AD6F}" srcOrd="2" destOrd="0" presId="urn:microsoft.com/office/officeart/2005/8/layout/vList2"/>
    <dgm:cxn modelId="{8AD11315-3D0B-9A48-9E0E-BEDB622200CE}" type="presParOf" srcId="{5A254513-0D7C-B74E-A4B0-66664CA63D5B}" destId="{3CD65B4E-0F2B-0B47-AD01-113224FAA899}" srcOrd="3" destOrd="0" presId="urn:microsoft.com/office/officeart/2005/8/layout/vList2"/>
    <dgm:cxn modelId="{2A1296CD-ADF9-B447-A28E-BBDEAF0A8E1D}" type="presParOf" srcId="{5A254513-0D7C-B74E-A4B0-66664CA63D5B}" destId="{242246FE-91D4-9A46-A5DC-BE5CF75E71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68E9FC-64FD-4716-B567-D71CDC75D8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D6C630-0B7E-46E8-97E4-4964CA3BBA96}">
      <dgm:prSet/>
      <dgm:spPr/>
      <dgm:t>
        <a:bodyPr/>
        <a:lstStyle/>
        <a:p>
          <a:r>
            <a:rPr lang="en-US"/>
            <a:t>Connect experiments to theory</a:t>
          </a:r>
        </a:p>
      </dgm:t>
    </dgm:pt>
    <dgm:pt modelId="{9B8D73EE-3483-40B6-99C1-A222CA633D8B}" type="parTrans" cxnId="{9988F936-4430-47AF-89D8-49898C42AB7C}">
      <dgm:prSet/>
      <dgm:spPr/>
      <dgm:t>
        <a:bodyPr/>
        <a:lstStyle/>
        <a:p>
          <a:endParaRPr lang="en-US"/>
        </a:p>
      </dgm:t>
    </dgm:pt>
    <dgm:pt modelId="{3A1F17AB-4B17-4AA7-AC2B-8D6D26168CD6}" type="sibTrans" cxnId="{9988F936-4430-47AF-89D8-49898C42AB7C}">
      <dgm:prSet/>
      <dgm:spPr/>
      <dgm:t>
        <a:bodyPr/>
        <a:lstStyle/>
        <a:p>
          <a:endParaRPr lang="en-US"/>
        </a:p>
      </dgm:t>
    </dgm:pt>
    <dgm:pt modelId="{D13E6637-A676-4CCB-B56E-E7C8F2E55B5D}">
      <dgm:prSet/>
      <dgm:spPr/>
      <dgm:t>
        <a:bodyPr/>
        <a:lstStyle/>
        <a:p>
          <a:r>
            <a:rPr lang="en-US"/>
            <a:t>Social, political, and economic implications</a:t>
          </a:r>
        </a:p>
      </dgm:t>
    </dgm:pt>
    <dgm:pt modelId="{55309EF8-F407-46C8-8165-D63ABD59FF24}" type="parTrans" cxnId="{EFA2D5EA-AE86-4011-9086-FD3B1C01A388}">
      <dgm:prSet/>
      <dgm:spPr/>
      <dgm:t>
        <a:bodyPr/>
        <a:lstStyle/>
        <a:p>
          <a:endParaRPr lang="en-US"/>
        </a:p>
      </dgm:t>
    </dgm:pt>
    <dgm:pt modelId="{342A3CB7-B8A7-4F8B-8BF1-B46154B3BFBF}" type="sibTrans" cxnId="{EFA2D5EA-AE86-4011-9086-FD3B1C01A388}">
      <dgm:prSet/>
      <dgm:spPr/>
      <dgm:t>
        <a:bodyPr/>
        <a:lstStyle/>
        <a:p>
          <a:endParaRPr lang="en-US"/>
        </a:p>
      </dgm:t>
    </dgm:pt>
    <dgm:pt modelId="{6341749E-3E3F-4563-B49E-25E0E00F6C7B}">
      <dgm:prSet/>
      <dgm:spPr/>
      <dgm:t>
        <a:bodyPr/>
        <a:lstStyle/>
        <a:p>
          <a:endParaRPr lang="en-US" dirty="0"/>
        </a:p>
      </dgm:t>
    </dgm:pt>
    <dgm:pt modelId="{0BB302F8-48DF-4D6B-A991-78DD6E49768D}" type="sibTrans" cxnId="{C543C850-D799-49DE-9743-0623C3BBD2EC}">
      <dgm:prSet/>
      <dgm:spPr/>
      <dgm:t>
        <a:bodyPr/>
        <a:lstStyle/>
        <a:p>
          <a:endParaRPr lang="en-US"/>
        </a:p>
      </dgm:t>
    </dgm:pt>
    <dgm:pt modelId="{9DFA5EE9-911F-4F3D-A10D-E05F5DC7C78D}" type="parTrans" cxnId="{C543C850-D799-49DE-9743-0623C3BBD2EC}">
      <dgm:prSet/>
      <dgm:spPr/>
      <dgm:t>
        <a:bodyPr/>
        <a:lstStyle/>
        <a:p>
          <a:endParaRPr lang="en-US"/>
        </a:p>
      </dgm:t>
    </dgm:pt>
    <dgm:pt modelId="{5A254513-0D7C-B74E-A4B0-66664CA63D5B}" type="pres">
      <dgm:prSet presAssocID="{5968E9FC-64FD-4716-B567-D71CDC75D87E}" presName="linear" presStyleCnt="0">
        <dgm:presLayoutVars>
          <dgm:animLvl val="lvl"/>
          <dgm:resizeHandles val="exact"/>
        </dgm:presLayoutVars>
      </dgm:prSet>
      <dgm:spPr/>
    </dgm:pt>
    <dgm:pt modelId="{BD754E03-B612-6147-8E75-2E71EA00F498}" type="pres">
      <dgm:prSet presAssocID="{55D6C630-0B7E-46E8-97E4-4964CA3BB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3C59B-1CBE-704D-ACF6-F7D7151CA575}" type="pres">
      <dgm:prSet presAssocID="{3A1F17AB-4B17-4AA7-AC2B-8D6D26168CD6}" presName="spacer" presStyleCnt="0"/>
      <dgm:spPr/>
    </dgm:pt>
    <dgm:pt modelId="{5BBB2395-8C13-5F41-B197-1A207CA2AD6F}" type="pres">
      <dgm:prSet presAssocID="{D13E6637-A676-4CCB-B56E-E7C8F2E55B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D65B4E-0F2B-0B47-AD01-113224FAA899}" type="pres">
      <dgm:prSet presAssocID="{342A3CB7-B8A7-4F8B-8BF1-B46154B3BFBF}" presName="spacer" presStyleCnt="0"/>
      <dgm:spPr/>
    </dgm:pt>
    <dgm:pt modelId="{242246FE-91D4-9A46-A5DC-BE5CF75E7149}" type="pres">
      <dgm:prSet presAssocID="{6341749E-3E3F-4563-B49E-25E0E00F6C7B}" presName="parentText" presStyleLbl="node1" presStyleIdx="2" presStyleCnt="3" custLinFactY="961" custLinFactNeighborX="-33990" custLinFactNeighborY="100000">
        <dgm:presLayoutVars>
          <dgm:chMax val="0"/>
          <dgm:bulletEnabled val="1"/>
        </dgm:presLayoutVars>
      </dgm:prSet>
      <dgm:spPr/>
    </dgm:pt>
  </dgm:ptLst>
  <dgm:cxnLst>
    <dgm:cxn modelId="{9988F936-4430-47AF-89D8-49898C42AB7C}" srcId="{5968E9FC-64FD-4716-B567-D71CDC75D87E}" destId="{55D6C630-0B7E-46E8-97E4-4964CA3BBA96}" srcOrd="0" destOrd="0" parTransId="{9B8D73EE-3483-40B6-99C1-A222CA633D8B}" sibTransId="{3A1F17AB-4B17-4AA7-AC2B-8D6D26168CD6}"/>
    <dgm:cxn modelId="{3351804A-238F-5047-9E69-D26BC4217F00}" type="presOf" srcId="{55D6C630-0B7E-46E8-97E4-4964CA3BBA96}" destId="{BD754E03-B612-6147-8E75-2E71EA00F498}" srcOrd="0" destOrd="0" presId="urn:microsoft.com/office/officeart/2005/8/layout/vList2"/>
    <dgm:cxn modelId="{C543C850-D799-49DE-9743-0623C3BBD2EC}" srcId="{5968E9FC-64FD-4716-B567-D71CDC75D87E}" destId="{6341749E-3E3F-4563-B49E-25E0E00F6C7B}" srcOrd="2" destOrd="0" parTransId="{9DFA5EE9-911F-4F3D-A10D-E05F5DC7C78D}" sibTransId="{0BB302F8-48DF-4D6B-A991-78DD6E49768D}"/>
    <dgm:cxn modelId="{1D93A456-03AA-8E46-8025-7C2468FA9AC0}" type="presOf" srcId="{6341749E-3E3F-4563-B49E-25E0E00F6C7B}" destId="{242246FE-91D4-9A46-A5DC-BE5CF75E7149}" srcOrd="0" destOrd="0" presId="urn:microsoft.com/office/officeart/2005/8/layout/vList2"/>
    <dgm:cxn modelId="{EE2BF571-D97E-D042-9B19-FEEA43CC161E}" type="presOf" srcId="{5968E9FC-64FD-4716-B567-D71CDC75D87E}" destId="{5A254513-0D7C-B74E-A4B0-66664CA63D5B}" srcOrd="0" destOrd="0" presId="urn:microsoft.com/office/officeart/2005/8/layout/vList2"/>
    <dgm:cxn modelId="{F378BBCB-6E54-204C-B3DA-A2F4C45D2A9F}" type="presOf" srcId="{D13E6637-A676-4CCB-B56E-E7C8F2E55B5D}" destId="{5BBB2395-8C13-5F41-B197-1A207CA2AD6F}" srcOrd="0" destOrd="0" presId="urn:microsoft.com/office/officeart/2005/8/layout/vList2"/>
    <dgm:cxn modelId="{EFA2D5EA-AE86-4011-9086-FD3B1C01A388}" srcId="{5968E9FC-64FD-4716-B567-D71CDC75D87E}" destId="{D13E6637-A676-4CCB-B56E-E7C8F2E55B5D}" srcOrd="1" destOrd="0" parTransId="{55309EF8-F407-46C8-8165-D63ABD59FF24}" sibTransId="{342A3CB7-B8A7-4F8B-8BF1-B46154B3BFBF}"/>
    <dgm:cxn modelId="{80F7D74D-8977-FA45-89AF-0E6EFB70A270}" type="presParOf" srcId="{5A254513-0D7C-B74E-A4B0-66664CA63D5B}" destId="{BD754E03-B612-6147-8E75-2E71EA00F498}" srcOrd="0" destOrd="0" presId="urn:microsoft.com/office/officeart/2005/8/layout/vList2"/>
    <dgm:cxn modelId="{8A762374-3D74-A545-8F43-46989570E6D6}" type="presParOf" srcId="{5A254513-0D7C-B74E-A4B0-66664CA63D5B}" destId="{F9F3C59B-1CBE-704D-ACF6-F7D7151CA575}" srcOrd="1" destOrd="0" presId="urn:microsoft.com/office/officeart/2005/8/layout/vList2"/>
    <dgm:cxn modelId="{69D81ACC-82F1-6449-AD0C-AB9880DEB951}" type="presParOf" srcId="{5A254513-0D7C-B74E-A4B0-66664CA63D5B}" destId="{5BBB2395-8C13-5F41-B197-1A207CA2AD6F}" srcOrd="2" destOrd="0" presId="urn:microsoft.com/office/officeart/2005/8/layout/vList2"/>
    <dgm:cxn modelId="{8AD11315-3D0B-9A48-9E0E-BEDB622200CE}" type="presParOf" srcId="{5A254513-0D7C-B74E-A4B0-66664CA63D5B}" destId="{3CD65B4E-0F2B-0B47-AD01-113224FAA899}" srcOrd="3" destOrd="0" presId="urn:microsoft.com/office/officeart/2005/8/layout/vList2"/>
    <dgm:cxn modelId="{2A1296CD-ADF9-B447-A28E-BBDEAF0A8E1D}" type="presParOf" srcId="{5A254513-0D7C-B74E-A4B0-66664CA63D5B}" destId="{242246FE-91D4-9A46-A5DC-BE5CF75E71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68E9FC-64FD-4716-B567-D71CDC75D87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D6C630-0B7E-46E8-97E4-4964CA3BBA96}">
      <dgm:prSet/>
      <dgm:spPr/>
      <dgm:t>
        <a:bodyPr/>
        <a:lstStyle/>
        <a:p>
          <a:r>
            <a:rPr lang="en-US"/>
            <a:t>Connect experiments to theory</a:t>
          </a:r>
        </a:p>
      </dgm:t>
    </dgm:pt>
    <dgm:pt modelId="{9B8D73EE-3483-40B6-99C1-A222CA633D8B}" type="parTrans" cxnId="{9988F936-4430-47AF-89D8-49898C42AB7C}">
      <dgm:prSet/>
      <dgm:spPr/>
      <dgm:t>
        <a:bodyPr/>
        <a:lstStyle/>
        <a:p>
          <a:endParaRPr lang="en-US"/>
        </a:p>
      </dgm:t>
    </dgm:pt>
    <dgm:pt modelId="{3A1F17AB-4B17-4AA7-AC2B-8D6D26168CD6}" type="sibTrans" cxnId="{9988F936-4430-47AF-89D8-49898C42AB7C}">
      <dgm:prSet/>
      <dgm:spPr/>
      <dgm:t>
        <a:bodyPr/>
        <a:lstStyle/>
        <a:p>
          <a:endParaRPr lang="en-US"/>
        </a:p>
      </dgm:t>
    </dgm:pt>
    <dgm:pt modelId="{D13E6637-A676-4CCB-B56E-E7C8F2E55B5D}">
      <dgm:prSet/>
      <dgm:spPr/>
      <dgm:t>
        <a:bodyPr/>
        <a:lstStyle/>
        <a:p>
          <a:r>
            <a:rPr lang="en-US"/>
            <a:t>Social, political, and economic implications</a:t>
          </a:r>
        </a:p>
      </dgm:t>
    </dgm:pt>
    <dgm:pt modelId="{55309EF8-F407-46C8-8165-D63ABD59FF24}" type="parTrans" cxnId="{EFA2D5EA-AE86-4011-9086-FD3B1C01A388}">
      <dgm:prSet/>
      <dgm:spPr/>
      <dgm:t>
        <a:bodyPr/>
        <a:lstStyle/>
        <a:p>
          <a:endParaRPr lang="en-US"/>
        </a:p>
      </dgm:t>
    </dgm:pt>
    <dgm:pt modelId="{342A3CB7-B8A7-4F8B-8BF1-B46154B3BFBF}" type="sibTrans" cxnId="{EFA2D5EA-AE86-4011-9086-FD3B1C01A388}">
      <dgm:prSet/>
      <dgm:spPr/>
      <dgm:t>
        <a:bodyPr/>
        <a:lstStyle/>
        <a:p>
          <a:endParaRPr lang="en-US"/>
        </a:p>
      </dgm:t>
    </dgm:pt>
    <dgm:pt modelId="{6341749E-3E3F-4563-B49E-25E0E00F6C7B}">
      <dgm:prSet/>
      <dgm:spPr/>
      <dgm:t>
        <a:bodyPr/>
        <a:lstStyle/>
        <a:p>
          <a:r>
            <a:rPr lang="en-US"/>
            <a:t>Fundamental task of science</a:t>
          </a:r>
        </a:p>
      </dgm:t>
    </dgm:pt>
    <dgm:pt modelId="{9DFA5EE9-911F-4F3D-A10D-E05F5DC7C78D}" type="parTrans" cxnId="{C543C850-D799-49DE-9743-0623C3BBD2EC}">
      <dgm:prSet/>
      <dgm:spPr/>
      <dgm:t>
        <a:bodyPr/>
        <a:lstStyle/>
        <a:p>
          <a:endParaRPr lang="en-US"/>
        </a:p>
      </dgm:t>
    </dgm:pt>
    <dgm:pt modelId="{0BB302F8-48DF-4D6B-A991-78DD6E49768D}" type="sibTrans" cxnId="{C543C850-D799-49DE-9743-0623C3BBD2EC}">
      <dgm:prSet/>
      <dgm:spPr/>
      <dgm:t>
        <a:bodyPr/>
        <a:lstStyle/>
        <a:p>
          <a:endParaRPr lang="en-US"/>
        </a:p>
      </dgm:t>
    </dgm:pt>
    <dgm:pt modelId="{5A254513-0D7C-B74E-A4B0-66664CA63D5B}" type="pres">
      <dgm:prSet presAssocID="{5968E9FC-64FD-4716-B567-D71CDC75D87E}" presName="linear" presStyleCnt="0">
        <dgm:presLayoutVars>
          <dgm:animLvl val="lvl"/>
          <dgm:resizeHandles val="exact"/>
        </dgm:presLayoutVars>
      </dgm:prSet>
      <dgm:spPr/>
    </dgm:pt>
    <dgm:pt modelId="{BD754E03-B612-6147-8E75-2E71EA00F498}" type="pres">
      <dgm:prSet presAssocID="{55D6C630-0B7E-46E8-97E4-4964CA3BB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3C59B-1CBE-704D-ACF6-F7D7151CA575}" type="pres">
      <dgm:prSet presAssocID="{3A1F17AB-4B17-4AA7-AC2B-8D6D26168CD6}" presName="spacer" presStyleCnt="0"/>
      <dgm:spPr/>
    </dgm:pt>
    <dgm:pt modelId="{5BBB2395-8C13-5F41-B197-1A207CA2AD6F}" type="pres">
      <dgm:prSet presAssocID="{D13E6637-A676-4CCB-B56E-E7C8F2E55B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D65B4E-0F2B-0B47-AD01-113224FAA899}" type="pres">
      <dgm:prSet presAssocID="{342A3CB7-B8A7-4F8B-8BF1-B46154B3BFBF}" presName="spacer" presStyleCnt="0"/>
      <dgm:spPr/>
    </dgm:pt>
    <dgm:pt modelId="{242246FE-91D4-9A46-A5DC-BE5CF75E7149}" type="pres">
      <dgm:prSet presAssocID="{6341749E-3E3F-4563-B49E-25E0E00F6C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88F936-4430-47AF-89D8-49898C42AB7C}" srcId="{5968E9FC-64FD-4716-B567-D71CDC75D87E}" destId="{55D6C630-0B7E-46E8-97E4-4964CA3BBA96}" srcOrd="0" destOrd="0" parTransId="{9B8D73EE-3483-40B6-99C1-A222CA633D8B}" sibTransId="{3A1F17AB-4B17-4AA7-AC2B-8D6D26168CD6}"/>
    <dgm:cxn modelId="{3351804A-238F-5047-9E69-D26BC4217F00}" type="presOf" srcId="{55D6C630-0B7E-46E8-97E4-4964CA3BBA96}" destId="{BD754E03-B612-6147-8E75-2E71EA00F498}" srcOrd="0" destOrd="0" presId="urn:microsoft.com/office/officeart/2005/8/layout/vList2"/>
    <dgm:cxn modelId="{C543C850-D799-49DE-9743-0623C3BBD2EC}" srcId="{5968E9FC-64FD-4716-B567-D71CDC75D87E}" destId="{6341749E-3E3F-4563-B49E-25E0E00F6C7B}" srcOrd="2" destOrd="0" parTransId="{9DFA5EE9-911F-4F3D-A10D-E05F5DC7C78D}" sibTransId="{0BB302F8-48DF-4D6B-A991-78DD6E49768D}"/>
    <dgm:cxn modelId="{1D93A456-03AA-8E46-8025-7C2468FA9AC0}" type="presOf" srcId="{6341749E-3E3F-4563-B49E-25E0E00F6C7B}" destId="{242246FE-91D4-9A46-A5DC-BE5CF75E7149}" srcOrd="0" destOrd="0" presId="urn:microsoft.com/office/officeart/2005/8/layout/vList2"/>
    <dgm:cxn modelId="{EE2BF571-D97E-D042-9B19-FEEA43CC161E}" type="presOf" srcId="{5968E9FC-64FD-4716-B567-D71CDC75D87E}" destId="{5A254513-0D7C-B74E-A4B0-66664CA63D5B}" srcOrd="0" destOrd="0" presId="urn:microsoft.com/office/officeart/2005/8/layout/vList2"/>
    <dgm:cxn modelId="{F378BBCB-6E54-204C-B3DA-A2F4C45D2A9F}" type="presOf" srcId="{D13E6637-A676-4CCB-B56E-E7C8F2E55B5D}" destId="{5BBB2395-8C13-5F41-B197-1A207CA2AD6F}" srcOrd="0" destOrd="0" presId="urn:microsoft.com/office/officeart/2005/8/layout/vList2"/>
    <dgm:cxn modelId="{EFA2D5EA-AE86-4011-9086-FD3B1C01A388}" srcId="{5968E9FC-64FD-4716-B567-D71CDC75D87E}" destId="{D13E6637-A676-4CCB-B56E-E7C8F2E55B5D}" srcOrd="1" destOrd="0" parTransId="{55309EF8-F407-46C8-8165-D63ABD59FF24}" sibTransId="{342A3CB7-B8A7-4F8B-8BF1-B46154B3BFBF}"/>
    <dgm:cxn modelId="{80F7D74D-8977-FA45-89AF-0E6EFB70A270}" type="presParOf" srcId="{5A254513-0D7C-B74E-A4B0-66664CA63D5B}" destId="{BD754E03-B612-6147-8E75-2E71EA00F498}" srcOrd="0" destOrd="0" presId="urn:microsoft.com/office/officeart/2005/8/layout/vList2"/>
    <dgm:cxn modelId="{8A762374-3D74-A545-8F43-46989570E6D6}" type="presParOf" srcId="{5A254513-0D7C-B74E-A4B0-66664CA63D5B}" destId="{F9F3C59B-1CBE-704D-ACF6-F7D7151CA575}" srcOrd="1" destOrd="0" presId="urn:microsoft.com/office/officeart/2005/8/layout/vList2"/>
    <dgm:cxn modelId="{69D81ACC-82F1-6449-AD0C-AB9880DEB951}" type="presParOf" srcId="{5A254513-0D7C-B74E-A4B0-66664CA63D5B}" destId="{5BBB2395-8C13-5F41-B197-1A207CA2AD6F}" srcOrd="2" destOrd="0" presId="urn:microsoft.com/office/officeart/2005/8/layout/vList2"/>
    <dgm:cxn modelId="{8AD11315-3D0B-9A48-9E0E-BEDB622200CE}" type="presParOf" srcId="{5A254513-0D7C-B74E-A4B0-66664CA63D5B}" destId="{3CD65B4E-0F2B-0B47-AD01-113224FAA899}" srcOrd="3" destOrd="0" presId="urn:microsoft.com/office/officeart/2005/8/layout/vList2"/>
    <dgm:cxn modelId="{2A1296CD-ADF9-B447-A28E-BBDEAF0A8E1D}" type="presParOf" srcId="{5A254513-0D7C-B74E-A4B0-66664CA63D5B}" destId="{242246FE-91D4-9A46-A5DC-BE5CF75E71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4BDAEE-445F-445F-8265-4A5E1CB0F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DF6E58-FA87-43FA-A4A8-0298C48E3A10}">
      <dgm:prSet/>
      <dgm:spPr/>
      <dgm:t>
        <a:bodyPr/>
        <a:lstStyle/>
        <a:p>
          <a:r>
            <a:rPr lang="en-US"/>
            <a:t>     Construct Validity</a:t>
          </a:r>
          <a:endParaRPr lang="en-US" dirty="0"/>
        </a:p>
      </dgm:t>
    </dgm:pt>
    <dgm:pt modelId="{49A23C6C-48ED-4672-8034-84F3C9BB5C62}" type="parTrans" cxnId="{FCAD86CB-E1A8-44EC-B851-14A7AA1531CB}">
      <dgm:prSet/>
      <dgm:spPr/>
      <dgm:t>
        <a:bodyPr/>
        <a:lstStyle/>
        <a:p>
          <a:endParaRPr lang="en-US"/>
        </a:p>
      </dgm:t>
    </dgm:pt>
    <dgm:pt modelId="{D92990C8-B14F-4AA2-8228-B6F4E0A3A6D6}" type="sibTrans" cxnId="{FCAD86CB-E1A8-44EC-B851-14A7AA1531CB}">
      <dgm:prSet/>
      <dgm:spPr/>
      <dgm:t>
        <a:bodyPr/>
        <a:lstStyle/>
        <a:p>
          <a:endParaRPr lang="en-US"/>
        </a:p>
      </dgm:t>
    </dgm:pt>
    <dgm:pt modelId="{31392D6C-B84B-4A4A-9A2D-BB85ACC1EC5A}">
      <dgm:prSet/>
      <dgm:spPr>
        <a:solidFill>
          <a:schemeClr val="accent1">
            <a:hueOff val="0"/>
            <a:satOff val="0"/>
            <a:lumOff val="0"/>
            <a:alpha val="42000"/>
          </a:schemeClr>
        </a:solidFill>
      </dgm:spPr>
      <dgm:t>
        <a:bodyPr/>
        <a:lstStyle/>
        <a:p>
          <a:r>
            <a:rPr lang="en-US" dirty="0"/>
            <a:t>     External Validity</a:t>
          </a:r>
        </a:p>
      </dgm:t>
    </dgm:pt>
    <dgm:pt modelId="{1D208069-0DD8-4F3B-9D30-1B72016F5778}" type="parTrans" cxnId="{FDC854B4-4C6F-48E2-AF44-4C848560BC11}">
      <dgm:prSet/>
      <dgm:spPr/>
      <dgm:t>
        <a:bodyPr/>
        <a:lstStyle/>
        <a:p>
          <a:endParaRPr lang="en-US"/>
        </a:p>
      </dgm:t>
    </dgm:pt>
    <dgm:pt modelId="{76810FFF-D800-4C89-A297-E8515116BFF5}" type="sibTrans" cxnId="{FDC854B4-4C6F-48E2-AF44-4C848560BC11}">
      <dgm:prSet/>
      <dgm:spPr/>
      <dgm:t>
        <a:bodyPr/>
        <a:lstStyle/>
        <a:p>
          <a:endParaRPr lang="en-US"/>
        </a:p>
      </dgm:t>
    </dgm:pt>
    <dgm:pt modelId="{5880F0CF-D9B7-4843-AD0A-762D26B8173E}" type="pres">
      <dgm:prSet presAssocID="{504BDAEE-445F-445F-8265-4A5E1CB0FAD8}" presName="linear" presStyleCnt="0">
        <dgm:presLayoutVars>
          <dgm:animLvl val="lvl"/>
          <dgm:resizeHandles val="exact"/>
        </dgm:presLayoutVars>
      </dgm:prSet>
      <dgm:spPr/>
    </dgm:pt>
    <dgm:pt modelId="{867A1362-C683-B443-B3AC-7EC621468682}" type="pres">
      <dgm:prSet presAssocID="{5ADF6E58-FA87-43FA-A4A8-0298C48E3A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E08FF8-551C-B94E-9AAF-D09C3B9F7A9D}" type="pres">
      <dgm:prSet presAssocID="{D92990C8-B14F-4AA2-8228-B6F4E0A3A6D6}" presName="spacer" presStyleCnt="0"/>
      <dgm:spPr/>
    </dgm:pt>
    <dgm:pt modelId="{E65E861E-DD17-7343-AC40-5B34392605B4}" type="pres">
      <dgm:prSet presAssocID="{31392D6C-B84B-4A4A-9A2D-BB85ACC1EC5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17C15C-0DC0-444F-839A-2A01761B1136}" type="presOf" srcId="{31392D6C-B84B-4A4A-9A2D-BB85ACC1EC5A}" destId="{E65E861E-DD17-7343-AC40-5B34392605B4}" srcOrd="0" destOrd="0" presId="urn:microsoft.com/office/officeart/2005/8/layout/vList2"/>
    <dgm:cxn modelId="{BE70DA8C-24CB-5F44-B3E9-533531B92B43}" type="presOf" srcId="{5ADF6E58-FA87-43FA-A4A8-0298C48E3A10}" destId="{867A1362-C683-B443-B3AC-7EC621468682}" srcOrd="0" destOrd="0" presId="urn:microsoft.com/office/officeart/2005/8/layout/vList2"/>
    <dgm:cxn modelId="{FDC854B4-4C6F-48E2-AF44-4C848560BC11}" srcId="{504BDAEE-445F-445F-8265-4A5E1CB0FAD8}" destId="{31392D6C-B84B-4A4A-9A2D-BB85ACC1EC5A}" srcOrd="1" destOrd="0" parTransId="{1D208069-0DD8-4F3B-9D30-1B72016F5778}" sibTransId="{76810FFF-D800-4C89-A297-E8515116BFF5}"/>
    <dgm:cxn modelId="{FCAD86CB-E1A8-44EC-B851-14A7AA1531CB}" srcId="{504BDAEE-445F-445F-8265-4A5E1CB0FAD8}" destId="{5ADF6E58-FA87-43FA-A4A8-0298C48E3A10}" srcOrd="0" destOrd="0" parTransId="{49A23C6C-48ED-4672-8034-84F3C9BB5C62}" sibTransId="{D92990C8-B14F-4AA2-8228-B6F4E0A3A6D6}"/>
    <dgm:cxn modelId="{0B1B28F4-E2D1-3A4C-9F62-BED765329D24}" type="presOf" srcId="{504BDAEE-445F-445F-8265-4A5E1CB0FAD8}" destId="{5880F0CF-D9B7-4843-AD0A-762D26B8173E}" srcOrd="0" destOrd="0" presId="urn:microsoft.com/office/officeart/2005/8/layout/vList2"/>
    <dgm:cxn modelId="{2D29DB0F-AFA5-9449-8764-6047A6A5A0E8}" type="presParOf" srcId="{5880F0CF-D9B7-4843-AD0A-762D26B8173E}" destId="{867A1362-C683-B443-B3AC-7EC621468682}" srcOrd="0" destOrd="0" presId="urn:microsoft.com/office/officeart/2005/8/layout/vList2"/>
    <dgm:cxn modelId="{CDC73CEB-CC3E-A342-82F0-5BDF786AF21A}" type="presParOf" srcId="{5880F0CF-D9B7-4843-AD0A-762D26B8173E}" destId="{53E08FF8-551C-B94E-9AAF-D09C3B9F7A9D}" srcOrd="1" destOrd="0" presId="urn:microsoft.com/office/officeart/2005/8/layout/vList2"/>
    <dgm:cxn modelId="{33FCA4D2-CE8F-9B41-A753-AAA77DB047A4}" type="presParOf" srcId="{5880F0CF-D9B7-4843-AD0A-762D26B8173E}" destId="{E65E861E-DD17-7343-AC40-5B34392605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4BDAEE-445F-445F-8265-4A5E1CB0FA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DF6E58-FA87-43FA-A4A8-0298C48E3A10}">
      <dgm:prSet/>
      <dgm:spPr>
        <a:solidFill>
          <a:schemeClr val="accent1">
            <a:hueOff val="0"/>
            <a:satOff val="0"/>
            <a:lumOff val="0"/>
            <a:alpha val="42000"/>
          </a:schemeClr>
        </a:solidFill>
      </dgm:spPr>
      <dgm:t>
        <a:bodyPr/>
        <a:lstStyle/>
        <a:p>
          <a:r>
            <a:rPr lang="en-US"/>
            <a:t>     Construct Validity</a:t>
          </a:r>
          <a:endParaRPr lang="en-US" dirty="0"/>
        </a:p>
      </dgm:t>
    </dgm:pt>
    <dgm:pt modelId="{49A23C6C-48ED-4672-8034-84F3C9BB5C62}" type="parTrans" cxnId="{FCAD86CB-E1A8-44EC-B851-14A7AA1531CB}">
      <dgm:prSet/>
      <dgm:spPr/>
      <dgm:t>
        <a:bodyPr/>
        <a:lstStyle/>
        <a:p>
          <a:endParaRPr lang="en-US"/>
        </a:p>
      </dgm:t>
    </dgm:pt>
    <dgm:pt modelId="{D92990C8-B14F-4AA2-8228-B6F4E0A3A6D6}" type="sibTrans" cxnId="{FCAD86CB-E1A8-44EC-B851-14A7AA1531CB}">
      <dgm:prSet/>
      <dgm:spPr/>
      <dgm:t>
        <a:bodyPr/>
        <a:lstStyle/>
        <a:p>
          <a:endParaRPr lang="en-US"/>
        </a:p>
      </dgm:t>
    </dgm:pt>
    <dgm:pt modelId="{31392D6C-B84B-4A4A-9A2D-BB85ACC1EC5A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     External Validity</a:t>
          </a:r>
        </a:p>
      </dgm:t>
    </dgm:pt>
    <dgm:pt modelId="{1D208069-0DD8-4F3B-9D30-1B72016F5778}" type="parTrans" cxnId="{FDC854B4-4C6F-48E2-AF44-4C848560BC11}">
      <dgm:prSet/>
      <dgm:spPr/>
      <dgm:t>
        <a:bodyPr/>
        <a:lstStyle/>
        <a:p>
          <a:endParaRPr lang="en-US"/>
        </a:p>
      </dgm:t>
    </dgm:pt>
    <dgm:pt modelId="{76810FFF-D800-4C89-A297-E8515116BFF5}" type="sibTrans" cxnId="{FDC854B4-4C6F-48E2-AF44-4C848560BC11}">
      <dgm:prSet/>
      <dgm:spPr/>
      <dgm:t>
        <a:bodyPr/>
        <a:lstStyle/>
        <a:p>
          <a:endParaRPr lang="en-US"/>
        </a:p>
      </dgm:t>
    </dgm:pt>
    <dgm:pt modelId="{5880F0CF-D9B7-4843-AD0A-762D26B8173E}" type="pres">
      <dgm:prSet presAssocID="{504BDAEE-445F-445F-8265-4A5E1CB0FAD8}" presName="linear" presStyleCnt="0">
        <dgm:presLayoutVars>
          <dgm:animLvl val="lvl"/>
          <dgm:resizeHandles val="exact"/>
        </dgm:presLayoutVars>
      </dgm:prSet>
      <dgm:spPr/>
    </dgm:pt>
    <dgm:pt modelId="{867A1362-C683-B443-B3AC-7EC621468682}" type="pres">
      <dgm:prSet presAssocID="{5ADF6E58-FA87-43FA-A4A8-0298C48E3A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E08FF8-551C-B94E-9AAF-D09C3B9F7A9D}" type="pres">
      <dgm:prSet presAssocID="{D92990C8-B14F-4AA2-8228-B6F4E0A3A6D6}" presName="spacer" presStyleCnt="0"/>
      <dgm:spPr/>
    </dgm:pt>
    <dgm:pt modelId="{E65E861E-DD17-7343-AC40-5B34392605B4}" type="pres">
      <dgm:prSet presAssocID="{31392D6C-B84B-4A4A-9A2D-BB85ACC1EC5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417C15C-0DC0-444F-839A-2A01761B1136}" type="presOf" srcId="{31392D6C-B84B-4A4A-9A2D-BB85ACC1EC5A}" destId="{E65E861E-DD17-7343-AC40-5B34392605B4}" srcOrd="0" destOrd="0" presId="urn:microsoft.com/office/officeart/2005/8/layout/vList2"/>
    <dgm:cxn modelId="{BE70DA8C-24CB-5F44-B3E9-533531B92B43}" type="presOf" srcId="{5ADF6E58-FA87-43FA-A4A8-0298C48E3A10}" destId="{867A1362-C683-B443-B3AC-7EC621468682}" srcOrd="0" destOrd="0" presId="urn:microsoft.com/office/officeart/2005/8/layout/vList2"/>
    <dgm:cxn modelId="{FDC854B4-4C6F-48E2-AF44-4C848560BC11}" srcId="{504BDAEE-445F-445F-8265-4A5E1CB0FAD8}" destId="{31392D6C-B84B-4A4A-9A2D-BB85ACC1EC5A}" srcOrd="1" destOrd="0" parTransId="{1D208069-0DD8-4F3B-9D30-1B72016F5778}" sibTransId="{76810FFF-D800-4C89-A297-E8515116BFF5}"/>
    <dgm:cxn modelId="{FCAD86CB-E1A8-44EC-B851-14A7AA1531CB}" srcId="{504BDAEE-445F-445F-8265-4A5E1CB0FAD8}" destId="{5ADF6E58-FA87-43FA-A4A8-0298C48E3A10}" srcOrd="0" destOrd="0" parTransId="{49A23C6C-48ED-4672-8034-84F3C9BB5C62}" sibTransId="{D92990C8-B14F-4AA2-8228-B6F4E0A3A6D6}"/>
    <dgm:cxn modelId="{0B1B28F4-E2D1-3A4C-9F62-BED765329D24}" type="presOf" srcId="{504BDAEE-445F-445F-8265-4A5E1CB0FAD8}" destId="{5880F0CF-D9B7-4843-AD0A-762D26B8173E}" srcOrd="0" destOrd="0" presId="urn:microsoft.com/office/officeart/2005/8/layout/vList2"/>
    <dgm:cxn modelId="{2D29DB0F-AFA5-9449-8764-6047A6A5A0E8}" type="presParOf" srcId="{5880F0CF-D9B7-4843-AD0A-762D26B8173E}" destId="{867A1362-C683-B443-B3AC-7EC621468682}" srcOrd="0" destOrd="0" presId="urn:microsoft.com/office/officeart/2005/8/layout/vList2"/>
    <dgm:cxn modelId="{CDC73CEB-CC3E-A342-82F0-5BDF786AF21A}" type="presParOf" srcId="{5880F0CF-D9B7-4843-AD0A-762D26B8173E}" destId="{53E08FF8-551C-B94E-9AAF-D09C3B9F7A9D}" srcOrd="1" destOrd="0" presId="urn:microsoft.com/office/officeart/2005/8/layout/vList2"/>
    <dgm:cxn modelId="{33FCA4D2-CE8F-9B41-A753-AAA77DB047A4}" type="presParOf" srcId="{5880F0CF-D9B7-4843-AD0A-762D26B8173E}" destId="{E65E861E-DD17-7343-AC40-5B34392605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A1362-C683-B443-B3AC-7EC621468682}">
      <dsp:nvSpPr>
        <dsp:cNvPr id="0" name=""/>
        <dsp:cNvSpPr/>
      </dsp:nvSpPr>
      <dsp:spPr>
        <a:xfrm>
          <a:off x="0" y="5610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     Construct Validity</a:t>
          </a:r>
          <a:endParaRPr lang="en-US" sz="6500" kern="1200" dirty="0"/>
        </a:p>
      </dsp:txBody>
      <dsp:txXfrm>
        <a:off x="74249" y="635318"/>
        <a:ext cx="10367101" cy="1372502"/>
      </dsp:txXfrm>
    </dsp:sp>
    <dsp:sp modelId="{E65E861E-DD17-7343-AC40-5B34392605B4}">
      <dsp:nvSpPr>
        <dsp:cNvPr id="0" name=""/>
        <dsp:cNvSpPr/>
      </dsp:nvSpPr>
      <dsp:spPr>
        <a:xfrm>
          <a:off x="0" y="22692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 External Validity</a:t>
          </a:r>
        </a:p>
      </dsp:txBody>
      <dsp:txXfrm>
        <a:off x="74249" y="2343518"/>
        <a:ext cx="10367101" cy="1372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A1362-C683-B443-B3AC-7EC621468682}">
      <dsp:nvSpPr>
        <dsp:cNvPr id="0" name=""/>
        <dsp:cNvSpPr/>
      </dsp:nvSpPr>
      <dsp:spPr>
        <a:xfrm>
          <a:off x="0" y="5610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     Construct Validity</a:t>
          </a:r>
          <a:endParaRPr lang="en-US" sz="6500" kern="1200" dirty="0"/>
        </a:p>
      </dsp:txBody>
      <dsp:txXfrm>
        <a:off x="74249" y="635318"/>
        <a:ext cx="10367101" cy="1372502"/>
      </dsp:txXfrm>
    </dsp:sp>
    <dsp:sp modelId="{E65E861E-DD17-7343-AC40-5B34392605B4}">
      <dsp:nvSpPr>
        <dsp:cNvPr id="0" name=""/>
        <dsp:cNvSpPr/>
      </dsp:nvSpPr>
      <dsp:spPr>
        <a:xfrm>
          <a:off x="0" y="22692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 External Validity</a:t>
          </a:r>
        </a:p>
      </dsp:txBody>
      <dsp:txXfrm>
        <a:off x="74249" y="2343518"/>
        <a:ext cx="10367101" cy="137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54E03-B612-6147-8E75-2E71EA00F498}">
      <dsp:nvSpPr>
        <dsp:cNvPr id="0" name=""/>
        <dsp:cNvSpPr/>
      </dsp:nvSpPr>
      <dsp:spPr>
        <a:xfrm>
          <a:off x="0" y="39743"/>
          <a:ext cx="6263640" cy="173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84530" y="124273"/>
        <a:ext cx="6094580" cy="1562540"/>
      </dsp:txXfrm>
    </dsp:sp>
    <dsp:sp modelId="{5BBB2395-8C13-5F41-B197-1A207CA2AD6F}">
      <dsp:nvSpPr>
        <dsp:cNvPr id="0" name=""/>
        <dsp:cNvSpPr/>
      </dsp:nvSpPr>
      <dsp:spPr>
        <a:xfrm>
          <a:off x="0" y="1886543"/>
          <a:ext cx="6263640" cy="17316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84530" y="1971073"/>
        <a:ext cx="6094580" cy="1562540"/>
      </dsp:txXfrm>
    </dsp:sp>
    <dsp:sp modelId="{242246FE-91D4-9A46-A5DC-BE5CF75E7149}">
      <dsp:nvSpPr>
        <dsp:cNvPr id="0" name=""/>
        <dsp:cNvSpPr/>
      </dsp:nvSpPr>
      <dsp:spPr>
        <a:xfrm>
          <a:off x="0" y="3733344"/>
          <a:ext cx="6263640" cy="1731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84530" y="3817874"/>
        <a:ext cx="6094580" cy="1562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54E03-B612-6147-8E75-2E71EA00F498}">
      <dsp:nvSpPr>
        <dsp:cNvPr id="0" name=""/>
        <dsp:cNvSpPr/>
      </dsp:nvSpPr>
      <dsp:spPr>
        <a:xfrm>
          <a:off x="0" y="36503"/>
          <a:ext cx="6263640" cy="172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Connect experiments to theory</a:t>
          </a:r>
        </a:p>
      </dsp:txBody>
      <dsp:txXfrm>
        <a:off x="84073" y="120576"/>
        <a:ext cx="6095494" cy="1554094"/>
      </dsp:txXfrm>
    </dsp:sp>
    <dsp:sp modelId="{5BBB2395-8C13-5F41-B197-1A207CA2AD6F}">
      <dsp:nvSpPr>
        <dsp:cNvPr id="0" name=""/>
        <dsp:cNvSpPr/>
      </dsp:nvSpPr>
      <dsp:spPr>
        <a:xfrm>
          <a:off x="0" y="1891223"/>
          <a:ext cx="6263640" cy="17222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/>
        </a:p>
      </dsp:txBody>
      <dsp:txXfrm>
        <a:off x="84073" y="1975296"/>
        <a:ext cx="6095494" cy="1554094"/>
      </dsp:txXfrm>
    </dsp:sp>
    <dsp:sp modelId="{242246FE-91D4-9A46-A5DC-BE5CF75E7149}">
      <dsp:nvSpPr>
        <dsp:cNvPr id="0" name=""/>
        <dsp:cNvSpPr/>
      </dsp:nvSpPr>
      <dsp:spPr>
        <a:xfrm>
          <a:off x="0" y="3745944"/>
          <a:ext cx="6263640" cy="1722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/>
        </a:p>
      </dsp:txBody>
      <dsp:txXfrm>
        <a:off x="84073" y="3830017"/>
        <a:ext cx="6095494" cy="1554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54E03-B612-6147-8E75-2E71EA00F498}">
      <dsp:nvSpPr>
        <dsp:cNvPr id="0" name=""/>
        <dsp:cNvSpPr/>
      </dsp:nvSpPr>
      <dsp:spPr>
        <a:xfrm>
          <a:off x="0" y="36503"/>
          <a:ext cx="6263640" cy="172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Connect experiments to theory</a:t>
          </a:r>
        </a:p>
      </dsp:txBody>
      <dsp:txXfrm>
        <a:off x="84073" y="120576"/>
        <a:ext cx="6095494" cy="1554094"/>
      </dsp:txXfrm>
    </dsp:sp>
    <dsp:sp modelId="{5BBB2395-8C13-5F41-B197-1A207CA2AD6F}">
      <dsp:nvSpPr>
        <dsp:cNvPr id="0" name=""/>
        <dsp:cNvSpPr/>
      </dsp:nvSpPr>
      <dsp:spPr>
        <a:xfrm>
          <a:off x="0" y="1891223"/>
          <a:ext cx="6263640" cy="17222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Social, political, and economic implications</a:t>
          </a:r>
        </a:p>
      </dsp:txBody>
      <dsp:txXfrm>
        <a:off x="84073" y="1975296"/>
        <a:ext cx="6095494" cy="1554094"/>
      </dsp:txXfrm>
    </dsp:sp>
    <dsp:sp modelId="{242246FE-91D4-9A46-A5DC-BE5CF75E7149}">
      <dsp:nvSpPr>
        <dsp:cNvPr id="0" name=""/>
        <dsp:cNvSpPr/>
      </dsp:nvSpPr>
      <dsp:spPr>
        <a:xfrm>
          <a:off x="0" y="3782447"/>
          <a:ext cx="6263640" cy="1722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/>
        </a:p>
      </dsp:txBody>
      <dsp:txXfrm>
        <a:off x="84073" y="3866520"/>
        <a:ext cx="6095494" cy="1554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54E03-B612-6147-8E75-2E71EA00F498}">
      <dsp:nvSpPr>
        <dsp:cNvPr id="0" name=""/>
        <dsp:cNvSpPr/>
      </dsp:nvSpPr>
      <dsp:spPr>
        <a:xfrm>
          <a:off x="0" y="36503"/>
          <a:ext cx="6263640" cy="172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Connect experiments to theory</a:t>
          </a:r>
        </a:p>
      </dsp:txBody>
      <dsp:txXfrm>
        <a:off x="84073" y="120576"/>
        <a:ext cx="6095494" cy="1554094"/>
      </dsp:txXfrm>
    </dsp:sp>
    <dsp:sp modelId="{5BBB2395-8C13-5F41-B197-1A207CA2AD6F}">
      <dsp:nvSpPr>
        <dsp:cNvPr id="0" name=""/>
        <dsp:cNvSpPr/>
      </dsp:nvSpPr>
      <dsp:spPr>
        <a:xfrm>
          <a:off x="0" y="1891223"/>
          <a:ext cx="6263640" cy="17222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Social, political, and economic implications</a:t>
          </a:r>
        </a:p>
      </dsp:txBody>
      <dsp:txXfrm>
        <a:off x="84073" y="1975296"/>
        <a:ext cx="6095494" cy="1554094"/>
      </dsp:txXfrm>
    </dsp:sp>
    <dsp:sp modelId="{242246FE-91D4-9A46-A5DC-BE5CF75E7149}">
      <dsp:nvSpPr>
        <dsp:cNvPr id="0" name=""/>
        <dsp:cNvSpPr/>
      </dsp:nvSpPr>
      <dsp:spPr>
        <a:xfrm>
          <a:off x="0" y="3745944"/>
          <a:ext cx="6263640" cy="1722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Fundamental task of science</a:t>
          </a:r>
        </a:p>
      </dsp:txBody>
      <dsp:txXfrm>
        <a:off x="84073" y="3830017"/>
        <a:ext cx="6095494" cy="15540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A1362-C683-B443-B3AC-7EC621468682}">
      <dsp:nvSpPr>
        <dsp:cNvPr id="0" name=""/>
        <dsp:cNvSpPr/>
      </dsp:nvSpPr>
      <dsp:spPr>
        <a:xfrm>
          <a:off x="0" y="5610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     Construct Validity</a:t>
          </a:r>
          <a:endParaRPr lang="en-US" sz="6500" kern="1200" dirty="0"/>
        </a:p>
      </dsp:txBody>
      <dsp:txXfrm>
        <a:off x="74249" y="635318"/>
        <a:ext cx="10367101" cy="1372502"/>
      </dsp:txXfrm>
    </dsp:sp>
    <dsp:sp modelId="{E65E861E-DD17-7343-AC40-5B34392605B4}">
      <dsp:nvSpPr>
        <dsp:cNvPr id="0" name=""/>
        <dsp:cNvSpPr/>
      </dsp:nvSpPr>
      <dsp:spPr>
        <a:xfrm>
          <a:off x="0" y="22692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 External Validity</a:t>
          </a:r>
        </a:p>
      </dsp:txBody>
      <dsp:txXfrm>
        <a:off x="74249" y="2343518"/>
        <a:ext cx="10367101" cy="13725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A1362-C683-B443-B3AC-7EC621468682}">
      <dsp:nvSpPr>
        <dsp:cNvPr id="0" name=""/>
        <dsp:cNvSpPr/>
      </dsp:nvSpPr>
      <dsp:spPr>
        <a:xfrm>
          <a:off x="0" y="5610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4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     Construct Validity</a:t>
          </a:r>
          <a:endParaRPr lang="en-US" sz="6500" kern="1200" dirty="0"/>
        </a:p>
      </dsp:txBody>
      <dsp:txXfrm>
        <a:off x="74249" y="635318"/>
        <a:ext cx="10367101" cy="1372502"/>
      </dsp:txXfrm>
    </dsp:sp>
    <dsp:sp modelId="{E65E861E-DD17-7343-AC40-5B34392605B4}">
      <dsp:nvSpPr>
        <dsp:cNvPr id="0" name=""/>
        <dsp:cNvSpPr/>
      </dsp:nvSpPr>
      <dsp:spPr>
        <a:xfrm>
          <a:off x="0" y="2269269"/>
          <a:ext cx="10515599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   External Validity</a:t>
          </a:r>
        </a:p>
      </dsp:txBody>
      <dsp:txXfrm>
        <a:off x="74249" y="2343518"/>
        <a:ext cx="10367101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3080E-3096-9B4A-B8EF-3961BAE37409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EE53-1BC2-BC40-9CF2-E6E92C1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2A56-8B9E-D242-8C4D-CD9FE00981B9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602038"/>
            <a:ext cx="12192000" cy="325596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E358-CE61-E148-A4A5-47EB1ABF3CF3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C4E1-002B-8741-921D-AED2C6C9A18E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439A-264E-7541-B957-0726D8B7AE7E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FE0E-2AC2-744B-BF5B-A011A5C45726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CD2-D859-1444-AC1E-B4BE4BC1D9F7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1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A48E-532D-3642-AF24-FE7D7B8F0AA2}" type="datetime1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4EF-CF7E-A547-B492-F51B9E71B460}" type="datetime1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0AF9-C4FA-BD41-ACC8-49CA9BB62037}" type="datetime1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7445-A248-E249-8209-31E77E80612B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35D-006B-394E-A3E0-AC46EAF90842}" type="datetime1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2C4B-BB56-C243-A27E-E174E62395D1}" type="datetime1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0853-4158-4C97-A2F3-460FF28462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" dirty="0"/>
          </a:p>
        </p:txBody>
      </p:sp>
      <p:pic>
        <p:nvPicPr>
          <p:cNvPr id="10" name="Picture 9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C67C5F4C-B577-FB48-A1CA-DBB3969A335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58" y="5854700"/>
            <a:ext cx="662041" cy="10033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00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1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64" y="1104584"/>
            <a:ext cx="1185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+mj-lt"/>
              </a:rPr>
              <a:t>SCC Ch. 3: Construct Validity and External Validity</a:t>
            </a:r>
          </a:p>
        </p:txBody>
      </p:sp>
      <p:pic>
        <p:nvPicPr>
          <p:cNvPr id="3" name="Picture 2" descr="A red and white x - ray&#10;&#10;Description automatically generated with low confidence">
            <a:extLst>
              <a:ext uri="{FF2B5EF4-FFF2-40B4-BE49-F238E27FC236}">
                <a16:creationId xmlns:a16="http://schemas.microsoft.com/office/drawing/2014/main" id="{FF7F157B-3405-0A4C-9FE9-05816C1F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48" y="5549900"/>
            <a:ext cx="873718" cy="13240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825DFA-73CA-CD48-A1EE-1C2B240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FE98F3-5DE9-2A44-8EF4-580E11B588B4}"/>
              </a:ext>
            </a:extLst>
          </p:cNvPr>
          <p:cNvGrpSpPr/>
          <p:nvPr/>
        </p:nvGrpSpPr>
        <p:grpSpPr>
          <a:xfrm>
            <a:off x="553884" y="3680366"/>
            <a:ext cx="5099665" cy="2739211"/>
            <a:chOff x="553884" y="3680366"/>
            <a:chExt cx="5099665" cy="2739211"/>
          </a:xfrm>
        </p:grpSpPr>
        <p:sp>
          <p:nvSpPr>
            <p:cNvPr id="5" name="TextBox 4"/>
            <p:cNvSpPr txBox="1"/>
            <p:nvPr/>
          </p:nvSpPr>
          <p:spPr>
            <a:xfrm>
              <a:off x="651953" y="3680366"/>
              <a:ext cx="5001596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Ross 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Dahlke</a:t>
              </a:r>
            </a:p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@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ross_dahlke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github.com</a:t>
              </a: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/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rossdahlke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Stanford University</a:t>
              </a:r>
            </a:p>
            <a:p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    </a:t>
              </a:r>
              <a:r>
                <a:rPr lang="en-US" sz="2800" dirty="0" err="1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rdahlke@stanford.edu</a:t>
              </a:r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  <a:p>
              <a:endParaRPr lang="en-US" sz="2800" dirty="0">
                <a:solidFill>
                  <a:schemeClr val="bg2">
                    <a:lumMod val="50000"/>
                  </a:schemeClr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D96BAB-169C-1F4E-BB67-5F65F9707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952" y="4690814"/>
              <a:ext cx="372998" cy="337474"/>
            </a:xfrm>
            <a:prstGeom prst="rect">
              <a:avLst/>
            </a:prstGeom>
          </p:spPr>
        </p:pic>
        <p:pic>
          <p:nvPicPr>
            <p:cNvPr id="8" name="Picture 7" descr="A red and white x - ray&#10;&#10;Description automatically generated with low confidence">
              <a:extLst>
                <a:ext uri="{FF2B5EF4-FFF2-40B4-BE49-F238E27FC236}">
                  <a16:creationId xmlns:a16="http://schemas.microsoft.com/office/drawing/2014/main" id="{5626F86C-B707-AF47-899E-105D3156D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07" y="5102373"/>
              <a:ext cx="222687" cy="337474"/>
            </a:xfrm>
            <a:prstGeom prst="rect">
              <a:avLst/>
            </a:prstGeom>
          </p:spPr>
        </p:pic>
        <p:pic>
          <p:nvPicPr>
            <p:cNvPr id="25602" name="Picture 2" descr="Twitter Logo | The most famous brands and company logos in the world">
              <a:extLst>
                <a:ext uri="{FF2B5EF4-FFF2-40B4-BE49-F238E27FC236}">
                  <a16:creationId xmlns:a16="http://schemas.microsoft.com/office/drawing/2014/main" id="{0C2F0366-6A54-4541-8246-F6A70F1F3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84" y="4277877"/>
              <a:ext cx="540802" cy="30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04" name="Picture 4" descr="Email Icon Large Envelope | Ikon gratis, Clip art, Foto abstrak">
              <a:extLst>
                <a:ext uri="{FF2B5EF4-FFF2-40B4-BE49-F238E27FC236}">
                  <a16:creationId xmlns:a16="http://schemas.microsoft.com/office/drawing/2014/main" id="{7C5F6831-984D-3148-9D5E-E0A931D93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1646" y="5602910"/>
              <a:ext cx="333607" cy="238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606" name="Picture 6" descr="Stanford Social Media Lab – The Stanford Social Media Lab works on  understanding psychological and interpersonal processes in social media.">
            <a:extLst>
              <a:ext uri="{FF2B5EF4-FFF2-40B4-BE49-F238E27FC236}">
                <a16:creationId xmlns:a16="http://schemas.microsoft.com/office/drawing/2014/main" id="{20F6A846-B988-8342-B671-343E4708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5549900"/>
            <a:ext cx="25400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5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7D8-9F8C-C043-B0A4-E868315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D92D-B366-0F4B-8F39-F87B9270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Persons, settings, treatments, and outcomes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45CD-0A59-1C43-99E8-ED3027A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10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B46CF69B-F9A0-1E40-B329-DA4D2B374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7D8-9F8C-C043-B0A4-E868315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D92D-B366-0F4B-8F39-F87B9270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Persons, settings, treatments, and outcomes</a:t>
            </a:r>
          </a:p>
          <a:p>
            <a:pPr lvl="1"/>
            <a:r>
              <a:rPr lang="en-US" dirty="0"/>
              <a:t>Inadequate Explication of Constructs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45CD-0A59-1C43-99E8-ED3027A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11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A1B8A65D-AC07-574F-AFE3-7BFFC17B8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8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7D8-9F8C-C043-B0A4-E868315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D92D-B366-0F4B-8F39-F87B9270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Persons, settings, treatments, and outcomes</a:t>
            </a:r>
          </a:p>
          <a:p>
            <a:pPr lvl="1"/>
            <a:r>
              <a:rPr lang="en-US" dirty="0"/>
              <a:t>Inadequate Explication of Constructs</a:t>
            </a:r>
          </a:p>
          <a:p>
            <a:pPr lvl="1"/>
            <a:r>
              <a:rPr lang="en-US" dirty="0"/>
              <a:t>Construct Confounding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45CD-0A59-1C43-99E8-ED3027A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12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EC3B5208-F259-334F-A55D-862408598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7D8-9F8C-C043-B0A4-E868315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D92D-B366-0F4B-8F39-F87B9270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Persons, settings, treatments, and outcomes</a:t>
            </a:r>
          </a:p>
          <a:p>
            <a:pPr lvl="1"/>
            <a:r>
              <a:rPr lang="en-US" dirty="0"/>
              <a:t>Inadequate Explication of Constructs</a:t>
            </a:r>
          </a:p>
          <a:p>
            <a:pPr lvl="1"/>
            <a:r>
              <a:rPr lang="en-US" dirty="0"/>
              <a:t>Construct Confounding</a:t>
            </a:r>
          </a:p>
          <a:p>
            <a:pPr lvl="1"/>
            <a:r>
              <a:rPr lang="en-US" dirty="0"/>
              <a:t>Mono-Method Bias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45CD-0A59-1C43-99E8-ED3027A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17A314D8-CED6-634E-8C73-3A4818DB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4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7D8-9F8C-C043-B0A4-E868315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D92D-B366-0F4B-8F39-F87B9270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Outcomes and Treatments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45CD-0A59-1C43-99E8-ED3027A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E1A479CF-DD22-6C41-9929-3F46D6344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0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7D8-9F8C-C043-B0A4-E868315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D92D-B366-0F4B-8F39-F87B9270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Outcomes and Treatments</a:t>
            </a:r>
          </a:p>
          <a:p>
            <a:pPr lvl="1"/>
            <a:r>
              <a:rPr lang="en-US" dirty="0"/>
              <a:t>Reactive Self-Report Changes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45CD-0A59-1C43-99E8-ED3027A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E1A479CF-DD22-6C41-9929-3F46D6344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2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7D8-9F8C-C043-B0A4-E868315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D92D-B366-0F4B-8F39-F87B9270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Outcomes and Treatments</a:t>
            </a:r>
          </a:p>
          <a:p>
            <a:pPr lvl="1"/>
            <a:r>
              <a:rPr lang="en-US" dirty="0"/>
              <a:t>Reactive Self-Report Changes</a:t>
            </a:r>
          </a:p>
          <a:p>
            <a:pPr lvl="1"/>
            <a:r>
              <a:rPr lang="en-US" dirty="0"/>
              <a:t>Reactivity to the Experimental Situation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45CD-0A59-1C43-99E8-ED3027A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16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E1A479CF-DD22-6C41-9929-3F46D6344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5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7D8-9F8C-C043-B0A4-E868315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D92D-B366-0F4B-8F39-F87B9270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Outcomes and Treatments</a:t>
            </a:r>
          </a:p>
          <a:p>
            <a:pPr lvl="1"/>
            <a:r>
              <a:rPr lang="en-US" dirty="0"/>
              <a:t>Reactive Self-Report Changes</a:t>
            </a:r>
          </a:p>
          <a:p>
            <a:pPr lvl="1"/>
            <a:r>
              <a:rPr lang="en-US" dirty="0"/>
              <a:t>Reactivity to the Experimental Situation</a:t>
            </a:r>
          </a:p>
          <a:p>
            <a:pPr lvl="1"/>
            <a:r>
              <a:rPr lang="en-US" dirty="0"/>
              <a:t>Experimenter Expectancies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45CD-0A59-1C43-99E8-ED3027A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17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E1A479CF-DD22-6C41-9929-3F46D6344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6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7D8-9F8C-C043-B0A4-E868315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D92D-B366-0F4B-8F39-F87B9270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Outcomes and Treatments</a:t>
            </a:r>
          </a:p>
          <a:p>
            <a:pPr lvl="1"/>
            <a:r>
              <a:rPr lang="en-US" dirty="0"/>
              <a:t>Reactive Self-Report Changes</a:t>
            </a:r>
          </a:p>
          <a:p>
            <a:pPr lvl="1"/>
            <a:r>
              <a:rPr lang="en-US" dirty="0"/>
              <a:t>Reactivity to the Experimental Situation</a:t>
            </a:r>
          </a:p>
          <a:p>
            <a:pPr lvl="1"/>
            <a:r>
              <a:rPr lang="en-US" dirty="0"/>
              <a:t>Experimenter Expectancies</a:t>
            </a:r>
          </a:p>
          <a:p>
            <a:pPr lvl="1"/>
            <a:r>
              <a:rPr lang="en-US" dirty="0"/>
              <a:t>Treatment Diffusion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45CD-0A59-1C43-99E8-ED3027A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18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E1A479CF-DD22-6C41-9929-3F46D6344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6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A0316CF-E5BC-40B2-90DA-0E5B3D9BE76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5C5F-F5E3-DF4C-92E5-14250215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19</a:t>
            </a:fld>
            <a:endParaRPr lang="en-US"/>
          </a:p>
        </p:txBody>
      </p:sp>
      <p:pic>
        <p:nvPicPr>
          <p:cNvPr id="7" name="Graphic 6" descr="Microscope with solid fill">
            <a:extLst>
              <a:ext uri="{FF2B5EF4-FFF2-40B4-BE49-F238E27FC236}">
                <a16:creationId xmlns:a16="http://schemas.microsoft.com/office/drawing/2014/main" id="{6ACB66FE-60B5-0C41-9F2D-C3FA40E39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0" y="2606199"/>
            <a:ext cx="914400" cy="914400"/>
          </a:xfrm>
          <a:prstGeom prst="rect">
            <a:avLst/>
          </a:prstGeom>
        </p:spPr>
      </p:pic>
      <p:pic>
        <p:nvPicPr>
          <p:cNvPr id="9" name="Graphic 8" descr="Globe outline">
            <a:extLst>
              <a:ext uri="{FF2B5EF4-FFF2-40B4-BE49-F238E27FC236}">
                <a16:creationId xmlns:a16="http://schemas.microsoft.com/office/drawing/2014/main" id="{B34BC843-C4B0-994C-BE83-7F33BED82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0" y="4229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0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4149-8F49-0A43-96A4-10060C79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A0316CF-E5BC-40B2-90DA-0E5B3D9BE7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9641993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5C5F-F5E3-DF4C-92E5-14250215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</a:t>
            </a:fld>
            <a:endParaRPr lang="en-US"/>
          </a:p>
        </p:txBody>
      </p:sp>
      <p:pic>
        <p:nvPicPr>
          <p:cNvPr id="7" name="Graphic 6" descr="Microscope with solid fill">
            <a:extLst>
              <a:ext uri="{FF2B5EF4-FFF2-40B4-BE49-F238E27FC236}">
                <a16:creationId xmlns:a16="http://schemas.microsoft.com/office/drawing/2014/main" id="{6ACB66FE-60B5-0C41-9F2D-C3FA40E39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0" y="2606199"/>
            <a:ext cx="914400" cy="914400"/>
          </a:xfrm>
          <a:prstGeom prst="rect">
            <a:avLst/>
          </a:prstGeom>
        </p:spPr>
      </p:pic>
      <p:pic>
        <p:nvPicPr>
          <p:cNvPr id="9" name="Graphic 8" descr="Globe outline">
            <a:extLst>
              <a:ext uri="{FF2B5EF4-FFF2-40B4-BE49-F238E27FC236}">
                <a16:creationId xmlns:a16="http://schemas.microsoft.com/office/drawing/2014/main" id="{B34BC843-C4B0-994C-BE83-7F33BED82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0" y="4229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4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A0316CF-E5BC-40B2-90DA-0E5B3D9BE7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9887764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5C5F-F5E3-DF4C-92E5-14250215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20</a:t>
            </a:fld>
            <a:endParaRPr lang="en-US"/>
          </a:p>
        </p:txBody>
      </p:sp>
      <p:pic>
        <p:nvPicPr>
          <p:cNvPr id="7" name="Graphic 6" descr="Microscope with solid fill">
            <a:extLst>
              <a:ext uri="{FF2B5EF4-FFF2-40B4-BE49-F238E27FC236}">
                <a16:creationId xmlns:a16="http://schemas.microsoft.com/office/drawing/2014/main" id="{6ACB66FE-60B5-0C41-9F2D-C3FA40E39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0" y="2606199"/>
            <a:ext cx="914400" cy="914400"/>
          </a:xfrm>
          <a:prstGeom prst="rect">
            <a:avLst/>
          </a:prstGeom>
        </p:spPr>
      </p:pic>
      <p:pic>
        <p:nvPicPr>
          <p:cNvPr id="9" name="Graphic 8" descr="Globe outline">
            <a:extLst>
              <a:ext uri="{FF2B5EF4-FFF2-40B4-BE49-F238E27FC236}">
                <a16:creationId xmlns:a16="http://schemas.microsoft.com/office/drawing/2014/main" id="{B34BC843-C4B0-994C-BE83-7F33BED82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0" y="4229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7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55F5D-4DC3-CB4B-8469-E511CDE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916" y="1593658"/>
            <a:ext cx="6404260" cy="2959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generalizable is our study?</a:t>
            </a:r>
          </a:p>
        </p:txBody>
      </p:sp>
      <p:pic>
        <p:nvPicPr>
          <p:cNvPr id="5" name="Graphic 4" descr="Globe outline">
            <a:extLst>
              <a:ext uri="{FF2B5EF4-FFF2-40B4-BE49-F238E27FC236}">
                <a16:creationId xmlns:a16="http://schemas.microsoft.com/office/drawing/2014/main" id="{C0E58F58-86AA-8841-8CB2-E2119C2E6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200" y="1260340"/>
            <a:ext cx="4073459" cy="40734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A014-CD21-B345-8811-1426CB0D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5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37E-69D3-664B-B13B-E62C125C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of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37E-69D3-664B-B13B-E62C125C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of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Narrow to Broad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23</a:t>
            </a:fld>
            <a:endParaRPr lang="en-US"/>
          </a:p>
        </p:txBody>
      </p:sp>
      <p:pic>
        <p:nvPicPr>
          <p:cNvPr id="7" name="Graphic 6" descr="Arrow: Straight outline">
            <a:extLst>
              <a:ext uri="{FF2B5EF4-FFF2-40B4-BE49-F238E27FC236}">
                <a16:creationId xmlns:a16="http://schemas.microsoft.com/office/drawing/2014/main" id="{CBBAF19A-2594-4E41-BE09-2EE2EB2D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7171" y="16005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85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37E-69D3-664B-B13B-E62C125C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of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Narrow to Broad</a:t>
            </a:r>
          </a:p>
          <a:p>
            <a:pPr marL="0" indent="0">
              <a:buNone/>
            </a:pPr>
            <a:r>
              <a:rPr lang="en-US" dirty="0"/>
              <a:t>	Broad to Narrow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24</a:t>
            </a:fld>
            <a:endParaRPr lang="en-US"/>
          </a:p>
        </p:txBody>
      </p:sp>
      <p:pic>
        <p:nvPicPr>
          <p:cNvPr id="7" name="Graphic 6" descr="Arrow: Straight outline">
            <a:extLst>
              <a:ext uri="{FF2B5EF4-FFF2-40B4-BE49-F238E27FC236}">
                <a16:creationId xmlns:a16="http://schemas.microsoft.com/office/drawing/2014/main" id="{7707E4EB-152B-0C4E-8FBB-91542F97D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7171" y="1600518"/>
            <a:ext cx="914400" cy="914400"/>
          </a:xfrm>
          <a:prstGeom prst="rect">
            <a:avLst/>
          </a:prstGeom>
        </p:spPr>
      </p:pic>
      <p:pic>
        <p:nvPicPr>
          <p:cNvPr id="8" name="Graphic 7" descr="Merger with solid fill">
            <a:extLst>
              <a:ext uri="{FF2B5EF4-FFF2-40B4-BE49-F238E27FC236}">
                <a16:creationId xmlns:a16="http://schemas.microsoft.com/office/drawing/2014/main" id="{E8A8BA2B-1B0B-CB42-A3F9-9C64C997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170" y="21926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0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37E-69D3-664B-B13B-E62C125C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of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Narrow to Broad</a:t>
            </a:r>
          </a:p>
          <a:p>
            <a:pPr marL="0" indent="0">
              <a:buNone/>
            </a:pPr>
            <a:r>
              <a:rPr lang="en-US" dirty="0"/>
              <a:t>	Broad to Narrow</a:t>
            </a:r>
          </a:p>
          <a:p>
            <a:pPr marL="0" indent="0">
              <a:buNone/>
            </a:pPr>
            <a:r>
              <a:rPr lang="en-US" dirty="0"/>
              <a:t>	At a Similar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25</a:t>
            </a:fld>
            <a:endParaRPr lang="en-US"/>
          </a:p>
        </p:txBody>
      </p:sp>
      <p:pic>
        <p:nvPicPr>
          <p:cNvPr id="6" name="Graphic 5" descr="Arrow: Straight outline">
            <a:extLst>
              <a:ext uri="{FF2B5EF4-FFF2-40B4-BE49-F238E27FC236}">
                <a16:creationId xmlns:a16="http://schemas.microsoft.com/office/drawing/2014/main" id="{FA0914E7-B5E6-0A4D-9356-707F93ADA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7171" y="1600518"/>
            <a:ext cx="914400" cy="914400"/>
          </a:xfrm>
          <a:prstGeom prst="rect">
            <a:avLst/>
          </a:prstGeom>
        </p:spPr>
      </p:pic>
      <p:pic>
        <p:nvPicPr>
          <p:cNvPr id="7" name="Graphic 6" descr="Merger with solid fill">
            <a:extLst>
              <a:ext uri="{FF2B5EF4-FFF2-40B4-BE49-F238E27FC236}">
                <a16:creationId xmlns:a16="http://schemas.microsoft.com/office/drawing/2014/main" id="{96E8CB2F-8CEC-4C46-95C9-552853BB9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170" y="2192655"/>
            <a:ext cx="914400" cy="914400"/>
          </a:xfrm>
          <a:prstGeom prst="rect">
            <a:avLst/>
          </a:prstGeom>
        </p:spPr>
      </p:pic>
      <p:pic>
        <p:nvPicPr>
          <p:cNvPr id="8" name="Graphic 7" descr="Shuffle with solid fill">
            <a:extLst>
              <a:ext uri="{FF2B5EF4-FFF2-40B4-BE49-F238E27FC236}">
                <a16:creationId xmlns:a16="http://schemas.microsoft.com/office/drawing/2014/main" id="{390F50A6-554B-D24F-849A-91F6F0170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299" y="3023927"/>
            <a:ext cx="643256" cy="6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69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37E-69D3-664B-B13B-E62C125C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of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Narrow to Broad</a:t>
            </a:r>
          </a:p>
          <a:p>
            <a:pPr marL="0" indent="0">
              <a:buNone/>
            </a:pPr>
            <a:r>
              <a:rPr lang="en-US" dirty="0"/>
              <a:t>	Broad to Narrow</a:t>
            </a:r>
          </a:p>
          <a:p>
            <a:pPr marL="0" indent="0">
              <a:buNone/>
            </a:pPr>
            <a:r>
              <a:rPr lang="en-US" dirty="0"/>
              <a:t>	At a Similar Level</a:t>
            </a:r>
          </a:p>
          <a:p>
            <a:pPr marL="0" indent="0">
              <a:buNone/>
            </a:pPr>
            <a:r>
              <a:rPr lang="en-US" dirty="0"/>
              <a:t>	To a Similar or Different Kind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26</a:t>
            </a:fld>
            <a:endParaRPr lang="en-US"/>
          </a:p>
        </p:txBody>
      </p:sp>
      <p:pic>
        <p:nvPicPr>
          <p:cNvPr id="6" name="Graphic 5" descr="Arrow: Straight outline">
            <a:extLst>
              <a:ext uri="{FF2B5EF4-FFF2-40B4-BE49-F238E27FC236}">
                <a16:creationId xmlns:a16="http://schemas.microsoft.com/office/drawing/2014/main" id="{469682D7-9ADF-D04E-B686-98FF5AFA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7171" y="1600518"/>
            <a:ext cx="914400" cy="914400"/>
          </a:xfrm>
          <a:prstGeom prst="rect">
            <a:avLst/>
          </a:prstGeom>
        </p:spPr>
      </p:pic>
      <p:pic>
        <p:nvPicPr>
          <p:cNvPr id="7" name="Graphic 6" descr="Merger with solid fill">
            <a:extLst>
              <a:ext uri="{FF2B5EF4-FFF2-40B4-BE49-F238E27FC236}">
                <a16:creationId xmlns:a16="http://schemas.microsoft.com/office/drawing/2014/main" id="{685F4766-8EEB-234E-BE52-3556E327B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170" y="2192655"/>
            <a:ext cx="914400" cy="914400"/>
          </a:xfrm>
          <a:prstGeom prst="rect">
            <a:avLst/>
          </a:prstGeom>
        </p:spPr>
      </p:pic>
      <p:pic>
        <p:nvPicPr>
          <p:cNvPr id="8" name="Graphic 7" descr="Shuffle with solid fill">
            <a:extLst>
              <a:ext uri="{FF2B5EF4-FFF2-40B4-BE49-F238E27FC236}">
                <a16:creationId xmlns:a16="http://schemas.microsoft.com/office/drawing/2014/main" id="{72B37242-83E8-964F-BF84-72A84B6AA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299" y="3023927"/>
            <a:ext cx="643256" cy="643256"/>
          </a:xfrm>
          <a:prstGeom prst="rect">
            <a:avLst/>
          </a:prstGeom>
        </p:spPr>
      </p:pic>
      <p:pic>
        <p:nvPicPr>
          <p:cNvPr id="9" name="Graphic 8" descr="Transfer with solid fill">
            <a:extLst>
              <a:ext uri="{FF2B5EF4-FFF2-40B4-BE49-F238E27FC236}">
                <a16:creationId xmlns:a16="http://schemas.microsoft.com/office/drawing/2014/main" id="{EFBDA85F-F24E-C143-AAD1-6203AD7E5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299" y="3616064"/>
            <a:ext cx="643256" cy="6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0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337E-69D3-664B-B13B-E62C125C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Targets of Generalization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9F68-57B4-9248-9EA4-40944F03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Narrow to Broad</a:t>
            </a:r>
          </a:p>
          <a:p>
            <a:pPr marL="0" indent="0">
              <a:buNone/>
            </a:pPr>
            <a:r>
              <a:rPr lang="en-US" dirty="0"/>
              <a:t>	Broad to Narrow</a:t>
            </a:r>
          </a:p>
          <a:p>
            <a:pPr marL="0" indent="0">
              <a:buNone/>
            </a:pPr>
            <a:r>
              <a:rPr lang="en-US" dirty="0"/>
              <a:t>	At a Similar Level</a:t>
            </a:r>
          </a:p>
          <a:p>
            <a:pPr marL="0" indent="0">
              <a:buNone/>
            </a:pPr>
            <a:r>
              <a:rPr lang="en-US" dirty="0"/>
              <a:t>	To a Similar or Different Kind</a:t>
            </a:r>
          </a:p>
          <a:p>
            <a:pPr marL="0" indent="0">
              <a:buNone/>
            </a:pPr>
            <a:r>
              <a:rPr lang="en-US" dirty="0"/>
              <a:t>	Random Sample to Population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ABEB-B4A2-BB4F-A607-F60087A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27</a:t>
            </a:fld>
            <a:endParaRPr lang="en-US"/>
          </a:p>
        </p:txBody>
      </p:sp>
      <p:pic>
        <p:nvPicPr>
          <p:cNvPr id="11" name="Graphic 10" descr="Arrow: Straight outline">
            <a:extLst>
              <a:ext uri="{FF2B5EF4-FFF2-40B4-BE49-F238E27FC236}">
                <a16:creationId xmlns:a16="http://schemas.microsoft.com/office/drawing/2014/main" id="{19F3A88D-CB0B-BB4A-8A50-4B32C9490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17171" y="1600518"/>
            <a:ext cx="914400" cy="914400"/>
          </a:xfrm>
          <a:prstGeom prst="rect">
            <a:avLst/>
          </a:prstGeom>
        </p:spPr>
      </p:pic>
      <p:pic>
        <p:nvPicPr>
          <p:cNvPr id="13" name="Graphic 12" descr="Merger with solid fill">
            <a:extLst>
              <a:ext uri="{FF2B5EF4-FFF2-40B4-BE49-F238E27FC236}">
                <a16:creationId xmlns:a16="http://schemas.microsoft.com/office/drawing/2014/main" id="{A66B9E1E-D047-A341-9F7A-9BBD21C26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170" y="2192655"/>
            <a:ext cx="914400" cy="914400"/>
          </a:xfrm>
          <a:prstGeom prst="rect">
            <a:avLst/>
          </a:prstGeom>
        </p:spPr>
      </p:pic>
      <p:pic>
        <p:nvPicPr>
          <p:cNvPr id="14" name="Graphic 13" descr="Shuffle with solid fill">
            <a:extLst>
              <a:ext uri="{FF2B5EF4-FFF2-40B4-BE49-F238E27FC236}">
                <a16:creationId xmlns:a16="http://schemas.microsoft.com/office/drawing/2014/main" id="{929063C9-23FD-5A4E-A665-D294DE947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299" y="3023927"/>
            <a:ext cx="643256" cy="643256"/>
          </a:xfrm>
          <a:prstGeom prst="rect">
            <a:avLst/>
          </a:prstGeom>
        </p:spPr>
      </p:pic>
      <p:pic>
        <p:nvPicPr>
          <p:cNvPr id="15" name="Graphic 14" descr="Transfer with solid fill">
            <a:extLst>
              <a:ext uri="{FF2B5EF4-FFF2-40B4-BE49-F238E27FC236}">
                <a16:creationId xmlns:a16="http://schemas.microsoft.com/office/drawing/2014/main" id="{CEA89A17-066F-524A-8178-3ABDAEDA1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299" y="3616064"/>
            <a:ext cx="643256" cy="643256"/>
          </a:xfrm>
          <a:prstGeom prst="rect">
            <a:avLst/>
          </a:prstGeom>
        </p:spPr>
      </p:pic>
      <p:pic>
        <p:nvPicPr>
          <p:cNvPr id="9" name="Graphic 8" descr="Normal Distribution with solid fill">
            <a:extLst>
              <a:ext uri="{FF2B5EF4-FFF2-40B4-BE49-F238E27FC236}">
                <a16:creationId xmlns:a16="http://schemas.microsoft.com/office/drawing/2014/main" id="{0EA6063B-6674-8B49-BC47-D45F0FFE6F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7170" y="4176192"/>
            <a:ext cx="843741" cy="6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0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995376"/>
            <a:ext cx="6718991" cy="321733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4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733243"/>
            <a:ext cx="6718991" cy="3479467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+mn-cs"/>
              </a:rPr>
              <a:t>Units</a:t>
            </a:r>
          </a:p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7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A0316CF-E5BC-40B2-90DA-0E5B3D9BE76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9" y="1825625"/>
          <a:ext cx="10515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C5C5F-F5E3-DF4C-92E5-14250215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3</a:t>
            </a:fld>
            <a:endParaRPr lang="en-US"/>
          </a:p>
        </p:txBody>
      </p:sp>
      <p:pic>
        <p:nvPicPr>
          <p:cNvPr id="7" name="Graphic 6" descr="Microscope with solid fill">
            <a:extLst>
              <a:ext uri="{FF2B5EF4-FFF2-40B4-BE49-F238E27FC236}">
                <a16:creationId xmlns:a16="http://schemas.microsoft.com/office/drawing/2014/main" id="{6ACB66FE-60B5-0C41-9F2D-C3FA40E39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0" y="2606199"/>
            <a:ext cx="914400" cy="914400"/>
          </a:xfrm>
          <a:prstGeom prst="rect">
            <a:avLst/>
          </a:prstGeom>
        </p:spPr>
      </p:pic>
      <p:pic>
        <p:nvPicPr>
          <p:cNvPr id="9" name="Graphic 8" descr="Globe outline">
            <a:extLst>
              <a:ext uri="{FF2B5EF4-FFF2-40B4-BE49-F238E27FC236}">
                <a16:creationId xmlns:a16="http://schemas.microsoft.com/office/drawing/2014/main" id="{B34BC843-C4B0-994C-BE83-7F33BED82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0" y="42292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40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733243"/>
            <a:ext cx="6718991" cy="3479467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+mn-cs"/>
              </a:rPr>
              <a:t>Units</a:t>
            </a:r>
          </a:p>
          <a:p>
            <a:r>
              <a:rPr lang="en-US" dirty="0">
                <a:latin typeface="+mn-lt"/>
                <a:cs typeface="+mn-cs"/>
              </a:rPr>
              <a:t>Treatment Variation</a:t>
            </a:r>
          </a:p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47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733243"/>
            <a:ext cx="6718991" cy="3479467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+mn-cs"/>
              </a:rPr>
              <a:t>Units</a:t>
            </a:r>
          </a:p>
          <a:p>
            <a:r>
              <a:rPr lang="en-US" dirty="0">
                <a:latin typeface="+mn-lt"/>
                <a:cs typeface="+mn-cs"/>
              </a:rPr>
              <a:t>Treatment Variation</a:t>
            </a:r>
          </a:p>
          <a:p>
            <a:r>
              <a:rPr lang="en-US" dirty="0">
                <a:latin typeface="+mn-lt"/>
                <a:cs typeface="+mn-cs"/>
              </a:rPr>
              <a:t>Outcomes</a:t>
            </a:r>
          </a:p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5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733243"/>
            <a:ext cx="6718991" cy="3479467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+mn-cs"/>
              </a:rPr>
              <a:t>Units</a:t>
            </a:r>
          </a:p>
          <a:p>
            <a:r>
              <a:rPr lang="en-US" dirty="0">
                <a:latin typeface="+mn-lt"/>
                <a:cs typeface="+mn-cs"/>
              </a:rPr>
              <a:t>Treatment Variation</a:t>
            </a:r>
          </a:p>
          <a:p>
            <a:r>
              <a:rPr lang="en-US" dirty="0">
                <a:latin typeface="+mn-lt"/>
                <a:cs typeface="+mn-cs"/>
              </a:rPr>
              <a:t>Outcomes</a:t>
            </a:r>
          </a:p>
          <a:p>
            <a:r>
              <a:rPr lang="en-US" dirty="0">
                <a:latin typeface="+mn-lt"/>
                <a:cs typeface="+mn-cs"/>
              </a:rPr>
              <a:t>Settings</a:t>
            </a:r>
          </a:p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A0C3AC-2A72-484B-B07D-F2CC519F1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86477EF-3991-4D07-9F11-9E887C3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B703-B735-524A-98E7-01E64BE0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0243"/>
            <a:ext cx="10571998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Threats to External Validity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A23F8109-B0C1-4D0F-A1B4-C89C9AD7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414" y="995376"/>
            <a:ext cx="3217333" cy="3096358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Globe outline">
            <a:extLst>
              <a:ext uri="{FF2B5EF4-FFF2-40B4-BE49-F238E27FC236}">
                <a16:creationId xmlns:a16="http://schemas.microsoft.com/office/drawing/2014/main" id="{0456F5BF-B528-8447-9E4E-5662CB43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00" y="1223976"/>
            <a:ext cx="2639159" cy="2639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42FF-A822-E940-A826-C1638C4C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4" y="733243"/>
            <a:ext cx="6718991" cy="3479467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+mn-cs"/>
              </a:rPr>
              <a:t>Units</a:t>
            </a:r>
          </a:p>
          <a:p>
            <a:r>
              <a:rPr lang="en-US" dirty="0">
                <a:latin typeface="+mn-lt"/>
                <a:cs typeface="+mn-cs"/>
              </a:rPr>
              <a:t>Treatment Variation</a:t>
            </a:r>
          </a:p>
          <a:p>
            <a:r>
              <a:rPr lang="en-US" dirty="0">
                <a:latin typeface="+mn-lt"/>
                <a:cs typeface="+mn-cs"/>
              </a:rPr>
              <a:t>Outcomes</a:t>
            </a:r>
          </a:p>
          <a:p>
            <a:r>
              <a:rPr lang="en-US" dirty="0">
                <a:latin typeface="+mn-lt"/>
                <a:cs typeface="+mn-cs"/>
              </a:rPr>
              <a:t>Settings</a:t>
            </a:r>
          </a:p>
          <a:p>
            <a:r>
              <a:rPr lang="en-US" dirty="0">
                <a:latin typeface="+mn-lt"/>
                <a:cs typeface="+mn-cs"/>
              </a:rPr>
              <a:t>Context-Dependent Mediation</a:t>
            </a:r>
          </a:p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DA40B90-E281-4108-8CC2-959D5F95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000" y="5154307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F614-9973-7748-9A7C-52E71A8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8885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84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0ADD2-E983-B642-93C4-30A88913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A9417-6DFB-794B-96EB-120C3D5A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0ADD2-E983-B642-93C4-30A88913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Trade-Offs</a:t>
            </a:r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aphic 15" descr="Handshake">
            <a:extLst>
              <a:ext uri="{FF2B5EF4-FFF2-40B4-BE49-F238E27FC236}">
                <a16:creationId xmlns:a16="http://schemas.microsoft.com/office/drawing/2014/main" id="{07E7FF04-0C2E-4D4D-BE25-F7BB107C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A9417-6DFB-794B-96EB-120C3D5A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55F5D-4DC3-CB4B-8469-E511CDE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we actually measuring?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Microscope with solid fill">
            <a:extLst>
              <a:ext uri="{FF2B5EF4-FFF2-40B4-BE49-F238E27FC236}">
                <a16:creationId xmlns:a16="http://schemas.microsoft.com/office/drawing/2014/main" id="{90577B7D-7591-D44A-9818-A3BCFAA9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A014-CD21-B345-8811-1426CB0D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42340853-4158-4C97-A2F3-460FF28462E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1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8A0-61A8-564B-BC93-9E6CFA2C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should we care?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0462A-4FE1-9646-A6FF-CFE0FF2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783214-DB19-40F5-BB53-5856E364B6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645772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37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8A0-61A8-564B-BC93-9E6CFA2C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should we care?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0462A-4FE1-9646-A6FF-CFE0FF2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783214-DB19-40F5-BB53-5856E364B6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129061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5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8A0-61A8-564B-BC93-9E6CFA2C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should we care?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0462A-4FE1-9646-A6FF-CFE0FF2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783214-DB19-40F5-BB53-5856E364B6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4475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6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8A0-61A8-564B-BC93-9E6CFA2C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should we care?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0462A-4FE1-9646-A6FF-CFE0FF2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2340853-4158-4C97-A2F3-460FF28462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783214-DB19-40F5-BB53-5856E364B69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43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07D8-9F8C-C043-B0A4-E868315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Threats to Construct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D92D-B366-0F4B-8F39-F87B9270A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E45CD-0A59-1C43-99E8-ED3027A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0853-4158-4C97-A2F3-460FF28462EA}" type="slidenum">
              <a:rPr lang="en-US" smtClean="0"/>
              <a:t>9</a:t>
            </a:fld>
            <a:endParaRPr lang="en-US"/>
          </a:p>
        </p:txBody>
      </p:sp>
      <p:pic>
        <p:nvPicPr>
          <p:cNvPr id="6" name="Graphic 5" descr="Microscope with solid fill">
            <a:extLst>
              <a:ext uri="{FF2B5EF4-FFF2-40B4-BE49-F238E27FC236}">
                <a16:creationId xmlns:a16="http://schemas.microsoft.com/office/drawing/2014/main" id="{8D425D28-C36E-6242-91AF-DB8AC23AA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99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1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7453</TotalTime>
  <Words>450</Words>
  <Application>Microsoft Macintosh PowerPoint</Application>
  <PresentationFormat>Widescreen</PresentationFormat>
  <Paragraphs>166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Garamond</vt:lpstr>
      <vt:lpstr>Helvetica</vt:lpstr>
      <vt:lpstr>Office Theme</vt:lpstr>
      <vt:lpstr>PowerPoint Presentation</vt:lpstr>
      <vt:lpstr>PowerPoint Presentation</vt:lpstr>
      <vt:lpstr>PowerPoint Presentation</vt:lpstr>
      <vt:lpstr>What are we actually measuring?</vt:lpstr>
      <vt:lpstr>Why should we care?</vt:lpstr>
      <vt:lpstr>Why should we care?</vt:lpstr>
      <vt:lpstr>Why should we care?</vt:lpstr>
      <vt:lpstr>Why should we care?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     Threats to Construct Validity</vt:lpstr>
      <vt:lpstr>PowerPoint Presentation</vt:lpstr>
      <vt:lpstr>PowerPoint Presentation</vt:lpstr>
      <vt:lpstr>How generalizable is our study?</vt:lpstr>
      <vt:lpstr>Targets of Generalization</vt:lpstr>
      <vt:lpstr>Targets of Generalization</vt:lpstr>
      <vt:lpstr>Targets of Generalization</vt:lpstr>
      <vt:lpstr>Targets of Generalization</vt:lpstr>
      <vt:lpstr>Targets of Generalization</vt:lpstr>
      <vt:lpstr>Targets of Generalization</vt:lpstr>
      <vt:lpstr>     Threats to External Validity</vt:lpstr>
      <vt:lpstr>     Threats to External Validity</vt:lpstr>
      <vt:lpstr>     Threats to External Validity</vt:lpstr>
      <vt:lpstr>     Threats to External Validity</vt:lpstr>
      <vt:lpstr>     Threats to External Validity</vt:lpstr>
      <vt:lpstr>     Threats to External Validity</vt:lpstr>
      <vt:lpstr>PowerPoint Presentation</vt:lpstr>
      <vt:lpstr>Trade-Offs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Dahlke</dc:creator>
  <cp:lastModifiedBy>Ross Dahlke</cp:lastModifiedBy>
  <cp:revision>117</cp:revision>
  <dcterms:created xsi:type="dcterms:W3CDTF">2017-04-12T23:35:09Z</dcterms:created>
  <dcterms:modified xsi:type="dcterms:W3CDTF">2021-04-13T17:08:45Z</dcterms:modified>
</cp:coreProperties>
</file>