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21945600" cy="2542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7D6D"/>
    <a:srgbClr val="9D9181"/>
    <a:srgbClr val="E7BD95"/>
    <a:srgbClr val="A18C84"/>
    <a:srgbClr val="872904"/>
    <a:srgbClr val="008000"/>
    <a:srgbClr val="006000"/>
    <a:srgbClr val="FFFFFF"/>
    <a:srgbClr val="E95552"/>
    <a:srgbClr val="53B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84" autoAdjust="0"/>
    <p:restoredTop sz="97097"/>
  </p:normalViewPr>
  <p:slideViewPr>
    <p:cSldViewPr snapToGrid="0" snapToObjects="1">
      <p:cViewPr varScale="1">
        <p:scale>
          <a:sx n="44" d="100"/>
          <a:sy n="44" d="100"/>
        </p:scale>
        <p:origin x="193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4160278"/>
            <a:ext cx="18653760" cy="8850148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3351721"/>
            <a:ext cx="16459200" cy="6137435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353413"/>
            <a:ext cx="4732020" cy="215428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353413"/>
            <a:ext cx="13921740" cy="215428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6337514"/>
            <a:ext cx="18928080" cy="10574277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7011828"/>
            <a:ext cx="18928080" cy="5560763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7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353419"/>
            <a:ext cx="18928080" cy="49134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6231589"/>
            <a:ext cx="9284016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9285594"/>
            <a:ext cx="9284016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6231589"/>
            <a:ext cx="9329738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9285594"/>
            <a:ext cx="9329738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3660107"/>
            <a:ext cx="11109960" cy="18065129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3660107"/>
            <a:ext cx="11109960" cy="18065129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353419"/>
            <a:ext cx="18928080" cy="4913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6767068"/>
            <a:ext cx="18928080" cy="16129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3561171"/>
            <a:ext cx="740664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2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F721ED86-1D53-CA33-7918-A7EA68AB8C38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63037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noFill/>
          <a:ln w="825500">
            <a:solidFill>
              <a:srgbClr val="8729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3" name="Hexagon 542">
            <a:extLst>
              <a:ext uri="{FF2B5EF4-FFF2-40B4-BE49-F238E27FC236}">
                <a16:creationId xmlns:a16="http://schemas.microsoft.com/office/drawing/2014/main" id="{006E9F75-E755-4405-9912-00589F798CD9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63037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E7BD95"/>
          </a:solidFill>
          <a:ln w="825500">
            <a:solidFill>
              <a:srgbClr val="E7B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EBC5A214-58DA-78A1-1033-D9E4622633FE}"/>
              </a:ext>
            </a:extLst>
          </p:cNvPr>
          <p:cNvSpPr/>
          <p:nvPr/>
        </p:nvSpPr>
        <p:spPr>
          <a:xfrm flipV="1">
            <a:off x="1074420" y="18934574"/>
            <a:ext cx="19796760" cy="5632704"/>
          </a:xfrm>
          <a:prstGeom prst="triangle">
            <a:avLst/>
          </a:prstGeom>
          <a:solidFill>
            <a:srgbClr val="897D6D"/>
          </a:solidFill>
          <a:ln w="825500">
            <a:solidFill>
              <a:srgbClr val="897D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63037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noFill/>
          <a:ln w="825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D302D"/>
              </a:solidFill>
            </a:endParaRPr>
          </a:p>
        </p:txBody>
      </p:sp>
      <p:pic>
        <p:nvPicPr>
          <p:cNvPr id="3" name="Picture 2" descr="A picture containing text, train, graphics&#10;&#10;Description automatically generated">
            <a:extLst>
              <a:ext uri="{FF2B5EF4-FFF2-40B4-BE49-F238E27FC236}">
                <a16:creationId xmlns:a16="http://schemas.microsoft.com/office/drawing/2014/main" id="{F7243B00-0464-39E0-D9CE-8C71BC4D6BFE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25985" t="42767" r="31781" b="35948"/>
          <a:stretch/>
        </p:blipFill>
        <p:spPr>
          <a:xfrm>
            <a:off x="1033271" y="6455664"/>
            <a:ext cx="19888200" cy="12975336"/>
          </a:xfrm>
          <a:prstGeom prst="rect">
            <a:avLst/>
          </a:prstGeom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3A37743A-AB27-A9AA-5475-8ABEFEBDFB9F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63037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noFill/>
          <a:ln w="825500">
            <a:solidFill>
              <a:srgbClr val="8729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7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Alex Rossell Hayes</cp:lastModifiedBy>
  <cp:revision>81</cp:revision>
  <dcterms:created xsi:type="dcterms:W3CDTF">2018-03-31T22:20:45Z</dcterms:created>
  <dcterms:modified xsi:type="dcterms:W3CDTF">2023-07-04T01:14:41Z</dcterms:modified>
</cp:coreProperties>
</file>