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21945600" cy="2542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01C"/>
    <a:srgbClr val="FC3831"/>
    <a:srgbClr val="F73C36"/>
    <a:srgbClr val="EC2118"/>
    <a:srgbClr val="C91210"/>
    <a:srgbClr val="FD2B25"/>
    <a:srgbClr val="FA2821"/>
    <a:srgbClr val="970103"/>
    <a:srgbClr val="6E2F1C"/>
    <a:srgbClr val="380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7" autoAdjust="0"/>
    <p:restoredTop sz="97097"/>
  </p:normalViewPr>
  <p:slideViewPr>
    <p:cSldViewPr snapToGrid="0" snapToObjects="1">
      <p:cViewPr>
        <p:scale>
          <a:sx n="40" d="100"/>
          <a:sy n="40" d="100"/>
        </p:scale>
        <p:origin x="211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160278"/>
            <a:ext cx="18653760" cy="8850148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3351721"/>
            <a:ext cx="16459200" cy="613743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353413"/>
            <a:ext cx="4732020" cy="21542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353413"/>
            <a:ext cx="13921740" cy="21542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6337514"/>
            <a:ext cx="18928080" cy="1057427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7011828"/>
            <a:ext cx="18928080" cy="5560763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353419"/>
            <a:ext cx="18928080" cy="4913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6231589"/>
            <a:ext cx="9284016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9285594"/>
            <a:ext cx="9284016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6231589"/>
            <a:ext cx="9329738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9285594"/>
            <a:ext cx="9329738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660107"/>
            <a:ext cx="11109960" cy="18065129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660107"/>
            <a:ext cx="11109960" cy="18065129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353419"/>
            <a:ext cx="18928080" cy="49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6767068"/>
            <a:ext cx="18928080" cy="1612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3561171"/>
            <a:ext cx="740664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F721ED86-1D53-CA33-7918-A7EA68AB8C38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solidFill>
              <a:srgbClr val="8729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D302D"/>
              </a:solidFill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A37743A-AB27-A9AA-5475-8ABEFEBDFB9F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FC3831"/>
          </a:solidFill>
          <a:ln w="825500">
            <a:solidFill>
              <a:srgbClr val="970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broken chocolate bar&#10;&#10;Description automatically generated">
            <a:extLst>
              <a:ext uri="{FF2B5EF4-FFF2-40B4-BE49-F238E27FC236}">
                <a16:creationId xmlns:a16="http://schemas.microsoft.com/office/drawing/2014/main" id="{25735C5A-C599-F957-D27E-61BCFE3A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0000"/>
                    </a14:imgEffect>
                    <a14:imgEffect>
                      <a14:brightnessContrast bright="15000" contras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9185" y="4831311"/>
            <a:ext cx="18653838" cy="12938760"/>
          </a:xfrm>
          <a:prstGeom prst="rect">
            <a:avLst/>
          </a:prstGeom>
        </p:spPr>
      </p:pic>
      <p:pic>
        <p:nvPicPr>
          <p:cNvPr id="16" name="Picture 15" descr="A broken chocolate bar&#10;&#10;Description automatically generated">
            <a:extLst>
              <a:ext uri="{FF2B5EF4-FFF2-40B4-BE49-F238E27FC236}">
                <a16:creationId xmlns:a16="http://schemas.microsoft.com/office/drawing/2014/main" id="{6F93D1F9-102D-DE77-F7CC-5A98462F89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0000"/>
                    </a14:imgEffect>
                    <a14:imgEffect>
                      <a14:brightnessContrast bright="15000" contrast="5000"/>
                    </a14:imgEffect>
                  </a14:imgLayer>
                </a14:imgProps>
              </a:ext>
            </a:extLst>
          </a:blip>
          <a:srcRect r="73754" b="72162"/>
          <a:stretch/>
        </p:blipFill>
        <p:spPr>
          <a:xfrm>
            <a:off x="1933938" y="7068085"/>
            <a:ext cx="4897061" cy="36027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48EDBDF-1EF0-6E24-707D-F3CD2C9A3751}"/>
              </a:ext>
            </a:extLst>
          </p:cNvPr>
          <p:cNvSpPr/>
          <p:nvPr/>
        </p:nvSpPr>
        <p:spPr>
          <a:xfrm rot="19857002">
            <a:off x="1173462" y="4988458"/>
            <a:ext cx="5585814" cy="2257347"/>
          </a:xfrm>
          <a:prstGeom prst="rect">
            <a:avLst/>
          </a:prstGeom>
          <a:solidFill>
            <a:srgbClr val="FC38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958F52A9-C834-F1DB-73F0-F16CF47543E4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solidFill>
              <a:srgbClr val="970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7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Alex Rossell Hayes</cp:lastModifiedBy>
  <cp:revision>86</cp:revision>
  <dcterms:created xsi:type="dcterms:W3CDTF">2018-03-31T22:20:45Z</dcterms:created>
  <dcterms:modified xsi:type="dcterms:W3CDTF">2023-07-14T03:36:41Z</dcterms:modified>
</cp:coreProperties>
</file>