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21945600" cy="2542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2339"/>
    <a:srgbClr val="020A1C"/>
    <a:srgbClr val="BF1B19"/>
    <a:srgbClr val="75222D"/>
    <a:srgbClr val="C11B17"/>
    <a:srgbClr val="C41918"/>
    <a:srgbClr val="008000"/>
    <a:srgbClr val="006000"/>
    <a:srgbClr val="FFFFFF"/>
    <a:srgbClr val="E95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26" autoAdjust="0"/>
    <p:restoredTop sz="94643"/>
  </p:normalViewPr>
  <p:slideViewPr>
    <p:cSldViewPr snapToGrid="0" snapToObjects="1">
      <p:cViewPr>
        <p:scale>
          <a:sx n="30" d="100"/>
          <a:sy n="30" d="100"/>
        </p:scale>
        <p:origin x="265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4160278"/>
            <a:ext cx="18653760" cy="8850148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3351721"/>
            <a:ext cx="16459200" cy="6137435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Sep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Sep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353413"/>
            <a:ext cx="4732020" cy="21542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353413"/>
            <a:ext cx="13921740" cy="21542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Sep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Sep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6337514"/>
            <a:ext cx="18928080" cy="1057427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7011828"/>
            <a:ext cx="18928080" cy="5560763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Sep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Sep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353419"/>
            <a:ext cx="18928080" cy="4913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6231589"/>
            <a:ext cx="9284016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9285594"/>
            <a:ext cx="9284016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6231589"/>
            <a:ext cx="9329738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9285594"/>
            <a:ext cx="9329738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Sep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Sep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Sep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660107"/>
            <a:ext cx="11109960" cy="18065129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Sep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660107"/>
            <a:ext cx="11109960" cy="18065129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Sep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353419"/>
            <a:ext cx="18928080" cy="49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6767068"/>
            <a:ext cx="18928080" cy="1612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Sep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3561171"/>
            <a:ext cx="740664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Hexagon 542">
            <a:extLst>
              <a:ext uri="{FF2B5EF4-FFF2-40B4-BE49-F238E27FC236}">
                <a16:creationId xmlns:a16="http://schemas.microsoft.com/office/drawing/2014/main" id="{006E9F75-E755-4405-9912-00589F798CD9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75222D"/>
          </a:solidFill>
          <a:ln w="825500">
            <a:solidFill>
              <a:srgbClr val="020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noFill/>
          <a:ln w="825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D302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9240F-4C08-4353-A77D-15925ADAFA2D}"/>
              </a:ext>
            </a:extLst>
          </p:cNvPr>
          <p:cNvSpPr txBox="1"/>
          <p:nvPr/>
        </p:nvSpPr>
        <p:spPr>
          <a:xfrm>
            <a:off x="1022465" y="12953529"/>
            <a:ext cx="19900669" cy="62478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carmen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064F7E5-D80F-4DB0-B730-5FC0A611C90C}"/>
              </a:ext>
            </a:extLst>
          </p:cNvPr>
          <p:cNvGrpSpPr/>
          <p:nvPr/>
        </p:nvGrpSpPr>
        <p:grpSpPr>
          <a:xfrm>
            <a:off x="5331884" y="5138449"/>
            <a:ext cx="11281833" cy="9208170"/>
            <a:chOff x="8193322" y="4585551"/>
            <a:chExt cx="6791065" cy="5706428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7A55EED-B4FB-448E-B61F-2DB1CCE99855}"/>
                </a:ext>
              </a:extLst>
            </p:cNvPr>
            <p:cNvSpPr/>
            <p:nvPr/>
          </p:nvSpPr>
          <p:spPr>
            <a:xfrm>
              <a:off x="8193322" y="4791227"/>
              <a:ext cx="6791065" cy="5500752"/>
            </a:xfrm>
            <a:custGeom>
              <a:avLst/>
              <a:gdLst>
                <a:gd name="connsiteX0" fmla="*/ 4710984 w 6791065"/>
                <a:gd name="connsiteY0" fmla="*/ 273747 h 5500752"/>
                <a:gd name="connsiteX1" fmla="*/ 4966992 w 6791065"/>
                <a:gd name="connsiteY1" fmla="*/ 634372 h 5500752"/>
                <a:gd name="connsiteX2" fmla="*/ 4966992 w 6791065"/>
                <a:gd name="connsiteY2" fmla="*/ 634372 h 5500752"/>
                <a:gd name="connsiteX3" fmla="*/ 5393720 w 6791065"/>
                <a:gd name="connsiteY3" fmla="*/ 1235460 h 5500752"/>
                <a:gd name="connsiteX4" fmla="*/ 5373180 w 6791065"/>
                <a:gd name="connsiteY4" fmla="*/ 1333731 h 5500752"/>
                <a:gd name="connsiteX5" fmla="*/ 5204246 w 6791065"/>
                <a:gd name="connsiteY5" fmla="*/ 1765175 h 5500752"/>
                <a:gd name="connsiteX6" fmla="*/ 3809736 w 6791065"/>
                <a:gd name="connsiteY6" fmla="*/ 3212605 h 5500752"/>
                <a:gd name="connsiteX7" fmla="*/ 1491440 w 6791065"/>
                <a:gd name="connsiteY7" fmla="*/ 3944121 h 5500752"/>
                <a:gd name="connsiteX8" fmla="*/ 1399871 w 6791065"/>
                <a:gd name="connsiteY8" fmla="*/ 3914526 h 5500752"/>
                <a:gd name="connsiteX9" fmla="*/ 1173879 w 6791065"/>
                <a:gd name="connsiteY9" fmla="*/ 3464329 h 5500752"/>
                <a:gd name="connsiteX10" fmla="*/ 1173813 w 6791065"/>
                <a:gd name="connsiteY10" fmla="*/ 3464329 h 5500752"/>
                <a:gd name="connsiteX11" fmla="*/ 830953 w 6791065"/>
                <a:gd name="connsiteY11" fmla="*/ 2781372 h 5500752"/>
                <a:gd name="connsiteX12" fmla="*/ 830953 w 6791065"/>
                <a:gd name="connsiteY12" fmla="*/ 2781372 h 5500752"/>
                <a:gd name="connsiteX13" fmla="*/ 798717 w 6791065"/>
                <a:gd name="connsiteY13" fmla="*/ 2717123 h 5500752"/>
                <a:gd name="connsiteX14" fmla="*/ 187010 w 6791065"/>
                <a:gd name="connsiteY14" fmla="*/ 4913823 h 5500752"/>
                <a:gd name="connsiteX15" fmla="*/ 3448555 w 6791065"/>
                <a:gd name="connsiteY15" fmla="*/ 4766994 h 5500752"/>
                <a:gd name="connsiteX16" fmla="*/ 6728354 w 6791065"/>
                <a:gd name="connsiteY16" fmla="*/ 433847 h 5500752"/>
                <a:gd name="connsiteX17" fmla="*/ 4710984 w 6791065"/>
                <a:gd name="connsiteY17" fmla="*/ 273747 h 5500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791065" h="5500752">
                  <a:moveTo>
                    <a:pt x="4710984" y="273747"/>
                  </a:moveTo>
                  <a:lnTo>
                    <a:pt x="4966992" y="634372"/>
                  </a:lnTo>
                  <a:lnTo>
                    <a:pt x="4966992" y="634372"/>
                  </a:lnTo>
                  <a:lnTo>
                    <a:pt x="5393720" y="1235460"/>
                  </a:lnTo>
                  <a:lnTo>
                    <a:pt x="5373180" y="1333731"/>
                  </a:lnTo>
                  <a:cubicBezTo>
                    <a:pt x="5369329" y="1351774"/>
                    <a:pt x="5332456" y="1517289"/>
                    <a:pt x="5204246" y="1765175"/>
                  </a:cubicBezTo>
                  <a:cubicBezTo>
                    <a:pt x="5009569" y="2141491"/>
                    <a:pt x="4609573" y="2698081"/>
                    <a:pt x="3809736" y="3212605"/>
                  </a:cubicBezTo>
                  <a:cubicBezTo>
                    <a:pt x="3657702" y="3313017"/>
                    <a:pt x="2281368" y="4199207"/>
                    <a:pt x="1491440" y="3944121"/>
                  </a:cubicBezTo>
                  <a:lnTo>
                    <a:pt x="1399871" y="3914526"/>
                  </a:lnTo>
                  <a:lnTo>
                    <a:pt x="1173879" y="3464329"/>
                  </a:lnTo>
                  <a:lnTo>
                    <a:pt x="1173813" y="3464329"/>
                  </a:lnTo>
                  <a:lnTo>
                    <a:pt x="830953" y="2781372"/>
                  </a:lnTo>
                  <a:lnTo>
                    <a:pt x="830953" y="2781372"/>
                  </a:lnTo>
                  <a:lnTo>
                    <a:pt x="798717" y="2717123"/>
                  </a:lnTo>
                  <a:cubicBezTo>
                    <a:pt x="429181" y="3098000"/>
                    <a:pt x="-359393" y="4064429"/>
                    <a:pt x="187010" y="4913823"/>
                  </a:cubicBezTo>
                  <a:cubicBezTo>
                    <a:pt x="187010" y="4913823"/>
                    <a:pt x="1023078" y="6327442"/>
                    <a:pt x="3448555" y="4766994"/>
                  </a:cubicBezTo>
                  <a:cubicBezTo>
                    <a:pt x="3448555" y="4766994"/>
                    <a:pt x="7326523" y="2212298"/>
                    <a:pt x="6728354" y="433847"/>
                  </a:cubicBezTo>
                  <a:cubicBezTo>
                    <a:pt x="6728409" y="433914"/>
                    <a:pt x="6432676" y="-424757"/>
                    <a:pt x="4710984" y="273747"/>
                  </a:cubicBezTo>
                  <a:close/>
                </a:path>
              </a:pathLst>
            </a:custGeom>
            <a:solidFill>
              <a:srgbClr val="BF1B19"/>
            </a:solidFill>
            <a:ln w="76200" cap="flat">
              <a:solidFill>
                <a:srgbClr val="32233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B3AAB61-56E8-4AE0-A242-D1972EA40555}"/>
                </a:ext>
              </a:extLst>
            </p:cNvPr>
            <p:cNvSpPr/>
            <p:nvPr/>
          </p:nvSpPr>
          <p:spPr>
            <a:xfrm>
              <a:off x="9010440" y="4585551"/>
              <a:ext cx="3960465" cy="3274228"/>
            </a:xfrm>
            <a:custGeom>
              <a:avLst/>
              <a:gdLst>
                <a:gd name="connsiteX0" fmla="*/ 2514756 w 3960465"/>
                <a:gd name="connsiteY0" fmla="*/ 2508585 h 3274228"/>
                <a:gd name="connsiteX1" fmla="*/ 3960466 w 3960465"/>
                <a:gd name="connsiteY1" fmla="*/ 935010 h 3274228"/>
                <a:gd name="connsiteX2" fmla="*/ 3900212 w 3960465"/>
                <a:gd name="connsiteY2" fmla="*/ 850221 h 3274228"/>
                <a:gd name="connsiteX3" fmla="*/ 3384268 w 3960465"/>
                <a:gd name="connsiteY3" fmla="*/ 123621 h 3274228"/>
                <a:gd name="connsiteX4" fmla="*/ 1306789 w 3960465"/>
                <a:gd name="connsiteY4" fmla="*/ 704169 h 3274228"/>
                <a:gd name="connsiteX5" fmla="*/ 29801 w 3960465"/>
                <a:gd name="connsiteY5" fmla="*/ 2341350 h 3274228"/>
                <a:gd name="connsiteX6" fmla="*/ 377666 w 3960465"/>
                <a:gd name="connsiteY6" fmla="*/ 3034216 h 3274228"/>
                <a:gd name="connsiteX7" fmla="*/ 490984 w 3960465"/>
                <a:gd name="connsiteY7" fmla="*/ 3259853 h 3274228"/>
                <a:gd name="connsiteX8" fmla="*/ 2514756 w 3960465"/>
                <a:gd name="connsiteY8" fmla="*/ 2508585 h 3274228"/>
                <a:gd name="connsiteX9" fmla="*/ 819729 w 3960465"/>
                <a:gd name="connsiteY9" fmla="*/ 2097182 h 3274228"/>
                <a:gd name="connsiteX10" fmla="*/ 876565 w 3960465"/>
                <a:gd name="connsiteY10" fmla="*/ 1944926 h 3274228"/>
                <a:gd name="connsiteX11" fmla="*/ 1806831 w 3960465"/>
                <a:gd name="connsiteY11" fmla="*/ 1421570 h 3274228"/>
                <a:gd name="connsiteX12" fmla="*/ 2699446 w 3960465"/>
                <a:gd name="connsiteY12" fmla="*/ 722567 h 3274228"/>
                <a:gd name="connsiteX13" fmla="*/ 2861966 w 3960465"/>
                <a:gd name="connsiteY13" fmla="*/ 722423 h 3274228"/>
                <a:gd name="connsiteX14" fmla="*/ 2882861 w 3960465"/>
                <a:gd name="connsiteY14" fmla="*/ 856558 h 3274228"/>
                <a:gd name="connsiteX15" fmla="*/ 2862033 w 3960465"/>
                <a:gd name="connsiteY15" fmla="*/ 884942 h 3274228"/>
                <a:gd name="connsiteX16" fmla="*/ 1931689 w 3960465"/>
                <a:gd name="connsiteY16" fmla="*/ 1614472 h 3274228"/>
                <a:gd name="connsiteX17" fmla="*/ 971973 w 3960465"/>
                <a:gd name="connsiteY17" fmla="*/ 2154018 h 3274228"/>
                <a:gd name="connsiteX18" fmla="*/ 819729 w 3960465"/>
                <a:gd name="connsiteY18" fmla="*/ 2097182 h 3274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0465" h="3274228">
                  <a:moveTo>
                    <a:pt x="2514756" y="2508585"/>
                  </a:moveTo>
                  <a:cubicBezTo>
                    <a:pt x="3522686" y="1860282"/>
                    <a:pt x="3863482" y="1184249"/>
                    <a:pt x="3960466" y="935010"/>
                  </a:cubicBezTo>
                  <a:lnTo>
                    <a:pt x="3900212" y="850221"/>
                  </a:lnTo>
                  <a:lnTo>
                    <a:pt x="3384268" y="123621"/>
                  </a:lnTo>
                  <a:cubicBezTo>
                    <a:pt x="2857694" y="-353462"/>
                    <a:pt x="1306789" y="704169"/>
                    <a:pt x="1306789" y="704169"/>
                  </a:cubicBezTo>
                  <a:cubicBezTo>
                    <a:pt x="-310218" y="1744468"/>
                    <a:pt x="29801" y="2341350"/>
                    <a:pt x="29801" y="2341350"/>
                  </a:cubicBezTo>
                  <a:lnTo>
                    <a:pt x="377666" y="3034216"/>
                  </a:lnTo>
                  <a:lnTo>
                    <a:pt x="490984" y="3259853"/>
                  </a:lnTo>
                  <a:cubicBezTo>
                    <a:pt x="1038797" y="3375812"/>
                    <a:pt x="2133801" y="2759677"/>
                    <a:pt x="2514756" y="2508585"/>
                  </a:cubicBezTo>
                  <a:close/>
                  <a:moveTo>
                    <a:pt x="819729" y="2097182"/>
                  </a:moveTo>
                  <a:cubicBezTo>
                    <a:pt x="793419" y="2039491"/>
                    <a:pt x="818797" y="1971247"/>
                    <a:pt x="876565" y="1944926"/>
                  </a:cubicBezTo>
                  <a:cubicBezTo>
                    <a:pt x="1294882" y="1754022"/>
                    <a:pt x="1801704" y="1424844"/>
                    <a:pt x="1806831" y="1421570"/>
                  </a:cubicBezTo>
                  <a:cubicBezTo>
                    <a:pt x="2256529" y="1132262"/>
                    <a:pt x="2540422" y="881802"/>
                    <a:pt x="2699446" y="722567"/>
                  </a:cubicBezTo>
                  <a:cubicBezTo>
                    <a:pt x="2744298" y="677637"/>
                    <a:pt x="2817036" y="677637"/>
                    <a:pt x="2861966" y="722423"/>
                  </a:cubicBezTo>
                  <a:cubicBezTo>
                    <a:pt x="2898340" y="758720"/>
                    <a:pt x="2905253" y="813270"/>
                    <a:pt x="2882861" y="856558"/>
                  </a:cubicBezTo>
                  <a:cubicBezTo>
                    <a:pt x="2877579" y="866755"/>
                    <a:pt x="2870599" y="876387"/>
                    <a:pt x="2862033" y="884942"/>
                  </a:cubicBezTo>
                  <a:cubicBezTo>
                    <a:pt x="2619141" y="1128189"/>
                    <a:pt x="2306086" y="1373644"/>
                    <a:pt x="1931689" y="1614472"/>
                  </a:cubicBezTo>
                  <a:cubicBezTo>
                    <a:pt x="1910939" y="1627954"/>
                    <a:pt x="1406191" y="1955845"/>
                    <a:pt x="971973" y="2154018"/>
                  </a:cubicBezTo>
                  <a:cubicBezTo>
                    <a:pt x="914294" y="2180406"/>
                    <a:pt x="846117" y="2154939"/>
                    <a:pt x="819729" y="2097182"/>
                  </a:cubicBezTo>
                  <a:close/>
                </a:path>
              </a:pathLst>
            </a:custGeom>
            <a:solidFill>
              <a:srgbClr val="BF1B19"/>
            </a:solidFill>
            <a:ln w="76200" cap="flat">
              <a:solidFill>
                <a:srgbClr val="32233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1B5CF39-5B86-4B91-BA89-DE44ABAA5430}"/>
                </a:ext>
              </a:extLst>
            </p:cNvPr>
            <p:cNvSpPr/>
            <p:nvPr/>
          </p:nvSpPr>
          <p:spPr>
            <a:xfrm>
              <a:off x="9643194" y="5881711"/>
              <a:ext cx="3698248" cy="2670850"/>
            </a:xfrm>
            <a:custGeom>
              <a:avLst/>
              <a:gdLst>
                <a:gd name="connsiteX0" fmla="*/ 0 w 3698248"/>
                <a:gd name="connsiteY0" fmla="*/ 2411363 h 2670850"/>
                <a:gd name="connsiteX1" fmla="*/ 112175 w 3698248"/>
                <a:gd name="connsiteY1" fmla="*/ 2634858 h 2670850"/>
                <a:gd name="connsiteX2" fmla="*/ 2235494 w 3698248"/>
                <a:gd name="connsiteY2" fmla="*/ 1928719 h 2670850"/>
                <a:gd name="connsiteX3" fmla="*/ 3698248 w 3698248"/>
                <a:gd name="connsiteY3" fmla="*/ 196042 h 2670850"/>
                <a:gd name="connsiteX4" fmla="*/ 3559120 w 3698248"/>
                <a:gd name="connsiteY4" fmla="*/ 0 h 2670850"/>
                <a:gd name="connsiteX5" fmla="*/ 3513047 w 3698248"/>
                <a:gd name="connsiteY5" fmla="*/ 93921 h 2670850"/>
                <a:gd name="connsiteX6" fmla="*/ 2049649 w 3698248"/>
                <a:gd name="connsiteY6" fmla="*/ 1597688 h 2670850"/>
                <a:gd name="connsiteX7" fmla="*/ 0 w 3698248"/>
                <a:gd name="connsiteY7" fmla="*/ 2411363 h 267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98248" h="2670850">
                  <a:moveTo>
                    <a:pt x="0" y="2411363"/>
                  </a:moveTo>
                  <a:lnTo>
                    <a:pt x="112175" y="2634858"/>
                  </a:lnTo>
                  <a:cubicBezTo>
                    <a:pt x="819877" y="2863413"/>
                    <a:pt x="2235494" y="1928719"/>
                    <a:pt x="2235494" y="1928719"/>
                  </a:cubicBezTo>
                  <a:cubicBezTo>
                    <a:pt x="3506489" y="1111050"/>
                    <a:pt x="3698248" y="196042"/>
                    <a:pt x="3698248" y="196042"/>
                  </a:cubicBezTo>
                  <a:lnTo>
                    <a:pt x="3559120" y="0"/>
                  </a:lnTo>
                  <a:cubicBezTo>
                    <a:pt x="3545715" y="29095"/>
                    <a:pt x="3530591" y="60254"/>
                    <a:pt x="3513047" y="93921"/>
                  </a:cubicBezTo>
                  <a:cubicBezTo>
                    <a:pt x="3331197" y="445414"/>
                    <a:pt x="2921015" y="1037092"/>
                    <a:pt x="2049649" y="1597688"/>
                  </a:cubicBezTo>
                  <a:cubicBezTo>
                    <a:pt x="1994899" y="1633841"/>
                    <a:pt x="786788" y="2423058"/>
                    <a:pt x="0" y="2411363"/>
                  </a:cubicBezTo>
                  <a:close/>
                </a:path>
              </a:pathLst>
            </a:custGeom>
            <a:solidFill>
              <a:srgbClr val="322339"/>
            </a:solidFill>
            <a:ln w="76200" cap="flat">
              <a:solidFill>
                <a:srgbClr val="32233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897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3780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Alex Rossell Hayes</cp:lastModifiedBy>
  <cp:revision>80</cp:revision>
  <dcterms:created xsi:type="dcterms:W3CDTF">2018-03-31T22:20:45Z</dcterms:created>
  <dcterms:modified xsi:type="dcterms:W3CDTF">2020-09-16T00:19:37Z</dcterms:modified>
</cp:coreProperties>
</file>