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4028"/>
    <a:srgbClr val="A31E1B"/>
    <a:srgbClr val="C7A885"/>
    <a:srgbClr val="7B4802"/>
    <a:srgbClr val="C68936"/>
    <a:srgbClr val="E2A95C"/>
    <a:srgbClr val="FFFFFF"/>
    <a:srgbClr val="E95552"/>
    <a:srgbClr val="53B7E9"/>
    <a:srgbClr val="E9B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6" autoAdjust="0"/>
    <p:restoredTop sz="95583" autoAdjust="0"/>
  </p:normalViewPr>
  <p:slideViewPr>
    <p:cSldViewPr snapToGrid="0" snapToObjects="1">
      <p:cViewPr>
        <p:scale>
          <a:sx n="40" d="100"/>
          <a:sy n="40" d="100"/>
        </p:scale>
        <p:origin x="264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Jun 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C7A885"/>
          </a:solidFill>
          <a:ln w="825500">
            <a:solidFill>
              <a:srgbClr val="564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C29305-0CC9-49DC-BB39-60CEDD847740}"/>
              </a:ext>
            </a:extLst>
          </p:cNvPr>
          <p:cNvGrpSpPr/>
          <p:nvPr/>
        </p:nvGrpSpPr>
        <p:grpSpPr>
          <a:xfrm>
            <a:off x="3258431" y="16701789"/>
            <a:ext cx="15634293" cy="2765491"/>
            <a:chOff x="3258431" y="16701789"/>
            <a:chExt cx="15634293" cy="2765491"/>
          </a:xfrm>
          <a:solidFill>
            <a:srgbClr val="564028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91D094-EF98-4032-A53E-C65E5C230478}"/>
                </a:ext>
              </a:extLst>
            </p:cNvPr>
            <p:cNvSpPr/>
            <p:nvPr/>
          </p:nvSpPr>
          <p:spPr>
            <a:xfrm>
              <a:off x="3258431" y="16701789"/>
              <a:ext cx="1514532" cy="2006259"/>
            </a:xfrm>
            <a:custGeom>
              <a:avLst/>
              <a:gdLst/>
              <a:ahLst/>
              <a:cxnLst/>
              <a:rect l="l" t="t" r="r" b="b"/>
              <a:pathLst>
                <a:path w="1514532" h="2006259">
                  <a:moveTo>
                    <a:pt x="920520" y="0"/>
                  </a:moveTo>
                  <a:cubicBezTo>
                    <a:pt x="1046413" y="0"/>
                    <a:pt x="1153944" y="22294"/>
                    <a:pt x="1243111" y="66883"/>
                  </a:cubicBezTo>
                  <a:cubicBezTo>
                    <a:pt x="1332279" y="111473"/>
                    <a:pt x="1410948" y="163919"/>
                    <a:pt x="1479117" y="224225"/>
                  </a:cubicBezTo>
                  <a:lnTo>
                    <a:pt x="1313897" y="436655"/>
                  </a:lnTo>
                  <a:cubicBezTo>
                    <a:pt x="1258833" y="386833"/>
                    <a:pt x="1200484" y="346187"/>
                    <a:pt x="1138848" y="314713"/>
                  </a:cubicBezTo>
                  <a:cubicBezTo>
                    <a:pt x="1077211" y="283239"/>
                    <a:pt x="1008367" y="267503"/>
                    <a:pt x="932315" y="267503"/>
                  </a:cubicBezTo>
                  <a:cubicBezTo>
                    <a:pt x="845778" y="267503"/>
                    <a:pt x="765794" y="285205"/>
                    <a:pt x="692363" y="320611"/>
                  </a:cubicBezTo>
                  <a:cubicBezTo>
                    <a:pt x="618932" y="356015"/>
                    <a:pt x="555991" y="406503"/>
                    <a:pt x="503539" y="472069"/>
                  </a:cubicBezTo>
                  <a:cubicBezTo>
                    <a:pt x="451086" y="537637"/>
                    <a:pt x="409779" y="615661"/>
                    <a:pt x="379616" y="706139"/>
                  </a:cubicBezTo>
                  <a:cubicBezTo>
                    <a:pt x="349453" y="796617"/>
                    <a:pt x="334372" y="896929"/>
                    <a:pt x="334372" y="1007077"/>
                  </a:cubicBezTo>
                  <a:cubicBezTo>
                    <a:pt x="334372" y="1117223"/>
                    <a:pt x="348798" y="1216875"/>
                    <a:pt x="377650" y="1306033"/>
                  </a:cubicBezTo>
                  <a:cubicBezTo>
                    <a:pt x="406502" y="1395191"/>
                    <a:pt x="446499" y="1471897"/>
                    <a:pt x="497641" y="1536155"/>
                  </a:cubicBezTo>
                  <a:cubicBezTo>
                    <a:pt x="548783" y="1600413"/>
                    <a:pt x="611069" y="1650243"/>
                    <a:pt x="684500" y="1685649"/>
                  </a:cubicBezTo>
                  <a:cubicBezTo>
                    <a:pt x="757931" y="1721053"/>
                    <a:pt x="837915" y="1738755"/>
                    <a:pt x="924452" y="1738755"/>
                  </a:cubicBezTo>
                  <a:cubicBezTo>
                    <a:pt x="1013629" y="1738755"/>
                    <a:pt x="1095589" y="1719743"/>
                    <a:pt x="1170331" y="1681717"/>
                  </a:cubicBezTo>
                  <a:cubicBezTo>
                    <a:pt x="1245072" y="1643691"/>
                    <a:pt x="1312596" y="1598447"/>
                    <a:pt x="1372902" y="1545985"/>
                  </a:cubicBezTo>
                  <a:lnTo>
                    <a:pt x="1514532" y="1762345"/>
                  </a:lnTo>
                  <a:cubicBezTo>
                    <a:pt x="1427995" y="1838397"/>
                    <a:pt x="1332274" y="1898063"/>
                    <a:pt x="1227370" y="1941341"/>
                  </a:cubicBezTo>
                  <a:cubicBezTo>
                    <a:pt x="1122465" y="1984619"/>
                    <a:pt x="1012319" y="2006259"/>
                    <a:pt x="896930" y="2006259"/>
                  </a:cubicBezTo>
                  <a:cubicBezTo>
                    <a:pt x="771037" y="2006259"/>
                    <a:pt x="653017" y="1983965"/>
                    <a:pt x="542870" y="1939375"/>
                  </a:cubicBezTo>
                  <a:cubicBezTo>
                    <a:pt x="432724" y="1894787"/>
                    <a:pt x="337658" y="1829879"/>
                    <a:pt x="257675" y="1744653"/>
                  </a:cubicBezTo>
                  <a:cubicBezTo>
                    <a:pt x="177691" y="1659427"/>
                    <a:pt x="114749" y="1554527"/>
                    <a:pt x="68850" y="1429955"/>
                  </a:cubicBezTo>
                  <a:cubicBezTo>
                    <a:pt x="22950" y="1305383"/>
                    <a:pt x="0" y="1164423"/>
                    <a:pt x="0" y="1007077"/>
                  </a:cubicBezTo>
                  <a:cubicBezTo>
                    <a:pt x="0" y="847089"/>
                    <a:pt x="24916" y="704807"/>
                    <a:pt x="74747" y="580235"/>
                  </a:cubicBezTo>
                  <a:cubicBezTo>
                    <a:pt x="124578" y="455663"/>
                    <a:pt x="191456" y="350107"/>
                    <a:pt x="275382" y="263571"/>
                  </a:cubicBezTo>
                  <a:cubicBezTo>
                    <a:pt x="359308" y="177035"/>
                    <a:pt x="456999" y="111473"/>
                    <a:pt x="568456" y="66883"/>
                  </a:cubicBezTo>
                  <a:cubicBezTo>
                    <a:pt x="679913" y="22294"/>
                    <a:pt x="797268" y="0"/>
                    <a:pt x="920520" y="0"/>
                  </a:cubicBez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3173862871">
                    <a:custGeom>
                      <a:avLst/>
                      <a:gdLst>
                        <a:gd name="connsiteX0" fmla="*/ 920520 w 1514532"/>
                        <a:gd name="connsiteY0" fmla="*/ 0 h 2006259"/>
                        <a:gd name="connsiteX1" fmla="*/ 1243111 w 1514532"/>
                        <a:gd name="connsiteY1" fmla="*/ 66883 h 2006259"/>
                        <a:gd name="connsiteX2" fmla="*/ 1479117 w 1514532"/>
                        <a:gd name="connsiteY2" fmla="*/ 224225 h 2006259"/>
                        <a:gd name="connsiteX3" fmla="*/ 1313897 w 1514532"/>
                        <a:gd name="connsiteY3" fmla="*/ 436655 h 2006259"/>
                        <a:gd name="connsiteX4" fmla="*/ 1138848 w 1514532"/>
                        <a:gd name="connsiteY4" fmla="*/ 314713 h 2006259"/>
                        <a:gd name="connsiteX5" fmla="*/ 932315 w 1514532"/>
                        <a:gd name="connsiteY5" fmla="*/ 267503 h 2006259"/>
                        <a:gd name="connsiteX6" fmla="*/ 692363 w 1514532"/>
                        <a:gd name="connsiteY6" fmla="*/ 320611 h 2006259"/>
                        <a:gd name="connsiteX7" fmla="*/ 503539 w 1514532"/>
                        <a:gd name="connsiteY7" fmla="*/ 472069 h 2006259"/>
                        <a:gd name="connsiteX8" fmla="*/ 379616 w 1514532"/>
                        <a:gd name="connsiteY8" fmla="*/ 706139 h 2006259"/>
                        <a:gd name="connsiteX9" fmla="*/ 334372 w 1514532"/>
                        <a:gd name="connsiteY9" fmla="*/ 1007077 h 2006259"/>
                        <a:gd name="connsiteX10" fmla="*/ 377650 w 1514532"/>
                        <a:gd name="connsiteY10" fmla="*/ 1306033 h 2006259"/>
                        <a:gd name="connsiteX11" fmla="*/ 497641 w 1514532"/>
                        <a:gd name="connsiteY11" fmla="*/ 1536155 h 2006259"/>
                        <a:gd name="connsiteX12" fmla="*/ 684500 w 1514532"/>
                        <a:gd name="connsiteY12" fmla="*/ 1685649 h 2006259"/>
                        <a:gd name="connsiteX13" fmla="*/ 924452 w 1514532"/>
                        <a:gd name="connsiteY13" fmla="*/ 1738755 h 2006259"/>
                        <a:gd name="connsiteX14" fmla="*/ 1170331 w 1514532"/>
                        <a:gd name="connsiteY14" fmla="*/ 1681717 h 2006259"/>
                        <a:gd name="connsiteX15" fmla="*/ 1372902 w 1514532"/>
                        <a:gd name="connsiteY15" fmla="*/ 1545985 h 2006259"/>
                        <a:gd name="connsiteX16" fmla="*/ 1514532 w 1514532"/>
                        <a:gd name="connsiteY16" fmla="*/ 1762345 h 2006259"/>
                        <a:gd name="connsiteX17" fmla="*/ 1227370 w 1514532"/>
                        <a:gd name="connsiteY17" fmla="*/ 1941341 h 2006259"/>
                        <a:gd name="connsiteX18" fmla="*/ 896930 w 1514532"/>
                        <a:gd name="connsiteY18" fmla="*/ 2006259 h 2006259"/>
                        <a:gd name="connsiteX19" fmla="*/ 542870 w 1514532"/>
                        <a:gd name="connsiteY19" fmla="*/ 1939375 h 2006259"/>
                        <a:gd name="connsiteX20" fmla="*/ 257675 w 1514532"/>
                        <a:gd name="connsiteY20" fmla="*/ 1744653 h 2006259"/>
                        <a:gd name="connsiteX21" fmla="*/ 68850 w 1514532"/>
                        <a:gd name="connsiteY21" fmla="*/ 1429955 h 2006259"/>
                        <a:gd name="connsiteX22" fmla="*/ 0 w 1514532"/>
                        <a:gd name="connsiteY22" fmla="*/ 1007077 h 2006259"/>
                        <a:gd name="connsiteX23" fmla="*/ 74747 w 1514532"/>
                        <a:gd name="connsiteY23" fmla="*/ 580235 h 2006259"/>
                        <a:gd name="connsiteX24" fmla="*/ 275382 w 1514532"/>
                        <a:gd name="connsiteY24" fmla="*/ 263571 h 2006259"/>
                        <a:gd name="connsiteX25" fmla="*/ 568456 w 1514532"/>
                        <a:gd name="connsiteY25" fmla="*/ 66883 h 2006259"/>
                        <a:gd name="connsiteX26" fmla="*/ 920520 w 1514532"/>
                        <a:gd name="connsiteY26" fmla="*/ 0 h 2006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1514532" h="2006259" fill="none" extrusionOk="0">
                          <a:moveTo>
                            <a:pt x="920520" y="0"/>
                          </a:moveTo>
                          <a:cubicBezTo>
                            <a:pt x="1041036" y="-13039"/>
                            <a:pt x="1144606" y="5124"/>
                            <a:pt x="1243111" y="66883"/>
                          </a:cubicBezTo>
                          <a:cubicBezTo>
                            <a:pt x="1326570" y="109532"/>
                            <a:pt x="1423381" y="159552"/>
                            <a:pt x="1479117" y="224225"/>
                          </a:cubicBezTo>
                          <a:cubicBezTo>
                            <a:pt x="1411790" y="335537"/>
                            <a:pt x="1386834" y="337592"/>
                            <a:pt x="1313897" y="436655"/>
                          </a:cubicBezTo>
                          <a:cubicBezTo>
                            <a:pt x="1245928" y="385047"/>
                            <a:pt x="1199675" y="344944"/>
                            <a:pt x="1138848" y="314713"/>
                          </a:cubicBezTo>
                          <a:cubicBezTo>
                            <a:pt x="1072540" y="289384"/>
                            <a:pt x="1013311" y="260304"/>
                            <a:pt x="932315" y="267503"/>
                          </a:cubicBezTo>
                          <a:cubicBezTo>
                            <a:pt x="851965" y="269896"/>
                            <a:pt x="760701" y="296315"/>
                            <a:pt x="692363" y="320611"/>
                          </a:cubicBezTo>
                          <a:cubicBezTo>
                            <a:pt x="616910" y="349335"/>
                            <a:pt x="552199" y="404559"/>
                            <a:pt x="503539" y="472069"/>
                          </a:cubicBezTo>
                          <a:cubicBezTo>
                            <a:pt x="445284" y="543509"/>
                            <a:pt x="417423" y="599899"/>
                            <a:pt x="379616" y="706139"/>
                          </a:cubicBezTo>
                          <a:cubicBezTo>
                            <a:pt x="362366" y="796939"/>
                            <a:pt x="319531" y="904440"/>
                            <a:pt x="334372" y="1007077"/>
                          </a:cubicBezTo>
                          <a:cubicBezTo>
                            <a:pt x="337008" y="1124538"/>
                            <a:pt x="354454" y="1215192"/>
                            <a:pt x="377650" y="1306033"/>
                          </a:cubicBezTo>
                          <a:cubicBezTo>
                            <a:pt x="405170" y="1390840"/>
                            <a:pt x="435052" y="1467830"/>
                            <a:pt x="497641" y="1536155"/>
                          </a:cubicBezTo>
                          <a:cubicBezTo>
                            <a:pt x="553565" y="1605373"/>
                            <a:pt x="620708" y="1645903"/>
                            <a:pt x="684500" y="1685649"/>
                          </a:cubicBezTo>
                          <a:cubicBezTo>
                            <a:pt x="752147" y="1722692"/>
                            <a:pt x="838621" y="1746210"/>
                            <a:pt x="924452" y="1738755"/>
                          </a:cubicBezTo>
                          <a:cubicBezTo>
                            <a:pt x="1022023" y="1725331"/>
                            <a:pt x="1089810" y="1709249"/>
                            <a:pt x="1170331" y="1681717"/>
                          </a:cubicBezTo>
                          <a:cubicBezTo>
                            <a:pt x="1242970" y="1641864"/>
                            <a:pt x="1300517" y="1608880"/>
                            <a:pt x="1372902" y="1545985"/>
                          </a:cubicBezTo>
                          <a:cubicBezTo>
                            <a:pt x="1394201" y="1589212"/>
                            <a:pt x="1481847" y="1706916"/>
                            <a:pt x="1514532" y="1762345"/>
                          </a:cubicBezTo>
                          <a:cubicBezTo>
                            <a:pt x="1437409" y="1838812"/>
                            <a:pt x="1350503" y="1902639"/>
                            <a:pt x="1227370" y="1941341"/>
                          </a:cubicBezTo>
                          <a:cubicBezTo>
                            <a:pt x="1142190" y="1981997"/>
                            <a:pt x="1013382" y="2015473"/>
                            <a:pt x="896930" y="2006259"/>
                          </a:cubicBezTo>
                          <a:cubicBezTo>
                            <a:pt x="781886" y="1986410"/>
                            <a:pt x="653527" y="1995572"/>
                            <a:pt x="542870" y="1939375"/>
                          </a:cubicBezTo>
                          <a:cubicBezTo>
                            <a:pt x="435127" y="1895011"/>
                            <a:pt x="348501" y="1832659"/>
                            <a:pt x="257675" y="1744653"/>
                          </a:cubicBezTo>
                          <a:cubicBezTo>
                            <a:pt x="182630" y="1663074"/>
                            <a:pt x="114624" y="1530481"/>
                            <a:pt x="68850" y="1429955"/>
                          </a:cubicBezTo>
                          <a:cubicBezTo>
                            <a:pt x="17061" y="1295774"/>
                            <a:pt x="-9264" y="1156141"/>
                            <a:pt x="0" y="1007077"/>
                          </a:cubicBezTo>
                          <a:cubicBezTo>
                            <a:pt x="18760" y="854939"/>
                            <a:pt x="12746" y="700978"/>
                            <a:pt x="74747" y="580235"/>
                          </a:cubicBezTo>
                          <a:cubicBezTo>
                            <a:pt x="114492" y="438619"/>
                            <a:pt x="187550" y="353374"/>
                            <a:pt x="275382" y="263571"/>
                          </a:cubicBezTo>
                          <a:cubicBezTo>
                            <a:pt x="360158" y="175153"/>
                            <a:pt x="459898" y="121049"/>
                            <a:pt x="568456" y="66883"/>
                          </a:cubicBezTo>
                          <a:cubicBezTo>
                            <a:pt x="678260" y="21545"/>
                            <a:pt x="787434" y="-1217"/>
                            <a:pt x="920520" y="0"/>
                          </a:cubicBezTo>
                          <a:close/>
                        </a:path>
                        <a:path w="1514532" h="2006259" stroke="0" extrusionOk="0">
                          <a:moveTo>
                            <a:pt x="920520" y="0"/>
                          </a:moveTo>
                          <a:cubicBezTo>
                            <a:pt x="1040571" y="1801"/>
                            <a:pt x="1137969" y="16645"/>
                            <a:pt x="1243111" y="66883"/>
                          </a:cubicBezTo>
                          <a:cubicBezTo>
                            <a:pt x="1338330" y="102924"/>
                            <a:pt x="1407235" y="164838"/>
                            <a:pt x="1479117" y="224225"/>
                          </a:cubicBezTo>
                          <a:cubicBezTo>
                            <a:pt x="1394536" y="309696"/>
                            <a:pt x="1336161" y="405277"/>
                            <a:pt x="1313897" y="436655"/>
                          </a:cubicBezTo>
                          <a:cubicBezTo>
                            <a:pt x="1261396" y="399366"/>
                            <a:pt x="1202314" y="336175"/>
                            <a:pt x="1138848" y="314713"/>
                          </a:cubicBezTo>
                          <a:cubicBezTo>
                            <a:pt x="1074253" y="280991"/>
                            <a:pt x="1006798" y="268504"/>
                            <a:pt x="932315" y="267503"/>
                          </a:cubicBezTo>
                          <a:cubicBezTo>
                            <a:pt x="846321" y="269224"/>
                            <a:pt x="765976" y="287780"/>
                            <a:pt x="692363" y="320611"/>
                          </a:cubicBezTo>
                          <a:cubicBezTo>
                            <a:pt x="620620" y="355440"/>
                            <a:pt x="550867" y="396826"/>
                            <a:pt x="503539" y="472069"/>
                          </a:cubicBezTo>
                          <a:cubicBezTo>
                            <a:pt x="441990" y="531465"/>
                            <a:pt x="417839" y="618663"/>
                            <a:pt x="379616" y="706139"/>
                          </a:cubicBezTo>
                          <a:cubicBezTo>
                            <a:pt x="355323" y="796409"/>
                            <a:pt x="335972" y="901131"/>
                            <a:pt x="334372" y="1007077"/>
                          </a:cubicBezTo>
                          <a:cubicBezTo>
                            <a:pt x="335261" y="1121702"/>
                            <a:pt x="362357" y="1216043"/>
                            <a:pt x="377650" y="1306033"/>
                          </a:cubicBezTo>
                          <a:cubicBezTo>
                            <a:pt x="415340" y="1391102"/>
                            <a:pt x="444105" y="1481679"/>
                            <a:pt x="497641" y="1536155"/>
                          </a:cubicBezTo>
                          <a:cubicBezTo>
                            <a:pt x="548929" y="1601404"/>
                            <a:pt x="614866" y="1659572"/>
                            <a:pt x="684500" y="1685649"/>
                          </a:cubicBezTo>
                          <a:cubicBezTo>
                            <a:pt x="760408" y="1716540"/>
                            <a:pt x="840050" y="1749484"/>
                            <a:pt x="924452" y="1738755"/>
                          </a:cubicBezTo>
                          <a:cubicBezTo>
                            <a:pt x="1010758" y="1750554"/>
                            <a:pt x="1108693" y="1719148"/>
                            <a:pt x="1170331" y="1681717"/>
                          </a:cubicBezTo>
                          <a:cubicBezTo>
                            <a:pt x="1250043" y="1631767"/>
                            <a:pt x="1312257" y="1601109"/>
                            <a:pt x="1372902" y="1545985"/>
                          </a:cubicBezTo>
                          <a:cubicBezTo>
                            <a:pt x="1406619" y="1575498"/>
                            <a:pt x="1483072" y="1738130"/>
                            <a:pt x="1514532" y="1762345"/>
                          </a:cubicBezTo>
                          <a:cubicBezTo>
                            <a:pt x="1419751" y="1839436"/>
                            <a:pt x="1332913" y="1908714"/>
                            <a:pt x="1227370" y="1941341"/>
                          </a:cubicBezTo>
                          <a:cubicBezTo>
                            <a:pt x="1108694" y="1991406"/>
                            <a:pt x="1031727" y="2014428"/>
                            <a:pt x="896930" y="2006259"/>
                          </a:cubicBezTo>
                          <a:cubicBezTo>
                            <a:pt x="775509" y="1998737"/>
                            <a:pt x="637867" y="1993773"/>
                            <a:pt x="542870" y="1939375"/>
                          </a:cubicBezTo>
                          <a:cubicBezTo>
                            <a:pt x="427365" y="1905416"/>
                            <a:pt x="336504" y="1831365"/>
                            <a:pt x="257675" y="1744653"/>
                          </a:cubicBezTo>
                          <a:cubicBezTo>
                            <a:pt x="165798" y="1641531"/>
                            <a:pt x="111785" y="1534557"/>
                            <a:pt x="68850" y="1429955"/>
                          </a:cubicBezTo>
                          <a:cubicBezTo>
                            <a:pt x="16443" y="1313280"/>
                            <a:pt x="-9380" y="1166306"/>
                            <a:pt x="0" y="1007077"/>
                          </a:cubicBezTo>
                          <a:cubicBezTo>
                            <a:pt x="4327" y="846237"/>
                            <a:pt x="14499" y="705462"/>
                            <a:pt x="74747" y="580235"/>
                          </a:cubicBezTo>
                          <a:cubicBezTo>
                            <a:pt x="107815" y="472414"/>
                            <a:pt x="198499" y="360001"/>
                            <a:pt x="275382" y="263571"/>
                          </a:cubicBezTo>
                          <a:cubicBezTo>
                            <a:pt x="361701" y="161468"/>
                            <a:pt x="461154" y="90689"/>
                            <a:pt x="568456" y="66883"/>
                          </a:cubicBezTo>
                          <a:cubicBezTo>
                            <a:pt x="676450" y="14837"/>
                            <a:pt x="797319" y="9032"/>
                            <a:pt x="92052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0B3752-1BD5-4B3B-B2A0-EC9699777632}"/>
                </a:ext>
              </a:extLst>
            </p:cNvPr>
            <p:cNvSpPr/>
            <p:nvPr/>
          </p:nvSpPr>
          <p:spPr>
            <a:xfrm>
              <a:off x="5190761" y="16701789"/>
              <a:ext cx="1054257" cy="1959049"/>
            </a:xfrm>
            <a:custGeom>
              <a:avLst/>
              <a:gdLst/>
              <a:ahLst/>
              <a:cxnLst/>
              <a:rect l="l" t="t" r="r" b="b"/>
              <a:pathLst>
                <a:path w="1054257" h="1959049">
                  <a:moveTo>
                    <a:pt x="849690" y="0"/>
                  </a:moveTo>
                  <a:cubicBezTo>
                    <a:pt x="925762" y="0"/>
                    <a:pt x="993951" y="13115"/>
                    <a:pt x="1054257" y="39347"/>
                  </a:cubicBezTo>
                  <a:lnTo>
                    <a:pt x="991320" y="322577"/>
                  </a:lnTo>
                  <a:cubicBezTo>
                    <a:pt x="959847" y="312091"/>
                    <a:pt x="931000" y="304223"/>
                    <a:pt x="904779" y="298971"/>
                  </a:cubicBezTo>
                  <a:cubicBezTo>
                    <a:pt x="878557" y="293719"/>
                    <a:pt x="845779" y="291093"/>
                    <a:pt x="806442" y="291093"/>
                  </a:cubicBezTo>
                  <a:cubicBezTo>
                    <a:pt x="725128" y="291093"/>
                    <a:pt x="640547" y="323877"/>
                    <a:pt x="552699" y="389445"/>
                  </a:cubicBezTo>
                  <a:cubicBezTo>
                    <a:pt x="464852" y="455013"/>
                    <a:pt x="388145" y="569101"/>
                    <a:pt x="322577" y="731709"/>
                  </a:cubicBezTo>
                  <a:lnTo>
                    <a:pt x="322577" y="1959049"/>
                  </a:lnTo>
                  <a:lnTo>
                    <a:pt x="0" y="1959049"/>
                  </a:lnTo>
                  <a:lnTo>
                    <a:pt x="0" y="47210"/>
                  </a:lnTo>
                  <a:lnTo>
                    <a:pt x="267503" y="47210"/>
                  </a:lnTo>
                  <a:lnTo>
                    <a:pt x="295025" y="393377"/>
                  </a:lnTo>
                  <a:lnTo>
                    <a:pt x="306850" y="393377"/>
                  </a:lnTo>
                  <a:cubicBezTo>
                    <a:pt x="372398" y="272745"/>
                    <a:pt x="451722" y="177025"/>
                    <a:pt x="544821" y="106215"/>
                  </a:cubicBezTo>
                  <a:cubicBezTo>
                    <a:pt x="637921" y="35405"/>
                    <a:pt x="739544" y="0"/>
                    <a:pt x="849690" y="0"/>
                  </a:cubicBez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2440684723">
                    <a:custGeom>
                      <a:avLst/>
                      <a:gdLst>
                        <a:gd name="connsiteX0" fmla="*/ 849690 w 1054257"/>
                        <a:gd name="connsiteY0" fmla="*/ 0 h 1959049"/>
                        <a:gd name="connsiteX1" fmla="*/ 1054257 w 1054257"/>
                        <a:gd name="connsiteY1" fmla="*/ 39347 h 1959049"/>
                        <a:gd name="connsiteX2" fmla="*/ 991320 w 1054257"/>
                        <a:gd name="connsiteY2" fmla="*/ 322577 h 1959049"/>
                        <a:gd name="connsiteX3" fmla="*/ 904779 w 1054257"/>
                        <a:gd name="connsiteY3" fmla="*/ 298971 h 1959049"/>
                        <a:gd name="connsiteX4" fmla="*/ 806442 w 1054257"/>
                        <a:gd name="connsiteY4" fmla="*/ 291093 h 1959049"/>
                        <a:gd name="connsiteX5" fmla="*/ 552699 w 1054257"/>
                        <a:gd name="connsiteY5" fmla="*/ 389445 h 1959049"/>
                        <a:gd name="connsiteX6" fmla="*/ 322577 w 1054257"/>
                        <a:gd name="connsiteY6" fmla="*/ 731709 h 1959049"/>
                        <a:gd name="connsiteX7" fmla="*/ 322577 w 1054257"/>
                        <a:gd name="connsiteY7" fmla="*/ 1959049 h 1959049"/>
                        <a:gd name="connsiteX8" fmla="*/ 0 w 1054257"/>
                        <a:gd name="connsiteY8" fmla="*/ 1959049 h 1959049"/>
                        <a:gd name="connsiteX9" fmla="*/ 0 w 1054257"/>
                        <a:gd name="connsiteY9" fmla="*/ 47210 h 1959049"/>
                        <a:gd name="connsiteX10" fmla="*/ 267503 w 1054257"/>
                        <a:gd name="connsiteY10" fmla="*/ 47210 h 1959049"/>
                        <a:gd name="connsiteX11" fmla="*/ 295025 w 1054257"/>
                        <a:gd name="connsiteY11" fmla="*/ 393377 h 1959049"/>
                        <a:gd name="connsiteX12" fmla="*/ 306850 w 1054257"/>
                        <a:gd name="connsiteY12" fmla="*/ 393377 h 1959049"/>
                        <a:gd name="connsiteX13" fmla="*/ 544821 w 1054257"/>
                        <a:gd name="connsiteY13" fmla="*/ 106215 h 1959049"/>
                        <a:gd name="connsiteX14" fmla="*/ 849690 w 1054257"/>
                        <a:gd name="connsiteY14" fmla="*/ 0 h 19590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054257" h="1959049" fill="none" extrusionOk="0">
                          <a:moveTo>
                            <a:pt x="849690" y="0"/>
                          </a:moveTo>
                          <a:cubicBezTo>
                            <a:pt x="927677" y="-7532"/>
                            <a:pt x="990166" y="1434"/>
                            <a:pt x="1054257" y="39347"/>
                          </a:cubicBezTo>
                          <a:cubicBezTo>
                            <a:pt x="1027452" y="145237"/>
                            <a:pt x="989143" y="222295"/>
                            <a:pt x="991320" y="322577"/>
                          </a:cubicBezTo>
                          <a:cubicBezTo>
                            <a:pt x="960946" y="314323"/>
                            <a:pt x="932205" y="304614"/>
                            <a:pt x="904779" y="298971"/>
                          </a:cubicBezTo>
                          <a:cubicBezTo>
                            <a:pt x="876927" y="291408"/>
                            <a:pt x="845091" y="293336"/>
                            <a:pt x="806442" y="291093"/>
                          </a:cubicBezTo>
                          <a:cubicBezTo>
                            <a:pt x="717039" y="279249"/>
                            <a:pt x="634333" y="321994"/>
                            <a:pt x="552699" y="389445"/>
                          </a:cubicBezTo>
                          <a:cubicBezTo>
                            <a:pt x="472399" y="434106"/>
                            <a:pt x="396599" y="558658"/>
                            <a:pt x="322577" y="731709"/>
                          </a:cubicBezTo>
                          <a:cubicBezTo>
                            <a:pt x="297111" y="893685"/>
                            <a:pt x="307951" y="1435420"/>
                            <a:pt x="322577" y="1959049"/>
                          </a:cubicBezTo>
                          <a:cubicBezTo>
                            <a:pt x="190879" y="1959108"/>
                            <a:pt x="138860" y="1947182"/>
                            <a:pt x="0" y="1959049"/>
                          </a:cubicBezTo>
                          <a:cubicBezTo>
                            <a:pt x="-119054" y="1147215"/>
                            <a:pt x="-95446" y="847230"/>
                            <a:pt x="0" y="47210"/>
                          </a:cubicBezTo>
                          <a:cubicBezTo>
                            <a:pt x="51103" y="68566"/>
                            <a:pt x="138334" y="67175"/>
                            <a:pt x="267503" y="47210"/>
                          </a:cubicBezTo>
                          <a:cubicBezTo>
                            <a:pt x="268817" y="209499"/>
                            <a:pt x="266602" y="319323"/>
                            <a:pt x="295025" y="393377"/>
                          </a:cubicBezTo>
                          <a:cubicBezTo>
                            <a:pt x="296359" y="393523"/>
                            <a:pt x="303050" y="393376"/>
                            <a:pt x="306850" y="393377"/>
                          </a:cubicBezTo>
                          <a:cubicBezTo>
                            <a:pt x="370643" y="268878"/>
                            <a:pt x="464600" y="183854"/>
                            <a:pt x="544821" y="106215"/>
                          </a:cubicBezTo>
                          <a:cubicBezTo>
                            <a:pt x="618346" y="41066"/>
                            <a:pt x="742339" y="-4922"/>
                            <a:pt x="849690" y="0"/>
                          </a:cubicBezTo>
                          <a:close/>
                        </a:path>
                        <a:path w="1054257" h="1959049" stroke="0" extrusionOk="0">
                          <a:moveTo>
                            <a:pt x="849690" y="0"/>
                          </a:moveTo>
                          <a:cubicBezTo>
                            <a:pt x="923817" y="2548"/>
                            <a:pt x="991815" y="7613"/>
                            <a:pt x="1054257" y="39347"/>
                          </a:cubicBezTo>
                          <a:cubicBezTo>
                            <a:pt x="1044400" y="163090"/>
                            <a:pt x="1021515" y="270944"/>
                            <a:pt x="991320" y="322577"/>
                          </a:cubicBezTo>
                          <a:cubicBezTo>
                            <a:pt x="960580" y="311129"/>
                            <a:pt x="934533" y="303715"/>
                            <a:pt x="904779" y="298971"/>
                          </a:cubicBezTo>
                          <a:cubicBezTo>
                            <a:pt x="878118" y="292469"/>
                            <a:pt x="851544" y="288061"/>
                            <a:pt x="806442" y="291093"/>
                          </a:cubicBezTo>
                          <a:cubicBezTo>
                            <a:pt x="728886" y="299586"/>
                            <a:pt x="629287" y="322293"/>
                            <a:pt x="552699" y="389445"/>
                          </a:cubicBezTo>
                          <a:cubicBezTo>
                            <a:pt x="484244" y="455195"/>
                            <a:pt x="367387" y="583903"/>
                            <a:pt x="322577" y="731709"/>
                          </a:cubicBezTo>
                          <a:cubicBezTo>
                            <a:pt x="307307" y="1220731"/>
                            <a:pt x="424238" y="1558960"/>
                            <a:pt x="322577" y="1959049"/>
                          </a:cubicBezTo>
                          <a:cubicBezTo>
                            <a:pt x="257578" y="1975838"/>
                            <a:pt x="130701" y="1957921"/>
                            <a:pt x="0" y="1959049"/>
                          </a:cubicBezTo>
                          <a:cubicBezTo>
                            <a:pt x="-36916" y="1191299"/>
                            <a:pt x="-51075" y="326010"/>
                            <a:pt x="0" y="47210"/>
                          </a:cubicBezTo>
                          <a:cubicBezTo>
                            <a:pt x="44158" y="33059"/>
                            <a:pt x="143463" y="29311"/>
                            <a:pt x="267503" y="47210"/>
                          </a:cubicBezTo>
                          <a:cubicBezTo>
                            <a:pt x="302290" y="112421"/>
                            <a:pt x="293539" y="302474"/>
                            <a:pt x="295025" y="393377"/>
                          </a:cubicBezTo>
                          <a:cubicBezTo>
                            <a:pt x="296698" y="392908"/>
                            <a:pt x="302157" y="393025"/>
                            <a:pt x="306850" y="393377"/>
                          </a:cubicBezTo>
                          <a:cubicBezTo>
                            <a:pt x="370606" y="274545"/>
                            <a:pt x="445670" y="169722"/>
                            <a:pt x="544821" y="106215"/>
                          </a:cubicBezTo>
                          <a:cubicBezTo>
                            <a:pt x="626008" y="35430"/>
                            <a:pt x="743591" y="-11418"/>
                            <a:pt x="84969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1A20F1-5E6F-43A5-B71A-029FB1B52B5A}"/>
                </a:ext>
              </a:extLst>
            </p:cNvPr>
            <p:cNvSpPr/>
            <p:nvPr/>
          </p:nvSpPr>
          <p:spPr>
            <a:xfrm>
              <a:off x="6411206" y="16701789"/>
              <a:ext cx="1770239" cy="2006259"/>
            </a:xfrm>
            <a:custGeom>
              <a:avLst/>
              <a:gdLst/>
              <a:ahLst/>
              <a:cxnLst/>
              <a:rect l="l" t="t" r="r" b="b"/>
              <a:pathLst>
                <a:path w="1770239" h="2006259">
                  <a:moveTo>
                    <a:pt x="885135" y="0"/>
                  </a:moveTo>
                  <a:cubicBezTo>
                    <a:pt x="1003145" y="0"/>
                    <a:pt x="1115257" y="22294"/>
                    <a:pt x="1221472" y="66883"/>
                  </a:cubicBezTo>
                  <a:cubicBezTo>
                    <a:pt x="1327687" y="111473"/>
                    <a:pt x="1421442" y="177035"/>
                    <a:pt x="1502736" y="263571"/>
                  </a:cubicBezTo>
                  <a:cubicBezTo>
                    <a:pt x="1584031" y="350107"/>
                    <a:pt x="1648939" y="455663"/>
                    <a:pt x="1697459" y="580235"/>
                  </a:cubicBezTo>
                  <a:cubicBezTo>
                    <a:pt x="1745979" y="704807"/>
                    <a:pt x="1770239" y="847089"/>
                    <a:pt x="1770239" y="1007077"/>
                  </a:cubicBezTo>
                  <a:cubicBezTo>
                    <a:pt x="1770239" y="1164423"/>
                    <a:pt x="1745979" y="1305383"/>
                    <a:pt x="1697459" y="1429955"/>
                  </a:cubicBezTo>
                  <a:cubicBezTo>
                    <a:pt x="1648939" y="1554527"/>
                    <a:pt x="1584031" y="1659427"/>
                    <a:pt x="1502736" y="1744653"/>
                  </a:cubicBezTo>
                  <a:cubicBezTo>
                    <a:pt x="1421442" y="1829879"/>
                    <a:pt x="1327687" y="1894787"/>
                    <a:pt x="1221472" y="1939375"/>
                  </a:cubicBezTo>
                  <a:cubicBezTo>
                    <a:pt x="1115257" y="1983965"/>
                    <a:pt x="1003145" y="2006259"/>
                    <a:pt x="885135" y="2006259"/>
                  </a:cubicBezTo>
                  <a:cubicBezTo>
                    <a:pt x="767105" y="2006259"/>
                    <a:pt x="654982" y="1983965"/>
                    <a:pt x="548767" y="1939375"/>
                  </a:cubicBezTo>
                  <a:cubicBezTo>
                    <a:pt x="442552" y="1894787"/>
                    <a:pt x="348798" y="1829879"/>
                    <a:pt x="267504" y="1744653"/>
                  </a:cubicBezTo>
                  <a:cubicBezTo>
                    <a:pt x="186209" y="1659427"/>
                    <a:pt x="121302" y="1554527"/>
                    <a:pt x="72781" y="1429955"/>
                  </a:cubicBezTo>
                  <a:cubicBezTo>
                    <a:pt x="24261" y="1305383"/>
                    <a:pt x="0" y="1164423"/>
                    <a:pt x="0" y="1007077"/>
                  </a:cubicBezTo>
                  <a:cubicBezTo>
                    <a:pt x="0" y="847089"/>
                    <a:pt x="24261" y="704807"/>
                    <a:pt x="72781" y="580235"/>
                  </a:cubicBezTo>
                  <a:cubicBezTo>
                    <a:pt x="121302" y="455663"/>
                    <a:pt x="186209" y="350107"/>
                    <a:pt x="267504" y="263571"/>
                  </a:cubicBezTo>
                  <a:cubicBezTo>
                    <a:pt x="348798" y="177035"/>
                    <a:pt x="442552" y="111473"/>
                    <a:pt x="548767" y="66883"/>
                  </a:cubicBezTo>
                  <a:cubicBezTo>
                    <a:pt x="654982" y="22294"/>
                    <a:pt x="767105" y="0"/>
                    <a:pt x="885135" y="0"/>
                  </a:cubicBezTo>
                  <a:close/>
                  <a:moveTo>
                    <a:pt x="885135" y="267503"/>
                  </a:moveTo>
                  <a:cubicBezTo>
                    <a:pt x="803821" y="267503"/>
                    <a:pt x="729074" y="285205"/>
                    <a:pt x="660895" y="320611"/>
                  </a:cubicBezTo>
                  <a:cubicBezTo>
                    <a:pt x="592716" y="356015"/>
                    <a:pt x="534367" y="406503"/>
                    <a:pt x="485846" y="472069"/>
                  </a:cubicBezTo>
                  <a:cubicBezTo>
                    <a:pt x="437325" y="537637"/>
                    <a:pt x="399950" y="615661"/>
                    <a:pt x="373719" y="706139"/>
                  </a:cubicBezTo>
                  <a:cubicBezTo>
                    <a:pt x="347487" y="796617"/>
                    <a:pt x="334372" y="896929"/>
                    <a:pt x="334372" y="1007077"/>
                  </a:cubicBezTo>
                  <a:cubicBezTo>
                    <a:pt x="334372" y="1117223"/>
                    <a:pt x="347487" y="1216875"/>
                    <a:pt x="373719" y="1306033"/>
                  </a:cubicBezTo>
                  <a:cubicBezTo>
                    <a:pt x="399950" y="1395191"/>
                    <a:pt x="437325" y="1471897"/>
                    <a:pt x="485846" y="1536155"/>
                  </a:cubicBezTo>
                  <a:cubicBezTo>
                    <a:pt x="534367" y="1600413"/>
                    <a:pt x="592716" y="1650243"/>
                    <a:pt x="660895" y="1685649"/>
                  </a:cubicBezTo>
                  <a:cubicBezTo>
                    <a:pt x="729074" y="1721053"/>
                    <a:pt x="803821" y="1738755"/>
                    <a:pt x="885135" y="1738755"/>
                  </a:cubicBezTo>
                  <a:cubicBezTo>
                    <a:pt x="966430" y="1738755"/>
                    <a:pt x="1041166" y="1721053"/>
                    <a:pt x="1109345" y="1685649"/>
                  </a:cubicBezTo>
                  <a:cubicBezTo>
                    <a:pt x="1177524" y="1650243"/>
                    <a:pt x="1235873" y="1600413"/>
                    <a:pt x="1284394" y="1536155"/>
                  </a:cubicBezTo>
                  <a:cubicBezTo>
                    <a:pt x="1332915" y="1471897"/>
                    <a:pt x="1370290" y="1395191"/>
                    <a:pt x="1396521" y="1306033"/>
                  </a:cubicBezTo>
                  <a:cubicBezTo>
                    <a:pt x="1422752" y="1216875"/>
                    <a:pt x="1435868" y="1117223"/>
                    <a:pt x="1435868" y="1007077"/>
                  </a:cubicBezTo>
                  <a:cubicBezTo>
                    <a:pt x="1435868" y="896929"/>
                    <a:pt x="1422752" y="796617"/>
                    <a:pt x="1396521" y="706139"/>
                  </a:cubicBezTo>
                  <a:cubicBezTo>
                    <a:pt x="1370290" y="615661"/>
                    <a:pt x="1332915" y="537637"/>
                    <a:pt x="1284394" y="472069"/>
                  </a:cubicBezTo>
                  <a:cubicBezTo>
                    <a:pt x="1235873" y="406503"/>
                    <a:pt x="1177524" y="356015"/>
                    <a:pt x="1109345" y="320611"/>
                  </a:cubicBezTo>
                  <a:cubicBezTo>
                    <a:pt x="1041166" y="285205"/>
                    <a:pt x="966430" y="267503"/>
                    <a:pt x="885135" y="267503"/>
                  </a:cubicBez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2323365750">
                    <a:custGeom>
                      <a:avLst/>
                      <a:gdLst>
                        <a:gd name="connsiteX0" fmla="*/ 885135 w 1770239"/>
                        <a:gd name="connsiteY0" fmla="*/ 0 h 2006259"/>
                        <a:gd name="connsiteX1" fmla="*/ 1221472 w 1770239"/>
                        <a:gd name="connsiteY1" fmla="*/ 66883 h 2006259"/>
                        <a:gd name="connsiteX2" fmla="*/ 1502736 w 1770239"/>
                        <a:gd name="connsiteY2" fmla="*/ 263571 h 2006259"/>
                        <a:gd name="connsiteX3" fmla="*/ 1697459 w 1770239"/>
                        <a:gd name="connsiteY3" fmla="*/ 580235 h 2006259"/>
                        <a:gd name="connsiteX4" fmla="*/ 1770239 w 1770239"/>
                        <a:gd name="connsiteY4" fmla="*/ 1007077 h 2006259"/>
                        <a:gd name="connsiteX5" fmla="*/ 1697459 w 1770239"/>
                        <a:gd name="connsiteY5" fmla="*/ 1429955 h 2006259"/>
                        <a:gd name="connsiteX6" fmla="*/ 1502736 w 1770239"/>
                        <a:gd name="connsiteY6" fmla="*/ 1744653 h 2006259"/>
                        <a:gd name="connsiteX7" fmla="*/ 1221472 w 1770239"/>
                        <a:gd name="connsiteY7" fmla="*/ 1939375 h 2006259"/>
                        <a:gd name="connsiteX8" fmla="*/ 885135 w 1770239"/>
                        <a:gd name="connsiteY8" fmla="*/ 2006259 h 2006259"/>
                        <a:gd name="connsiteX9" fmla="*/ 548767 w 1770239"/>
                        <a:gd name="connsiteY9" fmla="*/ 1939375 h 2006259"/>
                        <a:gd name="connsiteX10" fmla="*/ 267504 w 1770239"/>
                        <a:gd name="connsiteY10" fmla="*/ 1744653 h 2006259"/>
                        <a:gd name="connsiteX11" fmla="*/ 72781 w 1770239"/>
                        <a:gd name="connsiteY11" fmla="*/ 1429955 h 2006259"/>
                        <a:gd name="connsiteX12" fmla="*/ 0 w 1770239"/>
                        <a:gd name="connsiteY12" fmla="*/ 1007077 h 2006259"/>
                        <a:gd name="connsiteX13" fmla="*/ 72781 w 1770239"/>
                        <a:gd name="connsiteY13" fmla="*/ 580235 h 2006259"/>
                        <a:gd name="connsiteX14" fmla="*/ 267504 w 1770239"/>
                        <a:gd name="connsiteY14" fmla="*/ 263571 h 2006259"/>
                        <a:gd name="connsiteX15" fmla="*/ 548767 w 1770239"/>
                        <a:gd name="connsiteY15" fmla="*/ 66883 h 2006259"/>
                        <a:gd name="connsiteX16" fmla="*/ 885135 w 1770239"/>
                        <a:gd name="connsiteY16" fmla="*/ 0 h 2006259"/>
                        <a:gd name="connsiteX17" fmla="*/ 885135 w 1770239"/>
                        <a:gd name="connsiteY17" fmla="*/ 267503 h 2006259"/>
                        <a:gd name="connsiteX18" fmla="*/ 660895 w 1770239"/>
                        <a:gd name="connsiteY18" fmla="*/ 320611 h 2006259"/>
                        <a:gd name="connsiteX19" fmla="*/ 485846 w 1770239"/>
                        <a:gd name="connsiteY19" fmla="*/ 472069 h 2006259"/>
                        <a:gd name="connsiteX20" fmla="*/ 373719 w 1770239"/>
                        <a:gd name="connsiteY20" fmla="*/ 706139 h 2006259"/>
                        <a:gd name="connsiteX21" fmla="*/ 334372 w 1770239"/>
                        <a:gd name="connsiteY21" fmla="*/ 1007077 h 2006259"/>
                        <a:gd name="connsiteX22" fmla="*/ 373719 w 1770239"/>
                        <a:gd name="connsiteY22" fmla="*/ 1306033 h 2006259"/>
                        <a:gd name="connsiteX23" fmla="*/ 485846 w 1770239"/>
                        <a:gd name="connsiteY23" fmla="*/ 1536155 h 2006259"/>
                        <a:gd name="connsiteX24" fmla="*/ 660895 w 1770239"/>
                        <a:gd name="connsiteY24" fmla="*/ 1685649 h 2006259"/>
                        <a:gd name="connsiteX25" fmla="*/ 885135 w 1770239"/>
                        <a:gd name="connsiteY25" fmla="*/ 1738755 h 2006259"/>
                        <a:gd name="connsiteX26" fmla="*/ 1109345 w 1770239"/>
                        <a:gd name="connsiteY26" fmla="*/ 1685649 h 2006259"/>
                        <a:gd name="connsiteX27" fmla="*/ 1284394 w 1770239"/>
                        <a:gd name="connsiteY27" fmla="*/ 1536155 h 2006259"/>
                        <a:gd name="connsiteX28" fmla="*/ 1396521 w 1770239"/>
                        <a:gd name="connsiteY28" fmla="*/ 1306033 h 2006259"/>
                        <a:gd name="connsiteX29" fmla="*/ 1435868 w 1770239"/>
                        <a:gd name="connsiteY29" fmla="*/ 1007077 h 2006259"/>
                        <a:gd name="connsiteX30" fmla="*/ 1396521 w 1770239"/>
                        <a:gd name="connsiteY30" fmla="*/ 706139 h 2006259"/>
                        <a:gd name="connsiteX31" fmla="*/ 1284394 w 1770239"/>
                        <a:gd name="connsiteY31" fmla="*/ 472069 h 2006259"/>
                        <a:gd name="connsiteX32" fmla="*/ 1109345 w 1770239"/>
                        <a:gd name="connsiteY32" fmla="*/ 320611 h 2006259"/>
                        <a:gd name="connsiteX33" fmla="*/ 885135 w 1770239"/>
                        <a:gd name="connsiteY33" fmla="*/ 267503 h 2006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1770239" h="2006259" fill="none" extrusionOk="0">
                          <a:moveTo>
                            <a:pt x="885135" y="0"/>
                          </a:moveTo>
                          <a:cubicBezTo>
                            <a:pt x="995410" y="1219"/>
                            <a:pt x="1117279" y="26806"/>
                            <a:pt x="1221472" y="66883"/>
                          </a:cubicBezTo>
                          <a:cubicBezTo>
                            <a:pt x="1326236" y="89677"/>
                            <a:pt x="1431709" y="172193"/>
                            <a:pt x="1502736" y="263571"/>
                          </a:cubicBezTo>
                          <a:cubicBezTo>
                            <a:pt x="1582754" y="372666"/>
                            <a:pt x="1654627" y="448549"/>
                            <a:pt x="1697459" y="580235"/>
                          </a:cubicBezTo>
                          <a:cubicBezTo>
                            <a:pt x="1768649" y="694689"/>
                            <a:pt x="1776782" y="849364"/>
                            <a:pt x="1770239" y="1007077"/>
                          </a:cubicBezTo>
                          <a:cubicBezTo>
                            <a:pt x="1767211" y="1166460"/>
                            <a:pt x="1734894" y="1297190"/>
                            <a:pt x="1697459" y="1429955"/>
                          </a:cubicBezTo>
                          <a:cubicBezTo>
                            <a:pt x="1664703" y="1559682"/>
                            <a:pt x="1579562" y="1672294"/>
                            <a:pt x="1502736" y="1744653"/>
                          </a:cubicBezTo>
                          <a:cubicBezTo>
                            <a:pt x="1415746" y="1820570"/>
                            <a:pt x="1344561" y="1881476"/>
                            <a:pt x="1221472" y="1939375"/>
                          </a:cubicBezTo>
                          <a:cubicBezTo>
                            <a:pt x="1126336" y="1982177"/>
                            <a:pt x="996620" y="2007939"/>
                            <a:pt x="885135" y="2006259"/>
                          </a:cubicBezTo>
                          <a:cubicBezTo>
                            <a:pt x="768797" y="2003611"/>
                            <a:pt x="649374" y="1974765"/>
                            <a:pt x="548767" y="1939375"/>
                          </a:cubicBezTo>
                          <a:cubicBezTo>
                            <a:pt x="426651" y="1899474"/>
                            <a:pt x="342220" y="1832709"/>
                            <a:pt x="267504" y="1744653"/>
                          </a:cubicBezTo>
                          <a:cubicBezTo>
                            <a:pt x="200022" y="1648860"/>
                            <a:pt x="123243" y="1541451"/>
                            <a:pt x="72781" y="1429955"/>
                          </a:cubicBezTo>
                          <a:cubicBezTo>
                            <a:pt x="25909" y="1277009"/>
                            <a:pt x="9117" y="1181063"/>
                            <a:pt x="0" y="1007077"/>
                          </a:cubicBezTo>
                          <a:cubicBezTo>
                            <a:pt x="11305" y="835255"/>
                            <a:pt x="24912" y="718294"/>
                            <a:pt x="72781" y="580235"/>
                          </a:cubicBezTo>
                          <a:cubicBezTo>
                            <a:pt x="121181" y="446734"/>
                            <a:pt x="186844" y="347797"/>
                            <a:pt x="267504" y="263571"/>
                          </a:cubicBezTo>
                          <a:cubicBezTo>
                            <a:pt x="360651" y="162318"/>
                            <a:pt x="420640" y="109650"/>
                            <a:pt x="548767" y="66883"/>
                          </a:cubicBezTo>
                          <a:cubicBezTo>
                            <a:pt x="674179" y="11007"/>
                            <a:pt x="781085" y="570"/>
                            <a:pt x="885135" y="0"/>
                          </a:cubicBezTo>
                          <a:close/>
                          <a:moveTo>
                            <a:pt x="885135" y="267503"/>
                          </a:moveTo>
                          <a:cubicBezTo>
                            <a:pt x="805556" y="275658"/>
                            <a:pt x="723180" y="289164"/>
                            <a:pt x="660895" y="320611"/>
                          </a:cubicBezTo>
                          <a:cubicBezTo>
                            <a:pt x="588090" y="359326"/>
                            <a:pt x="545904" y="413223"/>
                            <a:pt x="485846" y="472069"/>
                          </a:cubicBezTo>
                          <a:cubicBezTo>
                            <a:pt x="436903" y="546045"/>
                            <a:pt x="412569" y="620984"/>
                            <a:pt x="373719" y="706139"/>
                          </a:cubicBezTo>
                          <a:cubicBezTo>
                            <a:pt x="339852" y="800082"/>
                            <a:pt x="345865" y="881887"/>
                            <a:pt x="334372" y="1007077"/>
                          </a:cubicBezTo>
                          <a:cubicBezTo>
                            <a:pt x="336783" y="1112530"/>
                            <a:pt x="341885" y="1222511"/>
                            <a:pt x="373719" y="1306033"/>
                          </a:cubicBezTo>
                          <a:cubicBezTo>
                            <a:pt x="413586" y="1403327"/>
                            <a:pt x="436148" y="1464181"/>
                            <a:pt x="485846" y="1536155"/>
                          </a:cubicBezTo>
                          <a:cubicBezTo>
                            <a:pt x="526979" y="1587230"/>
                            <a:pt x="590080" y="1647918"/>
                            <a:pt x="660895" y="1685649"/>
                          </a:cubicBezTo>
                          <a:cubicBezTo>
                            <a:pt x="719632" y="1708998"/>
                            <a:pt x="801067" y="1738502"/>
                            <a:pt x="885135" y="1738755"/>
                          </a:cubicBezTo>
                          <a:cubicBezTo>
                            <a:pt x="965451" y="1738979"/>
                            <a:pt x="1040537" y="1725409"/>
                            <a:pt x="1109345" y="1685649"/>
                          </a:cubicBezTo>
                          <a:cubicBezTo>
                            <a:pt x="1190201" y="1655078"/>
                            <a:pt x="1225031" y="1605625"/>
                            <a:pt x="1284394" y="1536155"/>
                          </a:cubicBezTo>
                          <a:cubicBezTo>
                            <a:pt x="1339028" y="1476415"/>
                            <a:pt x="1355845" y="1390539"/>
                            <a:pt x="1396521" y="1306033"/>
                          </a:cubicBezTo>
                          <a:cubicBezTo>
                            <a:pt x="1418748" y="1199930"/>
                            <a:pt x="1426196" y="1113993"/>
                            <a:pt x="1435868" y="1007077"/>
                          </a:cubicBezTo>
                          <a:cubicBezTo>
                            <a:pt x="1446907" y="906736"/>
                            <a:pt x="1425267" y="794294"/>
                            <a:pt x="1396521" y="706139"/>
                          </a:cubicBezTo>
                          <a:cubicBezTo>
                            <a:pt x="1367470" y="614863"/>
                            <a:pt x="1344173" y="528439"/>
                            <a:pt x="1284394" y="472069"/>
                          </a:cubicBezTo>
                          <a:cubicBezTo>
                            <a:pt x="1241554" y="406417"/>
                            <a:pt x="1178165" y="361599"/>
                            <a:pt x="1109345" y="320611"/>
                          </a:cubicBezTo>
                          <a:cubicBezTo>
                            <a:pt x="1043637" y="290579"/>
                            <a:pt x="970565" y="273916"/>
                            <a:pt x="885135" y="267503"/>
                          </a:cubicBezTo>
                          <a:close/>
                        </a:path>
                        <a:path w="1770239" h="2006259" stroke="0" extrusionOk="0">
                          <a:moveTo>
                            <a:pt x="885135" y="0"/>
                          </a:moveTo>
                          <a:cubicBezTo>
                            <a:pt x="992187" y="-13920"/>
                            <a:pt x="1121800" y="12798"/>
                            <a:pt x="1221472" y="66883"/>
                          </a:cubicBezTo>
                          <a:cubicBezTo>
                            <a:pt x="1332755" y="122299"/>
                            <a:pt x="1436538" y="181221"/>
                            <a:pt x="1502736" y="263571"/>
                          </a:cubicBezTo>
                          <a:cubicBezTo>
                            <a:pt x="1585056" y="344286"/>
                            <a:pt x="1638449" y="444355"/>
                            <a:pt x="1697459" y="580235"/>
                          </a:cubicBezTo>
                          <a:cubicBezTo>
                            <a:pt x="1742995" y="695370"/>
                            <a:pt x="1752911" y="863832"/>
                            <a:pt x="1770239" y="1007077"/>
                          </a:cubicBezTo>
                          <a:cubicBezTo>
                            <a:pt x="1779790" y="1181542"/>
                            <a:pt x="1747588" y="1326023"/>
                            <a:pt x="1697459" y="1429955"/>
                          </a:cubicBezTo>
                          <a:cubicBezTo>
                            <a:pt x="1661084" y="1551945"/>
                            <a:pt x="1592396" y="1652538"/>
                            <a:pt x="1502736" y="1744653"/>
                          </a:cubicBezTo>
                          <a:cubicBezTo>
                            <a:pt x="1418266" y="1829206"/>
                            <a:pt x="1305400" y="1895636"/>
                            <a:pt x="1221472" y="1939375"/>
                          </a:cubicBezTo>
                          <a:cubicBezTo>
                            <a:pt x="1115672" y="1999565"/>
                            <a:pt x="996483" y="1992824"/>
                            <a:pt x="885135" y="2006259"/>
                          </a:cubicBezTo>
                          <a:cubicBezTo>
                            <a:pt x="775356" y="2013670"/>
                            <a:pt x="665739" y="1979417"/>
                            <a:pt x="548767" y="1939375"/>
                          </a:cubicBezTo>
                          <a:cubicBezTo>
                            <a:pt x="439230" y="1897656"/>
                            <a:pt x="348689" y="1821589"/>
                            <a:pt x="267504" y="1744653"/>
                          </a:cubicBezTo>
                          <a:cubicBezTo>
                            <a:pt x="196312" y="1664038"/>
                            <a:pt x="117103" y="1557705"/>
                            <a:pt x="72781" y="1429955"/>
                          </a:cubicBezTo>
                          <a:cubicBezTo>
                            <a:pt x="1237" y="1307884"/>
                            <a:pt x="13378" y="1155213"/>
                            <a:pt x="0" y="1007077"/>
                          </a:cubicBezTo>
                          <a:cubicBezTo>
                            <a:pt x="15741" y="831800"/>
                            <a:pt x="26985" y="699543"/>
                            <a:pt x="72781" y="580235"/>
                          </a:cubicBezTo>
                          <a:cubicBezTo>
                            <a:pt x="107124" y="451311"/>
                            <a:pt x="196894" y="351431"/>
                            <a:pt x="267504" y="263571"/>
                          </a:cubicBezTo>
                          <a:cubicBezTo>
                            <a:pt x="353104" y="171927"/>
                            <a:pt x="447308" y="112839"/>
                            <a:pt x="548767" y="66883"/>
                          </a:cubicBezTo>
                          <a:cubicBezTo>
                            <a:pt x="658361" y="35042"/>
                            <a:pt x="762554" y="10241"/>
                            <a:pt x="885135" y="0"/>
                          </a:cubicBezTo>
                          <a:close/>
                          <a:moveTo>
                            <a:pt x="885135" y="267503"/>
                          </a:moveTo>
                          <a:cubicBezTo>
                            <a:pt x="809005" y="260378"/>
                            <a:pt x="734184" y="276867"/>
                            <a:pt x="660895" y="320611"/>
                          </a:cubicBezTo>
                          <a:cubicBezTo>
                            <a:pt x="596567" y="358108"/>
                            <a:pt x="537564" y="413213"/>
                            <a:pt x="485846" y="472069"/>
                          </a:cubicBezTo>
                          <a:cubicBezTo>
                            <a:pt x="448583" y="535022"/>
                            <a:pt x="393085" y="622828"/>
                            <a:pt x="373719" y="706139"/>
                          </a:cubicBezTo>
                          <a:cubicBezTo>
                            <a:pt x="343648" y="778835"/>
                            <a:pt x="332499" y="888584"/>
                            <a:pt x="334372" y="1007077"/>
                          </a:cubicBezTo>
                          <a:cubicBezTo>
                            <a:pt x="326579" y="1109435"/>
                            <a:pt x="333404" y="1219240"/>
                            <a:pt x="373719" y="1306033"/>
                          </a:cubicBezTo>
                          <a:cubicBezTo>
                            <a:pt x="409559" y="1395684"/>
                            <a:pt x="441892" y="1484288"/>
                            <a:pt x="485846" y="1536155"/>
                          </a:cubicBezTo>
                          <a:cubicBezTo>
                            <a:pt x="546194" y="1609547"/>
                            <a:pt x="593308" y="1644830"/>
                            <a:pt x="660895" y="1685649"/>
                          </a:cubicBezTo>
                          <a:cubicBezTo>
                            <a:pt x="725068" y="1735277"/>
                            <a:pt x="809516" y="1728305"/>
                            <a:pt x="885135" y="1738755"/>
                          </a:cubicBezTo>
                          <a:cubicBezTo>
                            <a:pt x="961058" y="1744933"/>
                            <a:pt x="1052545" y="1723875"/>
                            <a:pt x="1109345" y="1685649"/>
                          </a:cubicBezTo>
                          <a:cubicBezTo>
                            <a:pt x="1191991" y="1649086"/>
                            <a:pt x="1240392" y="1600575"/>
                            <a:pt x="1284394" y="1536155"/>
                          </a:cubicBezTo>
                          <a:cubicBezTo>
                            <a:pt x="1334086" y="1476093"/>
                            <a:pt x="1367300" y="1387344"/>
                            <a:pt x="1396521" y="1306033"/>
                          </a:cubicBezTo>
                          <a:cubicBezTo>
                            <a:pt x="1409021" y="1221709"/>
                            <a:pt x="1441031" y="1129513"/>
                            <a:pt x="1435868" y="1007077"/>
                          </a:cubicBezTo>
                          <a:cubicBezTo>
                            <a:pt x="1451875" y="892633"/>
                            <a:pt x="1406255" y="803953"/>
                            <a:pt x="1396521" y="706139"/>
                          </a:cubicBezTo>
                          <a:cubicBezTo>
                            <a:pt x="1372701" y="618042"/>
                            <a:pt x="1344338" y="527074"/>
                            <a:pt x="1284394" y="472069"/>
                          </a:cubicBezTo>
                          <a:cubicBezTo>
                            <a:pt x="1234985" y="396486"/>
                            <a:pt x="1178978" y="359833"/>
                            <a:pt x="1109345" y="320611"/>
                          </a:cubicBezTo>
                          <a:cubicBezTo>
                            <a:pt x="1042784" y="283490"/>
                            <a:pt x="955918" y="274179"/>
                            <a:pt x="885135" y="26750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625C43B-7EF6-49B4-A115-EA56A7B7594B}"/>
                </a:ext>
              </a:extLst>
            </p:cNvPr>
            <p:cNvSpPr/>
            <p:nvPr/>
          </p:nvSpPr>
          <p:spPr>
            <a:xfrm>
              <a:off x="8474006" y="16701789"/>
              <a:ext cx="1412248" cy="2006259"/>
            </a:xfrm>
            <a:custGeom>
              <a:avLst/>
              <a:gdLst/>
              <a:ahLst/>
              <a:cxnLst/>
              <a:rect l="l" t="t" r="r" b="b"/>
              <a:pathLst>
                <a:path w="1412248" h="2006259">
                  <a:moveTo>
                    <a:pt x="751368" y="0"/>
                  </a:moveTo>
                  <a:cubicBezTo>
                    <a:pt x="872000" y="0"/>
                    <a:pt x="982801" y="20979"/>
                    <a:pt x="1083774" y="62937"/>
                  </a:cubicBezTo>
                  <a:cubicBezTo>
                    <a:pt x="1184747" y="104895"/>
                    <a:pt x="1271949" y="156035"/>
                    <a:pt x="1345380" y="216361"/>
                  </a:cubicBezTo>
                  <a:lnTo>
                    <a:pt x="1191955" y="420927"/>
                  </a:lnTo>
                  <a:cubicBezTo>
                    <a:pt x="1126387" y="371087"/>
                    <a:pt x="1058198" y="330435"/>
                    <a:pt x="987388" y="298971"/>
                  </a:cubicBezTo>
                  <a:cubicBezTo>
                    <a:pt x="916578" y="267509"/>
                    <a:pt x="839216" y="251777"/>
                    <a:pt x="755300" y="251777"/>
                  </a:cubicBezTo>
                  <a:cubicBezTo>
                    <a:pt x="634668" y="251777"/>
                    <a:pt x="546156" y="279313"/>
                    <a:pt x="489763" y="334387"/>
                  </a:cubicBezTo>
                  <a:cubicBezTo>
                    <a:pt x="433368" y="389459"/>
                    <a:pt x="405172" y="453711"/>
                    <a:pt x="405172" y="527143"/>
                  </a:cubicBezTo>
                  <a:cubicBezTo>
                    <a:pt x="405172" y="571721"/>
                    <a:pt x="416976" y="610403"/>
                    <a:pt x="440587" y="643187"/>
                  </a:cubicBezTo>
                  <a:cubicBezTo>
                    <a:pt x="464196" y="675971"/>
                    <a:pt x="495670" y="704819"/>
                    <a:pt x="535006" y="729729"/>
                  </a:cubicBezTo>
                  <a:cubicBezTo>
                    <a:pt x="574344" y="754639"/>
                    <a:pt x="619583" y="776929"/>
                    <a:pt x="670724" y="796597"/>
                  </a:cubicBezTo>
                  <a:cubicBezTo>
                    <a:pt x="721866" y="816265"/>
                    <a:pt x="774968" y="836595"/>
                    <a:pt x="830032" y="857583"/>
                  </a:cubicBezTo>
                  <a:cubicBezTo>
                    <a:pt x="898220" y="883815"/>
                    <a:pt x="967064" y="911351"/>
                    <a:pt x="1036564" y="940193"/>
                  </a:cubicBezTo>
                  <a:cubicBezTo>
                    <a:pt x="1106064" y="969035"/>
                    <a:pt x="1168350" y="1005095"/>
                    <a:pt x="1223424" y="1048373"/>
                  </a:cubicBezTo>
                  <a:cubicBezTo>
                    <a:pt x="1278497" y="1091651"/>
                    <a:pt x="1323735" y="1144759"/>
                    <a:pt x="1359141" y="1207697"/>
                  </a:cubicBezTo>
                  <a:cubicBezTo>
                    <a:pt x="1394546" y="1270633"/>
                    <a:pt x="1412248" y="1346679"/>
                    <a:pt x="1412248" y="1435837"/>
                  </a:cubicBezTo>
                  <a:cubicBezTo>
                    <a:pt x="1412248" y="1514531"/>
                    <a:pt x="1397167" y="1587967"/>
                    <a:pt x="1367005" y="1656145"/>
                  </a:cubicBezTo>
                  <a:cubicBezTo>
                    <a:pt x="1336841" y="1724325"/>
                    <a:pt x="1292257" y="1784639"/>
                    <a:pt x="1233252" y="1837093"/>
                  </a:cubicBezTo>
                  <a:cubicBezTo>
                    <a:pt x="1174247" y="1889545"/>
                    <a:pt x="1100816" y="1930851"/>
                    <a:pt x="1012959" y="1961015"/>
                  </a:cubicBezTo>
                  <a:cubicBezTo>
                    <a:pt x="925102" y="1991177"/>
                    <a:pt x="824790" y="2006259"/>
                    <a:pt x="712022" y="2006259"/>
                  </a:cubicBezTo>
                  <a:cubicBezTo>
                    <a:pt x="575644" y="2006259"/>
                    <a:pt x="445829" y="1981343"/>
                    <a:pt x="322576" y="1931513"/>
                  </a:cubicBezTo>
                  <a:cubicBezTo>
                    <a:pt x="199325" y="1881681"/>
                    <a:pt x="91799" y="1818739"/>
                    <a:pt x="0" y="1742687"/>
                  </a:cubicBezTo>
                  <a:lnTo>
                    <a:pt x="161290" y="1526327"/>
                  </a:lnTo>
                  <a:cubicBezTo>
                    <a:pt x="245204" y="1594515"/>
                    <a:pt x="331090" y="1649587"/>
                    <a:pt x="418948" y="1691545"/>
                  </a:cubicBezTo>
                  <a:cubicBezTo>
                    <a:pt x="506805" y="1733503"/>
                    <a:pt x="608428" y="1754483"/>
                    <a:pt x="723816" y="1754483"/>
                  </a:cubicBezTo>
                  <a:cubicBezTo>
                    <a:pt x="849710" y="1754483"/>
                    <a:pt x="944124" y="1725635"/>
                    <a:pt x="1007062" y="1667941"/>
                  </a:cubicBezTo>
                  <a:cubicBezTo>
                    <a:pt x="1069998" y="1610247"/>
                    <a:pt x="1101466" y="1539441"/>
                    <a:pt x="1101466" y="1455525"/>
                  </a:cubicBezTo>
                  <a:cubicBezTo>
                    <a:pt x="1101466" y="1405685"/>
                    <a:pt x="1088355" y="1362407"/>
                    <a:pt x="1062135" y="1325691"/>
                  </a:cubicBezTo>
                  <a:cubicBezTo>
                    <a:pt x="1035914" y="1288975"/>
                    <a:pt x="1002479" y="1256851"/>
                    <a:pt x="961833" y="1229321"/>
                  </a:cubicBezTo>
                  <a:cubicBezTo>
                    <a:pt x="921186" y="1201789"/>
                    <a:pt x="874636" y="1177533"/>
                    <a:pt x="822183" y="1156555"/>
                  </a:cubicBezTo>
                  <a:cubicBezTo>
                    <a:pt x="769731" y="1135575"/>
                    <a:pt x="717274" y="1114591"/>
                    <a:pt x="664812" y="1093603"/>
                  </a:cubicBezTo>
                  <a:cubicBezTo>
                    <a:pt x="596622" y="1070013"/>
                    <a:pt x="528438" y="1043137"/>
                    <a:pt x="460260" y="1012973"/>
                  </a:cubicBezTo>
                  <a:cubicBezTo>
                    <a:pt x="392081" y="982811"/>
                    <a:pt x="331110" y="946091"/>
                    <a:pt x="277348" y="902811"/>
                  </a:cubicBezTo>
                  <a:cubicBezTo>
                    <a:pt x="223584" y="859533"/>
                    <a:pt x="179657" y="809047"/>
                    <a:pt x="145562" y="751353"/>
                  </a:cubicBezTo>
                  <a:cubicBezTo>
                    <a:pt x="111468" y="693659"/>
                    <a:pt x="94420" y="624163"/>
                    <a:pt x="94420" y="542869"/>
                  </a:cubicBezTo>
                  <a:cubicBezTo>
                    <a:pt x="94420" y="466817"/>
                    <a:pt x="109496" y="395353"/>
                    <a:pt x="139650" y="328473"/>
                  </a:cubicBezTo>
                  <a:cubicBezTo>
                    <a:pt x="169802" y="261595"/>
                    <a:pt x="213070" y="203901"/>
                    <a:pt x="269454" y="155391"/>
                  </a:cubicBezTo>
                  <a:cubicBezTo>
                    <a:pt x="325838" y="106881"/>
                    <a:pt x="394682" y="68854"/>
                    <a:pt x="475987" y="41312"/>
                  </a:cubicBezTo>
                  <a:cubicBezTo>
                    <a:pt x="557292" y="13771"/>
                    <a:pt x="649085" y="0"/>
                    <a:pt x="751368" y="0"/>
                  </a:cubicBez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2877824740">
                    <a:custGeom>
                      <a:avLst/>
                      <a:gdLst>
                        <a:gd name="connsiteX0" fmla="*/ 751368 w 1412248"/>
                        <a:gd name="connsiteY0" fmla="*/ 0 h 2006259"/>
                        <a:gd name="connsiteX1" fmla="*/ 1083774 w 1412248"/>
                        <a:gd name="connsiteY1" fmla="*/ 62937 h 2006259"/>
                        <a:gd name="connsiteX2" fmla="*/ 1345380 w 1412248"/>
                        <a:gd name="connsiteY2" fmla="*/ 216361 h 2006259"/>
                        <a:gd name="connsiteX3" fmla="*/ 1191955 w 1412248"/>
                        <a:gd name="connsiteY3" fmla="*/ 420927 h 2006259"/>
                        <a:gd name="connsiteX4" fmla="*/ 987388 w 1412248"/>
                        <a:gd name="connsiteY4" fmla="*/ 298971 h 2006259"/>
                        <a:gd name="connsiteX5" fmla="*/ 755300 w 1412248"/>
                        <a:gd name="connsiteY5" fmla="*/ 251777 h 2006259"/>
                        <a:gd name="connsiteX6" fmla="*/ 489763 w 1412248"/>
                        <a:gd name="connsiteY6" fmla="*/ 334387 h 2006259"/>
                        <a:gd name="connsiteX7" fmla="*/ 405172 w 1412248"/>
                        <a:gd name="connsiteY7" fmla="*/ 527143 h 2006259"/>
                        <a:gd name="connsiteX8" fmla="*/ 440587 w 1412248"/>
                        <a:gd name="connsiteY8" fmla="*/ 643187 h 2006259"/>
                        <a:gd name="connsiteX9" fmla="*/ 535006 w 1412248"/>
                        <a:gd name="connsiteY9" fmla="*/ 729729 h 2006259"/>
                        <a:gd name="connsiteX10" fmla="*/ 670724 w 1412248"/>
                        <a:gd name="connsiteY10" fmla="*/ 796597 h 2006259"/>
                        <a:gd name="connsiteX11" fmla="*/ 830032 w 1412248"/>
                        <a:gd name="connsiteY11" fmla="*/ 857583 h 2006259"/>
                        <a:gd name="connsiteX12" fmla="*/ 1036564 w 1412248"/>
                        <a:gd name="connsiteY12" fmla="*/ 940193 h 2006259"/>
                        <a:gd name="connsiteX13" fmla="*/ 1223424 w 1412248"/>
                        <a:gd name="connsiteY13" fmla="*/ 1048373 h 2006259"/>
                        <a:gd name="connsiteX14" fmla="*/ 1359141 w 1412248"/>
                        <a:gd name="connsiteY14" fmla="*/ 1207697 h 2006259"/>
                        <a:gd name="connsiteX15" fmla="*/ 1412248 w 1412248"/>
                        <a:gd name="connsiteY15" fmla="*/ 1435837 h 2006259"/>
                        <a:gd name="connsiteX16" fmla="*/ 1367005 w 1412248"/>
                        <a:gd name="connsiteY16" fmla="*/ 1656145 h 2006259"/>
                        <a:gd name="connsiteX17" fmla="*/ 1233252 w 1412248"/>
                        <a:gd name="connsiteY17" fmla="*/ 1837093 h 2006259"/>
                        <a:gd name="connsiteX18" fmla="*/ 1012959 w 1412248"/>
                        <a:gd name="connsiteY18" fmla="*/ 1961015 h 2006259"/>
                        <a:gd name="connsiteX19" fmla="*/ 712022 w 1412248"/>
                        <a:gd name="connsiteY19" fmla="*/ 2006259 h 2006259"/>
                        <a:gd name="connsiteX20" fmla="*/ 322576 w 1412248"/>
                        <a:gd name="connsiteY20" fmla="*/ 1931513 h 2006259"/>
                        <a:gd name="connsiteX21" fmla="*/ 0 w 1412248"/>
                        <a:gd name="connsiteY21" fmla="*/ 1742687 h 2006259"/>
                        <a:gd name="connsiteX22" fmla="*/ 161290 w 1412248"/>
                        <a:gd name="connsiteY22" fmla="*/ 1526327 h 2006259"/>
                        <a:gd name="connsiteX23" fmla="*/ 418948 w 1412248"/>
                        <a:gd name="connsiteY23" fmla="*/ 1691545 h 2006259"/>
                        <a:gd name="connsiteX24" fmla="*/ 723816 w 1412248"/>
                        <a:gd name="connsiteY24" fmla="*/ 1754483 h 2006259"/>
                        <a:gd name="connsiteX25" fmla="*/ 1007062 w 1412248"/>
                        <a:gd name="connsiteY25" fmla="*/ 1667941 h 2006259"/>
                        <a:gd name="connsiteX26" fmla="*/ 1101466 w 1412248"/>
                        <a:gd name="connsiteY26" fmla="*/ 1455525 h 2006259"/>
                        <a:gd name="connsiteX27" fmla="*/ 1062135 w 1412248"/>
                        <a:gd name="connsiteY27" fmla="*/ 1325691 h 2006259"/>
                        <a:gd name="connsiteX28" fmla="*/ 961833 w 1412248"/>
                        <a:gd name="connsiteY28" fmla="*/ 1229321 h 2006259"/>
                        <a:gd name="connsiteX29" fmla="*/ 822183 w 1412248"/>
                        <a:gd name="connsiteY29" fmla="*/ 1156555 h 2006259"/>
                        <a:gd name="connsiteX30" fmla="*/ 664812 w 1412248"/>
                        <a:gd name="connsiteY30" fmla="*/ 1093603 h 2006259"/>
                        <a:gd name="connsiteX31" fmla="*/ 460260 w 1412248"/>
                        <a:gd name="connsiteY31" fmla="*/ 1012973 h 2006259"/>
                        <a:gd name="connsiteX32" fmla="*/ 277348 w 1412248"/>
                        <a:gd name="connsiteY32" fmla="*/ 902811 h 2006259"/>
                        <a:gd name="connsiteX33" fmla="*/ 145562 w 1412248"/>
                        <a:gd name="connsiteY33" fmla="*/ 751353 h 2006259"/>
                        <a:gd name="connsiteX34" fmla="*/ 94420 w 1412248"/>
                        <a:gd name="connsiteY34" fmla="*/ 542869 h 2006259"/>
                        <a:gd name="connsiteX35" fmla="*/ 139650 w 1412248"/>
                        <a:gd name="connsiteY35" fmla="*/ 328473 h 2006259"/>
                        <a:gd name="connsiteX36" fmla="*/ 269454 w 1412248"/>
                        <a:gd name="connsiteY36" fmla="*/ 155391 h 2006259"/>
                        <a:gd name="connsiteX37" fmla="*/ 475987 w 1412248"/>
                        <a:gd name="connsiteY37" fmla="*/ 41312 h 2006259"/>
                        <a:gd name="connsiteX38" fmla="*/ 751368 w 1412248"/>
                        <a:gd name="connsiteY38" fmla="*/ 0 h 2006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1412248" h="2006259" fill="none" extrusionOk="0">
                          <a:moveTo>
                            <a:pt x="751368" y="0"/>
                          </a:moveTo>
                          <a:cubicBezTo>
                            <a:pt x="872789" y="10714"/>
                            <a:pt x="981571" y="18496"/>
                            <a:pt x="1083774" y="62937"/>
                          </a:cubicBezTo>
                          <a:cubicBezTo>
                            <a:pt x="1177183" y="107485"/>
                            <a:pt x="1273983" y="173590"/>
                            <a:pt x="1345380" y="216361"/>
                          </a:cubicBezTo>
                          <a:cubicBezTo>
                            <a:pt x="1277350" y="276587"/>
                            <a:pt x="1246861" y="372364"/>
                            <a:pt x="1191955" y="420927"/>
                          </a:cubicBezTo>
                          <a:cubicBezTo>
                            <a:pt x="1126307" y="382649"/>
                            <a:pt x="1057818" y="315953"/>
                            <a:pt x="987388" y="298971"/>
                          </a:cubicBezTo>
                          <a:cubicBezTo>
                            <a:pt x="919745" y="256677"/>
                            <a:pt x="833001" y="255049"/>
                            <a:pt x="755300" y="251777"/>
                          </a:cubicBezTo>
                          <a:cubicBezTo>
                            <a:pt x="626094" y="242136"/>
                            <a:pt x="546160" y="281440"/>
                            <a:pt x="489763" y="334387"/>
                          </a:cubicBezTo>
                          <a:cubicBezTo>
                            <a:pt x="431282" y="383803"/>
                            <a:pt x="406569" y="454547"/>
                            <a:pt x="405172" y="527143"/>
                          </a:cubicBezTo>
                          <a:cubicBezTo>
                            <a:pt x="406254" y="566360"/>
                            <a:pt x="417657" y="609660"/>
                            <a:pt x="440587" y="643187"/>
                          </a:cubicBezTo>
                          <a:cubicBezTo>
                            <a:pt x="463759" y="672654"/>
                            <a:pt x="495561" y="702013"/>
                            <a:pt x="535006" y="729729"/>
                          </a:cubicBezTo>
                          <a:cubicBezTo>
                            <a:pt x="578056" y="756577"/>
                            <a:pt x="619790" y="773512"/>
                            <a:pt x="670724" y="796597"/>
                          </a:cubicBezTo>
                          <a:cubicBezTo>
                            <a:pt x="711848" y="810218"/>
                            <a:pt x="776238" y="834773"/>
                            <a:pt x="830032" y="857583"/>
                          </a:cubicBezTo>
                          <a:cubicBezTo>
                            <a:pt x="902613" y="881650"/>
                            <a:pt x="973922" y="916725"/>
                            <a:pt x="1036564" y="940193"/>
                          </a:cubicBezTo>
                          <a:cubicBezTo>
                            <a:pt x="1109065" y="967614"/>
                            <a:pt x="1173405" y="1001269"/>
                            <a:pt x="1223424" y="1048373"/>
                          </a:cubicBezTo>
                          <a:cubicBezTo>
                            <a:pt x="1277187" y="1104461"/>
                            <a:pt x="1320848" y="1144724"/>
                            <a:pt x="1359141" y="1207697"/>
                          </a:cubicBezTo>
                          <a:cubicBezTo>
                            <a:pt x="1392315" y="1269881"/>
                            <a:pt x="1408385" y="1349720"/>
                            <a:pt x="1412248" y="1435837"/>
                          </a:cubicBezTo>
                          <a:cubicBezTo>
                            <a:pt x="1415447" y="1526676"/>
                            <a:pt x="1394019" y="1585286"/>
                            <a:pt x="1367005" y="1656145"/>
                          </a:cubicBezTo>
                          <a:cubicBezTo>
                            <a:pt x="1337430" y="1710357"/>
                            <a:pt x="1285089" y="1781681"/>
                            <a:pt x="1233252" y="1837093"/>
                          </a:cubicBezTo>
                          <a:cubicBezTo>
                            <a:pt x="1177393" y="1873578"/>
                            <a:pt x="1097603" y="1930611"/>
                            <a:pt x="1012959" y="1961015"/>
                          </a:cubicBezTo>
                          <a:cubicBezTo>
                            <a:pt x="911543" y="2006248"/>
                            <a:pt x="823142" y="2007477"/>
                            <a:pt x="712022" y="2006259"/>
                          </a:cubicBezTo>
                          <a:cubicBezTo>
                            <a:pt x="587839" y="2017660"/>
                            <a:pt x="436105" y="1996850"/>
                            <a:pt x="322576" y="1931513"/>
                          </a:cubicBezTo>
                          <a:cubicBezTo>
                            <a:pt x="208755" y="1878061"/>
                            <a:pt x="90452" y="1798884"/>
                            <a:pt x="0" y="1742687"/>
                          </a:cubicBezTo>
                          <a:cubicBezTo>
                            <a:pt x="31346" y="1691576"/>
                            <a:pt x="127061" y="1554615"/>
                            <a:pt x="161290" y="1526327"/>
                          </a:cubicBezTo>
                          <a:cubicBezTo>
                            <a:pt x="238582" y="1590677"/>
                            <a:pt x="323071" y="1663619"/>
                            <a:pt x="418948" y="1691545"/>
                          </a:cubicBezTo>
                          <a:cubicBezTo>
                            <a:pt x="489578" y="1741967"/>
                            <a:pt x="595173" y="1752608"/>
                            <a:pt x="723816" y="1754483"/>
                          </a:cubicBezTo>
                          <a:cubicBezTo>
                            <a:pt x="838456" y="1752268"/>
                            <a:pt x="943977" y="1710371"/>
                            <a:pt x="1007062" y="1667941"/>
                          </a:cubicBezTo>
                          <a:cubicBezTo>
                            <a:pt x="1068724" y="1613733"/>
                            <a:pt x="1096534" y="1535082"/>
                            <a:pt x="1101466" y="1455525"/>
                          </a:cubicBezTo>
                          <a:cubicBezTo>
                            <a:pt x="1102085" y="1412538"/>
                            <a:pt x="1087572" y="1363337"/>
                            <a:pt x="1062135" y="1325691"/>
                          </a:cubicBezTo>
                          <a:cubicBezTo>
                            <a:pt x="1043589" y="1292720"/>
                            <a:pt x="1002195" y="1257706"/>
                            <a:pt x="961833" y="1229321"/>
                          </a:cubicBezTo>
                          <a:cubicBezTo>
                            <a:pt x="920082" y="1193025"/>
                            <a:pt x="868754" y="1181723"/>
                            <a:pt x="822183" y="1156555"/>
                          </a:cubicBezTo>
                          <a:cubicBezTo>
                            <a:pt x="760794" y="1137708"/>
                            <a:pt x="700695" y="1104827"/>
                            <a:pt x="664812" y="1093603"/>
                          </a:cubicBezTo>
                          <a:cubicBezTo>
                            <a:pt x="589063" y="1065318"/>
                            <a:pt x="528948" y="1032149"/>
                            <a:pt x="460260" y="1012973"/>
                          </a:cubicBezTo>
                          <a:cubicBezTo>
                            <a:pt x="402472" y="981087"/>
                            <a:pt x="326326" y="950450"/>
                            <a:pt x="277348" y="902811"/>
                          </a:cubicBezTo>
                          <a:cubicBezTo>
                            <a:pt x="227776" y="858521"/>
                            <a:pt x="175404" y="806263"/>
                            <a:pt x="145562" y="751353"/>
                          </a:cubicBezTo>
                          <a:cubicBezTo>
                            <a:pt x="112961" y="695047"/>
                            <a:pt x="89656" y="630873"/>
                            <a:pt x="94420" y="542869"/>
                          </a:cubicBezTo>
                          <a:cubicBezTo>
                            <a:pt x="92027" y="458007"/>
                            <a:pt x="106941" y="392348"/>
                            <a:pt x="139650" y="328473"/>
                          </a:cubicBezTo>
                          <a:cubicBezTo>
                            <a:pt x="169270" y="260458"/>
                            <a:pt x="213454" y="198626"/>
                            <a:pt x="269454" y="155391"/>
                          </a:cubicBezTo>
                          <a:cubicBezTo>
                            <a:pt x="326764" y="106690"/>
                            <a:pt x="395965" y="68105"/>
                            <a:pt x="475987" y="41312"/>
                          </a:cubicBezTo>
                          <a:cubicBezTo>
                            <a:pt x="562752" y="13197"/>
                            <a:pt x="649135" y="-6388"/>
                            <a:pt x="751368" y="0"/>
                          </a:cubicBezTo>
                          <a:close/>
                        </a:path>
                        <a:path w="1412248" h="2006259" stroke="0" extrusionOk="0">
                          <a:moveTo>
                            <a:pt x="751368" y="0"/>
                          </a:moveTo>
                          <a:cubicBezTo>
                            <a:pt x="868779" y="17198"/>
                            <a:pt x="998203" y="16906"/>
                            <a:pt x="1083774" y="62937"/>
                          </a:cubicBezTo>
                          <a:cubicBezTo>
                            <a:pt x="1178773" y="101538"/>
                            <a:pt x="1273451" y="151915"/>
                            <a:pt x="1345380" y="216361"/>
                          </a:cubicBezTo>
                          <a:cubicBezTo>
                            <a:pt x="1302921" y="289839"/>
                            <a:pt x="1244370" y="344046"/>
                            <a:pt x="1191955" y="420927"/>
                          </a:cubicBezTo>
                          <a:cubicBezTo>
                            <a:pt x="1118977" y="373934"/>
                            <a:pt x="1058896" y="333346"/>
                            <a:pt x="987388" y="298971"/>
                          </a:cubicBezTo>
                          <a:cubicBezTo>
                            <a:pt x="920621" y="270428"/>
                            <a:pt x="831606" y="252597"/>
                            <a:pt x="755300" y="251777"/>
                          </a:cubicBezTo>
                          <a:cubicBezTo>
                            <a:pt x="639238" y="260207"/>
                            <a:pt x="545271" y="286477"/>
                            <a:pt x="489763" y="334387"/>
                          </a:cubicBezTo>
                          <a:cubicBezTo>
                            <a:pt x="433478" y="392632"/>
                            <a:pt x="404329" y="460613"/>
                            <a:pt x="405172" y="527143"/>
                          </a:cubicBezTo>
                          <a:cubicBezTo>
                            <a:pt x="407390" y="571517"/>
                            <a:pt x="417571" y="606664"/>
                            <a:pt x="440587" y="643187"/>
                          </a:cubicBezTo>
                          <a:cubicBezTo>
                            <a:pt x="464037" y="679861"/>
                            <a:pt x="497093" y="706491"/>
                            <a:pt x="535006" y="729729"/>
                          </a:cubicBezTo>
                          <a:cubicBezTo>
                            <a:pt x="576457" y="756034"/>
                            <a:pt x="627192" y="783491"/>
                            <a:pt x="670724" y="796597"/>
                          </a:cubicBezTo>
                          <a:cubicBezTo>
                            <a:pt x="721888" y="802550"/>
                            <a:pt x="793103" y="833878"/>
                            <a:pt x="830032" y="857583"/>
                          </a:cubicBezTo>
                          <a:cubicBezTo>
                            <a:pt x="900221" y="893566"/>
                            <a:pt x="959617" y="906810"/>
                            <a:pt x="1036564" y="940193"/>
                          </a:cubicBezTo>
                          <a:cubicBezTo>
                            <a:pt x="1108628" y="962960"/>
                            <a:pt x="1172329" y="1004054"/>
                            <a:pt x="1223424" y="1048373"/>
                          </a:cubicBezTo>
                          <a:cubicBezTo>
                            <a:pt x="1266338" y="1091454"/>
                            <a:pt x="1323392" y="1142940"/>
                            <a:pt x="1359141" y="1207697"/>
                          </a:cubicBezTo>
                          <a:cubicBezTo>
                            <a:pt x="1402189" y="1271577"/>
                            <a:pt x="1399766" y="1350733"/>
                            <a:pt x="1412248" y="1435837"/>
                          </a:cubicBezTo>
                          <a:cubicBezTo>
                            <a:pt x="1413109" y="1508598"/>
                            <a:pt x="1405337" y="1592414"/>
                            <a:pt x="1367005" y="1656145"/>
                          </a:cubicBezTo>
                          <a:cubicBezTo>
                            <a:pt x="1327412" y="1716014"/>
                            <a:pt x="1288394" y="1785947"/>
                            <a:pt x="1233252" y="1837093"/>
                          </a:cubicBezTo>
                          <a:cubicBezTo>
                            <a:pt x="1176448" y="1892146"/>
                            <a:pt x="1097297" y="1931680"/>
                            <a:pt x="1012959" y="1961015"/>
                          </a:cubicBezTo>
                          <a:cubicBezTo>
                            <a:pt x="918968" y="1988660"/>
                            <a:pt x="815542" y="1991957"/>
                            <a:pt x="712022" y="2006259"/>
                          </a:cubicBezTo>
                          <a:cubicBezTo>
                            <a:pt x="564756" y="1993096"/>
                            <a:pt x="452693" y="1994349"/>
                            <a:pt x="322576" y="1931513"/>
                          </a:cubicBezTo>
                          <a:cubicBezTo>
                            <a:pt x="183950" y="1888615"/>
                            <a:pt x="84889" y="1822662"/>
                            <a:pt x="0" y="1742687"/>
                          </a:cubicBezTo>
                          <a:cubicBezTo>
                            <a:pt x="77022" y="1676737"/>
                            <a:pt x="132665" y="1577700"/>
                            <a:pt x="161290" y="1526327"/>
                          </a:cubicBezTo>
                          <a:cubicBezTo>
                            <a:pt x="242727" y="1588961"/>
                            <a:pt x="330836" y="1651336"/>
                            <a:pt x="418948" y="1691545"/>
                          </a:cubicBezTo>
                          <a:cubicBezTo>
                            <a:pt x="510449" y="1734402"/>
                            <a:pt x="608396" y="1746204"/>
                            <a:pt x="723816" y="1754483"/>
                          </a:cubicBezTo>
                          <a:cubicBezTo>
                            <a:pt x="839861" y="1750951"/>
                            <a:pt x="940197" y="1730919"/>
                            <a:pt x="1007062" y="1667941"/>
                          </a:cubicBezTo>
                          <a:cubicBezTo>
                            <a:pt x="1064917" y="1604400"/>
                            <a:pt x="1106334" y="1540191"/>
                            <a:pt x="1101466" y="1455525"/>
                          </a:cubicBezTo>
                          <a:cubicBezTo>
                            <a:pt x="1097419" y="1407293"/>
                            <a:pt x="1089532" y="1366182"/>
                            <a:pt x="1062135" y="1325691"/>
                          </a:cubicBezTo>
                          <a:cubicBezTo>
                            <a:pt x="1027595" y="1292546"/>
                            <a:pt x="1001560" y="1255354"/>
                            <a:pt x="961833" y="1229321"/>
                          </a:cubicBezTo>
                          <a:cubicBezTo>
                            <a:pt x="921652" y="1203190"/>
                            <a:pt x="870199" y="1174649"/>
                            <a:pt x="822183" y="1156555"/>
                          </a:cubicBezTo>
                          <a:cubicBezTo>
                            <a:pt x="766817" y="1133527"/>
                            <a:pt x="709786" y="1114879"/>
                            <a:pt x="664812" y="1093603"/>
                          </a:cubicBezTo>
                          <a:cubicBezTo>
                            <a:pt x="604814" y="1068039"/>
                            <a:pt x="537044" y="1047090"/>
                            <a:pt x="460260" y="1012973"/>
                          </a:cubicBezTo>
                          <a:cubicBezTo>
                            <a:pt x="391240" y="982741"/>
                            <a:pt x="332949" y="944266"/>
                            <a:pt x="277348" y="902811"/>
                          </a:cubicBezTo>
                          <a:cubicBezTo>
                            <a:pt x="215103" y="869228"/>
                            <a:pt x="180351" y="809532"/>
                            <a:pt x="145562" y="751353"/>
                          </a:cubicBezTo>
                          <a:cubicBezTo>
                            <a:pt x="109676" y="698326"/>
                            <a:pt x="88346" y="633219"/>
                            <a:pt x="94420" y="542869"/>
                          </a:cubicBezTo>
                          <a:cubicBezTo>
                            <a:pt x="95415" y="480341"/>
                            <a:pt x="100997" y="390993"/>
                            <a:pt x="139650" y="328473"/>
                          </a:cubicBezTo>
                          <a:cubicBezTo>
                            <a:pt x="175229" y="266538"/>
                            <a:pt x="212925" y="206176"/>
                            <a:pt x="269454" y="155391"/>
                          </a:cubicBezTo>
                          <a:cubicBezTo>
                            <a:pt x="338238" y="101361"/>
                            <a:pt x="386396" y="67677"/>
                            <a:pt x="475987" y="41312"/>
                          </a:cubicBezTo>
                          <a:cubicBezTo>
                            <a:pt x="572887" y="14620"/>
                            <a:pt x="653508" y="428"/>
                            <a:pt x="751368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8015CCA-DD23-4B44-949B-2301B9031662}"/>
                </a:ext>
              </a:extLst>
            </p:cNvPr>
            <p:cNvSpPr/>
            <p:nvPr/>
          </p:nvSpPr>
          <p:spPr>
            <a:xfrm>
              <a:off x="10121831" y="16701789"/>
              <a:ext cx="1412247" cy="2006259"/>
            </a:xfrm>
            <a:custGeom>
              <a:avLst/>
              <a:gdLst/>
              <a:ahLst/>
              <a:cxnLst/>
              <a:rect l="l" t="t" r="r" b="b"/>
              <a:pathLst>
                <a:path w="1412247" h="2006259">
                  <a:moveTo>
                    <a:pt x="751368" y="0"/>
                  </a:moveTo>
                  <a:cubicBezTo>
                    <a:pt x="871999" y="0"/>
                    <a:pt x="982801" y="20979"/>
                    <a:pt x="1083774" y="62937"/>
                  </a:cubicBezTo>
                  <a:cubicBezTo>
                    <a:pt x="1184747" y="104895"/>
                    <a:pt x="1271948" y="156035"/>
                    <a:pt x="1345379" y="216361"/>
                  </a:cubicBezTo>
                  <a:lnTo>
                    <a:pt x="1191954" y="420927"/>
                  </a:lnTo>
                  <a:cubicBezTo>
                    <a:pt x="1126386" y="371087"/>
                    <a:pt x="1058197" y="330435"/>
                    <a:pt x="987388" y="298971"/>
                  </a:cubicBezTo>
                  <a:cubicBezTo>
                    <a:pt x="916578" y="267509"/>
                    <a:pt x="839214" y="251777"/>
                    <a:pt x="755301" y="251777"/>
                  </a:cubicBezTo>
                  <a:cubicBezTo>
                    <a:pt x="634669" y="251777"/>
                    <a:pt x="546157" y="279313"/>
                    <a:pt x="489762" y="334387"/>
                  </a:cubicBezTo>
                  <a:cubicBezTo>
                    <a:pt x="433369" y="389459"/>
                    <a:pt x="405172" y="453711"/>
                    <a:pt x="405172" y="527143"/>
                  </a:cubicBezTo>
                  <a:cubicBezTo>
                    <a:pt x="405172" y="571721"/>
                    <a:pt x="416977" y="610403"/>
                    <a:pt x="440587" y="643187"/>
                  </a:cubicBezTo>
                  <a:cubicBezTo>
                    <a:pt x="464196" y="675971"/>
                    <a:pt x="495670" y="704819"/>
                    <a:pt x="535007" y="729729"/>
                  </a:cubicBezTo>
                  <a:cubicBezTo>
                    <a:pt x="574343" y="754639"/>
                    <a:pt x="619582" y="776929"/>
                    <a:pt x="670724" y="796597"/>
                  </a:cubicBezTo>
                  <a:cubicBezTo>
                    <a:pt x="721866" y="816265"/>
                    <a:pt x="774968" y="836595"/>
                    <a:pt x="830031" y="857583"/>
                  </a:cubicBezTo>
                  <a:cubicBezTo>
                    <a:pt x="898220" y="883815"/>
                    <a:pt x="967065" y="911351"/>
                    <a:pt x="1036564" y="940193"/>
                  </a:cubicBezTo>
                  <a:cubicBezTo>
                    <a:pt x="1106063" y="969035"/>
                    <a:pt x="1168349" y="1005095"/>
                    <a:pt x="1223422" y="1048373"/>
                  </a:cubicBezTo>
                  <a:cubicBezTo>
                    <a:pt x="1278496" y="1091651"/>
                    <a:pt x="1323735" y="1144759"/>
                    <a:pt x="1359139" y="1207697"/>
                  </a:cubicBezTo>
                  <a:cubicBezTo>
                    <a:pt x="1394545" y="1270633"/>
                    <a:pt x="1412247" y="1346679"/>
                    <a:pt x="1412247" y="1435837"/>
                  </a:cubicBezTo>
                  <a:cubicBezTo>
                    <a:pt x="1412247" y="1514531"/>
                    <a:pt x="1397166" y="1587967"/>
                    <a:pt x="1367003" y="1656145"/>
                  </a:cubicBezTo>
                  <a:cubicBezTo>
                    <a:pt x="1336841" y="1724325"/>
                    <a:pt x="1292256" y="1784639"/>
                    <a:pt x="1233252" y="1837093"/>
                  </a:cubicBezTo>
                  <a:cubicBezTo>
                    <a:pt x="1174246" y="1889545"/>
                    <a:pt x="1100816" y="1930851"/>
                    <a:pt x="1012958" y="1961015"/>
                  </a:cubicBezTo>
                  <a:cubicBezTo>
                    <a:pt x="925102" y="1991177"/>
                    <a:pt x="824788" y="2006259"/>
                    <a:pt x="712021" y="2006259"/>
                  </a:cubicBezTo>
                  <a:cubicBezTo>
                    <a:pt x="575644" y="2006259"/>
                    <a:pt x="445829" y="1981343"/>
                    <a:pt x="322577" y="1931513"/>
                  </a:cubicBezTo>
                  <a:cubicBezTo>
                    <a:pt x="199325" y="1881681"/>
                    <a:pt x="91799" y="1818739"/>
                    <a:pt x="0" y="1742687"/>
                  </a:cubicBezTo>
                  <a:lnTo>
                    <a:pt x="161289" y="1526327"/>
                  </a:lnTo>
                  <a:cubicBezTo>
                    <a:pt x="245204" y="1594515"/>
                    <a:pt x="331091" y="1649587"/>
                    <a:pt x="418947" y="1691545"/>
                  </a:cubicBezTo>
                  <a:cubicBezTo>
                    <a:pt x="506805" y="1733503"/>
                    <a:pt x="608428" y="1754483"/>
                    <a:pt x="723817" y="1754483"/>
                  </a:cubicBezTo>
                  <a:cubicBezTo>
                    <a:pt x="849710" y="1754483"/>
                    <a:pt x="944124" y="1725635"/>
                    <a:pt x="1007061" y="1667941"/>
                  </a:cubicBezTo>
                  <a:cubicBezTo>
                    <a:pt x="1069998" y="1610247"/>
                    <a:pt x="1101466" y="1539441"/>
                    <a:pt x="1101466" y="1455525"/>
                  </a:cubicBezTo>
                  <a:cubicBezTo>
                    <a:pt x="1101466" y="1405685"/>
                    <a:pt x="1088356" y="1362407"/>
                    <a:pt x="1062134" y="1325691"/>
                  </a:cubicBezTo>
                  <a:cubicBezTo>
                    <a:pt x="1035914" y="1288975"/>
                    <a:pt x="1002479" y="1256851"/>
                    <a:pt x="961831" y="1229321"/>
                  </a:cubicBezTo>
                  <a:cubicBezTo>
                    <a:pt x="921185" y="1201789"/>
                    <a:pt x="874635" y="1177533"/>
                    <a:pt x="822183" y="1156555"/>
                  </a:cubicBezTo>
                  <a:cubicBezTo>
                    <a:pt x="769731" y="1135575"/>
                    <a:pt x="717275" y="1114591"/>
                    <a:pt x="664811" y="1093603"/>
                  </a:cubicBezTo>
                  <a:cubicBezTo>
                    <a:pt x="596623" y="1070013"/>
                    <a:pt x="528438" y="1043137"/>
                    <a:pt x="460260" y="1012973"/>
                  </a:cubicBezTo>
                  <a:cubicBezTo>
                    <a:pt x="392081" y="982811"/>
                    <a:pt x="331110" y="946091"/>
                    <a:pt x="277347" y="902811"/>
                  </a:cubicBezTo>
                  <a:cubicBezTo>
                    <a:pt x="223585" y="859533"/>
                    <a:pt x="179656" y="809047"/>
                    <a:pt x="145562" y="751353"/>
                  </a:cubicBezTo>
                  <a:cubicBezTo>
                    <a:pt x="111468" y="693659"/>
                    <a:pt x="94420" y="624163"/>
                    <a:pt x="94420" y="542869"/>
                  </a:cubicBezTo>
                  <a:cubicBezTo>
                    <a:pt x="94420" y="466817"/>
                    <a:pt x="109497" y="395353"/>
                    <a:pt x="139649" y="328473"/>
                  </a:cubicBezTo>
                  <a:cubicBezTo>
                    <a:pt x="169803" y="261595"/>
                    <a:pt x="213070" y="203901"/>
                    <a:pt x="269455" y="155391"/>
                  </a:cubicBezTo>
                  <a:cubicBezTo>
                    <a:pt x="325839" y="106881"/>
                    <a:pt x="394682" y="68854"/>
                    <a:pt x="475987" y="41312"/>
                  </a:cubicBezTo>
                  <a:cubicBezTo>
                    <a:pt x="557292" y="13771"/>
                    <a:pt x="649085" y="0"/>
                    <a:pt x="751368" y="0"/>
                  </a:cubicBez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2806906675">
                    <a:custGeom>
                      <a:avLst/>
                      <a:gdLst>
                        <a:gd name="connsiteX0" fmla="*/ 751368 w 1412247"/>
                        <a:gd name="connsiteY0" fmla="*/ 0 h 2006259"/>
                        <a:gd name="connsiteX1" fmla="*/ 1083774 w 1412247"/>
                        <a:gd name="connsiteY1" fmla="*/ 62937 h 2006259"/>
                        <a:gd name="connsiteX2" fmla="*/ 1345379 w 1412247"/>
                        <a:gd name="connsiteY2" fmla="*/ 216361 h 2006259"/>
                        <a:gd name="connsiteX3" fmla="*/ 1191954 w 1412247"/>
                        <a:gd name="connsiteY3" fmla="*/ 420927 h 2006259"/>
                        <a:gd name="connsiteX4" fmla="*/ 987388 w 1412247"/>
                        <a:gd name="connsiteY4" fmla="*/ 298971 h 2006259"/>
                        <a:gd name="connsiteX5" fmla="*/ 755301 w 1412247"/>
                        <a:gd name="connsiteY5" fmla="*/ 251777 h 2006259"/>
                        <a:gd name="connsiteX6" fmla="*/ 489762 w 1412247"/>
                        <a:gd name="connsiteY6" fmla="*/ 334387 h 2006259"/>
                        <a:gd name="connsiteX7" fmla="*/ 405172 w 1412247"/>
                        <a:gd name="connsiteY7" fmla="*/ 527143 h 2006259"/>
                        <a:gd name="connsiteX8" fmla="*/ 440587 w 1412247"/>
                        <a:gd name="connsiteY8" fmla="*/ 643187 h 2006259"/>
                        <a:gd name="connsiteX9" fmla="*/ 535007 w 1412247"/>
                        <a:gd name="connsiteY9" fmla="*/ 729729 h 2006259"/>
                        <a:gd name="connsiteX10" fmla="*/ 670724 w 1412247"/>
                        <a:gd name="connsiteY10" fmla="*/ 796597 h 2006259"/>
                        <a:gd name="connsiteX11" fmla="*/ 830031 w 1412247"/>
                        <a:gd name="connsiteY11" fmla="*/ 857583 h 2006259"/>
                        <a:gd name="connsiteX12" fmla="*/ 1036564 w 1412247"/>
                        <a:gd name="connsiteY12" fmla="*/ 940193 h 2006259"/>
                        <a:gd name="connsiteX13" fmla="*/ 1223422 w 1412247"/>
                        <a:gd name="connsiteY13" fmla="*/ 1048373 h 2006259"/>
                        <a:gd name="connsiteX14" fmla="*/ 1359139 w 1412247"/>
                        <a:gd name="connsiteY14" fmla="*/ 1207697 h 2006259"/>
                        <a:gd name="connsiteX15" fmla="*/ 1412247 w 1412247"/>
                        <a:gd name="connsiteY15" fmla="*/ 1435837 h 2006259"/>
                        <a:gd name="connsiteX16" fmla="*/ 1367003 w 1412247"/>
                        <a:gd name="connsiteY16" fmla="*/ 1656145 h 2006259"/>
                        <a:gd name="connsiteX17" fmla="*/ 1233252 w 1412247"/>
                        <a:gd name="connsiteY17" fmla="*/ 1837093 h 2006259"/>
                        <a:gd name="connsiteX18" fmla="*/ 1012958 w 1412247"/>
                        <a:gd name="connsiteY18" fmla="*/ 1961015 h 2006259"/>
                        <a:gd name="connsiteX19" fmla="*/ 712021 w 1412247"/>
                        <a:gd name="connsiteY19" fmla="*/ 2006259 h 2006259"/>
                        <a:gd name="connsiteX20" fmla="*/ 322577 w 1412247"/>
                        <a:gd name="connsiteY20" fmla="*/ 1931513 h 2006259"/>
                        <a:gd name="connsiteX21" fmla="*/ 0 w 1412247"/>
                        <a:gd name="connsiteY21" fmla="*/ 1742687 h 2006259"/>
                        <a:gd name="connsiteX22" fmla="*/ 161289 w 1412247"/>
                        <a:gd name="connsiteY22" fmla="*/ 1526327 h 2006259"/>
                        <a:gd name="connsiteX23" fmla="*/ 418947 w 1412247"/>
                        <a:gd name="connsiteY23" fmla="*/ 1691545 h 2006259"/>
                        <a:gd name="connsiteX24" fmla="*/ 723817 w 1412247"/>
                        <a:gd name="connsiteY24" fmla="*/ 1754483 h 2006259"/>
                        <a:gd name="connsiteX25" fmla="*/ 1007061 w 1412247"/>
                        <a:gd name="connsiteY25" fmla="*/ 1667941 h 2006259"/>
                        <a:gd name="connsiteX26" fmla="*/ 1101466 w 1412247"/>
                        <a:gd name="connsiteY26" fmla="*/ 1455525 h 2006259"/>
                        <a:gd name="connsiteX27" fmla="*/ 1062134 w 1412247"/>
                        <a:gd name="connsiteY27" fmla="*/ 1325691 h 2006259"/>
                        <a:gd name="connsiteX28" fmla="*/ 961831 w 1412247"/>
                        <a:gd name="connsiteY28" fmla="*/ 1229321 h 2006259"/>
                        <a:gd name="connsiteX29" fmla="*/ 822183 w 1412247"/>
                        <a:gd name="connsiteY29" fmla="*/ 1156555 h 2006259"/>
                        <a:gd name="connsiteX30" fmla="*/ 664811 w 1412247"/>
                        <a:gd name="connsiteY30" fmla="*/ 1093603 h 2006259"/>
                        <a:gd name="connsiteX31" fmla="*/ 460260 w 1412247"/>
                        <a:gd name="connsiteY31" fmla="*/ 1012973 h 2006259"/>
                        <a:gd name="connsiteX32" fmla="*/ 277347 w 1412247"/>
                        <a:gd name="connsiteY32" fmla="*/ 902811 h 2006259"/>
                        <a:gd name="connsiteX33" fmla="*/ 145562 w 1412247"/>
                        <a:gd name="connsiteY33" fmla="*/ 751353 h 2006259"/>
                        <a:gd name="connsiteX34" fmla="*/ 94420 w 1412247"/>
                        <a:gd name="connsiteY34" fmla="*/ 542869 h 2006259"/>
                        <a:gd name="connsiteX35" fmla="*/ 139649 w 1412247"/>
                        <a:gd name="connsiteY35" fmla="*/ 328473 h 2006259"/>
                        <a:gd name="connsiteX36" fmla="*/ 269455 w 1412247"/>
                        <a:gd name="connsiteY36" fmla="*/ 155391 h 2006259"/>
                        <a:gd name="connsiteX37" fmla="*/ 475987 w 1412247"/>
                        <a:gd name="connsiteY37" fmla="*/ 41312 h 2006259"/>
                        <a:gd name="connsiteX38" fmla="*/ 751368 w 1412247"/>
                        <a:gd name="connsiteY38" fmla="*/ 0 h 2006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</a:cxnLst>
                      <a:rect l="l" t="t" r="r" b="b"/>
                      <a:pathLst>
                        <a:path w="1412247" h="2006259" fill="none" extrusionOk="0">
                          <a:moveTo>
                            <a:pt x="751368" y="0"/>
                          </a:moveTo>
                          <a:cubicBezTo>
                            <a:pt x="872962" y="4317"/>
                            <a:pt x="990436" y="35886"/>
                            <a:pt x="1083774" y="62937"/>
                          </a:cubicBezTo>
                          <a:cubicBezTo>
                            <a:pt x="1179963" y="111858"/>
                            <a:pt x="1281776" y="151845"/>
                            <a:pt x="1345379" y="216361"/>
                          </a:cubicBezTo>
                          <a:cubicBezTo>
                            <a:pt x="1292593" y="273160"/>
                            <a:pt x="1208429" y="395874"/>
                            <a:pt x="1191954" y="420927"/>
                          </a:cubicBezTo>
                          <a:cubicBezTo>
                            <a:pt x="1129737" y="377433"/>
                            <a:pt x="1072919" y="332391"/>
                            <a:pt x="987388" y="298971"/>
                          </a:cubicBezTo>
                          <a:cubicBezTo>
                            <a:pt x="924666" y="266694"/>
                            <a:pt x="837081" y="244656"/>
                            <a:pt x="755301" y="251777"/>
                          </a:cubicBezTo>
                          <a:cubicBezTo>
                            <a:pt x="640789" y="253798"/>
                            <a:pt x="534605" y="276416"/>
                            <a:pt x="489762" y="334387"/>
                          </a:cubicBezTo>
                          <a:cubicBezTo>
                            <a:pt x="434827" y="388564"/>
                            <a:pt x="412749" y="464165"/>
                            <a:pt x="405172" y="527143"/>
                          </a:cubicBezTo>
                          <a:cubicBezTo>
                            <a:pt x="401215" y="575153"/>
                            <a:pt x="416157" y="612314"/>
                            <a:pt x="440587" y="643187"/>
                          </a:cubicBezTo>
                          <a:cubicBezTo>
                            <a:pt x="461963" y="675520"/>
                            <a:pt x="500080" y="702200"/>
                            <a:pt x="535007" y="729729"/>
                          </a:cubicBezTo>
                          <a:cubicBezTo>
                            <a:pt x="573530" y="746968"/>
                            <a:pt x="620143" y="776230"/>
                            <a:pt x="670724" y="796597"/>
                          </a:cubicBezTo>
                          <a:cubicBezTo>
                            <a:pt x="685760" y="816805"/>
                            <a:pt x="774096" y="820902"/>
                            <a:pt x="830031" y="857583"/>
                          </a:cubicBezTo>
                          <a:cubicBezTo>
                            <a:pt x="901375" y="881764"/>
                            <a:pt x="955502" y="912804"/>
                            <a:pt x="1036564" y="940193"/>
                          </a:cubicBezTo>
                          <a:cubicBezTo>
                            <a:pt x="1105301" y="973775"/>
                            <a:pt x="1176150" y="1004586"/>
                            <a:pt x="1223422" y="1048373"/>
                          </a:cubicBezTo>
                          <a:cubicBezTo>
                            <a:pt x="1279586" y="1091388"/>
                            <a:pt x="1329903" y="1134064"/>
                            <a:pt x="1359139" y="1207697"/>
                          </a:cubicBezTo>
                          <a:cubicBezTo>
                            <a:pt x="1397515" y="1275069"/>
                            <a:pt x="1409831" y="1342963"/>
                            <a:pt x="1412247" y="1435837"/>
                          </a:cubicBezTo>
                          <a:cubicBezTo>
                            <a:pt x="1419985" y="1519134"/>
                            <a:pt x="1396339" y="1584046"/>
                            <a:pt x="1367003" y="1656145"/>
                          </a:cubicBezTo>
                          <a:cubicBezTo>
                            <a:pt x="1338546" y="1722998"/>
                            <a:pt x="1286184" y="1791839"/>
                            <a:pt x="1233252" y="1837093"/>
                          </a:cubicBezTo>
                          <a:cubicBezTo>
                            <a:pt x="1174371" y="1880865"/>
                            <a:pt x="1101993" y="1932074"/>
                            <a:pt x="1012958" y="1961015"/>
                          </a:cubicBezTo>
                          <a:cubicBezTo>
                            <a:pt x="918942" y="1995729"/>
                            <a:pt x="827577" y="1989318"/>
                            <a:pt x="712021" y="2006259"/>
                          </a:cubicBezTo>
                          <a:cubicBezTo>
                            <a:pt x="551910" y="2013961"/>
                            <a:pt x="456978" y="1959716"/>
                            <a:pt x="322577" y="1931513"/>
                          </a:cubicBezTo>
                          <a:cubicBezTo>
                            <a:pt x="200163" y="1884531"/>
                            <a:pt x="87592" y="1801855"/>
                            <a:pt x="0" y="1742687"/>
                          </a:cubicBezTo>
                          <a:cubicBezTo>
                            <a:pt x="34756" y="1679477"/>
                            <a:pt x="102629" y="1644080"/>
                            <a:pt x="161289" y="1526327"/>
                          </a:cubicBezTo>
                          <a:cubicBezTo>
                            <a:pt x="244266" y="1587739"/>
                            <a:pt x="325470" y="1654543"/>
                            <a:pt x="418947" y="1691545"/>
                          </a:cubicBezTo>
                          <a:cubicBezTo>
                            <a:pt x="501685" y="1751430"/>
                            <a:pt x="624652" y="1751433"/>
                            <a:pt x="723817" y="1754483"/>
                          </a:cubicBezTo>
                          <a:cubicBezTo>
                            <a:pt x="835143" y="1757093"/>
                            <a:pt x="934849" y="1738546"/>
                            <a:pt x="1007061" y="1667941"/>
                          </a:cubicBezTo>
                          <a:cubicBezTo>
                            <a:pt x="1072367" y="1607854"/>
                            <a:pt x="1110244" y="1535074"/>
                            <a:pt x="1101466" y="1455525"/>
                          </a:cubicBezTo>
                          <a:cubicBezTo>
                            <a:pt x="1105494" y="1413439"/>
                            <a:pt x="1083090" y="1368078"/>
                            <a:pt x="1062134" y="1325691"/>
                          </a:cubicBezTo>
                          <a:cubicBezTo>
                            <a:pt x="1037036" y="1284817"/>
                            <a:pt x="1002378" y="1254519"/>
                            <a:pt x="961831" y="1229321"/>
                          </a:cubicBezTo>
                          <a:cubicBezTo>
                            <a:pt x="926790" y="1204328"/>
                            <a:pt x="869758" y="1171227"/>
                            <a:pt x="822183" y="1156555"/>
                          </a:cubicBezTo>
                          <a:cubicBezTo>
                            <a:pt x="765109" y="1130323"/>
                            <a:pt x="735943" y="1107055"/>
                            <a:pt x="664811" y="1093603"/>
                          </a:cubicBezTo>
                          <a:cubicBezTo>
                            <a:pt x="598931" y="1077838"/>
                            <a:pt x="520189" y="1043981"/>
                            <a:pt x="460260" y="1012973"/>
                          </a:cubicBezTo>
                          <a:cubicBezTo>
                            <a:pt x="397303" y="985954"/>
                            <a:pt x="333096" y="942853"/>
                            <a:pt x="277347" y="902811"/>
                          </a:cubicBezTo>
                          <a:cubicBezTo>
                            <a:pt x="222882" y="863014"/>
                            <a:pt x="181091" y="814516"/>
                            <a:pt x="145562" y="751353"/>
                          </a:cubicBezTo>
                          <a:cubicBezTo>
                            <a:pt x="110378" y="693180"/>
                            <a:pt x="99603" y="618611"/>
                            <a:pt x="94420" y="542869"/>
                          </a:cubicBezTo>
                          <a:cubicBezTo>
                            <a:pt x="101557" y="479533"/>
                            <a:pt x="114458" y="401126"/>
                            <a:pt x="139649" y="328473"/>
                          </a:cubicBezTo>
                          <a:cubicBezTo>
                            <a:pt x="175086" y="268129"/>
                            <a:pt x="214172" y="205045"/>
                            <a:pt x="269455" y="155391"/>
                          </a:cubicBezTo>
                          <a:cubicBezTo>
                            <a:pt x="318404" y="112640"/>
                            <a:pt x="400295" y="83138"/>
                            <a:pt x="475987" y="41312"/>
                          </a:cubicBezTo>
                          <a:cubicBezTo>
                            <a:pt x="566662" y="16849"/>
                            <a:pt x="647322" y="-4222"/>
                            <a:pt x="751368" y="0"/>
                          </a:cubicBezTo>
                          <a:close/>
                        </a:path>
                        <a:path w="1412247" h="2006259" stroke="0" extrusionOk="0">
                          <a:moveTo>
                            <a:pt x="751368" y="0"/>
                          </a:moveTo>
                          <a:cubicBezTo>
                            <a:pt x="864784" y="2669"/>
                            <a:pt x="978054" y="18316"/>
                            <a:pt x="1083774" y="62937"/>
                          </a:cubicBezTo>
                          <a:cubicBezTo>
                            <a:pt x="1182808" y="110271"/>
                            <a:pt x="1287793" y="155480"/>
                            <a:pt x="1345379" y="216361"/>
                          </a:cubicBezTo>
                          <a:cubicBezTo>
                            <a:pt x="1328324" y="243635"/>
                            <a:pt x="1251369" y="357106"/>
                            <a:pt x="1191954" y="420927"/>
                          </a:cubicBezTo>
                          <a:cubicBezTo>
                            <a:pt x="1139088" y="377266"/>
                            <a:pt x="1064490" y="330399"/>
                            <a:pt x="987388" y="298971"/>
                          </a:cubicBezTo>
                          <a:cubicBezTo>
                            <a:pt x="907381" y="264598"/>
                            <a:pt x="838122" y="247621"/>
                            <a:pt x="755301" y="251777"/>
                          </a:cubicBezTo>
                          <a:cubicBezTo>
                            <a:pt x="646782" y="259051"/>
                            <a:pt x="558868" y="271546"/>
                            <a:pt x="489762" y="334387"/>
                          </a:cubicBezTo>
                          <a:cubicBezTo>
                            <a:pt x="432259" y="387095"/>
                            <a:pt x="418115" y="450801"/>
                            <a:pt x="405172" y="527143"/>
                          </a:cubicBezTo>
                          <a:cubicBezTo>
                            <a:pt x="403680" y="570743"/>
                            <a:pt x="419310" y="607313"/>
                            <a:pt x="440587" y="643187"/>
                          </a:cubicBezTo>
                          <a:cubicBezTo>
                            <a:pt x="463662" y="674912"/>
                            <a:pt x="496362" y="707450"/>
                            <a:pt x="535007" y="729729"/>
                          </a:cubicBezTo>
                          <a:cubicBezTo>
                            <a:pt x="569680" y="747819"/>
                            <a:pt x="624810" y="785058"/>
                            <a:pt x="670724" y="796597"/>
                          </a:cubicBezTo>
                          <a:cubicBezTo>
                            <a:pt x="729146" y="813660"/>
                            <a:pt x="767115" y="830282"/>
                            <a:pt x="830031" y="857583"/>
                          </a:cubicBezTo>
                          <a:cubicBezTo>
                            <a:pt x="896854" y="891530"/>
                            <a:pt x="961363" y="916740"/>
                            <a:pt x="1036564" y="940193"/>
                          </a:cubicBezTo>
                          <a:cubicBezTo>
                            <a:pt x="1106648" y="961335"/>
                            <a:pt x="1163445" y="1006897"/>
                            <a:pt x="1223422" y="1048373"/>
                          </a:cubicBezTo>
                          <a:cubicBezTo>
                            <a:pt x="1277337" y="1089882"/>
                            <a:pt x="1323314" y="1143649"/>
                            <a:pt x="1359139" y="1207697"/>
                          </a:cubicBezTo>
                          <a:cubicBezTo>
                            <a:pt x="1385728" y="1272497"/>
                            <a:pt x="1417143" y="1337651"/>
                            <a:pt x="1412247" y="1435837"/>
                          </a:cubicBezTo>
                          <a:cubicBezTo>
                            <a:pt x="1423278" y="1520484"/>
                            <a:pt x="1393444" y="1584075"/>
                            <a:pt x="1367003" y="1656145"/>
                          </a:cubicBezTo>
                          <a:cubicBezTo>
                            <a:pt x="1326295" y="1719153"/>
                            <a:pt x="1284617" y="1782924"/>
                            <a:pt x="1233252" y="1837093"/>
                          </a:cubicBezTo>
                          <a:cubicBezTo>
                            <a:pt x="1180563" y="1901904"/>
                            <a:pt x="1102242" y="1939925"/>
                            <a:pt x="1012958" y="1961015"/>
                          </a:cubicBezTo>
                          <a:cubicBezTo>
                            <a:pt x="933423" y="1980939"/>
                            <a:pt x="825539" y="2008523"/>
                            <a:pt x="712021" y="2006259"/>
                          </a:cubicBezTo>
                          <a:cubicBezTo>
                            <a:pt x="584939" y="2015485"/>
                            <a:pt x="455569" y="1984571"/>
                            <a:pt x="322577" y="1931513"/>
                          </a:cubicBezTo>
                          <a:cubicBezTo>
                            <a:pt x="202063" y="1893684"/>
                            <a:pt x="84581" y="1813613"/>
                            <a:pt x="0" y="1742687"/>
                          </a:cubicBezTo>
                          <a:cubicBezTo>
                            <a:pt x="56251" y="1650045"/>
                            <a:pt x="114777" y="1604725"/>
                            <a:pt x="161289" y="1526327"/>
                          </a:cubicBezTo>
                          <a:cubicBezTo>
                            <a:pt x="243509" y="1594828"/>
                            <a:pt x="319907" y="1665412"/>
                            <a:pt x="418947" y="1691545"/>
                          </a:cubicBezTo>
                          <a:cubicBezTo>
                            <a:pt x="503309" y="1731549"/>
                            <a:pt x="622157" y="1765728"/>
                            <a:pt x="723817" y="1754483"/>
                          </a:cubicBezTo>
                          <a:cubicBezTo>
                            <a:pt x="835673" y="1756731"/>
                            <a:pt x="952105" y="1732336"/>
                            <a:pt x="1007061" y="1667941"/>
                          </a:cubicBezTo>
                          <a:cubicBezTo>
                            <a:pt x="1068531" y="1603837"/>
                            <a:pt x="1102683" y="1533226"/>
                            <a:pt x="1101466" y="1455525"/>
                          </a:cubicBezTo>
                          <a:cubicBezTo>
                            <a:pt x="1098968" y="1409979"/>
                            <a:pt x="1088581" y="1358840"/>
                            <a:pt x="1062134" y="1325691"/>
                          </a:cubicBezTo>
                          <a:cubicBezTo>
                            <a:pt x="1041130" y="1287184"/>
                            <a:pt x="1001442" y="1255373"/>
                            <a:pt x="961831" y="1229321"/>
                          </a:cubicBezTo>
                          <a:cubicBezTo>
                            <a:pt x="924148" y="1202437"/>
                            <a:pt x="877328" y="1178111"/>
                            <a:pt x="822183" y="1156555"/>
                          </a:cubicBezTo>
                          <a:cubicBezTo>
                            <a:pt x="797956" y="1151945"/>
                            <a:pt x="701914" y="1103343"/>
                            <a:pt x="664811" y="1093603"/>
                          </a:cubicBezTo>
                          <a:cubicBezTo>
                            <a:pt x="593068" y="1063470"/>
                            <a:pt x="520883" y="1039464"/>
                            <a:pt x="460260" y="1012973"/>
                          </a:cubicBezTo>
                          <a:cubicBezTo>
                            <a:pt x="390871" y="984505"/>
                            <a:pt x="338503" y="955441"/>
                            <a:pt x="277347" y="902811"/>
                          </a:cubicBezTo>
                          <a:cubicBezTo>
                            <a:pt x="224645" y="859806"/>
                            <a:pt x="183348" y="805899"/>
                            <a:pt x="145562" y="751353"/>
                          </a:cubicBezTo>
                          <a:cubicBezTo>
                            <a:pt x="121425" y="699341"/>
                            <a:pt x="94382" y="620235"/>
                            <a:pt x="94420" y="542869"/>
                          </a:cubicBezTo>
                          <a:cubicBezTo>
                            <a:pt x="93431" y="466455"/>
                            <a:pt x="122406" y="393997"/>
                            <a:pt x="139649" y="328473"/>
                          </a:cubicBezTo>
                          <a:cubicBezTo>
                            <a:pt x="162075" y="265066"/>
                            <a:pt x="218622" y="196198"/>
                            <a:pt x="269455" y="155391"/>
                          </a:cubicBezTo>
                          <a:cubicBezTo>
                            <a:pt x="339853" y="107386"/>
                            <a:pt x="384635" y="76335"/>
                            <a:pt x="475987" y="41312"/>
                          </a:cubicBezTo>
                          <a:cubicBezTo>
                            <a:pt x="561740" y="2942"/>
                            <a:pt x="639184" y="-11288"/>
                            <a:pt x="751368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60117EF-B51A-4896-B3B9-2E3934CED97B}"/>
                </a:ext>
              </a:extLst>
            </p:cNvPr>
            <p:cNvSpPr/>
            <p:nvPr/>
          </p:nvSpPr>
          <p:spPr>
            <a:xfrm>
              <a:off x="11982085" y="16701789"/>
              <a:ext cx="2639588" cy="1959049"/>
            </a:xfrm>
            <a:custGeom>
              <a:avLst/>
              <a:gdLst/>
              <a:ahLst/>
              <a:cxnLst/>
              <a:rect l="l" t="t" r="r" b="b"/>
              <a:pathLst>
                <a:path w="2639588" h="1959049">
                  <a:moveTo>
                    <a:pt x="900832" y="0"/>
                  </a:moveTo>
                  <a:cubicBezTo>
                    <a:pt x="1047694" y="0"/>
                    <a:pt x="1162433" y="32128"/>
                    <a:pt x="1245047" y="96385"/>
                  </a:cubicBezTo>
                  <a:cubicBezTo>
                    <a:pt x="1327663" y="160643"/>
                    <a:pt x="1388639" y="250465"/>
                    <a:pt x="1427975" y="365855"/>
                  </a:cubicBezTo>
                  <a:cubicBezTo>
                    <a:pt x="1527638" y="255709"/>
                    <a:pt x="1627950" y="167195"/>
                    <a:pt x="1728912" y="100317"/>
                  </a:cubicBezTo>
                  <a:cubicBezTo>
                    <a:pt x="1829875" y="33439"/>
                    <a:pt x="1939371" y="0"/>
                    <a:pt x="2057401" y="0"/>
                  </a:cubicBezTo>
                  <a:cubicBezTo>
                    <a:pt x="2254085" y="0"/>
                    <a:pt x="2400287" y="62941"/>
                    <a:pt x="2496007" y="188825"/>
                  </a:cubicBezTo>
                  <a:cubicBezTo>
                    <a:pt x="2591728" y="314707"/>
                    <a:pt x="2639588" y="500911"/>
                    <a:pt x="2639588" y="747437"/>
                  </a:cubicBezTo>
                  <a:lnTo>
                    <a:pt x="2639588" y="1959049"/>
                  </a:lnTo>
                  <a:lnTo>
                    <a:pt x="2317011" y="1959049"/>
                  </a:lnTo>
                  <a:lnTo>
                    <a:pt x="2317011" y="790715"/>
                  </a:lnTo>
                  <a:cubicBezTo>
                    <a:pt x="2317011" y="609759"/>
                    <a:pt x="2288164" y="479283"/>
                    <a:pt x="2230470" y="399289"/>
                  </a:cubicBezTo>
                  <a:cubicBezTo>
                    <a:pt x="2172776" y="319295"/>
                    <a:pt x="2083613" y="279299"/>
                    <a:pt x="1962982" y="279299"/>
                  </a:cubicBezTo>
                  <a:cubicBezTo>
                    <a:pt x="1818740" y="279299"/>
                    <a:pt x="1658763" y="377649"/>
                    <a:pt x="1483048" y="574353"/>
                  </a:cubicBezTo>
                  <a:lnTo>
                    <a:pt x="1483048" y="1959049"/>
                  </a:lnTo>
                  <a:lnTo>
                    <a:pt x="1160471" y="1959049"/>
                  </a:lnTo>
                  <a:lnTo>
                    <a:pt x="1160471" y="790715"/>
                  </a:lnTo>
                  <a:cubicBezTo>
                    <a:pt x="1160471" y="609759"/>
                    <a:pt x="1131625" y="479283"/>
                    <a:pt x="1073930" y="399289"/>
                  </a:cubicBezTo>
                  <a:cubicBezTo>
                    <a:pt x="1016236" y="319295"/>
                    <a:pt x="925763" y="279299"/>
                    <a:pt x="802511" y="279299"/>
                  </a:cubicBezTo>
                  <a:cubicBezTo>
                    <a:pt x="658269" y="279299"/>
                    <a:pt x="498292" y="377649"/>
                    <a:pt x="322577" y="574353"/>
                  </a:cubicBezTo>
                  <a:lnTo>
                    <a:pt x="322577" y="1959049"/>
                  </a:lnTo>
                  <a:lnTo>
                    <a:pt x="0" y="1959049"/>
                  </a:lnTo>
                  <a:lnTo>
                    <a:pt x="0" y="47210"/>
                  </a:lnTo>
                  <a:lnTo>
                    <a:pt x="267504" y="47210"/>
                  </a:lnTo>
                  <a:lnTo>
                    <a:pt x="295025" y="322577"/>
                  </a:lnTo>
                  <a:lnTo>
                    <a:pt x="306850" y="322577"/>
                  </a:lnTo>
                  <a:cubicBezTo>
                    <a:pt x="390766" y="230797"/>
                    <a:pt x="481894" y="154091"/>
                    <a:pt x="580236" y="92455"/>
                  </a:cubicBezTo>
                  <a:cubicBezTo>
                    <a:pt x="678579" y="30818"/>
                    <a:pt x="785443" y="0"/>
                    <a:pt x="900832" y="0"/>
                  </a:cubicBez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1095189361">
                    <a:custGeom>
                      <a:avLst/>
                      <a:gdLst>
                        <a:gd name="connsiteX0" fmla="*/ 900832 w 2639588"/>
                        <a:gd name="connsiteY0" fmla="*/ 0 h 1959049"/>
                        <a:gd name="connsiteX1" fmla="*/ 1245047 w 2639588"/>
                        <a:gd name="connsiteY1" fmla="*/ 96385 h 1959049"/>
                        <a:gd name="connsiteX2" fmla="*/ 1427975 w 2639588"/>
                        <a:gd name="connsiteY2" fmla="*/ 365855 h 1959049"/>
                        <a:gd name="connsiteX3" fmla="*/ 1728912 w 2639588"/>
                        <a:gd name="connsiteY3" fmla="*/ 100317 h 1959049"/>
                        <a:gd name="connsiteX4" fmla="*/ 2057401 w 2639588"/>
                        <a:gd name="connsiteY4" fmla="*/ 0 h 1959049"/>
                        <a:gd name="connsiteX5" fmla="*/ 2496007 w 2639588"/>
                        <a:gd name="connsiteY5" fmla="*/ 188825 h 1959049"/>
                        <a:gd name="connsiteX6" fmla="*/ 2639588 w 2639588"/>
                        <a:gd name="connsiteY6" fmla="*/ 747437 h 1959049"/>
                        <a:gd name="connsiteX7" fmla="*/ 2639588 w 2639588"/>
                        <a:gd name="connsiteY7" fmla="*/ 1959049 h 1959049"/>
                        <a:gd name="connsiteX8" fmla="*/ 2317011 w 2639588"/>
                        <a:gd name="connsiteY8" fmla="*/ 1959049 h 1959049"/>
                        <a:gd name="connsiteX9" fmla="*/ 2317011 w 2639588"/>
                        <a:gd name="connsiteY9" fmla="*/ 790715 h 1959049"/>
                        <a:gd name="connsiteX10" fmla="*/ 2230470 w 2639588"/>
                        <a:gd name="connsiteY10" fmla="*/ 399289 h 1959049"/>
                        <a:gd name="connsiteX11" fmla="*/ 1962982 w 2639588"/>
                        <a:gd name="connsiteY11" fmla="*/ 279299 h 1959049"/>
                        <a:gd name="connsiteX12" fmla="*/ 1483048 w 2639588"/>
                        <a:gd name="connsiteY12" fmla="*/ 574353 h 1959049"/>
                        <a:gd name="connsiteX13" fmla="*/ 1483048 w 2639588"/>
                        <a:gd name="connsiteY13" fmla="*/ 1959049 h 1959049"/>
                        <a:gd name="connsiteX14" fmla="*/ 1160471 w 2639588"/>
                        <a:gd name="connsiteY14" fmla="*/ 1959049 h 1959049"/>
                        <a:gd name="connsiteX15" fmla="*/ 1160471 w 2639588"/>
                        <a:gd name="connsiteY15" fmla="*/ 790715 h 1959049"/>
                        <a:gd name="connsiteX16" fmla="*/ 1073930 w 2639588"/>
                        <a:gd name="connsiteY16" fmla="*/ 399289 h 1959049"/>
                        <a:gd name="connsiteX17" fmla="*/ 802511 w 2639588"/>
                        <a:gd name="connsiteY17" fmla="*/ 279299 h 1959049"/>
                        <a:gd name="connsiteX18" fmla="*/ 322577 w 2639588"/>
                        <a:gd name="connsiteY18" fmla="*/ 574353 h 1959049"/>
                        <a:gd name="connsiteX19" fmla="*/ 322577 w 2639588"/>
                        <a:gd name="connsiteY19" fmla="*/ 1959049 h 1959049"/>
                        <a:gd name="connsiteX20" fmla="*/ 0 w 2639588"/>
                        <a:gd name="connsiteY20" fmla="*/ 1959049 h 1959049"/>
                        <a:gd name="connsiteX21" fmla="*/ 0 w 2639588"/>
                        <a:gd name="connsiteY21" fmla="*/ 47210 h 1959049"/>
                        <a:gd name="connsiteX22" fmla="*/ 267504 w 2639588"/>
                        <a:gd name="connsiteY22" fmla="*/ 47210 h 1959049"/>
                        <a:gd name="connsiteX23" fmla="*/ 295025 w 2639588"/>
                        <a:gd name="connsiteY23" fmla="*/ 322577 h 1959049"/>
                        <a:gd name="connsiteX24" fmla="*/ 306850 w 2639588"/>
                        <a:gd name="connsiteY24" fmla="*/ 322577 h 1959049"/>
                        <a:gd name="connsiteX25" fmla="*/ 580236 w 2639588"/>
                        <a:gd name="connsiteY25" fmla="*/ 92455 h 1959049"/>
                        <a:gd name="connsiteX26" fmla="*/ 900832 w 2639588"/>
                        <a:gd name="connsiteY26" fmla="*/ 0 h 19590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2639588" h="1959049" fill="none" extrusionOk="0">
                          <a:moveTo>
                            <a:pt x="900832" y="0"/>
                          </a:moveTo>
                          <a:cubicBezTo>
                            <a:pt x="1055068" y="-1671"/>
                            <a:pt x="1159162" y="45912"/>
                            <a:pt x="1245047" y="96385"/>
                          </a:cubicBezTo>
                          <a:cubicBezTo>
                            <a:pt x="1316609" y="163602"/>
                            <a:pt x="1386037" y="264763"/>
                            <a:pt x="1427975" y="365855"/>
                          </a:cubicBezTo>
                          <a:cubicBezTo>
                            <a:pt x="1520071" y="240242"/>
                            <a:pt x="1604920" y="173653"/>
                            <a:pt x="1728912" y="100317"/>
                          </a:cubicBezTo>
                          <a:cubicBezTo>
                            <a:pt x="1825095" y="15563"/>
                            <a:pt x="1928568" y="1669"/>
                            <a:pt x="2057401" y="0"/>
                          </a:cubicBezTo>
                          <a:cubicBezTo>
                            <a:pt x="2277455" y="11897"/>
                            <a:pt x="2402739" y="88212"/>
                            <a:pt x="2496007" y="188825"/>
                          </a:cubicBezTo>
                          <a:cubicBezTo>
                            <a:pt x="2586899" y="331879"/>
                            <a:pt x="2636559" y="519402"/>
                            <a:pt x="2639588" y="747437"/>
                          </a:cubicBezTo>
                          <a:cubicBezTo>
                            <a:pt x="2724162" y="975757"/>
                            <a:pt x="2620262" y="1820920"/>
                            <a:pt x="2639588" y="1959049"/>
                          </a:cubicBezTo>
                          <a:cubicBezTo>
                            <a:pt x="2513505" y="1976323"/>
                            <a:pt x="2433158" y="1945385"/>
                            <a:pt x="2317011" y="1959049"/>
                          </a:cubicBezTo>
                          <a:cubicBezTo>
                            <a:pt x="2297275" y="1745407"/>
                            <a:pt x="2285621" y="1122303"/>
                            <a:pt x="2317011" y="790715"/>
                          </a:cubicBezTo>
                          <a:cubicBezTo>
                            <a:pt x="2328073" y="606752"/>
                            <a:pt x="2296131" y="487707"/>
                            <a:pt x="2230470" y="399289"/>
                          </a:cubicBezTo>
                          <a:cubicBezTo>
                            <a:pt x="2175986" y="318610"/>
                            <a:pt x="2066703" y="285777"/>
                            <a:pt x="1962982" y="279299"/>
                          </a:cubicBezTo>
                          <a:cubicBezTo>
                            <a:pt x="1816367" y="249772"/>
                            <a:pt x="1675285" y="380060"/>
                            <a:pt x="1483048" y="574353"/>
                          </a:cubicBezTo>
                          <a:cubicBezTo>
                            <a:pt x="1474281" y="997620"/>
                            <a:pt x="1376854" y="1506701"/>
                            <a:pt x="1483048" y="1959049"/>
                          </a:cubicBezTo>
                          <a:cubicBezTo>
                            <a:pt x="1404986" y="1959822"/>
                            <a:pt x="1277105" y="1986196"/>
                            <a:pt x="1160471" y="1959049"/>
                          </a:cubicBezTo>
                          <a:cubicBezTo>
                            <a:pt x="1108778" y="1830084"/>
                            <a:pt x="1260298" y="920019"/>
                            <a:pt x="1160471" y="790715"/>
                          </a:cubicBezTo>
                          <a:cubicBezTo>
                            <a:pt x="1151616" y="600008"/>
                            <a:pt x="1136967" y="481501"/>
                            <a:pt x="1073930" y="399289"/>
                          </a:cubicBezTo>
                          <a:cubicBezTo>
                            <a:pt x="1015708" y="317635"/>
                            <a:pt x="932355" y="261770"/>
                            <a:pt x="802511" y="279299"/>
                          </a:cubicBezTo>
                          <a:cubicBezTo>
                            <a:pt x="642729" y="265362"/>
                            <a:pt x="471728" y="366808"/>
                            <a:pt x="322577" y="574353"/>
                          </a:cubicBezTo>
                          <a:cubicBezTo>
                            <a:pt x="236653" y="904187"/>
                            <a:pt x="282887" y="1593639"/>
                            <a:pt x="322577" y="1959049"/>
                          </a:cubicBezTo>
                          <a:cubicBezTo>
                            <a:pt x="169239" y="1958700"/>
                            <a:pt x="92924" y="1978536"/>
                            <a:pt x="0" y="1959049"/>
                          </a:cubicBezTo>
                          <a:cubicBezTo>
                            <a:pt x="83998" y="1758557"/>
                            <a:pt x="105842" y="265010"/>
                            <a:pt x="0" y="47210"/>
                          </a:cubicBezTo>
                          <a:cubicBezTo>
                            <a:pt x="40710" y="62490"/>
                            <a:pt x="134583" y="39129"/>
                            <a:pt x="267504" y="47210"/>
                          </a:cubicBezTo>
                          <a:cubicBezTo>
                            <a:pt x="267306" y="170009"/>
                            <a:pt x="275328" y="245814"/>
                            <a:pt x="295025" y="322577"/>
                          </a:cubicBezTo>
                          <a:cubicBezTo>
                            <a:pt x="298341" y="322189"/>
                            <a:pt x="301593" y="323166"/>
                            <a:pt x="306850" y="322577"/>
                          </a:cubicBezTo>
                          <a:cubicBezTo>
                            <a:pt x="392945" y="225846"/>
                            <a:pt x="466446" y="148265"/>
                            <a:pt x="580236" y="92455"/>
                          </a:cubicBezTo>
                          <a:cubicBezTo>
                            <a:pt x="679523" y="33301"/>
                            <a:pt x="795201" y="2139"/>
                            <a:pt x="900832" y="0"/>
                          </a:cubicBezTo>
                          <a:close/>
                        </a:path>
                        <a:path w="2639588" h="1959049" stroke="0" extrusionOk="0">
                          <a:moveTo>
                            <a:pt x="900832" y="0"/>
                          </a:moveTo>
                          <a:cubicBezTo>
                            <a:pt x="1051439" y="-775"/>
                            <a:pt x="1142473" y="29283"/>
                            <a:pt x="1245047" y="96385"/>
                          </a:cubicBezTo>
                          <a:cubicBezTo>
                            <a:pt x="1327274" y="168781"/>
                            <a:pt x="1390843" y="270006"/>
                            <a:pt x="1427975" y="365855"/>
                          </a:cubicBezTo>
                          <a:cubicBezTo>
                            <a:pt x="1521304" y="265759"/>
                            <a:pt x="1631199" y="183715"/>
                            <a:pt x="1728912" y="100317"/>
                          </a:cubicBezTo>
                          <a:cubicBezTo>
                            <a:pt x="1826238" y="53014"/>
                            <a:pt x="1942658" y="-1914"/>
                            <a:pt x="2057401" y="0"/>
                          </a:cubicBezTo>
                          <a:cubicBezTo>
                            <a:pt x="2262574" y="-1185"/>
                            <a:pt x="2407764" y="74154"/>
                            <a:pt x="2496007" y="188825"/>
                          </a:cubicBezTo>
                          <a:cubicBezTo>
                            <a:pt x="2594769" y="283216"/>
                            <a:pt x="2620849" y="517337"/>
                            <a:pt x="2639588" y="747437"/>
                          </a:cubicBezTo>
                          <a:cubicBezTo>
                            <a:pt x="2596180" y="1262412"/>
                            <a:pt x="2608960" y="1440955"/>
                            <a:pt x="2639588" y="1959049"/>
                          </a:cubicBezTo>
                          <a:cubicBezTo>
                            <a:pt x="2517437" y="1968456"/>
                            <a:pt x="2438289" y="1961217"/>
                            <a:pt x="2317011" y="1959049"/>
                          </a:cubicBezTo>
                          <a:cubicBezTo>
                            <a:pt x="2357765" y="1529497"/>
                            <a:pt x="2402153" y="1228130"/>
                            <a:pt x="2317011" y="790715"/>
                          </a:cubicBezTo>
                          <a:cubicBezTo>
                            <a:pt x="2303465" y="597156"/>
                            <a:pt x="2284098" y="485343"/>
                            <a:pt x="2230470" y="399289"/>
                          </a:cubicBezTo>
                          <a:cubicBezTo>
                            <a:pt x="2168699" y="309980"/>
                            <a:pt x="2084875" y="277919"/>
                            <a:pt x="1962982" y="279299"/>
                          </a:cubicBezTo>
                          <a:cubicBezTo>
                            <a:pt x="1788627" y="277347"/>
                            <a:pt x="1642176" y="386568"/>
                            <a:pt x="1483048" y="574353"/>
                          </a:cubicBezTo>
                          <a:cubicBezTo>
                            <a:pt x="1475527" y="918280"/>
                            <a:pt x="1600376" y="1400110"/>
                            <a:pt x="1483048" y="1959049"/>
                          </a:cubicBezTo>
                          <a:cubicBezTo>
                            <a:pt x="1403636" y="1953689"/>
                            <a:pt x="1318218" y="1963698"/>
                            <a:pt x="1160471" y="1959049"/>
                          </a:cubicBezTo>
                          <a:cubicBezTo>
                            <a:pt x="1096990" y="1591479"/>
                            <a:pt x="1220291" y="1103111"/>
                            <a:pt x="1160471" y="790715"/>
                          </a:cubicBezTo>
                          <a:cubicBezTo>
                            <a:pt x="1158825" y="620289"/>
                            <a:pt x="1135905" y="481369"/>
                            <a:pt x="1073930" y="399289"/>
                          </a:cubicBezTo>
                          <a:cubicBezTo>
                            <a:pt x="1011713" y="303665"/>
                            <a:pt x="923897" y="266167"/>
                            <a:pt x="802511" y="279299"/>
                          </a:cubicBezTo>
                          <a:cubicBezTo>
                            <a:pt x="649771" y="256978"/>
                            <a:pt x="493121" y="391902"/>
                            <a:pt x="322577" y="574353"/>
                          </a:cubicBezTo>
                          <a:cubicBezTo>
                            <a:pt x="330392" y="967864"/>
                            <a:pt x="399568" y="1351028"/>
                            <a:pt x="322577" y="1959049"/>
                          </a:cubicBezTo>
                          <a:cubicBezTo>
                            <a:pt x="243678" y="1941020"/>
                            <a:pt x="153117" y="1983737"/>
                            <a:pt x="0" y="1959049"/>
                          </a:cubicBezTo>
                          <a:cubicBezTo>
                            <a:pt x="134874" y="1419346"/>
                            <a:pt x="-39047" y="741270"/>
                            <a:pt x="0" y="47210"/>
                          </a:cubicBezTo>
                          <a:cubicBezTo>
                            <a:pt x="120346" y="59045"/>
                            <a:pt x="219898" y="45291"/>
                            <a:pt x="267504" y="47210"/>
                          </a:cubicBezTo>
                          <a:cubicBezTo>
                            <a:pt x="294498" y="91313"/>
                            <a:pt x="297887" y="256299"/>
                            <a:pt x="295025" y="322577"/>
                          </a:cubicBezTo>
                          <a:cubicBezTo>
                            <a:pt x="298864" y="322129"/>
                            <a:pt x="303502" y="323521"/>
                            <a:pt x="306850" y="322577"/>
                          </a:cubicBezTo>
                          <a:cubicBezTo>
                            <a:pt x="373859" y="237810"/>
                            <a:pt x="474585" y="137873"/>
                            <a:pt x="580236" y="92455"/>
                          </a:cubicBezTo>
                          <a:cubicBezTo>
                            <a:pt x="682012" y="34015"/>
                            <a:pt x="785181" y="-17114"/>
                            <a:pt x="900832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5B7AC8-CAD0-43BB-A55E-6EEEAF574163}"/>
                </a:ext>
              </a:extLst>
            </p:cNvPr>
            <p:cNvSpPr/>
            <p:nvPr/>
          </p:nvSpPr>
          <p:spPr>
            <a:xfrm>
              <a:off x="15121626" y="16701789"/>
              <a:ext cx="1498775" cy="2006259"/>
            </a:xfrm>
            <a:custGeom>
              <a:avLst/>
              <a:gdLst/>
              <a:ahLst/>
              <a:cxnLst/>
              <a:rect l="l" t="t" r="r" b="b"/>
              <a:pathLst>
                <a:path w="1498775" h="2006259">
                  <a:moveTo>
                    <a:pt x="833963" y="0"/>
                  </a:moveTo>
                  <a:cubicBezTo>
                    <a:pt x="1067362" y="0"/>
                    <a:pt x="1236513" y="71465"/>
                    <a:pt x="1341418" y="214395"/>
                  </a:cubicBezTo>
                  <a:cubicBezTo>
                    <a:pt x="1446322" y="357327"/>
                    <a:pt x="1498775" y="548121"/>
                    <a:pt x="1498775" y="786783"/>
                  </a:cubicBezTo>
                  <a:lnTo>
                    <a:pt x="1498775" y="1959049"/>
                  </a:lnTo>
                  <a:lnTo>
                    <a:pt x="1231271" y="1959049"/>
                  </a:lnTo>
                  <a:lnTo>
                    <a:pt x="1203750" y="1730893"/>
                  </a:lnTo>
                  <a:lnTo>
                    <a:pt x="1191955" y="1730893"/>
                  </a:lnTo>
                  <a:cubicBezTo>
                    <a:pt x="1100155" y="1806945"/>
                    <a:pt x="1001804" y="1871853"/>
                    <a:pt x="896900" y="1925615"/>
                  </a:cubicBezTo>
                  <a:cubicBezTo>
                    <a:pt x="791995" y="1979377"/>
                    <a:pt x="679227" y="2006259"/>
                    <a:pt x="558596" y="2006259"/>
                  </a:cubicBezTo>
                  <a:cubicBezTo>
                    <a:pt x="398629" y="2006259"/>
                    <a:pt x="265537" y="1959055"/>
                    <a:pt x="159323" y="1864645"/>
                  </a:cubicBezTo>
                  <a:cubicBezTo>
                    <a:pt x="53107" y="1770235"/>
                    <a:pt x="0" y="1636483"/>
                    <a:pt x="0" y="1463389"/>
                  </a:cubicBezTo>
                  <a:cubicBezTo>
                    <a:pt x="0" y="1253581"/>
                    <a:pt x="93100" y="1092947"/>
                    <a:pt x="279298" y="981491"/>
                  </a:cubicBezTo>
                  <a:cubicBezTo>
                    <a:pt x="465497" y="870033"/>
                    <a:pt x="763154" y="792015"/>
                    <a:pt x="1172267" y="747437"/>
                  </a:cubicBezTo>
                  <a:cubicBezTo>
                    <a:pt x="1172267" y="687111"/>
                    <a:pt x="1166368" y="628101"/>
                    <a:pt x="1154574" y="570407"/>
                  </a:cubicBezTo>
                  <a:cubicBezTo>
                    <a:pt x="1142779" y="512711"/>
                    <a:pt x="1122455" y="461575"/>
                    <a:pt x="1093603" y="416997"/>
                  </a:cubicBezTo>
                  <a:cubicBezTo>
                    <a:pt x="1064750" y="372417"/>
                    <a:pt x="1024754" y="336357"/>
                    <a:pt x="973613" y="308815"/>
                  </a:cubicBezTo>
                  <a:cubicBezTo>
                    <a:pt x="922471" y="281273"/>
                    <a:pt x="857563" y="267503"/>
                    <a:pt x="778890" y="267503"/>
                  </a:cubicBezTo>
                  <a:cubicBezTo>
                    <a:pt x="668743" y="267503"/>
                    <a:pt x="565154" y="288483"/>
                    <a:pt x="468124" y="330439"/>
                  </a:cubicBezTo>
                  <a:cubicBezTo>
                    <a:pt x="371093" y="372397"/>
                    <a:pt x="284550" y="419607"/>
                    <a:pt x="208499" y="472069"/>
                  </a:cubicBezTo>
                  <a:lnTo>
                    <a:pt x="82595" y="247845"/>
                  </a:lnTo>
                  <a:cubicBezTo>
                    <a:pt x="171772" y="190141"/>
                    <a:pt x="280613" y="134407"/>
                    <a:pt x="409118" y="80643"/>
                  </a:cubicBezTo>
                  <a:cubicBezTo>
                    <a:pt x="537623" y="26881"/>
                    <a:pt x="679238" y="0"/>
                    <a:pt x="833963" y="0"/>
                  </a:cubicBezTo>
                  <a:close/>
                  <a:moveTo>
                    <a:pt x="1172267" y="959867"/>
                  </a:moveTo>
                  <a:cubicBezTo>
                    <a:pt x="1012299" y="980835"/>
                    <a:pt x="877897" y="1005745"/>
                    <a:pt x="769061" y="1034597"/>
                  </a:cubicBezTo>
                  <a:cubicBezTo>
                    <a:pt x="660225" y="1063451"/>
                    <a:pt x="572367" y="1097545"/>
                    <a:pt x="505489" y="1136881"/>
                  </a:cubicBezTo>
                  <a:cubicBezTo>
                    <a:pt x="438611" y="1176217"/>
                    <a:pt x="390095" y="1221457"/>
                    <a:pt x="359942" y="1272599"/>
                  </a:cubicBezTo>
                  <a:cubicBezTo>
                    <a:pt x="329789" y="1323739"/>
                    <a:pt x="314713" y="1379463"/>
                    <a:pt x="314713" y="1439769"/>
                  </a:cubicBezTo>
                  <a:cubicBezTo>
                    <a:pt x="314713" y="1549935"/>
                    <a:pt x="347492" y="1628619"/>
                    <a:pt x="413050" y="1675819"/>
                  </a:cubicBezTo>
                  <a:cubicBezTo>
                    <a:pt x="478607" y="1723019"/>
                    <a:pt x="558596" y="1746619"/>
                    <a:pt x="653017" y="1746619"/>
                  </a:cubicBezTo>
                  <a:cubicBezTo>
                    <a:pt x="744795" y="1746619"/>
                    <a:pt x="831338" y="1724985"/>
                    <a:pt x="912642" y="1681717"/>
                  </a:cubicBezTo>
                  <a:cubicBezTo>
                    <a:pt x="993946" y="1638449"/>
                    <a:pt x="1080488" y="1574847"/>
                    <a:pt x="1172267" y="1490911"/>
                  </a:cubicBezTo>
                  <a:lnTo>
                    <a:pt x="1172267" y="959867"/>
                  </a:ln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466579358">
                    <a:custGeom>
                      <a:avLst/>
                      <a:gdLst>
                        <a:gd name="connsiteX0" fmla="*/ 833963 w 1498775"/>
                        <a:gd name="connsiteY0" fmla="*/ 0 h 2006259"/>
                        <a:gd name="connsiteX1" fmla="*/ 1341418 w 1498775"/>
                        <a:gd name="connsiteY1" fmla="*/ 214395 h 2006259"/>
                        <a:gd name="connsiteX2" fmla="*/ 1498775 w 1498775"/>
                        <a:gd name="connsiteY2" fmla="*/ 786783 h 2006259"/>
                        <a:gd name="connsiteX3" fmla="*/ 1498775 w 1498775"/>
                        <a:gd name="connsiteY3" fmla="*/ 1959049 h 2006259"/>
                        <a:gd name="connsiteX4" fmla="*/ 1231271 w 1498775"/>
                        <a:gd name="connsiteY4" fmla="*/ 1959049 h 2006259"/>
                        <a:gd name="connsiteX5" fmla="*/ 1203750 w 1498775"/>
                        <a:gd name="connsiteY5" fmla="*/ 1730893 h 2006259"/>
                        <a:gd name="connsiteX6" fmla="*/ 1191955 w 1498775"/>
                        <a:gd name="connsiteY6" fmla="*/ 1730893 h 2006259"/>
                        <a:gd name="connsiteX7" fmla="*/ 896900 w 1498775"/>
                        <a:gd name="connsiteY7" fmla="*/ 1925615 h 2006259"/>
                        <a:gd name="connsiteX8" fmla="*/ 558596 w 1498775"/>
                        <a:gd name="connsiteY8" fmla="*/ 2006259 h 2006259"/>
                        <a:gd name="connsiteX9" fmla="*/ 159323 w 1498775"/>
                        <a:gd name="connsiteY9" fmla="*/ 1864645 h 2006259"/>
                        <a:gd name="connsiteX10" fmla="*/ 0 w 1498775"/>
                        <a:gd name="connsiteY10" fmla="*/ 1463389 h 2006259"/>
                        <a:gd name="connsiteX11" fmla="*/ 279298 w 1498775"/>
                        <a:gd name="connsiteY11" fmla="*/ 981491 h 2006259"/>
                        <a:gd name="connsiteX12" fmla="*/ 1172267 w 1498775"/>
                        <a:gd name="connsiteY12" fmla="*/ 747437 h 2006259"/>
                        <a:gd name="connsiteX13" fmla="*/ 1154574 w 1498775"/>
                        <a:gd name="connsiteY13" fmla="*/ 570407 h 2006259"/>
                        <a:gd name="connsiteX14" fmla="*/ 1093603 w 1498775"/>
                        <a:gd name="connsiteY14" fmla="*/ 416997 h 2006259"/>
                        <a:gd name="connsiteX15" fmla="*/ 973613 w 1498775"/>
                        <a:gd name="connsiteY15" fmla="*/ 308815 h 2006259"/>
                        <a:gd name="connsiteX16" fmla="*/ 778890 w 1498775"/>
                        <a:gd name="connsiteY16" fmla="*/ 267503 h 2006259"/>
                        <a:gd name="connsiteX17" fmla="*/ 468124 w 1498775"/>
                        <a:gd name="connsiteY17" fmla="*/ 330439 h 2006259"/>
                        <a:gd name="connsiteX18" fmla="*/ 208499 w 1498775"/>
                        <a:gd name="connsiteY18" fmla="*/ 472069 h 2006259"/>
                        <a:gd name="connsiteX19" fmla="*/ 82595 w 1498775"/>
                        <a:gd name="connsiteY19" fmla="*/ 247845 h 2006259"/>
                        <a:gd name="connsiteX20" fmla="*/ 409118 w 1498775"/>
                        <a:gd name="connsiteY20" fmla="*/ 80643 h 2006259"/>
                        <a:gd name="connsiteX21" fmla="*/ 833963 w 1498775"/>
                        <a:gd name="connsiteY21" fmla="*/ 0 h 2006259"/>
                        <a:gd name="connsiteX22" fmla="*/ 1172267 w 1498775"/>
                        <a:gd name="connsiteY22" fmla="*/ 959867 h 2006259"/>
                        <a:gd name="connsiteX23" fmla="*/ 769061 w 1498775"/>
                        <a:gd name="connsiteY23" fmla="*/ 1034597 h 2006259"/>
                        <a:gd name="connsiteX24" fmla="*/ 505489 w 1498775"/>
                        <a:gd name="connsiteY24" fmla="*/ 1136881 h 2006259"/>
                        <a:gd name="connsiteX25" fmla="*/ 359942 w 1498775"/>
                        <a:gd name="connsiteY25" fmla="*/ 1272599 h 2006259"/>
                        <a:gd name="connsiteX26" fmla="*/ 314713 w 1498775"/>
                        <a:gd name="connsiteY26" fmla="*/ 1439769 h 2006259"/>
                        <a:gd name="connsiteX27" fmla="*/ 413050 w 1498775"/>
                        <a:gd name="connsiteY27" fmla="*/ 1675819 h 2006259"/>
                        <a:gd name="connsiteX28" fmla="*/ 653017 w 1498775"/>
                        <a:gd name="connsiteY28" fmla="*/ 1746619 h 2006259"/>
                        <a:gd name="connsiteX29" fmla="*/ 912642 w 1498775"/>
                        <a:gd name="connsiteY29" fmla="*/ 1681717 h 2006259"/>
                        <a:gd name="connsiteX30" fmla="*/ 1172267 w 1498775"/>
                        <a:gd name="connsiteY30" fmla="*/ 1490911 h 2006259"/>
                        <a:gd name="connsiteX31" fmla="*/ 1172267 w 1498775"/>
                        <a:gd name="connsiteY31" fmla="*/ 959867 h 2006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1498775" h="2006259" fill="none" extrusionOk="0">
                          <a:moveTo>
                            <a:pt x="833963" y="0"/>
                          </a:moveTo>
                          <a:cubicBezTo>
                            <a:pt x="1070644" y="16176"/>
                            <a:pt x="1240728" y="72452"/>
                            <a:pt x="1341418" y="214395"/>
                          </a:cubicBezTo>
                          <a:cubicBezTo>
                            <a:pt x="1463847" y="357704"/>
                            <a:pt x="1467315" y="566812"/>
                            <a:pt x="1498775" y="786783"/>
                          </a:cubicBezTo>
                          <a:cubicBezTo>
                            <a:pt x="1417656" y="965810"/>
                            <a:pt x="1545342" y="1538028"/>
                            <a:pt x="1498775" y="1959049"/>
                          </a:cubicBezTo>
                          <a:cubicBezTo>
                            <a:pt x="1404555" y="1961431"/>
                            <a:pt x="1260576" y="1963263"/>
                            <a:pt x="1231271" y="1959049"/>
                          </a:cubicBezTo>
                          <a:cubicBezTo>
                            <a:pt x="1208345" y="1920872"/>
                            <a:pt x="1231358" y="1832237"/>
                            <a:pt x="1203750" y="1730893"/>
                          </a:cubicBezTo>
                          <a:cubicBezTo>
                            <a:pt x="1199481" y="1730350"/>
                            <a:pt x="1196949" y="1731602"/>
                            <a:pt x="1191955" y="1730893"/>
                          </a:cubicBezTo>
                          <a:cubicBezTo>
                            <a:pt x="1100513" y="1795595"/>
                            <a:pt x="1017040" y="1854180"/>
                            <a:pt x="896900" y="1925615"/>
                          </a:cubicBezTo>
                          <a:cubicBezTo>
                            <a:pt x="807057" y="1994271"/>
                            <a:pt x="690837" y="2012038"/>
                            <a:pt x="558596" y="2006259"/>
                          </a:cubicBezTo>
                          <a:cubicBezTo>
                            <a:pt x="406910" y="1981973"/>
                            <a:pt x="252155" y="1963000"/>
                            <a:pt x="159323" y="1864645"/>
                          </a:cubicBezTo>
                          <a:cubicBezTo>
                            <a:pt x="47164" y="1743522"/>
                            <a:pt x="-1498" y="1658746"/>
                            <a:pt x="0" y="1463389"/>
                          </a:cubicBezTo>
                          <a:cubicBezTo>
                            <a:pt x="-7929" y="1255341"/>
                            <a:pt x="84675" y="1080300"/>
                            <a:pt x="279298" y="981491"/>
                          </a:cubicBezTo>
                          <a:cubicBezTo>
                            <a:pt x="479249" y="881237"/>
                            <a:pt x="780404" y="844615"/>
                            <a:pt x="1172267" y="747437"/>
                          </a:cubicBezTo>
                          <a:cubicBezTo>
                            <a:pt x="1162750" y="693821"/>
                            <a:pt x="1162163" y="624463"/>
                            <a:pt x="1154574" y="570407"/>
                          </a:cubicBezTo>
                          <a:cubicBezTo>
                            <a:pt x="1140984" y="511393"/>
                            <a:pt x="1131544" y="466268"/>
                            <a:pt x="1093603" y="416997"/>
                          </a:cubicBezTo>
                          <a:cubicBezTo>
                            <a:pt x="1064251" y="361940"/>
                            <a:pt x="1023992" y="346166"/>
                            <a:pt x="973613" y="308815"/>
                          </a:cubicBezTo>
                          <a:cubicBezTo>
                            <a:pt x="923305" y="282597"/>
                            <a:pt x="870523" y="266634"/>
                            <a:pt x="778890" y="267503"/>
                          </a:cubicBezTo>
                          <a:cubicBezTo>
                            <a:pt x="678967" y="268331"/>
                            <a:pt x="556109" y="292450"/>
                            <a:pt x="468124" y="330439"/>
                          </a:cubicBezTo>
                          <a:cubicBezTo>
                            <a:pt x="371497" y="373991"/>
                            <a:pt x="301040" y="413980"/>
                            <a:pt x="208499" y="472069"/>
                          </a:cubicBezTo>
                          <a:cubicBezTo>
                            <a:pt x="180708" y="419031"/>
                            <a:pt x="143550" y="328039"/>
                            <a:pt x="82595" y="247845"/>
                          </a:cubicBezTo>
                          <a:cubicBezTo>
                            <a:pt x="186165" y="205496"/>
                            <a:pt x="257916" y="132735"/>
                            <a:pt x="409118" y="80643"/>
                          </a:cubicBezTo>
                          <a:cubicBezTo>
                            <a:pt x="561391" y="35538"/>
                            <a:pt x="669800" y="-12746"/>
                            <a:pt x="833963" y="0"/>
                          </a:cubicBezTo>
                          <a:close/>
                          <a:moveTo>
                            <a:pt x="1172267" y="959867"/>
                          </a:moveTo>
                          <a:cubicBezTo>
                            <a:pt x="1009828" y="999458"/>
                            <a:pt x="874667" y="992803"/>
                            <a:pt x="769061" y="1034597"/>
                          </a:cubicBezTo>
                          <a:cubicBezTo>
                            <a:pt x="651699" y="1066078"/>
                            <a:pt x="570219" y="1095067"/>
                            <a:pt x="505489" y="1136881"/>
                          </a:cubicBezTo>
                          <a:cubicBezTo>
                            <a:pt x="448300" y="1172920"/>
                            <a:pt x="387145" y="1222230"/>
                            <a:pt x="359942" y="1272599"/>
                          </a:cubicBezTo>
                          <a:cubicBezTo>
                            <a:pt x="331503" y="1322775"/>
                            <a:pt x="315200" y="1380142"/>
                            <a:pt x="314713" y="1439769"/>
                          </a:cubicBezTo>
                          <a:cubicBezTo>
                            <a:pt x="316854" y="1540050"/>
                            <a:pt x="339111" y="1629527"/>
                            <a:pt x="413050" y="1675819"/>
                          </a:cubicBezTo>
                          <a:cubicBezTo>
                            <a:pt x="484614" y="1720348"/>
                            <a:pt x="569985" y="1756734"/>
                            <a:pt x="653017" y="1746619"/>
                          </a:cubicBezTo>
                          <a:cubicBezTo>
                            <a:pt x="757652" y="1756144"/>
                            <a:pt x="829533" y="1724268"/>
                            <a:pt x="912642" y="1681717"/>
                          </a:cubicBezTo>
                          <a:cubicBezTo>
                            <a:pt x="990078" y="1622801"/>
                            <a:pt x="1077952" y="1571698"/>
                            <a:pt x="1172267" y="1490911"/>
                          </a:cubicBezTo>
                          <a:cubicBezTo>
                            <a:pt x="1180294" y="1298057"/>
                            <a:pt x="1216550" y="1024128"/>
                            <a:pt x="1172267" y="959867"/>
                          </a:cubicBezTo>
                          <a:close/>
                        </a:path>
                        <a:path w="1498775" h="2006259" stroke="0" extrusionOk="0">
                          <a:moveTo>
                            <a:pt x="833963" y="0"/>
                          </a:moveTo>
                          <a:cubicBezTo>
                            <a:pt x="1094582" y="-13585"/>
                            <a:pt x="1226930" y="101773"/>
                            <a:pt x="1341418" y="214395"/>
                          </a:cubicBezTo>
                          <a:cubicBezTo>
                            <a:pt x="1454679" y="352637"/>
                            <a:pt x="1537601" y="548339"/>
                            <a:pt x="1498775" y="786783"/>
                          </a:cubicBezTo>
                          <a:cubicBezTo>
                            <a:pt x="1551769" y="1072286"/>
                            <a:pt x="1495789" y="1480526"/>
                            <a:pt x="1498775" y="1959049"/>
                          </a:cubicBezTo>
                          <a:cubicBezTo>
                            <a:pt x="1456807" y="1936537"/>
                            <a:pt x="1294262" y="1977062"/>
                            <a:pt x="1231271" y="1959049"/>
                          </a:cubicBezTo>
                          <a:cubicBezTo>
                            <a:pt x="1242527" y="1917854"/>
                            <a:pt x="1197633" y="1832515"/>
                            <a:pt x="1203750" y="1730893"/>
                          </a:cubicBezTo>
                          <a:cubicBezTo>
                            <a:pt x="1200964" y="1731560"/>
                            <a:pt x="1197477" y="1731296"/>
                            <a:pt x="1191955" y="1730893"/>
                          </a:cubicBezTo>
                          <a:cubicBezTo>
                            <a:pt x="1085025" y="1802096"/>
                            <a:pt x="997644" y="1865791"/>
                            <a:pt x="896900" y="1925615"/>
                          </a:cubicBezTo>
                          <a:cubicBezTo>
                            <a:pt x="776135" y="1981223"/>
                            <a:pt x="687094" y="1997302"/>
                            <a:pt x="558596" y="2006259"/>
                          </a:cubicBezTo>
                          <a:cubicBezTo>
                            <a:pt x="411810" y="2009258"/>
                            <a:pt x="270955" y="1954194"/>
                            <a:pt x="159323" y="1864645"/>
                          </a:cubicBezTo>
                          <a:cubicBezTo>
                            <a:pt x="58220" y="1754620"/>
                            <a:pt x="16472" y="1647106"/>
                            <a:pt x="0" y="1463389"/>
                          </a:cubicBezTo>
                          <a:cubicBezTo>
                            <a:pt x="26613" y="1269368"/>
                            <a:pt x="94933" y="1122190"/>
                            <a:pt x="279298" y="981491"/>
                          </a:cubicBezTo>
                          <a:cubicBezTo>
                            <a:pt x="465307" y="866040"/>
                            <a:pt x="765634" y="738617"/>
                            <a:pt x="1172267" y="747437"/>
                          </a:cubicBezTo>
                          <a:cubicBezTo>
                            <a:pt x="1177222" y="677578"/>
                            <a:pt x="1176822" y="628995"/>
                            <a:pt x="1154574" y="570407"/>
                          </a:cubicBezTo>
                          <a:cubicBezTo>
                            <a:pt x="1142360" y="511345"/>
                            <a:pt x="1129782" y="457419"/>
                            <a:pt x="1093603" y="416997"/>
                          </a:cubicBezTo>
                          <a:cubicBezTo>
                            <a:pt x="1065373" y="376734"/>
                            <a:pt x="1018731" y="327947"/>
                            <a:pt x="973613" y="308815"/>
                          </a:cubicBezTo>
                          <a:cubicBezTo>
                            <a:pt x="930633" y="283529"/>
                            <a:pt x="866970" y="261103"/>
                            <a:pt x="778890" y="267503"/>
                          </a:cubicBezTo>
                          <a:cubicBezTo>
                            <a:pt x="673823" y="277254"/>
                            <a:pt x="562721" y="277713"/>
                            <a:pt x="468124" y="330439"/>
                          </a:cubicBezTo>
                          <a:cubicBezTo>
                            <a:pt x="370036" y="372854"/>
                            <a:pt x="273859" y="407382"/>
                            <a:pt x="208499" y="472069"/>
                          </a:cubicBezTo>
                          <a:cubicBezTo>
                            <a:pt x="180823" y="429745"/>
                            <a:pt x="90469" y="303676"/>
                            <a:pt x="82595" y="247845"/>
                          </a:cubicBezTo>
                          <a:cubicBezTo>
                            <a:pt x="160916" y="203413"/>
                            <a:pt x="300644" y="134539"/>
                            <a:pt x="409118" y="80643"/>
                          </a:cubicBezTo>
                          <a:cubicBezTo>
                            <a:pt x="546224" y="41698"/>
                            <a:pt x="674022" y="-24730"/>
                            <a:pt x="833963" y="0"/>
                          </a:cubicBezTo>
                          <a:close/>
                          <a:moveTo>
                            <a:pt x="1172267" y="959867"/>
                          </a:moveTo>
                          <a:cubicBezTo>
                            <a:pt x="1026415" y="966152"/>
                            <a:pt x="879136" y="1023244"/>
                            <a:pt x="769061" y="1034597"/>
                          </a:cubicBezTo>
                          <a:cubicBezTo>
                            <a:pt x="658982" y="1062758"/>
                            <a:pt x="582330" y="1107801"/>
                            <a:pt x="505489" y="1136881"/>
                          </a:cubicBezTo>
                          <a:cubicBezTo>
                            <a:pt x="442501" y="1178880"/>
                            <a:pt x="392703" y="1232681"/>
                            <a:pt x="359942" y="1272599"/>
                          </a:cubicBezTo>
                          <a:cubicBezTo>
                            <a:pt x="337420" y="1315687"/>
                            <a:pt x="311182" y="1385721"/>
                            <a:pt x="314713" y="1439769"/>
                          </a:cubicBezTo>
                          <a:cubicBezTo>
                            <a:pt x="311729" y="1537273"/>
                            <a:pt x="342402" y="1620547"/>
                            <a:pt x="413050" y="1675819"/>
                          </a:cubicBezTo>
                          <a:cubicBezTo>
                            <a:pt x="481225" y="1721066"/>
                            <a:pt x="559506" y="1749400"/>
                            <a:pt x="653017" y="1746619"/>
                          </a:cubicBezTo>
                          <a:cubicBezTo>
                            <a:pt x="742589" y="1746322"/>
                            <a:pt x="829588" y="1731201"/>
                            <a:pt x="912642" y="1681717"/>
                          </a:cubicBezTo>
                          <a:cubicBezTo>
                            <a:pt x="987580" y="1633317"/>
                            <a:pt x="1074046" y="1575318"/>
                            <a:pt x="1172267" y="1490911"/>
                          </a:cubicBezTo>
                          <a:cubicBezTo>
                            <a:pt x="1154639" y="1436583"/>
                            <a:pt x="1188641" y="1119090"/>
                            <a:pt x="1172267" y="95986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7A4AE4-5E4D-4221-B522-DB707F167ED8}"/>
                </a:ext>
              </a:extLst>
            </p:cNvPr>
            <p:cNvSpPr/>
            <p:nvPr/>
          </p:nvSpPr>
          <p:spPr>
            <a:xfrm>
              <a:off x="17220836" y="16701789"/>
              <a:ext cx="1671888" cy="2765491"/>
            </a:xfrm>
            <a:custGeom>
              <a:avLst/>
              <a:gdLst/>
              <a:ahLst/>
              <a:cxnLst/>
              <a:rect l="l" t="t" r="r" b="b"/>
              <a:pathLst>
                <a:path w="1671888" h="2765491">
                  <a:moveTo>
                    <a:pt x="916588" y="0"/>
                  </a:moveTo>
                  <a:cubicBezTo>
                    <a:pt x="1039840" y="0"/>
                    <a:pt x="1148672" y="22950"/>
                    <a:pt x="1243080" y="68849"/>
                  </a:cubicBezTo>
                  <a:cubicBezTo>
                    <a:pt x="1337492" y="114749"/>
                    <a:pt x="1416168" y="180311"/>
                    <a:pt x="1479116" y="265537"/>
                  </a:cubicBezTo>
                  <a:cubicBezTo>
                    <a:pt x="1542064" y="350763"/>
                    <a:pt x="1589928" y="453041"/>
                    <a:pt x="1622712" y="572371"/>
                  </a:cubicBezTo>
                  <a:cubicBezTo>
                    <a:pt x="1655496" y="691703"/>
                    <a:pt x="1671888" y="826109"/>
                    <a:pt x="1671888" y="975593"/>
                  </a:cubicBezTo>
                  <a:cubicBezTo>
                    <a:pt x="1671888" y="1138181"/>
                    <a:pt x="1649592" y="1283073"/>
                    <a:pt x="1605004" y="1410267"/>
                  </a:cubicBezTo>
                  <a:cubicBezTo>
                    <a:pt x="1560416" y="1537461"/>
                    <a:pt x="1500096" y="1645641"/>
                    <a:pt x="1424044" y="1734809"/>
                  </a:cubicBezTo>
                  <a:cubicBezTo>
                    <a:pt x="1347992" y="1823977"/>
                    <a:pt x="1260132" y="1891511"/>
                    <a:pt x="1160472" y="1937409"/>
                  </a:cubicBezTo>
                  <a:cubicBezTo>
                    <a:pt x="1060808" y="1983309"/>
                    <a:pt x="955904" y="2006259"/>
                    <a:pt x="845760" y="2006259"/>
                  </a:cubicBezTo>
                  <a:cubicBezTo>
                    <a:pt x="756600" y="2006259"/>
                    <a:pt x="668092" y="1986591"/>
                    <a:pt x="580236" y="1947255"/>
                  </a:cubicBezTo>
                  <a:cubicBezTo>
                    <a:pt x="492378" y="1907917"/>
                    <a:pt x="403872" y="1854155"/>
                    <a:pt x="314712" y="1785965"/>
                  </a:cubicBezTo>
                  <a:lnTo>
                    <a:pt x="322576" y="2120337"/>
                  </a:lnTo>
                  <a:lnTo>
                    <a:pt x="322576" y="2765491"/>
                  </a:lnTo>
                  <a:lnTo>
                    <a:pt x="0" y="2765491"/>
                  </a:lnTo>
                  <a:lnTo>
                    <a:pt x="0" y="47210"/>
                  </a:lnTo>
                  <a:lnTo>
                    <a:pt x="267504" y="47210"/>
                  </a:lnTo>
                  <a:lnTo>
                    <a:pt x="295024" y="267503"/>
                  </a:lnTo>
                  <a:lnTo>
                    <a:pt x="306848" y="267503"/>
                  </a:lnTo>
                  <a:cubicBezTo>
                    <a:pt x="393388" y="194071"/>
                    <a:pt x="488452" y="131131"/>
                    <a:pt x="592046" y="78679"/>
                  </a:cubicBezTo>
                  <a:cubicBezTo>
                    <a:pt x="695640" y="26226"/>
                    <a:pt x="803820" y="0"/>
                    <a:pt x="916588" y="0"/>
                  </a:cubicBezTo>
                  <a:close/>
                  <a:moveTo>
                    <a:pt x="833964" y="271435"/>
                  </a:moveTo>
                  <a:cubicBezTo>
                    <a:pt x="752668" y="271435"/>
                    <a:pt x="670714" y="293729"/>
                    <a:pt x="588098" y="338319"/>
                  </a:cubicBezTo>
                  <a:cubicBezTo>
                    <a:pt x="505484" y="382907"/>
                    <a:pt x="416976" y="447159"/>
                    <a:pt x="322576" y="531075"/>
                  </a:cubicBezTo>
                  <a:lnTo>
                    <a:pt x="322576" y="1534189"/>
                  </a:lnTo>
                  <a:cubicBezTo>
                    <a:pt x="409114" y="1607621"/>
                    <a:pt x="493032" y="1659417"/>
                    <a:pt x="574336" y="1689579"/>
                  </a:cubicBezTo>
                  <a:cubicBezTo>
                    <a:pt x="655642" y="1719743"/>
                    <a:pt x="727760" y="1734825"/>
                    <a:pt x="790684" y="1734825"/>
                  </a:cubicBezTo>
                  <a:cubicBezTo>
                    <a:pt x="869376" y="1734825"/>
                    <a:pt x="942156" y="1717121"/>
                    <a:pt x="1009028" y="1681717"/>
                  </a:cubicBezTo>
                  <a:cubicBezTo>
                    <a:pt x="1075896" y="1646311"/>
                    <a:pt x="1133588" y="1596481"/>
                    <a:pt x="1182108" y="1532223"/>
                  </a:cubicBezTo>
                  <a:cubicBezTo>
                    <a:pt x="1230632" y="1467967"/>
                    <a:pt x="1268656" y="1388633"/>
                    <a:pt x="1296188" y="1294223"/>
                  </a:cubicBezTo>
                  <a:cubicBezTo>
                    <a:pt x="1323720" y="1199813"/>
                    <a:pt x="1337488" y="1093603"/>
                    <a:pt x="1337488" y="975593"/>
                  </a:cubicBezTo>
                  <a:cubicBezTo>
                    <a:pt x="1337488" y="870689"/>
                    <a:pt x="1328308" y="774963"/>
                    <a:pt x="1309948" y="688417"/>
                  </a:cubicBezTo>
                  <a:cubicBezTo>
                    <a:pt x="1291592" y="601869"/>
                    <a:pt x="1262088" y="527783"/>
                    <a:pt x="1221444" y="466157"/>
                  </a:cubicBezTo>
                  <a:cubicBezTo>
                    <a:pt x="1180796" y="404531"/>
                    <a:pt x="1128348" y="356671"/>
                    <a:pt x="1064100" y="322577"/>
                  </a:cubicBezTo>
                  <a:cubicBezTo>
                    <a:pt x="999852" y="288483"/>
                    <a:pt x="923140" y="271435"/>
                    <a:pt x="833964" y="271435"/>
                  </a:cubicBezTo>
                  <a:close/>
                </a:path>
              </a:pathLst>
            </a:custGeom>
            <a:grpFill/>
            <a:ln w="76200">
              <a:noFill/>
              <a:extLst>
                <a:ext uri="{C807C97D-BFC1-408E-A445-0C87EB9F89A2}">
                  <ask:lineSketchStyleProps xmlns:ask="http://schemas.microsoft.com/office/drawing/2018/sketchyshapes" sd="1032514742">
                    <a:custGeom>
                      <a:avLst/>
                      <a:gdLst>
                        <a:gd name="connsiteX0" fmla="*/ 916588 w 1671888"/>
                        <a:gd name="connsiteY0" fmla="*/ 0 h 2765491"/>
                        <a:gd name="connsiteX1" fmla="*/ 1243080 w 1671888"/>
                        <a:gd name="connsiteY1" fmla="*/ 68849 h 2765491"/>
                        <a:gd name="connsiteX2" fmla="*/ 1479116 w 1671888"/>
                        <a:gd name="connsiteY2" fmla="*/ 265537 h 2765491"/>
                        <a:gd name="connsiteX3" fmla="*/ 1622712 w 1671888"/>
                        <a:gd name="connsiteY3" fmla="*/ 572371 h 2765491"/>
                        <a:gd name="connsiteX4" fmla="*/ 1671888 w 1671888"/>
                        <a:gd name="connsiteY4" fmla="*/ 975593 h 2765491"/>
                        <a:gd name="connsiteX5" fmla="*/ 1605004 w 1671888"/>
                        <a:gd name="connsiteY5" fmla="*/ 1410267 h 2765491"/>
                        <a:gd name="connsiteX6" fmla="*/ 1424044 w 1671888"/>
                        <a:gd name="connsiteY6" fmla="*/ 1734809 h 2765491"/>
                        <a:gd name="connsiteX7" fmla="*/ 1160472 w 1671888"/>
                        <a:gd name="connsiteY7" fmla="*/ 1937409 h 2765491"/>
                        <a:gd name="connsiteX8" fmla="*/ 845760 w 1671888"/>
                        <a:gd name="connsiteY8" fmla="*/ 2006259 h 2765491"/>
                        <a:gd name="connsiteX9" fmla="*/ 580236 w 1671888"/>
                        <a:gd name="connsiteY9" fmla="*/ 1947255 h 2765491"/>
                        <a:gd name="connsiteX10" fmla="*/ 314712 w 1671888"/>
                        <a:gd name="connsiteY10" fmla="*/ 1785965 h 2765491"/>
                        <a:gd name="connsiteX11" fmla="*/ 322576 w 1671888"/>
                        <a:gd name="connsiteY11" fmla="*/ 2120337 h 2765491"/>
                        <a:gd name="connsiteX12" fmla="*/ 322576 w 1671888"/>
                        <a:gd name="connsiteY12" fmla="*/ 2765491 h 2765491"/>
                        <a:gd name="connsiteX13" fmla="*/ 0 w 1671888"/>
                        <a:gd name="connsiteY13" fmla="*/ 2765491 h 2765491"/>
                        <a:gd name="connsiteX14" fmla="*/ 0 w 1671888"/>
                        <a:gd name="connsiteY14" fmla="*/ 47210 h 2765491"/>
                        <a:gd name="connsiteX15" fmla="*/ 267504 w 1671888"/>
                        <a:gd name="connsiteY15" fmla="*/ 47210 h 2765491"/>
                        <a:gd name="connsiteX16" fmla="*/ 295024 w 1671888"/>
                        <a:gd name="connsiteY16" fmla="*/ 267503 h 2765491"/>
                        <a:gd name="connsiteX17" fmla="*/ 306848 w 1671888"/>
                        <a:gd name="connsiteY17" fmla="*/ 267503 h 2765491"/>
                        <a:gd name="connsiteX18" fmla="*/ 592046 w 1671888"/>
                        <a:gd name="connsiteY18" fmla="*/ 78679 h 2765491"/>
                        <a:gd name="connsiteX19" fmla="*/ 916588 w 1671888"/>
                        <a:gd name="connsiteY19" fmla="*/ 0 h 2765491"/>
                        <a:gd name="connsiteX20" fmla="*/ 833964 w 1671888"/>
                        <a:gd name="connsiteY20" fmla="*/ 271435 h 2765491"/>
                        <a:gd name="connsiteX21" fmla="*/ 588098 w 1671888"/>
                        <a:gd name="connsiteY21" fmla="*/ 338319 h 2765491"/>
                        <a:gd name="connsiteX22" fmla="*/ 322576 w 1671888"/>
                        <a:gd name="connsiteY22" fmla="*/ 531075 h 2765491"/>
                        <a:gd name="connsiteX23" fmla="*/ 322576 w 1671888"/>
                        <a:gd name="connsiteY23" fmla="*/ 1534189 h 2765491"/>
                        <a:gd name="connsiteX24" fmla="*/ 574336 w 1671888"/>
                        <a:gd name="connsiteY24" fmla="*/ 1689579 h 2765491"/>
                        <a:gd name="connsiteX25" fmla="*/ 790684 w 1671888"/>
                        <a:gd name="connsiteY25" fmla="*/ 1734825 h 2765491"/>
                        <a:gd name="connsiteX26" fmla="*/ 1009028 w 1671888"/>
                        <a:gd name="connsiteY26" fmla="*/ 1681717 h 2765491"/>
                        <a:gd name="connsiteX27" fmla="*/ 1182108 w 1671888"/>
                        <a:gd name="connsiteY27" fmla="*/ 1532223 h 2765491"/>
                        <a:gd name="connsiteX28" fmla="*/ 1296188 w 1671888"/>
                        <a:gd name="connsiteY28" fmla="*/ 1294223 h 2765491"/>
                        <a:gd name="connsiteX29" fmla="*/ 1337488 w 1671888"/>
                        <a:gd name="connsiteY29" fmla="*/ 975593 h 2765491"/>
                        <a:gd name="connsiteX30" fmla="*/ 1309948 w 1671888"/>
                        <a:gd name="connsiteY30" fmla="*/ 688417 h 2765491"/>
                        <a:gd name="connsiteX31" fmla="*/ 1221444 w 1671888"/>
                        <a:gd name="connsiteY31" fmla="*/ 466157 h 2765491"/>
                        <a:gd name="connsiteX32" fmla="*/ 1064100 w 1671888"/>
                        <a:gd name="connsiteY32" fmla="*/ 322577 h 2765491"/>
                        <a:gd name="connsiteX33" fmla="*/ 833964 w 1671888"/>
                        <a:gd name="connsiteY33" fmla="*/ 271435 h 27654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</a:cxnLst>
                      <a:rect l="l" t="t" r="r" b="b"/>
                      <a:pathLst>
                        <a:path w="1671888" h="2765491" fill="none" extrusionOk="0">
                          <a:moveTo>
                            <a:pt x="916588" y="0"/>
                          </a:moveTo>
                          <a:cubicBezTo>
                            <a:pt x="1041682" y="-12519"/>
                            <a:pt x="1135966" y="35780"/>
                            <a:pt x="1243080" y="68849"/>
                          </a:cubicBezTo>
                          <a:cubicBezTo>
                            <a:pt x="1348071" y="101879"/>
                            <a:pt x="1420810" y="185601"/>
                            <a:pt x="1479116" y="265537"/>
                          </a:cubicBezTo>
                          <a:cubicBezTo>
                            <a:pt x="1527682" y="359325"/>
                            <a:pt x="1589411" y="450477"/>
                            <a:pt x="1622712" y="572371"/>
                          </a:cubicBezTo>
                          <a:cubicBezTo>
                            <a:pt x="1670160" y="676051"/>
                            <a:pt x="1682941" y="848761"/>
                            <a:pt x="1671888" y="975593"/>
                          </a:cubicBezTo>
                          <a:cubicBezTo>
                            <a:pt x="1682566" y="1143659"/>
                            <a:pt x="1655157" y="1291594"/>
                            <a:pt x="1605004" y="1410267"/>
                          </a:cubicBezTo>
                          <a:cubicBezTo>
                            <a:pt x="1566492" y="1547833"/>
                            <a:pt x="1495471" y="1647846"/>
                            <a:pt x="1424044" y="1734809"/>
                          </a:cubicBezTo>
                          <a:cubicBezTo>
                            <a:pt x="1354359" y="1833569"/>
                            <a:pt x="1262246" y="1892408"/>
                            <a:pt x="1160472" y="1937409"/>
                          </a:cubicBezTo>
                          <a:cubicBezTo>
                            <a:pt x="1052724" y="1986023"/>
                            <a:pt x="961680" y="2012160"/>
                            <a:pt x="845760" y="2006259"/>
                          </a:cubicBezTo>
                          <a:cubicBezTo>
                            <a:pt x="758515" y="2013891"/>
                            <a:pt x="678534" y="1991448"/>
                            <a:pt x="580236" y="1947255"/>
                          </a:cubicBezTo>
                          <a:cubicBezTo>
                            <a:pt x="479872" y="1905540"/>
                            <a:pt x="390556" y="1847276"/>
                            <a:pt x="314712" y="1785965"/>
                          </a:cubicBezTo>
                          <a:cubicBezTo>
                            <a:pt x="319504" y="1947390"/>
                            <a:pt x="351158" y="2083513"/>
                            <a:pt x="322576" y="2120337"/>
                          </a:cubicBezTo>
                          <a:cubicBezTo>
                            <a:pt x="375632" y="2330291"/>
                            <a:pt x="337493" y="2451885"/>
                            <a:pt x="322576" y="2765491"/>
                          </a:cubicBezTo>
                          <a:cubicBezTo>
                            <a:pt x="248388" y="2744541"/>
                            <a:pt x="84640" y="2740932"/>
                            <a:pt x="0" y="2765491"/>
                          </a:cubicBezTo>
                          <a:cubicBezTo>
                            <a:pt x="144048" y="2266561"/>
                            <a:pt x="-40849" y="1012099"/>
                            <a:pt x="0" y="47210"/>
                          </a:cubicBezTo>
                          <a:cubicBezTo>
                            <a:pt x="43696" y="37100"/>
                            <a:pt x="188090" y="48869"/>
                            <a:pt x="267504" y="47210"/>
                          </a:cubicBezTo>
                          <a:cubicBezTo>
                            <a:pt x="288347" y="83133"/>
                            <a:pt x="275007" y="188346"/>
                            <a:pt x="295024" y="267503"/>
                          </a:cubicBezTo>
                          <a:cubicBezTo>
                            <a:pt x="300813" y="268168"/>
                            <a:pt x="301775" y="268404"/>
                            <a:pt x="306848" y="267503"/>
                          </a:cubicBezTo>
                          <a:cubicBezTo>
                            <a:pt x="397831" y="197055"/>
                            <a:pt x="483779" y="136293"/>
                            <a:pt x="592046" y="78679"/>
                          </a:cubicBezTo>
                          <a:cubicBezTo>
                            <a:pt x="691496" y="31641"/>
                            <a:pt x="808186" y="575"/>
                            <a:pt x="916588" y="0"/>
                          </a:cubicBezTo>
                          <a:close/>
                          <a:moveTo>
                            <a:pt x="833964" y="271435"/>
                          </a:moveTo>
                          <a:cubicBezTo>
                            <a:pt x="749825" y="268272"/>
                            <a:pt x="669095" y="283621"/>
                            <a:pt x="588098" y="338319"/>
                          </a:cubicBezTo>
                          <a:cubicBezTo>
                            <a:pt x="492435" y="390748"/>
                            <a:pt x="416051" y="443827"/>
                            <a:pt x="322576" y="531075"/>
                          </a:cubicBezTo>
                          <a:cubicBezTo>
                            <a:pt x="252574" y="1030496"/>
                            <a:pt x="322670" y="1220791"/>
                            <a:pt x="322576" y="1534189"/>
                          </a:cubicBezTo>
                          <a:cubicBezTo>
                            <a:pt x="396765" y="1603583"/>
                            <a:pt x="500879" y="1661650"/>
                            <a:pt x="574336" y="1689579"/>
                          </a:cubicBezTo>
                          <a:cubicBezTo>
                            <a:pt x="666531" y="1718235"/>
                            <a:pt x="719114" y="1734445"/>
                            <a:pt x="790684" y="1734825"/>
                          </a:cubicBezTo>
                          <a:cubicBezTo>
                            <a:pt x="872733" y="1722467"/>
                            <a:pt x="934803" y="1722710"/>
                            <a:pt x="1009028" y="1681717"/>
                          </a:cubicBezTo>
                          <a:cubicBezTo>
                            <a:pt x="1087934" y="1638943"/>
                            <a:pt x="1132686" y="1596845"/>
                            <a:pt x="1182108" y="1532223"/>
                          </a:cubicBezTo>
                          <a:cubicBezTo>
                            <a:pt x="1217497" y="1465621"/>
                            <a:pt x="1267955" y="1398515"/>
                            <a:pt x="1296188" y="1294223"/>
                          </a:cubicBezTo>
                          <a:cubicBezTo>
                            <a:pt x="1330054" y="1203669"/>
                            <a:pt x="1317990" y="1101569"/>
                            <a:pt x="1337488" y="975593"/>
                          </a:cubicBezTo>
                          <a:cubicBezTo>
                            <a:pt x="1337479" y="861347"/>
                            <a:pt x="1330435" y="776732"/>
                            <a:pt x="1309948" y="688417"/>
                          </a:cubicBezTo>
                          <a:cubicBezTo>
                            <a:pt x="1294895" y="600808"/>
                            <a:pt x="1256165" y="525517"/>
                            <a:pt x="1221444" y="466157"/>
                          </a:cubicBezTo>
                          <a:cubicBezTo>
                            <a:pt x="1180448" y="401747"/>
                            <a:pt x="1125479" y="361984"/>
                            <a:pt x="1064100" y="322577"/>
                          </a:cubicBezTo>
                          <a:cubicBezTo>
                            <a:pt x="987626" y="284559"/>
                            <a:pt x="913701" y="276067"/>
                            <a:pt x="833964" y="271435"/>
                          </a:cubicBezTo>
                          <a:close/>
                        </a:path>
                        <a:path w="1671888" h="2765491" stroke="0" extrusionOk="0">
                          <a:moveTo>
                            <a:pt x="916588" y="0"/>
                          </a:moveTo>
                          <a:cubicBezTo>
                            <a:pt x="1047964" y="2723"/>
                            <a:pt x="1149443" y="33032"/>
                            <a:pt x="1243080" y="68849"/>
                          </a:cubicBezTo>
                          <a:cubicBezTo>
                            <a:pt x="1354644" y="123197"/>
                            <a:pt x="1412835" y="184867"/>
                            <a:pt x="1479116" y="265537"/>
                          </a:cubicBezTo>
                          <a:cubicBezTo>
                            <a:pt x="1543323" y="349986"/>
                            <a:pt x="1597001" y="452908"/>
                            <a:pt x="1622712" y="572371"/>
                          </a:cubicBezTo>
                          <a:cubicBezTo>
                            <a:pt x="1656810" y="693126"/>
                            <a:pt x="1691350" y="833086"/>
                            <a:pt x="1671888" y="975593"/>
                          </a:cubicBezTo>
                          <a:cubicBezTo>
                            <a:pt x="1662181" y="1142916"/>
                            <a:pt x="1668464" y="1285763"/>
                            <a:pt x="1605004" y="1410267"/>
                          </a:cubicBezTo>
                          <a:cubicBezTo>
                            <a:pt x="1559222" y="1532257"/>
                            <a:pt x="1498266" y="1643508"/>
                            <a:pt x="1424044" y="1734809"/>
                          </a:cubicBezTo>
                          <a:cubicBezTo>
                            <a:pt x="1352520" y="1837835"/>
                            <a:pt x="1245397" y="1900393"/>
                            <a:pt x="1160472" y="1937409"/>
                          </a:cubicBezTo>
                          <a:cubicBezTo>
                            <a:pt x="1060484" y="1962884"/>
                            <a:pt x="964599" y="1989971"/>
                            <a:pt x="845760" y="2006259"/>
                          </a:cubicBezTo>
                          <a:cubicBezTo>
                            <a:pt x="749380" y="2007132"/>
                            <a:pt x="658244" y="1997513"/>
                            <a:pt x="580236" y="1947255"/>
                          </a:cubicBezTo>
                          <a:cubicBezTo>
                            <a:pt x="475002" y="1902520"/>
                            <a:pt x="402867" y="1860155"/>
                            <a:pt x="314712" y="1785965"/>
                          </a:cubicBezTo>
                          <a:cubicBezTo>
                            <a:pt x="328443" y="1912291"/>
                            <a:pt x="334349" y="2025615"/>
                            <a:pt x="322576" y="2120337"/>
                          </a:cubicBezTo>
                          <a:cubicBezTo>
                            <a:pt x="357650" y="2364984"/>
                            <a:pt x="358158" y="2671579"/>
                            <a:pt x="322576" y="2765491"/>
                          </a:cubicBezTo>
                          <a:cubicBezTo>
                            <a:pt x="193374" y="2739147"/>
                            <a:pt x="142031" y="2760509"/>
                            <a:pt x="0" y="2765491"/>
                          </a:cubicBezTo>
                          <a:cubicBezTo>
                            <a:pt x="107293" y="1786133"/>
                            <a:pt x="-126934" y="572704"/>
                            <a:pt x="0" y="47210"/>
                          </a:cubicBezTo>
                          <a:cubicBezTo>
                            <a:pt x="102774" y="58596"/>
                            <a:pt x="178552" y="24450"/>
                            <a:pt x="267504" y="47210"/>
                          </a:cubicBezTo>
                          <a:cubicBezTo>
                            <a:pt x="271512" y="101822"/>
                            <a:pt x="266921" y="187037"/>
                            <a:pt x="295024" y="267503"/>
                          </a:cubicBezTo>
                          <a:cubicBezTo>
                            <a:pt x="296413" y="268032"/>
                            <a:pt x="303720" y="268127"/>
                            <a:pt x="306848" y="267503"/>
                          </a:cubicBezTo>
                          <a:cubicBezTo>
                            <a:pt x="389200" y="177219"/>
                            <a:pt x="502324" y="146179"/>
                            <a:pt x="592046" y="78679"/>
                          </a:cubicBezTo>
                          <a:cubicBezTo>
                            <a:pt x="697980" y="43864"/>
                            <a:pt x="824071" y="-7545"/>
                            <a:pt x="916588" y="0"/>
                          </a:cubicBezTo>
                          <a:close/>
                          <a:moveTo>
                            <a:pt x="833964" y="271435"/>
                          </a:moveTo>
                          <a:cubicBezTo>
                            <a:pt x="758705" y="278863"/>
                            <a:pt x="671559" y="283670"/>
                            <a:pt x="588098" y="338319"/>
                          </a:cubicBezTo>
                          <a:cubicBezTo>
                            <a:pt x="526528" y="378478"/>
                            <a:pt x="402240" y="442317"/>
                            <a:pt x="322576" y="531075"/>
                          </a:cubicBezTo>
                          <a:cubicBezTo>
                            <a:pt x="354065" y="699424"/>
                            <a:pt x="389897" y="1230258"/>
                            <a:pt x="322576" y="1534189"/>
                          </a:cubicBezTo>
                          <a:cubicBezTo>
                            <a:pt x="409353" y="1609700"/>
                            <a:pt x="502846" y="1660592"/>
                            <a:pt x="574336" y="1689579"/>
                          </a:cubicBezTo>
                          <a:cubicBezTo>
                            <a:pt x="656723" y="1718015"/>
                            <a:pt x="730854" y="1734092"/>
                            <a:pt x="790684" y="1734825"/>
                          </a:cubicBezTo>
                          <a:cubicBezTo>
                            <a:pt x="869880" y="1724618"/>
                            <a:pt x="953243" y="1709876"/>
                            <a:pt x="1009028" y="1681717"/>
                          </a:cubicBezTo>
                          <a:cubicBezTo>
                            <a:pt x="1082305" y="1638081"/>
                            <a:pt x="1136539" y="1608360"/>
                            <a:pt x="1182108" y="1532223"/>
                          </a:cubicBezTo>
                          <a:cubicBezTo>
                            <a:pt x="1213592" y="1468322"/>
                            <a:pt x="1265010" y="1394569"/>
                            <a:pt x="1296188" y="1294223"/>
                          </a:cubicBezTo>
                          <a:cubicBezTo>
                            <a:pt x="1325666" y="1188287"/>
                            <a:pt x="1351370" y="1108503"/>
                            <a:pt x="1337488" y="975593"/>
                          </a:cubicBezTo>
                          <a:cubicBezTo>
                            <a:pt x="1333638" y="861938"/>
                            <a:pt x="1328957" y="785342"/>
                            <a:pt x="1309948" y="688417"/>
                          </a:cubicBezTo>
                          <a:cubicBezTo>
                            <a:pt x="1284830" y="597236"/>
                            <a:pt x="1259647" y="534164"/>
                            <a:pt x="1221444" y="466157"/>
                          </a:cubicBezTo>
                          <a:cubicBezTo>
                            <a:pt x="1178060" y="397385"/>
                            <a:pt x="1116394" y="362242"/>
                            <a:pt x="1064100" y="322577"/>
                          </a:cubicBezTo>
                          <a:cubicBezTo>
                            <a:pt x="996927" y="289174"/>
                            <a:pt x="925458" y="267228"/>
                            <a:pt x="833964" y="27143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A081CC7-4D79-4FD0-AFC6-733EFCC73298}"/>
              </a:ext>
            </a:extLst>
          </p:cNvPr>
          <p:cNvSpPr/>
          <p:nvPr/>
        </p:nvSpPr>
        <p:spPr>
          <a:xfrm>
            <a:off x="2002971" y="6788241"/>
            <a:ext cx="14782800" cy="8762543"/>
          </a:xfrm>
          <a:custGeom>
            <a:avLst/>
            <a:gdLst>
              <a:gd name="connsiteX0" fmla="*/ 0 w 14782800"/>
              <a:gd name="connsiteY0" fmla="*/ 5029200 h 8762543"/>
              <a:gd name="connsiteX1" fmla="*/ 239486 w 14782800"/>
              <a:gd name="connsiteY1" fmla="*/ 5529942 h 8762543"/>
              <a:gd name="connsiteX2" fmla="*/ 304800 w 14782800"/>
              <a:gd name="connsiteY2" fmla="*/ 5725885 h 8762543"/>
              <a:gd name="connsiteX3" fmla="*/ 435428 w 14782800"/>
              <a:gd name="connsiteY3" fmla="*/ 5878285 h 8762543"/>
              <a:gd name="connsiteX4" fmla="*/ 500743 w 14782800"/>
              <a:gd name="connsiteY4" fmla="*/ 6008914 h 8762543"/>
              <a:gd name="connsiteX5" fmla="*/ 566057 w 14782800"/>
              <a:gd name="connsiteY5" fmla="*/ 6117771 h 8762543"/>
              <a:gd name="connsiteX6" fmla="*/ 631371 w 14782800"/>
              <a:gd name="connsiteY6" fmla="*/ 6270171 h 8762543"/>
              <a:gd name="connsiteX7" fmla="*/ 653143 w 14782800"/>
              <a:gd name="connsiteY7" fmla="*/ 6335485 h 8762543"/>
              <a:gd name="connsiteX8" fmla="*/ 718457 w 14782800"/>
              <a:gd name="connsiteY8" fmla="*/ 6400800 h 8762543"/>
              <a:gd name="connsiteX9" fmla="*/ 783771 w 14782800"/>
              <a:gd name="connsiteY9" fmla="*/ 6531428 h 8762543"/>
              <a:gd name="connsiteX10" fmla="*/ 827314 w 14782800"/>
              <a:gd name="connsiteY10" fmla="*/ 6683828 h 8762543"/>
              <a:gd name="connsiteX11" fmla="*/ 892628 w 14782800"/>
              <a:gd name="connsiteY11" fmla="*/ 6792685 h 8762543"/>
              <a:gd name="connsiteX12" fmla="*/ 979714 w 14782800"/>
              <a:gd name="connsiteY12" fmla="*/ 6988628 h 8762543"/>
              <a:gd name="connsiteX13" fmla="*/ 1001486 w 14782800"/>
              <a:gd name="connsiteY13" fmla="*/ 7097485 h 8762543"/>
              <a:gd name="connsiteX14" fmla="*/ 1023257 w 14782800"/>
              <a:gd name="connsiteY14" fmla="*/ 7184571 h 8762543"/>
              <a:gd name="connsiteX15" fmla="*/ 1066800 w 14782800"/>
              <a:gd name="connsiteY15" fmla="*/ 7293428 h 8762543"/>
              <a:gd name="connsiteX16" fmla="*/ 1110343 w 14782800"/>
              <a:gd name="connsiteY16" fmla="*/ 7445828 h 8762543"/>
              <a:gd name="connsiteX17" fmla="*/ 1153886 w 14782800"/>
              <a:gd name="connsiteY17" fmla="*/ 7511142 h 8762543"/>
              <a:gd name="connsiteX18" fmla="*/ 1240971 w 14782800"/>
              <a:gd name="connsiteY18" fmla="*/ 7663542 h 8762543"/>
              <a:gd name="connsiteX19" fmla="*/ 1284514 w 14782800"/>
              <a:gd name="connsiteY19" fmla="*/ 7794171 h 8762543"/>
              <a:gd name="connsiteX20" fmla="*/ 1371600 w 14782800"/>
              <a:gd name="connsiteY20" fmla="*/ 7924800 h 8762543"/>
              <a:gd name="connsiteX21" fmla="*/ 1415143 w 14782800"/>
              <a:gd name="connsiteY21" fmla="*/ 8033657 h 8762543"/>
              <a:gd name="connsiteX22" fmla="*/ 1480457 w 14782800"/>
              <a:gd name="connsiteY22" fmla="*/ 8098971 h 8762543"/>
              <a:gd name="connsiteX23" fmla="*/ 1524000 w 14782800"/>
              <a:gd name="connsiteY23" fmla="*/ 8164285 h 8762543"/>
              <a:gd name="connsiteX24" fmla="*/ 1611086 w 14782800"/>
              <a:gd name="connsiteY24" fmla="*/ 8316685 h 8762543"/>
              <a:gd name="connsiteX25" fmla="*/ 1741714 w 14782800"/>
              <a:gd name="connsiteY25" fmla="*/ 8447314 h 8762543"/>
              <a:gd name="connsiteX26" fmla="*/ 1872343 w 14782800"/>
              <a:gd name="connsiteY26" fmla="*/ 8534400 h 8762543"/>
              <a:gd name="connsiteX27" fmla="*/ 1894114 w 14782800"/>
              <a:gd name="connsiteY27" fmla="*/ 8599714 h 8762543"/>
              <a:gd name="connsiteX28" fmla="*/ 2024743 w 14782800"/>
              <a:gd name="connsiteY28" fmla="*/ 8665028 h 8762543"/>
              <a:gd name="connsiteX29" fmla="*/ 2481943 w 14782800"/>
              <a:gd name="connsiteY29" fmla="*/ 8730342 h 8762543"/>
              <a:gd name="connsiteX30" fmla="*/ 2612571 w 14782800"/>
              <a:gd name="connsiteY30" fmla="*/ 8686800 h 8762543"/>
              <a:gd name="connsiteX31" fmla="*/ 2764971 w 14782800"/>
              <a:gd name="connsiteY31" fmla="*/ 8599714 h 8762543"/>
              <a:gd name="connsiteX32" fmla="*/ 2895600 w 14782800"/>
              <a:gd name="connsiteY32" fmla="*/ 8490857 h 8762543"/>
              <a:gd name="connsiteX33" fmla="*/ 3048000 w 14782800"/>
              <a:gd name="connsiteY33" fmla="*/ 8360228 h 8762543"/>
              <a:gd name="connsiteX34" fmla="*/ 3156857 w 14782800"/>
              <a:gd name="connsiteY34" fmla="*/ 8229600 h 8762543"/>
              <a:gd name="connsiteX35" fmla="*/ 3178628 w 14782800"/>
              <a:gd name="connsiteY35" fmla="*/ 8164285 h 8762543"/>
              <a:gd name="connsiteX36" fmla="*/ 3243943 w 14782800"/>
              <a:gd name="connsiteY36" fmla="*/ 8120742 h 8762543"/>
              <a:gd name="connsiteX37" fmla="*/ 3309257 w 14782800"/>
              <a:gd name="connsiteY37" fmla="*/ 8055428 h 8762543"/>
              <a:gd name="connsiteX38" fmla="*/ 3396343 w 14782800"/>
              <a:gd name="connsiteY38" fmla="*/ 7924800 h 8762543"/>
              <a:gd name="connsiteX39" fmla="*/ 3418114 w 14782800"/>
              <a:gd name="connsiteY39" fmla="*/ 7859485 h 8762543"/>
              <a:gd name="connsiteX40" fmla="*/ 3483428 w 14782800"/>
              <a:gd name="connsiteY40" fmla="*/ 7707085 h 8762543"/>
              <a:gd name="connsiteX41" fmla="*/ 3570514 w 14782800"/>
              <a:gd name="connsiteY41" fmla="*/ 7576457 h 8762543"/>
              <a:gd name="connsiteX42" fmla="*/ 3614057 w 14782800"/>
              <a:gd name="connsiteY42" fmla="*/ 7489371 h 8762543"/>
              <a:gd name="connsiteX43" fmla="*/ 3635828 w 14782800"/>
              <a:gd name="connsiteY43" fmla="*/ 7424057 h 8762543"/>
              <a:gd name="connsiteX44" fmla="*/ 3679371 w 14782800"/>
              <a:gd name="connsiteY44" fmla="*/ 7358742 h 8762543"/>
              <a:gd name="connsiteX45" fmla="*/ 3701143 w 14782800"/>
              <a:gd name="connsiteY45" fmla="*/ 7271657 h 8762543"/>
              <a:gd name="connsiteX46" fmla="*/ 3766457 w 14782800"/>
              <a:gd name="connsiteY46" fmla="*/ 6858000 h 8762543"/>
              <a:gd name="connsiteX47" fmla="*/ 3788228 w 14782800"/>
              <a:gd name="connsiteY47" fmla="*/ 6727371 h 8762543"/>
              <a:gd name="connsiteX48" fmla="*/ 3722914 w 14782800"/>
              <a:gd name="connsiteY48" fmla="*/ 5638800 h 8762543"/>
              <a:gd name="connsiteX49" fmla="*/ 3657600 w 14782800"/>
              <a:gd name="connsiteY49" fmla="*/ 5355771 h 8762543"/>
              <a:gd name="connsiteX50" fmla="*/ 3592286 w 14782800"/>
              <a:gd name="connsiteY50" fmla="*/ 5072742 h 8762543"/>
              <a:gd name="connsiteX51" fmla="*/ 3526971 w 14782800"/>
              <a:gd name="connsiteY51" fmla="*/ 4920342 h 8762543"/>
              <a:gd name="connsiteX52" fmla="*/ 3483428 w 14782800"/>
              <a:gd name="connsiteY52" fmla="*/ 4637314 h 8762543"/>
              <a:gd name="connsiteX53" fmla="*/ 3439886 w 14782800"/>
              <a:gd name="connsiteY53" fmla="*/ 4550228 h 8762543"/>
              <a:gd name="connsiteX54" fmla="*/ 3418114 w 14782800"/>
              <a:gd name="connsiteY54" fmla="*/ 4441371 h 8762543"/>
              <a:gd name="connsiteX55" fmla="*/ 3374571 w 14782800"/>
              <a:gd name="connsiteY55" fmla="*/ 4354285 h 8762543"/>
              <a:gd name="connsiteX56" fmla="*/ 3309257 w 14782800"/>
              <a:gd name="connsiteY56" fmla="*/ 4071257 h 8762543"/>
              <a:gd name="connsiteX57" fmla="*/ 3243943 w 14782800"/>
              <a:gd name="connsiteY57" fmla="*/ 3875314 h 8762543"/>
              <a:gd name="connsiteX58" fmla="*/ 3222171 w 14782800"/>
              <a:gd name="connsiteY58" fmla="*/ 3788228 h 8762543"/>
              <a:gd name="connsiteX59" fmla="*/ 3178628 w 14782800"/>
              <a:gd name="connsiteY59" fmla="*/ 3592285 h 8762543"/>
              <a:gd name="connsiteX60" fmla="*/ 3113314 w 14782800"/>
              <a:gd name="connsiteY60" fmla="*/ 3396342 h 8762543"/>
              <a:gd name="connsiteX61" fmla="*/ 3091543 w 14782800"/>
              <a:gd name="connsiteY61" fmla="*/ 3265714 h 8762543"/>
              <a:gd name="connsiteX62" fmla="*/ 3048000 w 14782800"/>
              <a:gd name="connsiteY62" fmla="*/ 3178628 h 8762543"/>
              <a:gd name="connsiteX63" fmla="*/ 3026228 w 14782800"/>
              <a:gd name="connsiteY63" fmla="*/ 3048000 h 8762543"/>
              <a:gd name="connsiteX64" fmla="*/ 2982686 w 14782800"/>
              <a:gd name="connsiteY64" fmla="*/ 2939142 h 8762543"/>
              <a:gd name="connsiteX65" fmla="*/ 2917371 w 14782800"/>
              <a:gd name="connsiteY65" fmla="*/ 2743200 h 8762543"/>
              <a:gd name="connsiteX66" fmla="*/ 2895600 w 14782800"/>
              <a:gd name="connsiteY66" fmla="*/ 2525485 h 8762543"/>
              <a:gd name="connsiteX67" fmla="*/ 2830286 w 14782800"/>
              <a:gd name="connsiteY67" fmla="*/ 2329542 h 8762543"/>
              <a:gd name="connsiteX68" fmla="*/ 2764971 w 14782800"/>
              <a:gd name="connsiteY68" fmla="*/ 2133600 h 8762543"/>
              <a:gd name="connsiteX69" fmla="*/ 2743200 w 14782800"/>
              <a:gd name="connsiteY69" fmla="*/ 1981200 h 8762543"/>
              <a:gd name="connsiteX70" fmla="*/ 2677886 w 14782800"/>
              <a:gd name="connsiteY70" fmla="*/ 1872342 h 8762543"/>
              <a:gd name="connsiteX71" fmla="*/ 2656114 w 14782800"/>
              <a:gd name="connsiteY71" fmla="*/ 1654628 h 8762543"/>
              <a:gd name="connsiteX72" fmla="*/ 2612571 w 14782800"/>
              <a:gd name="connsiteY72" fmla="*/ 1545771 h 8762543"/>
              <a:gd name="connsiteX73" fmla="*/ 2612571 w 14782800"/>
              <a:gd name="connsiteY73" fmla="*/ 740228 h 8762543"/>
              <a:gd name="connsiteX74" fmla="*/ 2699657 w 14782800"/>
              <a:gd name="connsiteY74" fmla="*/ 587828 h 8762543"/>
              <a:gd name="connsiteX75" fmla="*/ 2764971 w 14782800"/>
              <a:gd name="connsiteY75" fmla="*/ 478971 h 8762543"/>
              <a:gd name="connsiteX76" fmla="*/ 2873828 w 14782800"/>
              <a:gd name="connsiteY76" fmla="*/ 391885 h 8762543"/>
              <a:gd name="connsiteX77" fmla="*/ 2895600 w 14782800"/>
              <a:gd name="connsiteY77" fmla="*/ 326571 h 8762543"/>
              <a:gd name="connsiteX78" fmla="*/ 3026228 w 14782800"/>
              <a:gd name="connsiteY78" fmla="*/ 239485 h 8762543"/>
              <a:gd name="connsiteX79" fmla="*/ 3091543 w 14782800"/>
              <a:gd name="connsiteY79" fmla="*/ 195942 h 8762543"/>
              <a:gd name="connsiteX80" fmla="*/ 3200400 w 14782800"/>
              <a:gd name="connsiteY80" fmla="*/ 152400 h 8762543"/>
              <a:gd name="connsiteX81" fmla="*/ 3352800 w 14782800"/>
              <a:gd name="connsiteY81" fmla="*/ 43542 h 8762543"/>
              <a:gd name="connsiteX82" fmla="*/ 3461657 w 14782800"/>
              <a:gd name="connsiteY82" fmla="*/ 21771 h 8762543"/>
              <a:gd name="connsiteX83" fmla="*/ 3548743 w 14782800"/>
              <a:gd name="connsiteY83" fmla="*/ 0 h 8762543"/>
              <a:gd name="connsiteX84" fmla="*/ 4114800 w 14782800"/>
              <a:gd name="connsiteY84" fmla="*/ 21771 h 8762543"/>
              <a:gd name="connsiteX85" fmla="*/ 4288971 w 14782800"/>
              <a:gd name="connsiteY85" fmla="*/ 65314 h 8762543"/>
              <a:gd name="connsiteX86" fmla="*/ 4354286 w 14782800"/>
              <a:gd name="connsiteY86" fmla="*/ 108857 h 8762543"/>
              <a:gd name="connsiteX87" fmla="*/ 4419600 w 14782800"/>
              <a:gd name="connsiteY87" fmla="*/ 130628 h 8762543"/>
              <a:gd name="connsiteX88" fmla="*/ 4593771 w 14782800"/>
              <a:gd name="connsiteY88" fmla="*/ 261257 h 8762543"/>
              <a:gd name="connsiteX89" fmla="*/ 4637314 w 14782800"/>
              <a:gd name="connsiteY89" fmla="*/ 348342 h 8762543"/>
              <a:gd name="connsiteX90" fmla="*/ 4702628 w 14782800"/>
              <a:gd name="connsiteY90" fmla="*/ 413657 h 8762543"/>
              <a:gd name="connsiteX91" fmla="*/ 4767943 w 14782800"/>
              <a:gd name="connsiteY91" fmla="*/ 500742 h 8762543"/>
              <a:gd name="connsiteX92" fmla="*/ 4811486 w 14782800"/>
              <a:gd name="connsiteY92" fmla="*/ 566057 h 8762543"/>
              <a:gd name="connsiteX93" fmla="*/ 4876800 w 14782800"/>
              <a:gd name="connsiteY93" fmla="*/ 631371 h 8762543"/>
              <a:gd name="connsiteX94" fmla="*/ 4920343 w 14782800"/>
              <a:gd name="connsiteY94" fmla="*/ 718457 h 8762543"/>
              <a:gd name="connsiteX95" fmla="*/ 4942114 w 14782800"/>
              <a:gd name="connsiteY95" fmla="*/ 783771 h 8762543"/>
              <a:gd name="connsiteX96" fmla="*/ 5007428 w 14782800"/>
              <a:gd name="connsiteY96" fmla="*/ 849085 h 8762543"/>
              <a:gd name="connsiteX97" fmla="*/ 5029200 w 14782800"/>
              <a:gd name="connsiteY97" fmla="*/ 914400 h 8762543"/>
              <a:gd name="connsiteX98" fmla="*/ 5116286 w 14782800"/>
              <a:gd name="connsiteY98" fmla="*/ 1045028 h 8762543"/>
              <a:gd name="connsiteX99" fmla="*/ 5203371 w 14782800"/>
              <a:gd name="connsiteY99" fmla="*/ 1240971 h 8762543"/>
              <a:gd name="connsiteX100" fmla="*/ 5225143 w 14782800"/>
              <a:gd name="connsiteY100" fmla="*/ 1306285 h 8762543"/>
              <a:gd name="connsiteX101" fmla="*/ 5290457 w 14782800"/>
              <a:gd name="connsiteY101" fmla="*/ 1371600 h 8762543"/>
              <a:gd name="connsiteX102" fmla="*/ 5334000 w 14782800"/>
              <a:gd name="connsiteY102" fmla="*/ 1436914 h 8762543"/>
              <a:gd name="connsiteX103" fmla="*/ 5421086 w 14782800"/>
              <a:gd name="connsiteY103" fmla="*/ 1545771 h 8762543"/>
              <a:gd name="connsiteX104" fmla="*/ 5442857 w 14782800"/>
              <a:gd name="connsiteY104" fmla="*/ 1654628 h 8762543"/>
              <a:gd name="connsiteX105" fmla="*/ 5486400 w 14782800"/>
              <a:gd name="connsiteY105" fmla="*/ 1719942 h 8762543"/>
              <a:gd name="connsiteX106" fmla="*/ 5573486 w 14782800"/>
              <a:gd name="connsiteY106" fmla="*/ 1872342 h 8762543"/>
              <a:gd name="connsiteX107" fmla="*/ 5638800 w 14782800"/>
              <a:gd name="connsiteY107" fmla="*/ 2024742 h 8762543"/>
              <a:gd name="connsiteX108" fmla="*/ 5660571 w 14782800"/>
              <a:gd name="connsiteY108" fmla="*/ 2090057 h 8762543"/>
              <a:gd name="connsiteX109" fmla="*/ 5725886 w 14782800"/>
              <a:gd name="connsiteY109" fmla="*/ 2133600 h 8762543"/>
              <a:gd name="connsiteX110" fmla="*/ 5791200 w 14782800"/>
              <a:gd name="connsiteY110" fmla="*/ 2307771 h 8762543"/>
              <a:gd name="connsiteX111" fmla="*/ 5856514 w 14782800"/>
              <a:gd name="connsiteY111" fmla="*/ 2416628 h 8762543"/>
              <a:gd name="connsiteX112" fmla="*/ 5965371 w 14782800"/>
              <a:gd name="connsiteY112" fmla="*/ 2590800 h 8762543"/>
              <a:gd name="connsiteX113" fmla="*/ 6008914 w 14782800"/>
              <a:gd name="connsiteY113" fmla="*/ 2656114 h 8762543"/>
              <a:gd name="connsiteX114" fmla="*/ 6030686 w 14782800"/>
              <a:gd name="connsiteY114" fmla="*/ 2721428 h 8762543"/>
              <a:gd name="connsiteX115" fmla="*/ 6096000 w 14782800"/>
              <a:gd name="connsiteY115" fmla="*/ 2786742 h 8762543"/>
              <a:gd name="connsiteX116" fmla="*/ 6161314 w 14782800"/>
              <a:gd name="connsiteY116" fmla="*/ 2960914 h 8762543"/>
              <a:gd name="connsiteX117" fmla="*/ 6183086 w 14782800"/>
              <a:gd name="connsiteY117" fmla="*/ 3026228 h 8762543"/>
              <a:gd name="connsiteX118" fmla="*/ 6313714 w 14782800"/>
              <a:gd name="connsiteY118" fmla="*/ 3243942 h 8762543"/>
              <a:gd name="connsiteX119" fmla="*/ 6400800 w 14782800"/>
              <a:gd name="connsiteY119" fmla="*/ 3396342 h 8762543"/>
              <a:gd name="connsiteX120" fmla="*/ 6509657 w 14782800"/>
              <a:gd name="connsiteY120" fmla="*/ 3635828 h 8762543"/>
              <a:gd name="connsiteX121" fmla="*/ 6574971 w 14782800"/>
              <a:gd name="connsiteY121" fmla="*/ 3744685 h 8762543"/>
              <a:gd name="connsiteX122" fmla="*/ 6596743 w 14782800"/>
              <a:gd name="connsiteY122" fmla="*/ 3810000 h 8762543"/>
              <a:gd name="connsiteX123" fmla="*/ 6662057 w 14782800"/>
              <a:gd name="connsiteY123" fmla="*/ 3831771 h 8762543"/>
              <a:gd name="connsiteX124" fmla="*/ 6836228 w 14782800"/>
              <a:gd name="connsiteY124" fmla="*/ 4093028 h 8762543"/>
              <a:gd name="connsiteX125" fmla="*/ 6945086 w 14782800"/>
              <a:gd name="connsiteY125" fmla="*/ 4267200 h 8762543"/>
              <a:gd name="connsiteX126" fmla="*/ 6966857 w 14782800"/>
              <a:gd name="connsiteY126" fmla="*/ 4332514 h 8762543"/>
              <a:gd name="connsiteX127" fmla="*/ 7075714 w 14782800"/>
              <a:gd name="connsiteY127" fmla="*/ 4441371 h 8762543"/>
              <a:gd name="connsiteX128" fmla="*/ 7228114 w 14782800"/>
              <a:gd name="connsiteY128" fmla="*/ 4637314 h 8762543"/>
              <a:gd name="connsiteX129" fmla="*/ 7315200 w 14782800"/>
              <a:gd name="connsiteY129" fmla="*/ 4746171 h 8762543"/>
              <a:gd name="connsiteX130" fmla="*/ 7380514 w 14782800"/>
              <a:gd name="connsiteY130" fmla="*/ 4789714 h 8762543"/>
              <a:gd name="connsiteX131" fmla="*/ 7467600 w 14782800"/>
              <a:gd name="connsiteY131" fmla="*/ 4898571 h 8762543"/>
              <a:gd name="connsiteX132" fmla="*/ 7532914 w 14782800"/>
              <a:gd name="connsiteY132" fmla="*/ 4942114 h 8762543"/>
              <a:gd name="connsiteX133" fmla="*/ 7620000 w 14782800"/>
              <a:gd name="connsiteY133" fmla="*/ 5050971 h 8762543"/>
              <a:gd name="connsiteX134" fmla="*/ 7685314 w 14782800"/>
              <a:gd name="connsiteY134" fmla="*/ 5094514 h 8762543"/>
              <a:gd name="connsiteX135" fmla="*/ 7859486 w 14782800"/>
              <a:gd name="connsiteY135" fmla="*/ 5268685 h 8762543"/>
              <a:gd name="connsiteX136" fmla="*/ 7924800 w 14782800"/>
              <a:gd name="connsiteY136" fmla="*/ 5334000 h 8762543"/>
              <a:gd name="connsiteX137" fmla="*/ 8011886 w 14782800"/>
              <a:gd name="connsiteY137" fmla="*/ 5355771 h 8762543"/>
              <a:gd name="connsiteX138" fmla="*/ 8077200 w 14782800"/>
              <a:gd name="connsiteY138" fmla="*/ 5421085 h 8762543"/>
              <a:gd name="connsiteX139" fmla="*/ 8338457 w 14782800"/>
              <a:gd name="connsiteY139" fmla="*/ 5551714 h 8762543"/>
              <a:gd name="connsiteX140" fmla="*/ 8512628 w 14782800"/>
              <a:gd name="connsiteY140" fmla="*/ 5682342 h 8762543"/>
              <a:gd name="connsiteX141" fmla="*/ 8665028 w 14782800"/>
              <a:gd name="connsiteY141" fmla="*/ 5704114 h 8762543"/>
              <a:gd name="connsiteX142" fmla="*/ 8730343 w 14782800"/>
              <a:gd name="connsiteY142" fmla="*/ 5725885 h 8762543"/>
              <a:gd name="connsiteX143" fmla="*/ 8839200 w 14782800"/>
              <a:gd name="connsiteY143" fmla="*/ 5769428 h 8762543"/>
              <a:gd name="connsiteX144" fmla="*/ 9470571 w 14782800"/>
              <a:gd name="connsiteY144" fmla="*/ 5747657 h 8762543"/>
              <a:gd name="connsiteX145" fmla="*/ 9557657 w 14782800"/>
              <a:gd name="connsiteY145" fmla="*/ 5704114 h 8762543"/>
              <a:gd name="connsiteX146" fmla="*/ 9622971 w 14782800"/>
              <a:gd name="connsiteY146" fmla="*/ 5682342 h 8762543"/>
              <a:gd name="connsiteX147" fmla="*/ 9710057 w 14782800"/>
              <a:gd name="connsiteY147" fmla="*/ 5638800 h 8762543"/>
              <a:gd name="connsiteX148" fmla="*/ 9753600 w 14782800"/>
              <a:gd name="connsiteY148" fmla="*/ 5573485 h 8762543"/>
              <a:gd name="connsiteX149" fmla="*/ 9840686 w 14782800"/>
              <a:gd name="connsiteY149" fmla="*/ 5508171 h 8762543"/>
              <a:gd name="connsiteX150" fmla="*/ 9906000 w 14782800"/>
              <a:gd name="connsiteY150" fmla="*/ 5442857 h 8762543"/>
              <a:gd name="connsiteX151" fmla="*/ 10014857 w 14782800"/>
              <a:gd name="connsiteY151" fmla="*/ 5246914 h 8762543"/>
              <a:gd name="connsiteX152" fmla="*/ 10123714 w 14782800"/>
              <a:gd name="connsiteY152" fmla="*/ 5072742 h 8762543"/>
              <a:gd name="connsiteX153" fmla="*/ 10145486 w 14782800"/>
              <a:gd name="connsiteY153" fmla="*/ 5007428 h 8762543"/>
              <a:gd name="connsiteX154" fmla="*/ 10167257 w 14782800"/>
              <a:gd name="connsiteY154" fmla="*/ 4920342 h 8762543"/>
              <a:gd name="connsiteX155" fmla="*/ 10210800 w 14782800"/>
              <a:gd name="connsiteY155" fmla="*/ 4855028 h 8762543"/>
              <a:gd name="connsiteX156" fmla="*/ 10276114 w 14782800"/>
              <a:gd name="connsiteY156" fmla="*/ 4746171 h 8762543"/>
              <a:gd name="connsiteX157" fmla="*/ 10319657 w 14782800"/>
              <a:gd name="connsiteY157" fmla="*/ 4354285 h 8762543"/>
              <a:gd name="connsiteX158" fmla="*/ 10276114 w 14782800"/>
              <a:gd name="connsiteY158" fmla="*/ 3200400 h 8762543"/>
              <a:gd name="connsiteX159" fmla="*/ 10189028 w 14782800"/>
              <a:gd name="connsiteY159" fmla="*/ 2481942 h 8762543"/>
              <a:gd name="connsiteX160" fmla="*/ 10167257 w 14782800"/>
              <a:gd name="connsiteY160" fmla="*/ 2307771 h 8762543"/>
              <a:gd name="connsiteX161" fmla="*/ 10123714 w 14782800"/>
              <a:gd name="connsiteY161" fmla="*/ 2111828 h 8762543"/>
              <a:gd name="connsiteX162" fmla="*/ 10080171 w 14782800"/>
              <a:gd name="connsiteY162" fmla="*/ 1741714 h 8762543"/>
              <a:gd name="connsiteX163" fmla="*/ 10101943 w 14782800"/>
              <a:gd name="connsiteY163" fmla="*/ 827314 h 8762543"/>
              <a:gd name="connsiteX164" fmla="*/ 10123714 w 14782800"/>
              <a:gd name="connsiteY164" fmla="*/ 674914 h 8762543"/>
              <a:gd name="connsiteX165" fmla="*/ 10189028 w 14782800"/>
              <a:gd name="connsiteY165" fmla="*/ 609600 h 8762543"/>
              <a:gd name="connsiteX166" fmla="*/ 10254343 w 14782800"/>
              <a:gd name="connsiteY166" fmla="*/ 522514 h 8762543"/>
              <a:gd name="connsiteX167" fmla="*/ 10472057 w 14782800"/>
              <a:gd name="connsiteY167" fmla="*/ 413657 h 8762543"/>
              <a:gd name="connsiteX168" fmla="*/ 10559143 w 14782800"/>
              <a:gd name="connsiteY168" fmla="*/ 348342 h 8762543"/>
              <a:gd name="connsiteX169" fmla="*/ 10668000 w 14782800"/>
              <a:gd name="connsiteY169" fmla="*/ 326571 h 8762543"/>
              <a:gd name="connsiteX170" fmla="*/ 10798628 w 14782800"/>
              <a:gd name="connsiteY170" fmla="*/ 283028 h 8762543"/>
              <a:gd name="connsiteX171" fmla="*/ 11408228 w 14782800"/>
              <a:gd name="connsiteY171" fmla="*/ 326571 h 8762543"/>
              <a:gd name="connsiteX172" fmla="*/ 11582400 w 14782800"/>
              <a:gd name="connsiteY172" fmla="*/ 413657 h 8762543"/>
              <a:gd name="connsiteX173" fmla="*/ 11821886 w 14782800"/>
              <a:gd name="connsiteY173" fmla="*/ 500742 h 8762543"/>
              <a:gd name="connsiteX174" fmla="*/ 12017828 w 14782800"/>
              <a:gd name="connsiteY174" fmla="*/ 587828 h 8762543"/>
              <a:gd name="connsiteX175" fmla="*/ 12017828 w 14782800"/>
              <a:gd name="connsiteY175" fmla="*/ 587828 h 8762543"/>
              <a:gd name="connsiteX176" fmla="*/ 12213771 w 14782800"/>
              <a:gd name="connsiteY176" fmla="*/ 696685 h 8762543"/>
              <a:gd name="connsiteX177" fmla="*/ 12366171 w 14782800"/>
              <a:gd name="connsiteY177" fmla="*/ 740228 h 8762543"/>
              <a:gd name="connsiteX178" fmla="*/ 12431486 w 14782800"/>
              <a:gd name="connsiteY178" fmla="*/ 762000 h 8762543"/>
              <a:gd name="connsiteX179" fmla="*/ 12605657 w 14782800"/>
              <a:gd name="connsiteY179" fmla="*/ 849085 h 8762543"/>
              <a:gd name="connsiteX180" fmla="*/ 12670971 w 14782800"/>
              <a:gd name="connsiteY180" fmla="*/ 892628 h 8762543"/>
              <a:gd name="connsiteX181" fmla="*/ 12845143 w 14782800"/>
              <a:gd name="connsiteY181" fmla="*/ 936171 h 8762543"/>
              <a:gd name="connsiteX182" fmla="*/ 13084628 w 14782800"/>
              <a:gd name="connsiteY182" fmla="*/ 1045028 h 8762543"/>
              <a:gd name="connsiteX183" fmla="*/ 13149943 w 14782800"/>
              <a:gd name="connsiteY183" fmla="*/ 1066800 h 8762543"/>
              <a:gd name="connsiteX184" fmla="*/ 13302343 w 14782800"/>
              <a:gd name="connsiteY184" fmla="*/ 1088571 h 8762543"/>
              <a:gd name="connsiteX185" fmla="*/ 13454743 w 14782800"/>
              <a:gd name="connsiteY185" fmla="*/ 1153885 h 8762543"/>
              <a:gd name="connsiteX186" fmla="*/ 13607143 w 14782800"/>
              <a:gd name="connsiteY186" fmla="*/ 1219200 h 8762543"/>
              <a:gd name="connsiteX187" fmla="*/ 13781314 w 14782800"/>
              <a:gd name="connsiteY187" fmla="*/ 1240971 h 8762543"/>
              <a:gd name="connsiteX188" fmla="*/ 13868400 w 14782800"/>
              <a:gd name="connsiteY188" fmla="*/ 1284514 h 8762543"/>
              <a:gd name="connsiteX189" fmla="*/ 13977257 w 14782800"/>
              <a:gd name="connsiteY189" fmla="*/ 1306285 h 8762543"/>
              <a:gd name="connsiteX190" fmla="*/ 14064343 w 14782800"/>
              <a:gd name="connsiteY190" fmla="*/ 1328057 h 8762543"/>
              <a:gd name="connsiteX191" fmla="*/ 14129657 w 14782800"/>
              <a:gd name="connsiteY191" fmla="*/ 1349828 h 8762543"/>
              <a:gd name="connsiteX192" fmla="*/ 14325600 w 14782800"/>
              <a:gd name="connsiteY192" fmla="*/ 1393371 h 8762543"/>
              <a:gd name="connsiteX193" fmla="*/ 14782800 w 14782800"/>
              <a:gd name="connsiteY193" fmla="*/ 1371600 h 876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4782800" h="8762543">
                <a:moveTo>
                  <a:pt x="0" y="5029200"/>
                </a:moveTo>
                <a:cubicBezTo>
                  <a:pt x="79829" y="5196114"/>
                  <a:pt x="180977" y="5354415"/>
                  <a:pt x="239486" y="5529942"/>
                </a:cubicBezTo>
                <a:cubicBezTo>
                  <a:pt x="261257" y="5595256"/>
                  <a:pt x="271047" y="5665879"/>
                  <a:pt x="304800" y="5725885"/>
                </a:cubicBezTo>
                <a:cubicBezTo>
                  <a:pt x="337602" y="5784200"/>
                  <a:pt x="397344" y="5823274"/>
                  <a:pt x="435428" y="5878285"/>
                </a:cubicBezTo>
                <a:cubicBezTo>
                  <a:pt x="463139" y="5918311"/>
                  <a:pt x="477431" y="5966176"/>
                  <a:pt x="500743" y="6008914"/>
                </a:cubicBezTo>
                <a:cubicBezTo>
                  <a:pt x="521006" y="6046063"/>
                  <a:pt x="544286" y="6081485"/>
                  <a:pt x="566057" y="6117771"/>
                </a:cubicBezTo>
                <a:cubicBezTo>
                  <a:pt x="611366" y="6299010"/>
                  <a:pt x="556196" y="6119824"/>
                  <a:pt x="631371" y="6270171"/>
                </a:cubicBezTo>
                <a:cubicBezTo>
                  <a:pt x="641634" y="6290697"/>
                  <a:pt x="640413" y="6316390"/>
                  <a:pt x="653143" y="6335485"/>
                </a:cubicBezTo>
                <a:cubicBezTo>
                  <a:pt x="670222" y="6361103"/>
                  <a:pt x="696686" y="6379028"/>
                  <a:pt x="718457" y="6400800"/>
                </a:cubicBezTo>
                <a:cubicBezTo>
                  <a:pt x="773177" y="6564961"/>
                  <a:pt x="699365" y="6362618"/>
                  <a:pt x="783771" y="6531428"/>
                </a:cubicBezTo>
                <a:cubicBezTo>
                  <a:pt x="836841" y="6637567"/>
                  <a:pt x="771507" y="6558260"/>
                  <a:pt x="827314" y="6683828"/>
                </a:cubicBezTo>
                <a:cubicBezTo>
                  <a:pt x="844500" y="6722497"/>
                  <a:pt x="870857" y="6756399"/>
                  <a:pt x="892628" y="6792685"/>
                </a:cubicBezTo>
                <a:cubicBezTo>
                  <a:pt x="956370" y="7047647"/>
                  <a:pt x="854166" y="6674758"/>
                  <a:pt x="979714" y="6988628"/>
                </a:cubicBezTo>
                <a:cubicBezTo>
                  <a:pt x="993457" y="7022986"/>
                  <a:pt x="993459" y="7061362"/>
                  <a:pt x="1001486" y="7097485"/>
                </a:cubicBezTo>
                <a:cubicBezTo>
                  <a:pt x="1007977" y="7126694"/>
                  <a:pt x="1013795" y="7156184"/>
                  <a:pt x="1023257" y="7184571"/>
                </a:cubicBezTo>
                <a:cubicBezTo>
                  <a:pt x="1035615" y="7221646"/>
                  <a:pt x="1054442" y="7256353"/>
                  <a:pt x="1066800" y="7293428"/>
                </a:cubicBezTo>
                <a:cubicBezTo>
                  <a:pt x="1080754" y="7335290"/>
                  <a:pt x="1089373" y="7403888"/>
                  <a:pt x="1110343" y="7445828"/>
                </a:cubicBezTo>
                <a:cubicBezTo>
                  <a:pt x="1122045" y="7469231"/>
                  <a:pt x="1140904" y="7488424"/>
                  <a:pt x="1153886" y="7511142"/>
                </a:cubicBezTo>
                <a:cubicBezTo>
                  <a:pt x="1264374" y="7704498"/>
                  <a:pt x="1134885" y="7504415"/>
                  <a:pt x="1240971" y="7663542"/>
                </a:cubicBezTo>
                <a:cubicBezTo>
                  <a:pt x="1255485" y="7707085"/>
                  <a:pt x="1263988" y="7753118"/>
                  <a:pt x="1284514" y="7794171"/>
                </a:cubicBezTo>
                <a:cubicBezTo>
                  <a:pt x="1307918" y="7840978"/>
                  <a:pt x="1352164" y="7876211"/>
                  <a:pt x="1371600" y="7924800"/>
                </a:cubicBezTo>
                <a:cubicBezTo>
                  <a:pt x="1386114" y="7961086"/>
                  <a:pt x="1394430" y="8000516"/>
                  <a:pt x="1415143" y="8033657"/>
                </a:cubicBezTo>
                <a:cubicBezTo>
                  <a:pt x="1431461" y="8059766"/>
                  <a:pt x="1460746" y="8075318"/>
                  <a:pt x="1480457" y="8098971"/>
                </a:cubicBezTo>
                <a:cubicBezTo>
                  <a:pt x="1497208" y="8119072"/>
                  <a:pt x="1511018" y="8141567"/>
                  <a:pt x="1524000" y="8164285"/>
                </a:cubicBezTo>
                <a:cubicBezTo>
                  <a:pt x="1555541" y="8219482"/>
                  <a:pt x="1568650" y="8268945"/>
                  <a:pt x="1611086" y="8316685"/>
                </a:cubicBezTo>
                <a:cubicBezTo>
                  <a:pt x="1651997" y="8362710"/>
                  <a:pt x="1698171" y="8403771"/>
                  <a:pt x="1741714" y="8447314"/>
                </a:cubicBezTo>
                <a:cubicBezTo>
                  <a:pt x="1823255" y="8528855"/>
                  <a:pt x="1777819" y="8502892"/>
                  <a:pt x="1872343" y="8534400"/>
                </a:cubicBezTo>
                <a:cubicBezTo>
                  <a:pt x="1879600" y="8556171"/>
                  <a:pt x="1879778" y="8581794"/>
                  <a:pt x="1894114" y="8599714"/>
                </a:cubicBezTo>
                <a:cubicBezTo>
                  <a:pt x="1924809" y="8638083"/>
                  <a:pt x="1981715" y="8650686"/>
                  <a:pt x="2024743" y="8665028"/>
                </a:cubicBezTo>
                <a:cubicBezTo>
                  <a:pt x="2246147" y="8812632"/>
                  <a:pt x="2103155" y="8755595"/>
                  <a:pt x="2481943" y="8730342"/>
                </a:cubicBezTo>
                <a:cubicBezTo>
                  <a:pt x="2525486" y="8715828"/>
                  <a:pt x="2575853" y="8714339"/>
                  <a:pt x="2612571" y="8686800"/>
                </a:cubicBezTo>
                <a:cubicBezTo>
                  <a:pt x="2718016" y="8607716"/>
                  <a:pt x="2665233" y="8632959"/>
                  <a:pt x="2764971" y="8599714"/>
                </a:cubicBezTo>
                <a:cubicBezTo>
                  <a:pt x="2909324" y="8503479"/>
                  <a:pt x="2748925" y="8616579"/>
                  <a:pt x="2895600" y="8490857"/>
                </a:cubicBezTo>
                <a:cubicBezTo>
                  <a:pt x="2979688" y="8418781"/>
                  <a:pt x="2980472" y="8441261"/>
                  <a:pt x="3048000" y="8360228"/>
                </a:cubicBezTo>
                <a:cubicBezTo>
                  <a:pt x="3199554" y="8178364"/>
                  <a:pt x="2966042" y="8420415"/>
                  <a:pt x="3156857" y="8229600"/>
                </a:cubicBezTo>
                <a:cubicBezTo>
                  <a:pt x="3164114" y="8207828"/>
                  <a:pt x="3164292" y="8182205"/>
                  <a:pt x="3178628" y="8164285"/>
                </a:cubicBezTo>
                <a:cubicBezTo>
                  <a:pt x="3194974" y="8143853"/>
                  <a:pt x="3223842" y="8137493"/>
                  <a:pt x="3243943" y="8120742"/>
                </a:cubicBezTo>
                <a:cubicBezTo>
                  <a:pt x="3267596" y="8101031"/>
                  <a:pt x="3287486" y="8077199"/>
                  <a:pt x="3309257" y="8055428"/>
                </a:cubicBezTo>
                <a:cubicBezTo>
                  <a:pt x="3361024" y="7900126"/>
                  <a:pt x="3287620" y="8087885"/>
                  <a:pt x="3396343" y="7924800"/>
                </a:cubicBezTo>
                <a:cubicBezTo>
                  <a:pt x="3409073" y="7905705"/>
                  <a:pt x="3409591" y="7880793"/>
                  <a:pt x="3418114" y="7859485"/>
                </a:cubicBezTo>
                <a:cubicBezTo>
                  <a:pt x="3438640" y="7808169"/>
                  <a:pt x="3457225" y="7755747"/>
                  <a:pt x="3483428" y="7707085"/>
                </a:cubicBezTo>
                <a:cubicBezTo>
                  <a:pt x="3508239" y="7661008"/>
                  <a:pt x="3547110" y="7623264"/>
                  <a:pt x="3570514" y="7576457"/>
                </a:cubicBezTo>
                <a:cubicBezTo>
                  <a:pt x="3585028" y="7547428"/>
                  <a:pt x="3601272" y="7519202"/>
                  <a:pt x="3614057" y="7489371"/>
                </a:cubicBezTo>
                <a:cubicBezTo>
                  <a:pt x="3623097" y="7468278"/>
                  <a:pt x="3625565" y="7444583"/>
                  <a:pt x="3635828" y="7424057"/>
                </a:cubicBezTo>
                <a:cubicBezTo>
                  <a:pt x="3647530" y="7400653"/>
                  <a:pt x="3664857" y="7380514"/>
                  <a:pt x="3679371" y="7358742"/>
                </a:cubicBezTo>
                <a:cubicBezTo>
                  <a:pt x="3686628" y="7329714"/>
                  <a:pt x="3695629" y="7301066"/>
                  <a:pt x="3701143" y="7271657"/>
                </a:cubicBezTo>
                <a:cubicBezTo>
                  <a:pt x="3748677" y="7018145"/>
                  <a:pt x="3734784" y="7063877"/>
                  <a:pt x="3766457" y="6858000"/>
                </a:cubicBezTo>
                <a:cubicBezTo>
                  <a:pt x="3773169" y="6814370"/>
                  <a:pt x="3780971" y="6770914"/>
                  <a:pt x="3788228" y="6727371"/>
                </a:cubicBezTo>
                <a:cubicBezTo>
                  <a:pt x="3755993" y="5470161"/>
                  <a:pt x="3819507" y="6250555"/>
                  <a:pt x="3722914" y="5638800"/>
                </a:cubicBezTo>
                <a:cubicBezTo>
                  <a:pt x="3684722" y="5396914"/>
                  <a:pt x="3730604" y="5538279"/>
                  <a:pt x="3657600" y="5355771"/>
                </a:cubicBezTo>
                <a:cubicBezTo>
                  <a:pt x="3621209" y="5064653"/>
                  <a:pt x="3664084" y="5288137"/>
                  <a:pt x="3592286" y="5072742"/>
                </a:cubicBezTo>
                <a:cubicBezTo>
                  <a:pt x="3545425" y="4932158"/>
                  <a:pt x="3603502" y="5035139"/>
                  <a:pt x="3526971" y="4920342"/>
                </a:cubicBezTo>
                <a:cubicBezTo>
                  <a:pt x="3521635" y="4877655"/>
                  <a:pt x="3503377" y="4697163"/>
                  <a:pt x="3483428" y="4637314"/>
                </a:cubicBezTo>
                <a:cubicBezTo>
                  <a:pt x="3473165" y="4606525"/>
                  <a:pt x="3454400" y="4579257"/>
                  <a:pt x="3439886" y="4550228"/>
                </a:cubicBezTo>
                <a:cubicBezTo>
                  <a:pt x="3432629" y="4513942"/>
                  <a:pt x="3429816" y="4476476"/>
                  <a:pt x="3418114" y="4441371"/>
                </a:cubicBezTo>
                <a:cubicBezTo>
                  <a:pt x="3407851" y="4410581"/>
                  <a:pt x="3381869" y="4385909"/>
                  <a:pt x="3374571" y="4354285"/>
                </a:cubicBezTo>
                <a:cubicBezTo>
                  <a:pt x="3298505" y="4024666"/>
                  <a:pt x="3407233" y="4267208"/>
                  <a:pt x="3309257" y="4071257"/>
                </a:cubicBezTo>
                <a:cubicBezTo>
                  <a:pt x="3261547" y="3832703"/>
                  <a:pt x="3321203" y="4081338"/>
                  <a:pt x="3243943" y="3875314"/>
                </a:cubicBezTo>
                <a:cubicBezTo>
                  <a:pt x="3233437" y="3847297"/>
                  <a:pt x="3228899" y="3817384"/>
                  <a:pt x="3222171" y="3788228"/>
                </a:cubicBezTo>
                <a:cubicBezTo>
                  <a:pt x="3207126" y="3723034"/>
                  <a:pt x="3193673" y="3657479"/>
                  <a:pt x="3178628" y="3592285"/>
                </a:cubicBezTo>
                <a:cubicBezTo>
                  <a:pt x="3153060" y="3481489"/>
                  <a:pt x="3160549" y="3514431"/>
                  <a:pt x="3113314" y="3396342"/>
                </a:cubicBezTo>
                <a:cubicBezTo>
                  <a:pt x="3106057" y="3352799"/>
                  <a:pt x="3104227" y="3307996"/>
                  <a:pt x="3091543" y="3265714"/>
                </a:cubicBezTo>
                <a:cubicBezTo>
                  <a:pt x="3082217" y="3234628"/>
                  <a:pt x="3057326" y="3209714"/>
                  <a:pt x="3048000" y="3178628"/>
                </a:cubicBezTo>
                <a:cubicBezTo>
                  <a:pt x="3035315" y="3136346"/>
                  <a:pt x="3037843" y="3090588"/>
                  <a:pt x="3026228" y="3048000"/>
                </a:cubicBezTo>
                <a:cubicBezTo>
                  <a:pt x="3015945" y="3010296"/>
                  <a:pt x="2995044" y="2976218"/>
                  <a:pt x="2982686" y="2939142"/>
                </a:cubicBezTo>
                <a:cubicBezTo>
                  <a:pt x="2888946" y="2657922"/>
                  <a:pt x="3053643" y="3083879"/>
                  <a:pt x="2917371" y="2743200"/>
                </a:cubicBezTo>
                <a:cubicBezTo>
                  <a:pt x="2910114" y="2670628"/>
                  <a:pt x="2905914" y="2597686"/>
                  <a:pt x="2895600" y="2525485"/>
                </a:cubicBezTo>
                <a:cubicBezTo>
                  <a:pt x="2882558" y="2434193"/>
                  <a:pt x="2861157" y="2422156"/>
                  <a:pt x="2830286" y="2329542"/>
                </a:cubicBezTo>
                <a:cubicBezTo>
                  <a:pt x="2736546" y="2048322"/>
                  <a:pt x="2901243" y="2474279"/>
                  <a:pt x="2764971" y="2133600"/>
                </a:cubicBezTo>
                <a:cubicBezTo>
                  <a:pt x="2757714" y="2082800"/>
                  <a:pt x="2759427" y="2029882"/>
                  <a:pt x="2743200" y="1981200"/>
                </a:cubicBezTo>
                <a:cubicBezTo>
                  <a:pt x="2729819" y="1941055"/>
                  <a:pt x="2688789" y="1913229"/>
                  <a:pt x="2677886" y="1872342"/>
                </a:cubicBezTo>
                <a:cubicBezTo>
                  <a:pt x="2659094" y="1801871"/>
                  <a:pt x="2670418" y="1726145"/>
                  <a:pt x="2656114" y="1654628"/>
                </a:cubicBezTo>
                <a:cubicBezTo>
                  <a:pt x="2648450" y="1616306"/>
                  <a:pt x="2627085" y="1582057"/>
                  <a:pt x="2612571" y="1545771"/>
                </a:cubicBezTo>
                <a:cubicBezTo>
                  <a:pt x="2549531" y="1230564"/>
                  <a:pt x="2562671" y="1339031"/>
                  <a:pt x="2612571" y="740228"/>
                </a:cubicBezTo>
                <a:cubicBezTo>
                  <a:pt x="2615430" y="705921"/>
                  <a:pt x="2680346" y="618726"/>
                  <a:pt x="2699657" y="587828"/>
                </a:cubicBezTo>
                <a:cubicBezTo>
                  <a:pt x="2722084" y="551944"/>
                  <a:pt x="2736858" y="510598"/>
                  <a:pt x="2764971" y="478971"/>
                </a:cubicBezTo>
                <a:cubicBezTo>
                  <a:pt x="2795843" y="444240"/>
                  <a:pt x="2837542" y="420914"/>
                  <a:pt x="2873828" y="391885"/>
                </a:cubicBezTo>
                <a:cubicBezTo>
                  <a:pt x="2881085" y="370114"/>
                  <a:pt x="2882870" y="345666"/>
                  <a:pt x="2895600" y="326571"/>
                </a:cubicBezTo>
                <a:cubicBezTo>
                  <a:pt x="2957507" y="233712"/>
                  <a:pt x="2946340" y="279429"/>
                  <a:pt x="3026228" y="239485"/>
                </a:cubicBezTo>
                <a:cubicBezTo>
                  <a:pt x="3049632" y="227783"/>
                  <a:pt x="3068139" y="207644"/>
                  <a:pt x="3091543" y="195942"/>
                </a:cubicBezTo>
                <a:cubicBezTo>
                  <a:pt x="3126498" y="178465"/>
                  <a:pt x="3166237" y="171379"/>
                  <a:pt x="3200400" y="152400"/>
                </a:cubicBezTo>
                <a:cubicBezTo>
                  <a:pt x="3210799" y="146623"/>
                  <a:pt x="3327688" y="52959"/>
                  <a:pt x="3352800" y="43542"/>
                </a:cubicBezTo>
                <a:cubicBezTo>
                  <a:pt x="3387448" y="30549"/>
                  <a:pt x="3425534" y="29798"/>
                  <a:pt x="3461657" y="21771"/>
                </a:cubicBezTo>
                <a:cubicBezTo>
                  <a:pt x="3490867" y="15280"/>
                  <a:pt x="3519714" y="7257"/>
                  <a:pt x="3548743" y="0"/>
                </a:cubicBezTo>
                <a:cubicBezTo>
                  <a:pt x="3737429" y="7257"/>
                  <a:pt x="3926706" y="5174"/>
                  <a:pt x="4114800" y="21771"/>
                </a:cubicBezTo>
                <a:cubicBezTo>
                  <a:pt x="4174412" y="27031"/>
                  <a:pt x="4288971" y="65314"/>
                  <a:pt x="4288971" y="65314"/>
                </a:cubicBezTo>
                <a:cubicBezTo>
                  <a:pt x="4310743" y="79828"/>
                  <a:pt x="4330882" y="97155"/>
                  <a:pt x="4354286" y="108857"/>
                </a:cubicBezTo>
                <a:cubicBezTo>
                  <a:pt x="4374812" y="119120"/>
                  <a:pt x="4399074" y="120365"/>
                  <a:pt x="4419600" y="130628"/>
                </a:cubicBezTo>
                <a:cubicBezTo>
                  <a:pt x="4481660" y="161658"/>
                  <a:pt x="4551796" y="202492"/>
                  <a:pt x="4593771" y="261257"/>
                </a:cubicBezTo>
                <a:cubicBezTo>
                  <a:pt x="4612635" y="287667"/>
                  <a:pt x="4618450" y="321932"/>
                  <a:pt x="4637314" y="348342"/>
                </a:cubicBezTo>
                <a:cubicBezTo>
                  <a:pt x="4655210" y="373396"/>
                  <a:pt x="4682590" y="390280"/>
                  <a:pt x="4702628" y="413657"/>
                </a:cubicBezTo>
                <a:cubicBezTo>
                  <a:pt x="4726242" y="441207"/>
                  <a:pt x="4746852" y="471215"/>
                  <a:pt x="4767943" y="500742"/>
                </a:cubicBezTo>
                <a:cubicBezTo>
                  <a:pt x="4783152" y="522034"/>
                  <a:pt x="4794735" y="545956"/>
                  <a:pt x="4811486" y="566057"/>
                </a:cubicBezTo>
                <a:cubicBezTo>
                  <a:pt x="4831197" y="589710"/>
                  <a:pt x="4858904" y="606317"/>
                  <a:pt x="4876800" y="631371"/>
                </a:cubicBezTo>
                <a:cubicBezTo>
                  <a:pt x="4895664" y="657781"/>
                  <a:pt x="4907558" y="688626"/>
                  <a:pt x="4920343" y="718457"/>
                </a:cubicBezTo>
                <a:cubicBezTo>
                  <a:pt x="4929383" y="739550"/>
                  <a:pt x="4929384" y="764676"/>
                  <a:pt x="4942114" y="783771"/>
                </a:cubicBezTo>
                <a:cubicBezTo>
                  <a:pt x="4959193" y="809389"/>
                  <a:pt x="4985657" y="827314"/>
                  <a:pt x="5007428" y="849085"/>
                </a:cubicBezTo>
                <a:cubicBezTo>
                  <a:pt x="5014685" y="870857"/>
                  <a:pt x="5018055" y="894339"/>
                  <a:pt x="5029200" y="914400"/>
                </a:cubicBezTo>
                <a:cubicBezTo>
                  <a:pt x="5054615" y="960146"/>
                  <a:pt x="5116286" y="1045028"/>
                  <a:pt x="5116286" y="1045028"/>
                </a:cubicBezTo>
                <a:cubicBezTo>
                  <a:pt x="5165325" y="1192148"/>
                  <a:pt x="5102605" y="1014249"/>
                  <a:pt x="5203371" y="1240971"/>
                </a:cubicBezTo>
                <a:cubicBezTo>
                  <a:pt x="5212692" y="1261942"/>
                  <a:pt x="5212413" y="1287190"/>
                  <a:pt x="5225143" y="1306285"/>
                </a:cubicBezTo>
                <a:cubicBezTo>
                  <a:pt x="5242222" y="1331903"/>
                  <a:pt x="5270746" y="1347947"/>
                  <a:pt x="5290457" y="1371600"/>
                </a:cubicBezTo>
                <a:cubicBezTo>
                  <a:pt x="5307208" y="1391701"/>
                  <a:pt x="5319486" y="1415143"/>
                  <a:pt x="5334000" y="1436914"/>
                </a:cubicBezTo>
                <a:cubicBezTo>
                  <a:pt x="5428203" y="1719527"/>
                  <a:pt x="5263524" y="1270039"/>
                  <a:pt x="5421086" y="1545771"/>
                </a:cubicBezTo>
                <a:cubicBezTo>
                  <a:pt x="5439445" y="1577900"/>
                  <a:pt x="5429864" y="1619980"/>
                  <a:pt x="5442857" y="1654628"/>
                </a:cubicBezTo>
                <a:cubicBezTo>
                  <a:pt x="5452044" y="1679128"/>
                  <a:pt x="5472938" y="1697505"/>
                  <a:pt x="5486400" y="1719942"/>
                </a:cubicBezTo>
                <a:cubicBezTo>
                  <a:pt x="5516503" y="1770113"/>
                  <a:pt x="5547320" y="1820010"/>
                  <a:pt x="5573486" y="1872342"/>
                </a:cubicBezTo>
                <a:cubicBezTo>
                  <a:pt x="5598203" y="1921776"/>
                  <a:pt x="5618274" y="1973426"/>
                  <a:pt x="5638800" y="2024742"/>
                </a:cubicBezTo>
                <a:cubicBezTo>
                  <a:pt x="5647323" y="2046050"/>
                  <a:pt x="5646235" y="2072137"/>
                  <a:pt x="5660571" y="2090057"/>
                </a:cubicBezTo>
                <a:cubicBezTo>
                  <a:pt x="5676917" y="2110489"/>
                  <a:pt x="5704114" y="2119086"/>
                  <a:pt x="5725886" y="2133600"/>
                </a:cubicBezTo>
                <a:cubicBezTo>
                  <a:pt x="5744729" y="2190131"/>
                  <a:pt x="5765165" y="2255701"/>
                  <a:pt x="5791200" y="2307771"/>
                </a:cubicBezTo>
                <a:cubicBezTo>
                  <a:pt x="5810124" y="2345620"/>
                  <a:pt x="5839004" y="2378105"/>
                  <a:pt x="5856514" y="2416628"/>
                </a:cubicBezTo>
                <a:cubicBezTo>
                  <a:pt x="5935366" y="2590104"/>
                  <a:pt x="5846455" y="2511522"/>
                  <a:pt x="5965371" y="2590800"/>
                </a:cubicBezTo>
                <a:cubicBezTo>
                  <a:pt x="5979885" y="2612571"/>
                  <a:pt x="5997212" y="2632711"/>
                  <a:pt x="6008914" y="2656114"/>
                </a:cubicBezTo>
                <a:cubicBezTo>
                  <a:pt x="6019177" y="2676640"/>
                  <a:pt x="6017956" y="2702333"/>
                  <a:pt x="6030686" y="2721428"/>
                </a:cubicBezTo>
                <a:cubicBezTo>
                  <a:pt x="6047765" y="2747046"/>
                  <a:pt x="6074229" y="2764971"/>
                  <a:pt x="6096000" y="2786742"/>
                </a:cubicBezTo>
                <a:cubicBezTo>
                  <a:pt x="6136137" y="2947294"/>
                  <a:pt x="6093006" y="2801531"/>
                  <a:pt x="6161314" y="2960914"/>
                </a:cubicBezTo>
                <a:cubicBezTo>
                  <a:pt x="6170354" y="2982007"/>
                  <a:pt x="6172206" y="3006022"/>
                  <a:pt x="6183086" y="3026228"/>
                </a:cubicBezTo>
                <a:cubicBezTo>
                  <a:pt x="6223210" y="3100744"/>
                  <a:pt x="6270804" y="3170995"/>
                  <a:pt x="6313714" y="3243942"/>
                </a:cubicBezTo>
                <a:cubicBezTo>
                  <a:pt x="6343379" y="3294373"/>
                  <a:pt x="6382298" y="3340835"/>
                  <a:pt x="6400800" y="3396342"/>
                </a:cubicBezTo>
                <a:cubicBezTo>
                  <a:pt x="6434493" y="3497424"/>
                  <a:pt x="6436642" y="3514136"/>
                  <a:pt x="6509657" y="3635828"/>
                </a:cubicBezTo>
                <a:cubicBezTo>
                  <a:pt x="6531428" y="3672114"/>
                  <a:pt x="6556047" y="3706836"/>
                  <a:pt x="6574971" y="3744685"/>
                </a:cubicBezTo>
                <a:cubicBezTo>
                  <a:pt x="6585234" y="3765212"/>
                  <a:pt x="6580515" y="3793772"/>
                  <a:pt x="6596743" y="3810000"/>
                </a:cubicBezTo>
                <a:cubicBezTo>
                  <a:pt x="6612970" y="3826227"/>
                  <a:pt x="6640286" y="3824514"/>
                  <a:pt x="6662057" y="3831771"/>
                </a:cubicBezTo>
                <a:cubicBezTo>
                  <a:pt x="6716590" y="3995371"/>
                  <a:pt x="6645957" y="3807623"/>
                  <a:pt x="6836228" y="4093028"/>
                </a:cubicBezTo>
                <a:cubicBezTo>
                  <a:pt x="6870770" y="4144841"/>
                  <a:pt x="6918826" y="4214681"/>
                  <a:pt x="6945086" y="4267200"/>
                </a:cubicBezTo>
                <a:cubicBezTo>
                  <a:pt x="6955349" y="4287726"/>
                  <a:pt x="6953088" y="4314155"/>
                  <a:pt x="6966857" y="4332514"/>
                </a:cubicBezTo>
                <a:cubicBezTo>
                  <a:pt x="6997646" y="4373567"/>
                  <a:pt x="7039428" y="4405085"/>
                  <a:pt x="7075714" y="4441371"/>
                </a:cubicBezTo>
                <a:cubicBezTo>
                  <a:pt x="7124778" y="4588558"/>
                  <a:pt x="7060279" y="4427522"/>
                  <a:pt x="7228114" y="4637314"/>
                </a:cubicBezTo>
                <a:cubicBezTo>
                  <a:pt x="7257143" y="4673600"/>
                  <a:pt x="7282342" y="4713313"/>
                  <a:pt x="7315200" y="4746171"/>
                </a:cubicBezTo>
                <a:cubicBezTo>
                  <a:pt x="7333702" y="4764673"/>
                  <a:pt x="7362012" y="4771212"/>
                  <a:pt x="7380514" y="4789714"/>
                </a:cubicBezTo>
                <a:cubicBezTo>
                  <a:pt x="7413372" y="4822572"/>
                  <a:pt x="7434742" y="4865713"/>
                  <a:pt x="7467600" y="4898571"/>
                </a:cubicBezTo>
                <a:cubicBezTo>
                  <a:pt x="7486102" y="4917073"/>
                  <a:pt x="7514412" y="4923612"/>
                  <a:pt x="7532914" y="4942114"/>
                </a:cubicBezTo>
                <a:cubicBezTo>
                  <a:pt x="7565772" y="4974972"/>
                  <a:pt x="7587142" y="5018113"/>
                  <a:pt x="7620000" y="5050971"/>
                </a:cubicBezTo>
                <a:cubicBezTo>
                  <a:pt x="7638502" y="5069473"/>
                  <a:pt x="7665953" y="5076913"/>
                  <a:pt x="7685314" y="5094514"/>
                </a:cubicBezTo>
                <a:cubicBezTo>
                  <a:pt x="7746067" y="5149744"/>
                  <a:pt x="7801429" y="5210628"/>
                  <a:pt x="7859486" y="5268685"/>
                </a:cubicBezTo>
                <a:cubicBezTo>
                  <a:pt x="7881258" y="5290457"/>
                  <a:pt x="7894930" y="5326533"/>
                  <a:pt x="7924800" y="5334000"/>
                </a:cubicBezTo>
                <a:lnTo>
                  <a:pt x="8011886" y="5355771"/>
                </a:lnTo>
                <a:cubicBezTo>
                  <a:pt x="8033657" y="5377542"/>
                  <a:pt x="8052569" y="5402611"/>
                  <a:pt x="8077200" y="5421085"/>
                </a:cubicBezTo>
                <a:cubicBezTo>
                  <a:pt x="8160536" y="5483587"/>
                  <a:pt x="8242394" y="5510544"/>
                  <a:pt x="8338457" y="5551714"/>
                </a:cubicBezTo>
                <a:cubicBezTo>
                  <a:pt x="8394327" y="5607584"/>
                  <a:pt x="8431472" y="5655290"/>
                  <a:pt x="8512628" y="5682342"/>
                </a:cubicBezTo>
                <a:cubicBezTo>
                  <a:pt x="8561310" y="5698570"/>
                  <a:pt x="8614228" y="5696857"/>
                  <a:pt x="8665028" y="5704114"/>
                </a:cubicBezTo>
                <a:cubicBezTo>
                  <a:pt x="8686800" y="5711371"/>
                  <a:pt x="8708855" y="5717827"/>
                  <a:pt x="8730343" y="5725885"/>
                </a:cubicBezTo>
                <a:cubicBezTo>
                  <a:pt x="8766936" y="5739607"/>
                  <a:pt x="8800136" y="5768279"/>
                  <a:pt x="8839200" y="5769428"/>
                </a:cubicBezTo>
                <a:lnTo>
                  <a:pt x="9470571" y="5747657"/>
                </a:lnTo>
                <a:cubicBezTo>
                  <a:pt x="9499600" y="5733143"/>
                  <a:pt x="9527826" y="5716899"/>
                  <a:pt x="9557657" y="5704114"/>
                </a:cubicBezTo>
                <a:cubicBezTo>
                  <a:pt x="9578750" y="5695074"/>
                  <a:pt x="9601877" y="5691382"/>
                  <a:pt x="9622971" y="5682342"/>
                </a:cubicBezTo>
                <a:cubicBezTo>
                  <a:pt x="9652802" y="5669557"/>
                  <a:pt x="9681028" y="5653314"/>
                  <a:pt x="9710057" y="5638800"/>
                </a:cubicBezTo>
                <a:cubicBezTo>
                  <a:pt x="9724571" y="5617028"/>
                  <a:pt x="9735098" y="5591987"/>
                  <a:pt x="9753600" y="5573485"/>
                </a:cubicBezTo>
                <a:cubicBezTo>
                  <a:pt x="9779258" y="5547827"/>
                  <a:pt x="9813136" y="5531785"/>
                  <a:pt x="9840686" y="5508171"/>
                </a:cubicBezTo>
                <a:cubicBezTo>
                  <a:pt x="9864063" y="5488134"/>
                  <a:pt x="9884229" y="5464628"/>
                  <a:pt x="9906000" y="5442857"/>
                </a:cubicBezTo>
                <a:cubicBezTo>
                  <a:pt x="9947446" y="5318514"/>
                  <a:pt x="9907910" y="5418029"/>
                  <a:pt x="10014857" y="5246914"/>
                </a:cubicBezTo>
                <a:cubicBezTo>
                  <a:pt x="10051143" y="5188857"/>
                  <a:pt x="10102063" y="5137692"/>
                  <a:pt x="10123714" y="5072742"/>
                </a:cubicBezTo>
                <a:cubicBezTo>
                  <a:pt x="10130971" y="5050971"/>
                  <a:pt x="10139181" y="5029494"/>
                  <a:pt x="10145486" y="5007428"/>
                </a:cubicBezTo>
                <a:cubicBezTo>
                  <a:pt x="10153706" y="4978657"/>
                  <a:pt x="10155470" y="4947845"/>
                  <a:pt x="10167257" y="4920342"/>
                </a:cubicBezTo>
                <a:cubicBezTo>
                  <a:pt x="10177564" y="4896292"/>
                  <a:pt x="10196932" y="4877217"/>
                  <a:pt x="10210800" y="4855028"/>
                </a:cubicBezTo>
                <a:cubicBezTo>
                  <a:pt x="10233227" y="4819144"/>
                  <a:pt x="10254343" y="4782457"/>
                  <a:pt x="10276114" y="4746171"/>
                </a:cubicBezTo>
                <a:cubicBezTo>
                  <a:pt x="10291358" y="4639467"/>
                  <a:pt x="10321145" y="4449544"/>
                  <a:pt x="10319657" y="4354285"/>
                </a:cubicBezTo>
                <a:cubicBezTo>
                  <a:pt x="10313643" y="3969430"/>
                  <a:pt x="10294136" y="3584880"/>
                  <a:pt x="10276114" y="3200400"/>
                </a:cubicBezTo>
                <a:cubicBezTo>
                  <a:pt x="10266458" y="2994396"/>
                  <a:pt x="10211495" y="2650444"/>
                  <a:pt x="10189028" y="2481942"/>
                </a:cubicBezTo>
                <a:cubicBezTo>
                  <a:pt x="10181295" y="2423946"/>
                  <a:pt x="10179949" y="2364887"/>
                  <a:pt x="10167257" y="2307771"/>
                </a:cubicBezTo>
                <a:cubicBezTo>
                  <a:pt x="10152743" y="2242457"/>
                  <a:pt x="10135342" y="2177718"/>
                  <a:pt x="10123714" y="2111828"/>
                </a:cubicBezTo>
                <a:cubicBezTo>
                  <a:pt x="10114740" y="2060975"/>
                  <a:pt x="10084876" y="1784057"/>
                  <a:pt x="10080171" y="1741714"/>
                </a:cubicBezTo>
                <a:cubicBezTo>
                  <a:pt x="10087428" y="1436914"/>
                  <a:pt x="10089509" y="1131947"/>
                  <a:pt x="10101943" y="827314"/>
                </a:cubicBezTo>
                <a:cubicBezTo>
                  <a:pt x="10104036" y="776041"/>
                  <a:pt x="10104656" y="722560"/>
                  <a:pt x="10123714" y="674914"/>
                </a:cubicBezTo>
                <a:cubicBezTo>
                  <a:pt x="10135149" y="646327"/>
                  <a:pt x="10168991" y="632977"/>
                  <a:pt x="10189028" y="609600"/>
                </a:cubicBezTo>
                <a:cubicBezTo>
                  <a:pt x="10212643" y="582050"/>
                  <a:pt x="10227223" y="546621"/>
                  <a:pt x="10254343" y="522514"/>
                </a:cubicBezTo>
                <a:cubicBezTo>
                  <a:pt x="10355773" y="432353"/>
                  <a:pt x="10365131" y="440388"/>
                  <a:pt x="10472057" y="413657"/>
                </a:cubicBezTo>
                <a:cubicBezTo>
                  <a:pt x="10501086" y="391885"/>
                  <a:pt x="10525985" y="363079"/>
                  <a:pt x="10559143" y="348342"/>
                </a:cubicBezTo>
                <a:cubicBezTo>
                  <a:pt x="10592958" y="333313"/>
                  <a:pt x="10632300" y="336307"/>
                  <a:pt x="10668000" y="326571"/>
                </a:cubicBezTo>
                <a:cubicBezTo>
                  <a:pt x="10712281" y="314494"/>
                  <a:pt x="10755085" y="297542"/>
                  <a:pt x="10798628" y="283028"/>
                </a:cubicBezTo>
                <a:cubicBezTo>
                  <a:pt x="11001828" y="297542"/>
                  <a:pt x="11214964" y="262152"/>
                  <a:pt x="11408228" y="326571"/>
                </a:cubicBezTo>
                <a:cubicBezTo>
                  <a:pt x="11588968" y="386816"/>
                  <a:pt x="11315054" y="290266"/>
                  <a:pt x="11582400" y="413657"/>
                </a:cubicBezTo>
                <a:cubicBezTo>
                  <a:pt x="11645997" y="443010"/>
                  <a:pt x="11746627" y="475656"/>
                  <a:pt x="11821886" y="500742"/>
                </a:cubicBezTo>
                <a:cubicBezTo>
                  <a:pt x="11925389" y="569745"/>
                  <a:pt x="11862377" y="536011"/>
                  <a:pt x="12017828" y="587828"/>
                </a:cubicBezTo>
                <a:lnTo>
                  <a:pt x="12017828" y="587828"/>
                </a:lnTo>
                <a:cubicBezTo>
                  <a:pt x="12060531" y="613450"/>
                  <a:pt x="12160919" y="677466"/>
                  <a:pt x="12213771" y="696685"/>
                </a:cubicBezTo>
                <a:cubicBezTo>
                  <a:pt x="12263423" y="714740"/>
                  <a:pt x="12315566" y="725046"/>
                  <a:pt x="12366171" y="740228"/>
                </a:cubicBezTo>
                <a:cubicBezTo>
                  <a:pt x="12388153" y="746823"/>
                  <a:pt x="12410594" y="752503"/>
                  <a:pt x="12431486" y="762000"/>
                </a:cubicBezTo>
                <a:cubicBezTo>
                  <a:pt x="12490578" y="788860"/>
                  <a:pt x="12548673" y="818003"/>
                  <a:pt x="12605657" y="849085"/>
                </a:cubicBezTo>
                <a:cubicBezTo>
                  <a:pt x="12628628" y="861615"/>
                  <a:pt x="12646380" y="883686"/>
                  <a:pt x="12670971" y="892628"/>
                </a:cubicBezTo>
                <a:cubicBezTo>
                  <a:pt x="12727212" y="913079"/>
                  <a:pt x="12787086" y="921657"/>
                  <a:pt x="12845143" y="936171"/>
                </a:cubicBezTo>
                <a:cubicBezTo>
                  <a:pt x="12951092" y="989146"/>
                  <a:pt x="12954457" y="992960"/>
                  <a:pt x="13084628" y="1045028"/>
                </a:cubicBezTo>
                <a:cubicBezTo>
                  <a:pt x="13105936" y="1053551"/>
                  <a:pt x="13127439" y="1062299"/>
                  <a:pt x="13149943" y="1066800"/>
                </a:cubicBezTo>
                <a:cubicBezTo>
                  <a:pt x="13200262" y="1076864"/>
                  <a:pt x="13251543" y="1081314"/>
                  <a:pt x="13302343" y="1088571"/>
                </a:cubicBezTo>
                <a:cubicBezTo>
                  <a:pt x="13500570" y="1187686"/>
                  <a:pt x="13294563" y="1089813"/>
                  <a:pt x="13454743" y="1153885"/>
                </a:cubicBezTo>
                <a:cubicBezTo>
                  <a:pt x="13506059" y="1174411"/>
                  <a:pt x="13553740" y="1204959"/>
                  <a:pt x="13607143" y="1219200"/>
                </a:cubicBezTo>
                <a:cubicBezTo>
                  <a:pt x="13663676" y="1234276"/>
                  <a:pt x="13723257" y="1233714"/>
                  <a:pt x="13781314" y="1240971"/>
                </a:cubicBezTo>
                <a:cubicBezTo>
                  <a:pt x="13810343" y="1255485"/>
                  <a:pt x="13837610" y="1274251"/>
                  <a:pt x="13868400" y="1284514"/>
                </a:cubicBezTo>
                <a:cubicBezTo>
                  <a:pt x="13903505" y="1296216"/>
                  <a:pt x="13941134" y="1298258"/>
                  <a:pt x="13977257" y="1306285"/>
                </a:cubicBezTo>
                <a:cubicBezTo>
                  <a:pt x="14006467" y="1312776"/>
                  <a:pt x="14035572" y="1319837"/>
                  <a:pt x="14064343" y="1328057"/>
                </a:cubicBezTo>
                <a:cubicBezTo>
                  <a:pt x="14086409" y="1334362"/>
                  <a:pt x="14107393" y="1344262"/>
                  <a:pt x="14129657" y="1349828"/>
                </a:cubicBezTo>
                <a:cubicBezTo>
                  <a:pt x="14194567" y="1366055"/>
                  <a:pt x="14260286" y="1378857"/>
                  <a:pt x="14325600" y="1393371"/>
                </a:cubicBezTo>
                <a:lnTo>
                  <a:pt x="14782800" y="1371600"/>
                </a:lnTo>
              </a:path>
            </a:pathLst>
          </a:custGeom>
          <a:noFill/>
          <a:ln w="254000">
            <a:solidFill>
              <a:srgbClr val="564028"/>
            </a:solidFill>
            <a:prstDash val="dash"/>
            <a:extLst>
              <a:ext uri="{C807C97D-BFC1-408E-A445-0C87EB9F89A2}">
                <ask:lineSketchStyleProps xmlns:ask="http://schemas.microsoft.com/office/drawing/2018/sketchyshapes" sd="589050413">
                  <a:custGeom>
                    <a:avLst/>
                    <a:gdLst>
                      <a:gd name="connsiteX0" fmla="*/ 0 w 14782800"/>
                      <a:gd name="connsiteY0" fmla="*/ 5029200 h 8762543"/>
                      <a:gd name="connsiteX1" fmla="*/ 239486 w 14782800"/>
                      <a:gd name="connsiteY1" fmla="*/ 5529942 h 8762543"/>
                      <a:gd name="connsiteX2" fmla="*/ 304800 w 14782800"/>
                      <a:gd name="connsiteY2" fmla="*/ 5725885 h 8762543"/>
                      <a:gd name="connsiteX3" fmla="*/ 435428 w 14782800"/>
                      <a:gd name="connsiteY3" fmla="*/ 5878285 h 8762543"/>
                      <a:gd name="connsiteX4" fmla="*/ 500743 w 14782800"/>
                      <a:gd name="connsiteY4" fmla="*/ 6008914 h 8762543"/>
                      <a:gd name="connsiteX5" fmla="*/ 566057 w 14782800"/>
                      <a:gd name="connsiteY5" fmla="*/ 6117771 h 8762543"/>
                      <a:gd name="connsiteX6" fmla="*/ 631371 w 14782800"/>
                      <a:gd name="connsiteY6" fmla="*/ 6270171 h 8762543"/>
                      <a:gd name="connsiteX7" fmla="*/ 653143 w 14782800"/>
                      <a:gd name="connsiteY7" fmla="*/ 6335485 h 8762543"/>
                      <a:gd name="connsiteX8" fmla="*/ 718457 w 14782800"/>
                      <a:gd name="connsiteY8" fmla="*/ 6400800 h 8762543"/>
                      <a:gd name="connsiteX9" fmla="*/ 783771 w 14782800"/>
                      <a:gd name="connsiteY9" fmla="*/ 6531428 h 8762543"/>
                      <a:gd name="connsiteX10" fmla="*/ 827314 w 14782800"/>
                      <a:gd name="connsiteY10" fmla="*/ 6683828 h 8762543"/>
                      <a:gd name="connsiteX11" fmla="*/ 892628 w 14782800"/>
                      <a:gd name="connsiteY11" fmla="*/ 6792685 h 8762543"/>
                      <a:gd name="connsiteX12" fmla="*/ 979714 w 14782800"/>
                      <a:gd name="connsiteY12" fmla="*/ 6988628 h 8762543"/>
                      <a:gd name="connsiteX13" fmla="*/ 1001486 w 14782800"/>
                      <a:gd name="connsiteY13" fmla="*/ 7097485 h 8762543"/>
                      <a:gd name="connsiteX14" fmla="*/ 1023257 w 14782800"/>
                      <a:gd name="connsiteY14" fmla="*/ 7184571 h 8762543"/>
                      <a:gd name="connsiteX15" fmla="*/ 1066800 w 14782800"/>
                      <a:gd name="connsiteY15" fmla="*/ 7293428 h 8762543"/>
                      <a:gd name="connsiteX16" fmla="*/ 1110343 w 14782800"/>
                      <a:gd name="connsiteY16" fmla="*/ 7445828 h 8762543"/>
                      <a:gd name="connsiteX17" fmla="*/ 1153886 w 14782800"/>
                      <a:gd name="connsiteY17" fmla="*/ 7511142 h 8762543"/>
                      <a:gd name="connsiteX18" fmla="*/ 1240971 w 14782800"/>
                      <a:gd name="connsiteY18" fmla="*/ 7663542 h 8762543"/>
                      <a:gd name="connsiteX19" fmla="*/ 1284514 w 14782800"/>
                      <a:gd name="connsiteY19" fmla="*/ 7794171 h 8762543"/>
                      <a:gd name="connsiteX20" fmla="*/ 1371600 w 14782800"/>
                      <a:gd name="connsiteY20" fmla="*/ 7924800 h 8762543"/>
                      <a:gd name="connsiteX21" fmla="*/ 1415143 w 14782800"/>
                      <a:gd name="connsiteY21" fmla="*/ 8033657 h 8762543"/>
                      <a:gd name="connsiteX22" fmla="*/ 1480457 w 14782800"/>
                      <a:gd name="connsiteY22" fmla="*/ 8098971 h 8762543"/>
                      <a:gd name="connsiteX23" fmla="*/ 1524000 w 14782800"/>
                      <a:gd name="connsiteY23" fmla="*/ 8164285 h 8762543"/>
                      <a:gd name="connsiteX24" fmla="*/ 1611086 w 14782800"/>
                      <a:gd name="connsiteY24" fmla="*/ 8316685 h 8762543"/>
                      <a:gd name="connsiteX25" fmla="*/ 1741714 w 14782800"/>
                      <a:gd name="connsiteY25" fmla="*/ 8447314 h 8762543"/>
                      <a:gd name="connsiteX26" fmla="*/ 1872343 w 14782800"/>
                      <a:gd name="connsiteY26" fmla="*/ 8534400 h 8762543"/>
                      <a:gd name="connsiteX27" fmla="*/ 1894114 w 14782800"/>
                      <a:gd name="connsiteY27" fmla="*/ 8599714 h 8762543"/>
                      <a:gd name="connsiteX28" fmla="*/ 2024743 w 14782800"/>
                      <a:gd name="connsiteY28" fmla="*/ 8665028 h 8762543"/>
                      <a:gd name="connsiteX29" fmla="*/ 2481943 w 14782800"/>
                      <a:gd name="connsiteY29" fmla="*/ 8730342 h 8762543"/>
                      <a:gd name="connsiteX30" fmla="*/ 2612571 w 14782800"/>
                      <a:gd name="connsiteY30" fmla="*/ 8686800 h 8762543"/>
                      <a:gd name="connsiteX31" fmla="*/ 2764971 w 14782800"/>
                      <a:gd name="connsiteY31" fmla="*/ 8599714 h 8762543"/>
                      <a:gd name="connsiteX32" fmla="*/ 2895600 w 14782800"/>
                      <a:gd name="connsiteY32" fmla="*/ 8490857 h 8762543"/>
                      <a:gd name="connsiteX33" fmla="*/ 3048000 w 14782800"/>
                      <a:gd name="connsiteY33" fmla="*/ 8360228 h 8762543"/>
                      <a:gd name="connsiteX34" fmla="*/ 3156857 w 14782800"/>
                      <a:gd name="connsiteY34" fmla="*/ 8229600 h 8762543"/>
                      <a:gd name="connsiteX35" fmla="*/ 3178628 w 14782800"/>
                      <a:gd name="connsiteY35" fmla="*/ 8164285 h 8762543"/>
                      <a:gd name="connsiteX36" fmla="*/ 3243943 w 14782800"/>
                      <a:gd name="connsiteY36" fmla="*/ 8120742 h 8762543"/>
                      <a:gd name="connsiteX37" fmla="*/ 3309257 w 14782800"/>
                      <a:gd name="connsiteY37" fmla="*/ 8055428 h 8762543"/>
                      <a:gd name="connsiteX38" fmla="*/ 3396343 w 14782800"/>
                      <a:gd name="connsiteY38" fmla="*/ 7924800 h 8762543"/>
                      <a:gd name="connsiteX39" fmla="*/ 3418114 w 14782800"/>
                      <a:gd name="connsiteY39" fmla="*/ 7859485 h 8762543"/>
                      <a:gd name="connsiteX40" fmla="*/ 3483428 w 14782800"/>
                      <a:gd name="connsiteY40" fmla="*/ 7707085 h 8762543"/>
                      <a:gd name="connsiteX41" fmla="*/ 3570514 w 14782800"/>
                      <a:gd name="connsiteY41" fmla="*/ 7576457 h 8762543"/>
                      <a:gd name="connsiteX42" fmla="*/ 3614057 w 14782800"/>
                      <a:gd name="connsiteY42" fmla="*/ 7489371 h 8762543"/>
                      <a:gd name="connsiteX43" fmla="*/ 3635828 w 14782800"/>
                      <a:gd name="connsiteY43" fmla="*/ 7424057 h 8762543"/>
                      <a:gd name="connsiteX44" fmla="*/ 3679371 w 14782800"/>
                      <a:gd name="connsiteY44" fmla="*/ 7358742 h 8762543"/>
                      <a:gd name="connsiteX45" fmla="*/ 3701143 w 14782800"/>
                      <a:gd name="connsiteY45" fmla="*/ 7271657 h 8762543"/>
                      <a:gd name="connsiteX46" fmla="*/ 3766457 w 14782800"/>
                      <a:gd name="connsiteY46" fmla="*/ 6858000 h 8762543"/>
                      <a:gd name="connsiteX47" fmla="*/ 3788228 w 14782800"/>
                      <a:gd name="connsiteY47" fmla="*/ 6727371 h 8762543"/>
                      <a:gd name="connsiteX48" fmla="*/ 3722914 w 14782800"/>
                      <a:gd name="connsiteY48" fmla="*/ 5638800 h 8762543"/>
                      <a:gd name="connsiteX49" fmla="*/ 3657600 w 14782800"/>
                      <a:gd name="connsiteY49" fmla="*/ 5355771 h 8762543"/>
                      <a:gd name="connsiteX50" fmla="*/ 3592286 w 14782800"/>
                      <a:gd name="connsiteY50" fmla="*/ 5072742 h 8762543"/>
                      <a:gd name="connsiteX51" fmla="*/ 3526971 w 14782800"/>
                      <a:gd name="connsiteY51" fmla="*/ 4920342 h 8762543"/>
                      <a:gd name="connsiteX52" fmla="*/ 3483428 w 14782800"/>
                      <a:gd name="connsiteY52" fmla="*/ 4637314 h 8762543"/>
                      <a:gd name="connsiteX53" fmla="*/ 3439886 w 14782800"/>
                      <a:gd name="connsiteY53" fmla="*/ 4550228 h 8762543"/>
                      <a:gd name="connsiteX54" fmla="*/ 3418114 w 14782800"/>
                      <a:gd name="connsiteY54" fmla="*/ 4441371 h 8762543"/>
                      <a:gd name="connsiteX55" fmla="*/ 3374571 w 14782800"/>
                      <a:gd name="connsiteY55" fmla="*/ 4354285 h 8762543"/>
                      <a:gd name="connsiteX56" fmla="*/ 3309257 w 14782800"/>
                      <a:gd name="connsiteY56" fmla="*/ 4071257 h 8762543"/>
                      <a:gd name="connsiteX57" fmla="*/ 3243943 w 14782800"/>
                      <a:gd name="connsiteY57" fmla="*/ 3875314 h 8762543"/>
                      <a:gd name="connsiteX58" fmla="*/ 3222171 w 14782800"/>
                      <a:gd name="connsiteY58" fmla="*/ 3788228 h 8762543"/>
                      <a:gd name="connsiteX59" fmla="*/ 3178628 w 14782800"/>
                      <a:gd name="connsiteY59" fmla="*/ 3592285 h 8762543"/>
                      <a:gd name="connsiteX60" fmla="*/ 3113314 w 14782800"/>
                      <a:gd name="connsiteY60" fmla="*/ 3396342 h 8762543"/>
                      <a:gd name="connsiteX61" fmla="*/ 3091543 w 14782800"/>
                      <a:gd name="connsiteY61" fmla="*/ 3265714 h 8762543"/>
                      <a:gd name="connsiteX62" fmla="*/ 3048000 w 14782800"/>
                      <a:gd name="connsiteY62" fmla="*/ 3178628 h 8762543"/>
                      <a:gd name="connsiteX63" fmla="*/ 3026228 w 14782800"/>
                      <a:gd name="connsiteY63" fmla="*/ 3048000 h 8762543"/>
                      <a:gd name="connsiteX64" fmla="*/ 2982686 w 14782800"/>
                      <a:gd name="connsiteY64" fmla="*/ 2939142 h 8762543"/>
                      <a:gd name="connsiteX65" fmla="*/ 2917371 w 14782800"/>
                      <a:gd name="connsiteY65" fmla="*/ 2743200 h 8762543"/>
                      <a:gd name="connsiteX66" fmla="*/ 2895600 w 14782800"/>
                      <a:gd name="connsiteY66" fmla="*/ 2525485 h 8762543"/>
                      <a:gd name="connsiteX67" fmla="*/ 2830286 w 14782800"/>
                      <a:gd name="connsiteY67" fmla="*/ 2329542 h 8762543"/>
                      <a:gd name="connsiteX68" fmla="*/ 2764971 w 14782800"/>
                      <a:gd name="connsiteY68" fmla="*/ 2133600 h 8762543"/>
                      <a:gd name="connsiteX69" fmla="*/ 2743200 w 14782800"/>
                      <a:gd name="connsiteY69" fmla="*/ 1981200 h 8762543"/>
                      <a:gd name="connsiteX70" fmla="*/ 2677886 w 14782800"/>
                      <a:gd name="connsiteY70" fmla="*/ 1872342 h 8762543"/>
                      <a:gd name="connsiteX71" fmla="*/ 2656114 w 14782800"/>
                      <a:gd name="connsiteY71" fmla="*/ 1654628 h 8762543"/>
                      <a:gd name="connsiteX72" fmla="*/ 2612571 w 14782800"/>
                      <a:gd name="connsiteY72" fmla="*/ 1545771 h 8762543"/>
                      <a:gd name="connsiteX73" fmla="*/ 2612571 w 14782800"/>
                      <a:gd name="connsiteY73" fmla="*/ 740228 h 8762543"/>
                      <a:gd name="connsiteX74" fmla="*/ 2699657 w 14782800"/>
                      <a:gd name="connsiteY74" fmla="*/ 587828 h 8762543"/>
                      <a:gd name="connsiteX75" fmla="*/ 2764971 w 14782800"/>
                      <a:gd name="connsiteY75" fmla="*/ 478971 h 8762543"/>
                      <a:gd name="connsiteX76" fmla="*/ 2873828 w 14782800"/>
                      <a:gd name="connsiteY76" fmla="*/ 391885 h 8762543"/>
                      <a:gd name="connsiteX77" fmla="*/ 2895600 w 14782800"/>
                      <a:gd name="connsiteY77" fmla="*/ 326571 h 8762543"/>
                      <a:gd name="connsiteX78" fmla="*/ 3026228 w 14782800"/>
                      <a:gd name="connsiteY78" fmla="*/ 239485 h 8762543"/>
                      <a:gd name="connsiteX79" fmla="*/ 3091543 w 14782800"/>
                      <a:gd name="connsiteY79" fmla="*/ 195942 h 8762543"/>
                      <a:gd name="connsiteX80" fmla="*/ 3200400 w 14782800"/>
                      <a:gd name="connsiteY80" fmla="*/ 152400 h 8762543"/>
                      <a:gd name="connsiteX81" fmla="*/ 3352800 w 14782800"/>
                      <a:gd name="connsiteY81" fmla="*/ 43542 h 8762543"/>
                      <a:gd name="connsiteX82" fmla="*/ 3461657 w 14782800"/>
                      <a:gd name="connsiteY82" fmla="*/ 21771 h 8762543"/>
                      <a:gd name="connsiteX83" fmla="*/ 3548743 w 14782800"/>
                      <a:gd name="connsiteY83" fmla="*/ 0 h 8762543"/>
                      <a:gd name="connsiteX84" fmla="*/ 4114800 w 14782800"/>
                      <a:gd name="connsiteY84" fmla="*/ 21771 h 8762543"/>
                      <a:gd name="connsiteX85" fmla="*/ 4288971 w 14782800"/>
                      <a:gd name="connsiteY85" fmla="*/ 65314 h 8762543"/>
                      <a:gd name="connsiteX86" fmla="*/ 4354286 w 14782800"/>
                      <a:gd name="connsiteY86" fmla="*/ 108857 h 8762543"/>
                      <a:gd name="connsiteX87" fmla="*/ 4419600 w 14782800"/>
                      <a:gd name="connsiteY87" fmla="*/ 130628 h 8762543"/>
                      <a:gd name="connsiteX88" fmla="*/ 4593771 w 14782800"/>
                      <a:gd name="connsiteY88" fmla="*/ 261257 h 8762543"/>
                      <a:gd name="connsiteX89" fmla="*/ 4637314 w 14782800"/>
                      <a:gd name="connsiteY89" fmla="*/ 348342 h 8762543"/>
                      <a:gd name="connsiteX90" fmla="*/ 4702628 w 14782800"/>
                      <a:gd name="connsiteY90" fmla="*/ 413657 h 8762543"/>
                      <a:gd name="connsiteX91" fmla="*/ 4767943 w 14782800"/>
                      <a:gd name="connsiteY91" fmla="*/ 500742 h 8762543"/>
                      <a:gd name="connsiteX92" fmla="*/ 4811486 w 14782800"/>
                      <a:gd name="connsiteY92" fmla="*/ 566057 h 8762543"/>
                      <a:gd name="connsiteX93" fmla="*/ 4876800 w 14782800"/>
                      <a:gd name="connsiteY93" fmla="*/ 631371 h 8762543"/>
                      <a:gd name="connsiteX94" fmla="*/ 4920343 w 14782800"/>
                      <a:gd name="connsiteY94" fmla="*/ 718457 h 8762543"/>
                      <a:gd name="connsiteX95" fmla="*/ 4942114 w 14782800"/>
                      <a:gd name="connsiteY95" fmla="*/ 783771 h 8762543"/>
                      <a:gd name="connsiteX96" fmla="*/ 5007428 w 14782800"/>
                      <a:gd name="connsiteY96" fmla="*/ 849085 h 8762543"/>
                      <a:gd name="connsiteX97" fmla="*/ 5029200 w 14782800"/>
                      <a:gd name="connsiteY97" fmla="*/ 914400 h 8762543"/>
                      <a:gd name="connsiteX98" fmla="*/ 5116286 w 14782800"/>
                      <a:gd name="connsiteY98" fmla="*/ 1045028 h 8762543"/>
                      <a:gd name="connsiteX99" fmla="*/ 5203371 w 14782800"/>
                      <a:gd name="connsiteY99" fmla="*/ 1240971 h 8762543"/>
                      <a:gd name="connsiteX100" fmla="*/ 5225143 w 14782800"/>
                      <a:gd name="connsiteY100" fmla="*/ 1306285 h 8762543"/>
                      <a:gd name="connsiteX101" fmla="*/ 5290457 w 14782800"/>
                      <a:gd name="connsiteY101" fmla="*/ 1371600 h 8762543"/>
                      <a:gd name="connsiteX102" fmla="*/ 5334000 w 14782800"/>
                      <a:gd name="connsiteY102" fmla="*/ 1436914 h 8762543"/>
                      <a:gd name="connsiteX103" fmla="*/ 5421086 w 14782800"/>
                      <a:gd name="connsiteY103" fmla="*/ 1545771 h 8762543"/>
                      <a:gd name="connsiteX104" fmla="*/ 5442857 w 14782800"/>
                      <a:gd name="connsiteY104" fmla="*/ 1654628 h 8762543"/>
                      <a:gd name="connsiteX105" fmla="*/ 5486400 w 14782800"/>
                      <a:gd name="connsiteY105" fmla="*/ 1719942 h 8762543"/>
                      <a:gd name="connsiteX106" fmla="*/ 5573486 w 14782800"/>
                      <a:gd name="connsiteY106" fmla="*/ 1872342 h 8762543"/>
                      <a:gd name="connsiteX107" fmla="*/ 5638800 w 14782800"/>
                      <a:gd name="connsiteY107" fmla="*/ 2024742 h 8762543"/>
                      <a:gd name="connsiteX108" fmla="*/ 5660571 w 14782800"/>
                      <a:gd name="connsiteY108" fmla="*/ 2090057 h 8762543"/>
                      <a:gd name="connsiteX109" fmla="*/ 5725886 w 14782800"/>
                      <a:gd name="connsiteY109" fmla="*/ 2133600 h 8762543"/>
                      <a:gd name="connsiteX110" fmla="*/ 5791200 w 14782800"/>
                      <a:gd name="connsiteY110" fmla="*/ 2307771 h 8762543"/>
                      <a:gd name="connsiteX111" fmla="*/ 5856514 w 14782800"/>
                      <a:gd name="connsiteY111" fmla="*/ 2416628 h 8762543"/>
                      <a:gd name="connsiteX112" fmla="*/ 5965371 w 14782800"/>
                      <a:gd name="connsiteY112" fmla="*/ 2590800 h 8762543"/>
                      <a:gd name="connsiteX113" fmla="*/ 6008914 w 14782800"/>
                      <a:gd name="connsiteY113" fmla="*/ 2656114 h 8762543"/>
                      <a:gd name="connsiteX114" fmla="*/ 6030686 w 14782800"/>
                      <a:gd name="connsiteY114" fmla="*/ 2721428 h 8762543"/>
                      <a:gd name="connsiteX115" fmla="*/ 6096000 w 14782800"/>
                      <a:gd name="connsiteY115" fmla="*/ 2786742 h 8762543"/>
                      <a:gd name="connsiteX116" fmla="*/ 6161314 w 14782800"/>
                      <a:gd name="connsiteY116" fmla="*/ 2960914 h 8762543"/>
                      <a:gd name="connsiteX117" fmla="*/ 6183086 w 14782800"/>
                      <a:gd name="connsiteY117" fmla="*/ 3026228 h 8762543"/>
                      <a:gd name="connsiteX118" fmla="*/ 6313714 w 14782800"/>
                      <a:gd name="connsiteY118" fmla="*/ 3243942 h 8762543"/>
                      <a:gd name="connsiteX119" fmla="*/ 6400800 w 14782800"/>
                      <a:gd name="connsiteY119" fmla="*/ 3396342 h 8762543"/>
                      <a:gd name="connsiteX120" fmla="*/ 6509657 w 14782800"/>
                      <a:gd name="connsiteY120" fmla="*/ 3635828 h 8762543"/>
                      <a:gd name="connsiteX121" fmla="*/ 6574971 w 14782800"/>
                      <a:gd name="connsiteY121" fmla="*/ 3744685 h 8762543"/>
                      <a:gd name="connsiteX122" fmla="*/ 6596743 w 14782800"/>
                      <a:gd name="connsiteY122" fmla="*/ 3810000 h 8762543"/>
                      <a:gd name="connsiteX123" fmla="*/ 6662057 w 14782800"/>
                      <a:gd name="connsiteY123" fmla="*/ 3831771 h 8762543"/>
                      <a:gd name="connsiteX124" fmla="*/ 6836228 w 14782800"/>
                      <a:gd name="connsiteY124" fmla="*/ 4093028 h 8762543"/>
                      <a:gd name="connsiteX125" fmla="*/ 6945086 w 14782800"/>
                      <a:gd name="connsiteY125" fmla="*/ 4267200 h 8762543"/>
                      <a:gd name="connsiteX126" fmla="*/ 6966857 w 14782800"/>
                      <a:gd name="connsiteY126" fmla="*/ 4332514 h 8762543"/>
                      <a:gd name="connsiteX127" fmla="*/ 7075714 w 14782800"/>
                      <a:gd name="connsiteY127" fmla="*/ 4441371 h 8762543"/>
                      <a:gd name="connsiteX128" fmla="*/ 7228114 w 14782800"/>
                      <a:gd name="connsiteY128" fmla="*/ 4637314 h 8762543"/>
                      <a:gd name="connsiteX129" fmla="*/ 7315200 w 14782800"/>
                      <a:gd name="connsiteY129" fmla="*/ 4746171 h 8762543"/>
                      <a:gd name="connsiteX130" fmla="*/ 7380514 w 14782800"/>
                      <a:gd name="connsiteY130" fmla="*/ 4789714 h 8762543"/>
                      <a:gd name="connsiteX131" fmla="*/ 7467600 w 14782800"/>
                      <a:gd name="connsiteY131" fmla="*/ 4898571 h 8762543"/>
                      <a:gd name="connsiteX132" fmla="*/ 7532914 w 14782800"/>
                      <a:gd name="connsiteY132" fmla="*/ 4942114 h 8762543"/>
                      <a:gd name="connsiteX133" fmla="*/ 7620000 w 14782800"/>
                      <a:gd name="connsiteY133" fmla="*/ 5050971 h 8762543"/>
                      <a:gd name="connsiteX134" fmla="*/ 7685314 w 14782800"/>
                      <a:gd name="connsiteY134" fmla="*/ 5094514 h 8762543"/>
                      <a:gd name="connsiteX135" fmla="*/ 7859486 w 14782800"/>
                      <a:gd name="connsiteY135" fmla="*/ 5268685 h 8762543"/>
                      <a:gd name="connsiteX136" fmla="*/ 7924800 w 14782800"/>
                      <a:gd name="connsiteY136" fmla="*/ 5334000 h 8762543"/>
                      <a:gd name="connsiteX137" fmla="*/ 8011886 w 14782800"/>
                      <a:gd name="connsiteY137" fmla="*/ 5355771 h 8762543"/>
                      <a:gd name="connsiteX138" fmla="*/ 8077200 w 14782800"/>
                      <a:gd name="connsiteY138" fmla="*/ 5421085 h 8762543"/>
                      <a:gd name="connsiteX139" fmla="*/ 8338457 w 14782800"/>
                      <a:gd name="connsiteY139" fmla="*/ 5551714 h 8762543"/>
                      <a:gd name="connsiteX140" fmla="*/ 8512628 w 14782800"/>
                      <a:gd name="connsiteY140" fmla="*/ 5682342 h 8762543"/>
                      <a:gd name="connsiteX141" fmla="*/ 8665028 w 14782800"/>
                      <a:gd name="connsiteY141" fmla="*/ 5704114 h 8762543"/>
                      <a:gd name="connsiteX142" fmla="*/ 8730343 w 14782800"/>
                      <a:gd name="connsiteY142" fmla="*/ 5725885 h 8762543"/>
                      <a:gd name="connsiteX143" fmla="*/ 8839200 w 14782800"/>
                      <a:gd name="connsiteY143" fmla="*/ 5769428 h 8762543"/>
                      <a:gd name="connsiteX144" fmla="*/ 9154886 w 14782800"/>
                      <a:gd name="connsiteY144" fmla="*/ 5758543 h 8762543"/>
                      <a:gd name="connsiteX145" fmla="*/ 9470571 w 14782800"/>
                      <a:gd name="connsiteY145" fmla="*/ 5747657 h 8762543"/>
                      <a:gd name="connsiteX146" fmla="*/ 9557657 w 14782800"/>
                      <a:gd name="connsiteY146" fmla="*/ 5704114 h 8762543"/>
                      <a:gd name="connsiteX147" fmla="*/ 9622971 w 14782800"/>
                      <a:gd name="connsiteY147" fmla="*/ 5682342 h 8762543"/>
                      <a:gd name="connsiteX148" fmla="*/ 9710057 w 14782800"/>
                      <a:gd name="connsiteY148" fmla="*/ 5638800 h 8762543"/>
                      <a:gd name="connsiteX149" fmla="*/ 9753600 w 14782800"/>
                      <a:gd name="connsiteY149" fmla="*/ 5573485 h 8762543"/>
                      <a:gd name="connsiteX150" fmla="*/ 9840686 w 14782800"/>
                      <a:gd name="connsiteY150" fmla="*/ 5508171 h 8762543"/>
                      <a:gd name="connsiteX151" fmla="*/ 9906000 w 14782800"/>
                      <a:gd name="connsiteY151" fmla="*/ 5442857 h 8762543"/>
                      <a:gd name="connsiteX152" fmla="*/ 10014857 w 14782800"/>
                      <a:gd name="connsiteY152" fmla="*/ 5246914 h 8762543"/>
                      <a:gd name="connsiteX153" fmla="*/ 10123714 w 14782800"/>
                      <a:gd name="connsiteY153" fmla="*/ 5072742 h 8762543"/>
                      <a:gd name="connsiteX154" fmla="*/ 10145486 w 14782800"/>
                      <a:gd name="connsiteY154" fmla="*/ 5007428 h 8762543"/>
                      <a:gd name="connsiteX155" fmla="*/ 10167257 w 14782800"/>
                      <a:gd name="connsiteY155" fmla="*/ 4920342 h 8762543"/>
                      <a:gd name="connsiteX156" fmla="*/ 10210800 w 14782800"/>
                      <a:gd name="connsiteY156" fmla="*/ 4855028 h 8762543"/>
                      <a:gd name="connsiteX157" fmla="*/ 10276114 w 14782800"/>
                      <a:gd name="connsiteY157" fmla="*/ 4746171 h 8762543"/>
                      <a:gd name="connsiteX158" fmla="*/ 10319657 w 14782800"/>
                      <a:gd name="connsiteY158" fmla="*/ 4354285 h 8762543"/>
                      <a:gd name="connsiteX159" fmla="*/ 10276114 w 14782800"/>
                      <a:gd name="connsiteY159" fmla="*/ 3200400 h 8762543"/>
                      <a:gd name="connsiteX160" fmla="*/ 10189028 w 14782800"/>
                      <a:gd name="connsiteY160" fmla="*/ 2481942 h 8762543"/>
                      <a:gd name="connsiteX161" fmla="*/ 10167257 w 14782800"/>
                      <a:gd name="connsiteY161" fmla="*/ 2307771 h 8762543"/>
                      <a:gd name="connsiteX162" fmla="*/ 10123714 w 14782800"/>
                      <a:gd name="connsiteY162" fmla="*/ 2111828 h 8762543"/>
                      <a:gd name="connsiteX163" fmla="*/ 10080171 w 14782800"/>
                      <a:gd name="connsiteY163" fmla="*/ 1741714 h 8762543"/>
                      <a:gd name="connsiteX164" fmla="*/ 10101943 w 14782800"/>
                      <a:gd name="connsiteY164" fmla="*/ 827314 h 8762543"/>
                      <a:gd name="connsiteX165" fmla="*/ 10123714 w 14782800"/>
                      <a:gd name="connsiteY165" fmla="*/ 674914 h 8762543"/>
                      <a:gd name="connsiteX166" fmla="*/ 10189028 w 14782800"/>
                      <a:gd name="connsiteY166" fmla="*/ 609600 h 8762543"/>
                      <a:gd name="connsiteX167" fmla="*/ 10254343 w 14782800"/>
                      <a:gd name="connsiteY167" fmla="*/ 522514 h 8762543"/>
                      <a:gd name="connsiteX168" fmla="*/ 10472057 w 14782800"/>
                      <a:gd name="connsiteY168" fmla="*/ 413657 h 8762543"/>
                      <a:gd name="connsiteX169" fmla="*/ 10559143 w 14782800"/>
                      <a:gd name="connsiteY169" fmla="*/ 348342 h 8762543"/>
                      <a:gd name="connsiteX170" fmla="*/ 10668000 w 14782800"/>
                      <a:gd name="connsiteY170" fmla="*/ 326571 h 8762543"/>
                      <a:gd name="connsiteX171" fmla="*/ 10798628 w 14782800"/>
                      <a:gd name="connsiteY171" fmla="*/ 283028 h 8762543"/>
                      <a:gd name="connsiteX172" fmla="*/ 11408228 w 14782800"/>
                      <a:gd name="connsiteY172" fmla="*/ 326571 h 8762543"/>
                      <a:gd name="connsiteX173" fmla="*/ 11582400 w 14782800"/>
                      <a:gd name="connsiteY173" fmla="*/ 413657 h 8762543"/>
                      <a:gd name="connsiteX174" fmla="*/ 11821886 w 14782800"/>
                      <a:gd name="connsiteY174" fmla="*/ 500742 h 8762543"/>
                      <a:gd name="connsiteX175" fmla="*/ 12017828 w 14782800"/>
                      <a:gd name="connsiteY175" fmla="*/ 587828 h 8762543"/>
                      <a:gd name="connsiteX176" fmla="*/ 12017828 w 14782800"/>
                      <a:gd name="connsiteY176" fmla="*/ 587828 h 8762543"/>
                      <a:gd name="connsiteX177" fmla="*/ 12213771 w 14782800"/>
                      <a:gd name="connsiteY177" fmla="*/ 696685 h 8762543"/>
                      <a:gd name="connsiteX178" fmla="*/ 12366171 w 14782800"/>
                      <a:gd name="connsiteY178" fmla="*/ 740228 h 8762543"/>
                      <a:gd name="connsiteX179" fmla="*/ 12431486 w 14782800"/>
                      <a:gd name="connsiteY179" fmla="*/ 762000 h 8762543"/>
                      <a:gd name="connsiteX180" fmla="*/ 12605657 w 14782800"/>
                      <a:gd name="connsiteY180" fmla="*/ 849085 h 8762543"/>
                      <a:gd name="connsiteX181" fmla="*/ 12670971 w 14782800"/>
                      <a:gd name="connsiteY181" fmla="*/ 892628 h 8762543"/>
                      <a:gd name="connsiteX182" fmla="*/ 12845143 w 14782800"/>
                      <a:gd name="connsiteY182" fmla="*/ 936171 h 8762543"/>
                      <a:gd name="connsiteX183" fmla="*/ 13084628 w 14782800"/>
                      <a:gd name="connsiteY183" fmla="*/ 1045028 h 8762543"/>
                      <a:gd name="connsiteX184" fmla="*/ 13149943 w 14782800"/>
                      <a:gd name="connsiteY184" fmla="*/ 1066800 h 8762543"/>
                      <a:gd name="connsiteX185" fmla="*/ 13302343 w 14782800"/>
                      <a:gd name="connsiteY185" fmla="*/ 1088571 h 8762543"/>
                      <a:gd name="connsiteX186" fmla="*/ 13454743 w 14782800"/>
                      <a:gd name="connsiteY186" fmla="*/ 1153885 h 8762543"/>
                      <a:gd name="connsiteX187" fmla="*/ 13607143 w 14782800"/>
                      <a:gd name="connsiteY187" fmla="*/ 1219200 h 8762543"/>
                      <a:gd name="connsiteX188" fmla="*/ 13781314 w 14782800"/>
                      <a:gd name="connsiteY188" fmla="*/ 1240971 h 8762543"/>
                      <a:gd name="connsiteX189" fmla="*/ 13868400 w 14782800"/>
                      <a:gd name="connsiteY189" fmla="*/ 1284514 h 8762543"/>
                      <a:gd name="connsiteX190" fmla="*/ 13977257 w 14782800"/>
                      <a:gd name="connsiteY190" fmla="*/ 1306285 h 8762543"/>
                      <a:gd name="connsiteX191" fmla="*/ 14064343 w 14782800"/>
                      <a:gd name="connsiteY191" fmla="*/ 1328057 h 8762543"/>
                      <a:gd name="connsiteX192" fmla="*/ 14129657 w 14782800"/>
                      <a:gd name="connsiteY192" fmla="*/ 1349828 h 8762543"/>
                      <a:gd name="connsiteX193" fmla="*/ 14325600 w 14782800"/>
                      <a:gd name="connsiteY193" fmla="*/ 1393371 h 8762543"/>
                      <a:gd name="connsiteX194" fmla="*/ 14782800 w 14782800"/>
                      <a:gd name="connsiteY194" fmla="*/ 1371600 h 8762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</a:cxnLst>
                    <a:rect l="l" t="t" r="r" b="b"/>
                    <a:pathLst>
                      <a:path w="14782800" h="8762543" extrusionOk="0">
                        <a:moveTo>
                          <a:pt x="0" y="5029200"/>
                        </a:moveTo>
                        <a:cubicBezTo>
                          <a:pt x="96261" y="5239055"/>
                          <a:pt x="152807" y="5340528"/>
                          <a:pt x="239486" y="5529942"/>
                        </a:cubicBezTo>
                        <a:cubicBezTo>
                          <a:pt x="266037" y="5599930"/>
                          <a:pt x="257526" y="5672514"/>
                          <a:pt x="304800" y="5725885"/>
                        </a:cubicBezTo>
                        <a:cubicBezTo>
                          <a:pt x="331340" y="5793243"/>
                          <a:pt x="392267" y="5806014"/>
                          <a:pt x="435428" y="5878285"/>
                        </a:cubicBezTo>
                        <a:cubicBezTo>
                          <a:pt x="454379" y="5926511"/>
                          <a:pt x="484510" y="5973577"/>
                          <a:pt x="500743" y="6008914"/>
                        </a:cubicBezTo>
                        <a:cubicBezTo>
                          <a:pt x="519587" y="6043527"/>
                          <a:pt x="553433" y="6078833"/>
                          <a:pt x="566057" y="6117771"/>
                        </a:cubicBezTo>
                        <a:cubicBezTo>
                          <a:pt x="624425" y="6255721"/>
                          <a:pt x="543986" y="6120725"/>
                          <a:pt x="631371" y="6270171"/>
                        </a:cubicBezTo>
                        <a:cubicBezTo>
                          <a:pt x="640325" y="6292694"/>
                          <a:pt x="642193" y="6316666"/>
                          <a:pt x="653143" y="6335485"/>
                        </a:cubicBezTo>
                        <a:cubicBezTo>
                          <a:pt x="669313" y="6364871"/>
                          <a:pt x="697717" y="6374696"/>
                          <a:pt x="718457" y="6400800"/>
                        </a:cubicBezTo>
                        <a:cubicBezTo>
                          <a:pt x="738414" y="6577137"/>
                          <a:pt x="647156" y="6371016"/>
                          <a:pt x="783771" y="6531428"/>
                        </a:cubicBezTo>
                        <a:cubicBezTo>
                          <a:pt x="827837" y="6632680"/>
                          <a:pt x="748976" y="6559856"/>
                          <a:pt x="827314" y="6683828"/>
                        </a:cubicBezTo>
                        <a:cubicBezTo>
                          <a:pt x="849678" y="6728670"/>
                          <a:pt x="878614" y="6760303"/>
                          <a:pt x="892628" y="6792685"/>
                        </a:cubicBezTo>
                        <a:cubicBezTo>
                          <a:pt x="998905" y="7078908"/>
                          <a:pt x="853587" y="6682073"/>
                          <a:pt x="979714" y="6988628"/>
                        </a:cubicBezTo>
                        <a:cubicBezTo>
                          <a:pt x="999352" y="7014220"/>
                          <a:pt x="992654" y="7061397"/>
                          <a:pt x="1001486" y="7097485"/>
                        </a:cubicBezTo>
                        <a:cubicBezTo>
                          <a:pt x="1012872" y="7125771"/>
                          <a:pt x="1012927" y="7155564"/>
                          <a:pt x="1023257" y="7184571"/>
                        </a:cubicBezTo>
                        <a:cubicBezTo>
                          <a:pt x="1036551" y="7222736"/>
                          <a:pt x="1062641" y="7256943"/>
                          <a:pt x="1066800" y="7293428"/>
                        </a:cubicBezTo>
                        <a:cubicBezTo>
                          <a:pt x="1080612" y="7330406"/>
                          <a:pt x="1092492" y="7405256"/>
                          <a:pt x="1110343" y="7445828"/>
                        </a:cubicBezTo>
                        <a:cubicBezTo>
                          <a:pt x="1122410" y="7476006"/>
                          <a:pt x="1134298" y="7486904"/>
                          <a:pt x="1153886" y="7511142"/>
                        </a:cubicBezTo>
                        <a:cubicBezTo>
                          <a:pt x="1260857" y="7718343"/>
                          <a:pt x="1127935" y="7525827"/>
                          <a:pt x="1240971" y="7663542"/>
                        </a:cubicBezTo>
                        <a:cubicBezTo>
                          <a:pt x="1256676" y="7698734"/>
                          <a:pt x="1259588" y="7762976"/>
                          <a:pt x="1284514" y="7794171"/>
                        </a:cubicBezTo>
                        <a:cubicBezTo>
                          <a:pt x="1306593" y="7841437"/>
                          <a:pt x="1344652" y="7878841"/>
                          <a:pt x="1371600" y="7924800"/>
                        </a:cubicBezTo>
                        <a:cubicBezTo>
                          <a:pt x="1384896" y="7968180"/>
                          <a:pt x="1401564" y="7993658"/>
                          <a:pt x="1415143" y="8033657"/>
                        </a:cubicBezTo>
                        <a:cubicBezTo>
                          <a:pt x="1432049" y="8061488"/>
                          <a:pt x="1460071" y="8072027"/>
                          <a:pt x="1480457" y="8098971"/>
                        </a:cubicBezTo>
                        <a:cubicBezTo>
                          <a:pt x="1496440" y="8118965"/>
                          <a:pt x="1512221" y="8141466"/>
                          <a:pt x="1524000" y="8164285"/>
                        </a:cubicBezTo>
                        <a:cubicBezTo>
                          <a:pt x="1557373" y="8220841"/>
                          <a:pt x="1564192" y="8256294"/>
                          <a:pt x="1611086" y="8316685"/>
                        </a:cubicBezTo>
                        <a:cubicBezTo>
                          <a:pt x="1654361" y="8364094"/>
                          <a:pt x="1714365" y="8401462"/>
                          <a:pt x="1741714" y="8447314"/>
                        </a:cubicBezTo>
                        <a:cubicBezTo>
                          <a:pt x="1823557" y="8534563"/>
                          <a:pt x="1783971" y="8506514"/>
                          <a:pt x="1872343" y="8534400"/>
                        </a:cubicBezTo>
                        <a:cubicBezTo>
                          <a:pt x="1881059" y="8557918"/>
                          <a:pt x="1876371" y="8581358"/>
                          <a:pt x="1894114" y="8599714"/>
                        </a:cubicBezTo>
                        <a:cubicBezTo>
                          <a:pt x="1923338" y="8640715"/>
                          <a:pt x="1987659" y="8642746"/>
                          <a:pt x="2024743" y="8665028"/>
                        </a:cubicBezTo>
                        <a:cubicBezTo>
                          <a:pt x="2262617" y="8840458"/>
                          <a:pt x="2100305" y="8761676"/>
                          <a:pt x="2481943" y="8730342"/>
                        </a:cubicBezTo>
                        <a:cubicBezTo>
                          <a:pt x="2524903" y="8712169"/>
                          <a:pt x="2579174" y="8723160"/>
                          <a:pt x="2612571" y="8686800"/>
                        </a:cubicBezTo>
                        <a:cubicBezTo>
                          <a:pt x="2719903" y="8602562"/>
                          <a:pt x="2670098" y="8632606"/>
                          <a:pt x="2764971" y="8599714"/>
                        </a:cubicBezTo>
                        <a:cubicBezTo>
                          <a:pt x="2884116" y="8485466"/>
                          <a:pt x="2738135" y="8658123"/>
                          <a:pt x="2895600" y="8490857"/>
                        </a:cubicBezTo>
                        <a:cubicBezTo>
                          <a:pt x="2981958" y="8419863"/>
                          <a:pt x="2985629" y="8437055"/>
                          <a:pt x="3048000" y="8360228"/>
                        </a:cubicBezTo>
                        <a:cubicBezTo>
                          <a:pt x="3170129" y="8164596"/>
                          <a:pt x="3034731" y="8396141"/>
                          <a:pt x="3156857" y="8229600"/>
                        </a:cubicBezTo>
                        <a:cubicBezTo>
                          <a:pt x="3170468" y="8208084"/>
                          <a:pt x="3162932" y="8186963"/>
                          <a:pt x="3178628" y="8164285"/>
                        </a:cubicBezTo>
                        <a:cubicBezTo>
                          <a:pt x="3199360" y="8142822"/>
                          <a:pt x="3222152" y="8132913"/>
                          <a:pt x="3243943" y="8120742"/>
                        </a:cubicBezTo>
                        <a:cubicBezTo>
                          <a:pt x="3262912" y="8101781"/>
                          <a:pt x="3290891" y="8070347"/>
                          <a:pt x="3309257" y="8055428"/>
                        </a:cubicBezTo>
                        <a:cubicBezTo>
                          <a:pt x="3364706" y="7955556"/>
                          <a:pt x="3268518" y="8101649"/>
                          <a:pt x="3396343" y="7924800"/>
                        </a:cubicBezTo>
                        <a:cubicBezTo>
                          <a:pt x="3409696" y="7902662"/>
                          <a:pt x="3413959" y="7876139"/>
                          <a:pt x="3418114" y="7859485"/>
                        </a:cubicBezTo>
                        <a:cubicBezTo>
                          <a:pt x="3443317" y="7807227"/>
                          <a:pt x="3462562" y="7744601"/>
                          <a:pt x="3483428" y="7707085"/>
                        </a:cubicBezTo>
                        <a:cubicBezTo>
                          <a:pt x="3512308" y="7674502"/>
                          <a:pt x="3560445" y="7625659"/>
                          <a:pt x="3570514" y="7576457"/>
                        </a:cubicBezTo>
                        <a:cubicBezTo>
                          <a:pt x="3581082" y="7552246"/>
                          <a:pt x="3602022" y="7519102"/>
                          <a:pt x="3614057" y="7489371"/>
                        </a:cubicBezTo>
                        <a:cubicBezTo>
                          <a:pt x="3619705" y="7466654"/>
                          <a:pt x="3623669" y="7443733"/>
                          <a:pt x="3635828" y="7424057"/>
                        </a:cubicBezTo>
                        <a:cubicBezTo>
                          <a:pt x="3646992" y="7401069"/>
                          <a:pt x="3666483" y="7379028"/>
                          <a:pt x="3679371" y="7358742"/>
                        </a:cubicBezTo>
                        <a:cubicBezTo>
                          <a:pt x="3690153" y="7326964"/>
                          <a:pt x="3697022" y="7298330"/>
                          <a:pt x="3701143" y="7271657"/>
                        </a:cubicBezTo>
                        <a:cubicBezTo>
                          <a:pt x="3737906" y="7014971"/>
                          <a:pt x="3731696" y="7071027"/>
                          <a:pt x="3766457" y="6858000"/>
                        </a:cubicBezTo>
                        <a:cubicBezTo>
                          <a:pt x="3773800" y="6808937"/>
                          <a:pt x="3788933" y="6763924"/>
                          <a:pt x="3788228" y="6727371"/>
                        </a:cubicBezTo>
                        <a:cubicBezTo>
                          <a:pt x="3574942" y="5449138"/>
                          <a:pt x="3807597" y="6335850"/>
                          <a:pt x="3722914" y="5638800"/>
                        </a:cubicBezTo>
                        <a:cubicBezTo>
                          <a:pt x="3687184" y="5373903"/>
                          <a:pt x="3739772" y="5535036"/>
                          <a:pt x="3657600" y="5355771"/>
                        </a:cubicBezTo>
                        <a:cubicBezTo>
                          <a:pt x="3641602" y="5069484"/>
                          <a:pt x="3655507" y="5293973"/>
                          <a:pt x="3592286" y="5072742"/>
                        </a:cubicBezTo>
                        <a:cubicBezTo>
                          <a:pt x="3572011" y="4930146"/>
                          <a:pt x="3616126" y="5038185"/>
                          <a:pt x="3526971" y="4920342"/>
                        </a:cubicBezTo>
                        <a:cubicBezTo>
                          <a:pt x="3528929" y="4862579"/>
                          <a:pt x="3502779" y="4695530"/>
                          <a:pt x="3483428" y="4637314"/>
                        </a:cubicBezTo>
                        <a:cubicBezTo>
                          <a:pt x="3473794" y="4604827"/>
                          <a:pt x="3458606" y="4575157"/>
                          <a:pt x="3439886" y="4550228"/>
                        </a:cubicBezTo>
                        <a:cubicBezTo>
                          <a:pt x="3432389" y="4508724"/>
                          <a:pt x="3431967" y="4472993"/>
                          <a:pt x="3418114" y="4441371"/>
                        </a:cubicBezTo>
                        <a:cubicBezTo>
                          <a:pt x="3406384" y="4409276"/>
                          <a:pt x="3380124" y="4377868"/>
                          <a:pt x="3374571" y="4354285"/>
                        </a:cubicBezTo>
                        <a:cubicBezTo>
                          <a:pt x="3298403" y="3983026"/>
                          <a:pt x="3434194" y="4227611"/>
                          <a:pt x="3309257" y="4071257"/>
                        </a:cubicBezTo>
                        <a:cubicBezTo>
                          <a:pt x="3248552" y="3851760"/>
                          <a:pt x="3263128" y="4053755"/>
                          <a:pt x="3243943" y="3875314"/>
                        </a:cubicBezTo>
                        <a:cubicBezTo>
                          <a:pt x="3239850" y="3852756"/>
                          <a:pt x="3235832" y="3814435"/>
                          <a:pt x="3222171" y="3788228"/>
                        </a:cubicBezTo>
                        <a:cubicBezTo>
                          <a:pt x="3205950" y="3722119"/>
                          <a:pt x="3186684" y="3667889"/>
                          <a:pt x="3178628" y="3592285"/>
                        </a:cubicBezTo>
                        <a:cubicBezTo>
                          <a:pt x="3148438" y="3475527"/>
                          <a:pt x="3159986" y="3513491"/>
                          <a:pt x="3113314" y="3396342"/>
                        </a:cubicBezTo>
                        <a:cubicBezTo>
                          <a:pt x="3108585" y="3351545"/>
                          <a:pt x="3106311" y="3298865"/>
                          <a:pt x="3091543" y="3265714"/>
                        </a:cubicBezTo>
                        <a:cubicBezTo>
                          <a:pt x="3080426" y="3229461"/>
                          <a:pt x="3056791" y="3215113"/>
                          <a:pt x="3048000" y="3178628"/>
                        </a:cubicBezTo>
                        <a:cubicBezTo>
                          <a:pt x="3026071" y="3145191"/>
                          <a:pt x="3034917" y="3096994"/>
                          <a:pt x="3026228" y="3048000"/>
                        </a:cubicBezTo>
                        <a:cubicBezTo>
                          <a:pt x="3020386" y="2999995"/>
                          <a:pt x="2986472" y="2978078"/>
                          <a:pt x="2982686" y="2939142"/>
                        </a:cubicBezTo>
                        <a:cubicBezTo>
                          <a:pt x="2837476" y="2671454"/>
                          <a:pt x="3085813" y="3052117"/>
                          <a:pt x="2917371" y="2743200"/>
                        </a:cubicBezTo>
                        <a:cubicBezTo>
                          <a:pt x="2916499" y="2654562"/>
                          <a:pt x="2906632" y="2610726"/>
                          <a:pt x="2895600" y="2525485"/>
                        </a:cubicBezTo>
                        <a:cubicBezTo>
                          <a:pt x="2877411" y="2434424"/>
                          <a:pt x="2863379" y="2420908"/>
                          <a:pt x="2830286" y="2329542"/>
                        </a:cubicBezTo>
                        <a:cubicBezTo>
                          <a:pt x="2834447" y="2011417"/>
                          <a:pt x="2925948" y="2515199"/>
                          <a:pt x="2764971" y="2133600"/>
                        </a:cubicBezTo>
                        <a:cubicBezTo>
                          <a:pt x="2754414" y="2084402"/>
                          <a:pt x="2773767" y="2024538"/>
                          <a:pt x="2743200" y="1981200"/>
                        </a:cubicBezTo>
                        <a:cubicBezTo>
                          <a:pt x="2729756" y="1939855"/>
                          <a:pt x="2682293" y="1915654"/>
                          <a:pt x="2677886" y="1872342"/>
                        </a:cubicBezTo>
                        <a:cubicBezTo>
                          <a:pt x="2675951" y="1809152"/>
                          <a:pt x="2679040" y="1733875"/>
                          <a:pt x="2656114" y="1654628"/>
                        </a:cubicBezTo>
                        <a:cubicBezTo>
                          <a:pt x="2647609" y="1616382"/>
                          <a:pt x="2630170" y="1572945"/>
                          <a:pt x="2612571" y="1545771"/>
                        </a:cubicBezTo>
                        <a:cubicBezTo>
                          <a:pt x="2555147" y="1223707"/>
                          <a:pt x="2530634" y="1343520"/>
                          <a:pt x="2612571" y="740228"/>
                        </a:cubicBezTo>
                        <a:cubicBezTo>
                          <a:pt x="2608092" y="700927"/>
                          <a:pt x="2682560" y="618160"/>
                          <a:pt x="2699657" y="587828"/>
                        </a:cubicBezTo>
                        <a:cubicBezTo>
                          <a:pt x="2717198" y="558826"/>
                          <a:pt x="2735275" y="511763"/>
                          <a:pt x="2764971" y="478971"/>
                        </a:cubicBezTo>
                        <a:cubicBezTo>
                          <a:pt x="2792775" y="438165"/>
                          <a:pt x="2838409" y="408030"/>
                          <a:pt x="2873828" y="391885"/>
                        </a:cubicBezTo>
                        <a:cubicBezTo>
                          <a:pt x="2878053" y="367370"/>
                          <a:pt x="2883786" y="344004"/>
                          <a:pt x="2895600" y="326571"/>
                        </a:cubicBezTo>
                        <a:cubicBezTo>
                          <a:pt x="2968997" y="225888"/>
                          <a:pt x="2945794" y="269156"/>
                          <a:pt x="3026228" y="239485"/>
                        </a:cubicBezTo>
                        <a:cubicBezTo>
                          <a:pt x="3053998" y="228392"/>
                          <a:pt x="3066680" y="208259"/>
                          <a:pt x="3091543" y="195942"/>
                        </a:cubicBezTo>
                        <a:cubicBezTo>
                          <a:pt x="3124577" y="177574"/>
                          <a:pt x="3170247" y="171047"/>
                          <a:pt x="3200400" y="152400"/>
                        </a:cubicBezTo>
                        <a:cubicBezTo>
                          <a:pt x="3212805" y="145780"/>
                          <a:pt x="3335262" y="53996"/>
                          <a:pt x="3352800" y="43542"/>
                        </a:cubicBezTo>
                        <a:cubicBezTo>
                          <a:pt x="3391446" y="35670"/>
                          <a:pt x="3427671" y="36524"/>
                          <a:pt x="3461657" y="21771"/>
                        </a:cubicBezTo>
                        <a:cubicBezTo>
                          <a:pt x="3491485" y="14546"/>
                          <a:pt x="3526090" y="13353"/>
                          <a:pt x="3548743" y="0"/>
                        </a:cubicBezTo>
                        <a:cubicBezTo>
                          <a:pt x="3740954" y="20375"/>
                          <a:pt x="3886147" y="37887"/>
                          <a:pt x="4114800" y="21771"/>
                        </a:cubicBezTo>
                        <a:cubicBezTo>
                          <a:pt x="4174412" y="27031"/>
                          <a:pt x="4288971" y="65313"/>
                          <a:pt x="4288971" y="65314"/>
                        </a:cubicBezTo>
                        <a:cubicBezTo>
                          <a:pt x="4311292" y="76744"/>
                          <a:pt x="4335063" y="91425"/>
                          <a:pt x="4354286" y="108857"/>
                        </a:cubicBezTo>
                        <a:cubicBezTo>
                          <a:pt x="4372634" y="115145"/>
                          <a:pt x="4394681" y="121754"/>
                          <a:pt x="4419600" y="130628"/>
                        </a:cubicBezTo>
                        <a:cubicBezTo>
                          <a:pt x="4483890" y="167316"/>
                          <a:pt x="4562342" y="201132"/>
                          <a:pt x="4593771" y="261257"/>
                        </a:cubicBezTo>
                        <a:cubicBezTo>
                          <a:pt x="4621073" y="284223"/>
                          <a:pt x="4617912" y="324414"/>
                          <a:pt x="4637314" y="348342"/>
                        </a:cubicBezTo>
                        <a:cubicBezTo>
                          <a:pt x="4648028" y="373995"/>
                          <a:pt x="4683173" y="389622"/>
                          <a:pt x="4702628" y="413657"/>
                        </a:cubicBezTo>
                        <a:cubicBezTo>
                          <a:pt x="4724965" y="437445"/>
                          <a:pt x="4741479" y="464590"/>
                          <a:pt x="4767943" y="500742"/>
                        </a:cubicBezTo>
                        <a:cubicBezTo>
                          <a:pt x="4778057" y="526898"/>
                          <a:pt x="4789734" y="548743"/>
                          <a:pt x="4811486" y="566057"/>
                        </a:cubicBezTo>
                        <a:cubicBezTo>
                          <a:pt x="4834077" y="589263"/>
                          <a:pt x="4859223" y="609492"/>
                          <a:pt x="4876800" y="631371"/>
                        </a:cubicBezTo>
                        <a:cubicBezTo>
                          <a:pt x="4888269" y="661890"/>
                          <a:pt x="4910167" y="693094"/>
                          <a:pt x="4920343" y="718457"/>
                        </a:cubicBezTo>
                        <a:cubicBezTo>
                          <a:pt x="4933375" y="740662"/>
                          <a:pt x="4929827" y="766693"/>
                          <a:pt x="4942114" y="783771"/>
                        </a:cubicBezTo>
                        <a:cubicBezTo>
                          <a:pt x="4955362" y="813472"/>
                          <a:pt x="4989470" y="825615"/>
                          <a:pt x="5007428" y="849085"/>
                        </a:cubicBezTo>
                        <a:cubicBezTo>
                          <a:pt x="5011832" y="864753"/>
                          <a:pt x="5018063" y="893833"/>
                          <a:pt x="5029200" y="914400"/>
                        </a:cubicBezTo>
                        <a:cubicBezTo>
                          <a:pt x="5054615" y="960146"/>
                          <a:pt x="5116286" y="1045027"/>
                          <a:pt x="5116286" y="1045028"/>
                        </a:cubicBezTo>
                        <a:cubicBezTo>
                          <a:pt x="5184520" y="1183298"/>
                          <a:pt x="5097755" y="1002125"/>
                          <a:pt x="5203371" y="1240971"/>
                        </a:cubicBezTo>
                        <a:cubicBezTo>
                          <a:pt x="5210695" y="1264294"/>
                          <a:pt x="5212213" y="1280403"/>
                          <a:pt x="5225143" y="1306285"/>
                        </a:cubicBezTo>
                        <a:cubicBezTo>
                          <a:pt x="5245870" y="1335714"/>
                          <a:pt x="5279000" y="1345073"/>
                          <a:pt x="5290457" y="1371600"/>
                        </a:cubicBezTo>
                        <a:cubicBezTo>
                          <a:pt x="5308888" y="1398152"/>
                          <a:pt x="5315224" y="1420077"/>
                          <a:pt x="5334000" y="1436914"/>
                        </a:cubicBezTo>
                        <a:cubicBezTo>
                          <a:pt x="5370607" y="1691360"/>
                          <a:pt x="5250164" y="1262834"/>
                          <a:pt x="5421086" y="1545771"/>
                        </a:cubicBezTo>
                        <a:cubicBezTo>
                          <a:pt x="5441508" y="1574618"/>
                          <a:pt x="5431586" y="1621302"/>
                          <a:pt x="5442857" y="1654628"/>
                        </a:cubicBezTo>
                        <a:cubicBezTo>
                          <a:pt x="5454770" y="1675483"/>
                          <a:pt x="5473881" y="1695005"/>
                          <a:pt x="5486400" y="1719942"/>
                        </a:cubicBezTo>
                        <a:cubicBezTo>
                          <a:pt x="5512979" y="1770133"/>
                          <a:pt x="5550761" y="1813605"/>
                          <a:pt x="5573486" y="1872342"/>
                        </a:cubicBezTo>
                        <a:cubicBezTo>
                          <a:pt x="5587194" y="1931908"/>
                          <a:pt x="5616590" y="1970734"/>
                          <a:pt x="5638800" y="2024742"/>
                        </a:cubicBezTo>
                        <a:cubicBezTo>
                          <a:pt x="5651101" y="2046409"/>
                          <a:pt x="5645259" y="2069519"/>
                          <a:pt x="5660571" y="2090057"/>
                        </a:cubicBezTo>
                        <a:cubicBezTo>
                          <a:pt x="5672748" y="2109740"/>
                          <a:pt x="5707603" y="2121326"/>
                          <a:pt x="5725886" y="2133600"/>
                        </a:cubicBezTo>
                        <a:cubicBezTo>
                          <a:pt x="5756446" y="2184713"/>
                          <a:pt x="5774608" y="2243323"/>
                          <a:pt x="5791200" y="2307771"/>
                        </a:cubicBezTo>
                        <a:cubicBezTo>
                          <a:pt x="5803333" y="2342649"/>
                          <a:pt x="5840340" y="2377814"/>
                          <a:pt x="5856514" y="2416628"/>
                        </a:cubicBezTo>
                        <a:cubicBezTo>
                          <a:pt x="5933189" y="2597161"/>
                          <a:pt x="5823559" y="2498081"/>
                          <a:pt x="5965371" y="2590800"/>
                        </a:cubicBezTo>
                        <a:cubicBezTo>
                          <a:pt x="5979482" y="2613428"/>
                          <a:pt x="5992425" y="2637326"/>
                          <a:pt x="6008914" y="2656114"/>
                        </a:cubicBezTo>
                        <a:cubicBezTo>
                          <a:pt x="6017371" y="2679163"/>
                          <a:pt x="6017269" y="2702688"/>
                          <a:pt x="6030686" y="2721428"/>
                        </a:cubicBezTo>
                        <a:cubicBezTo>
                          <a:pt x="6048245" y="2739327"/>
                          <a:pt x="6075878" y="2763213"/>
                          <a:pt x="6096000" y="2786742"/>
                        </a:cubicBezTo>
                        <a:cubicBezTo>
                          <a:pt x="6165731" y="2981380"/>
                          <a:pt x="6091813" y="2810828"/>
                          <a:pt x="6161314" y="2960914"/>
                        </a:cubicBezTo>
                        <a:cubicBezTo>
                          <a:pt x="6170102" y="2981428"/>
                          <a:pt x="6171391" y="3005084"/>
                          <a:pt x="6183086" y="3026228"/>
                        </a:cubicBezTo>
                        <a:cubicBezTo>
                          <a:pt x="6218918" y="3112815"/>
                          <a:pt x="6259728" y="3167668"/>
                          <a:pt x="6313714" y="3243942"/>
                        </a:cubicBezTo>
                        <a:cubicBezTo>
                          <a:pt x="6355701" y="3285681"/>
                          <a:pt x="6379324" y="3352940"/>
                          <a:pt x="6400800" y="3396342"/>
                        </a:cubicBezTo>
                        <a:cubicBezTo>
                          <a:pt x="6437944" y="3497730"/>
                          <a:pt x="6435150" y="3511310"/>
                          <a:pt x="6509657" y="3635828"/>
                        </a:cubicBezTo>
                        <a:cubicBezTo>
                          <a:pt x="6530358" y="3676507"/>
                          <a:pt x="6553680" y="3707402"/>
                          <a:pt x="6574971" y="3744685"/>
                        </a:cubicBezTo>
                        <a:cubicBezTo>
                          <a:pt x="6591100" y="3766019"/>
                          <a:pt x="6584097" y="3795615"/>
                          <a:pt x="6596743" y="3810000"/>
                        </a:cubicBezTo>
                        <a:cubicBezTo>
                          <a:pt x="6613180" y="3824447"/>
                          <a:pt x="6637754" y="3822364"/>
                          <a:pt x="6662057" y="3831771"/>
                        </a:cubicBezTo>
                        <a:cubicBezTo>
                          <a:pt x="6751193" y="4003147"/>
                          <a:pt x="6665694" y="3856861"/>
                          <a:pt x="6836228" y="4093028"/>
                        </a:cubicBezTo>
                        <a:cubicBezTo>
                          <a:pt x="6874479" y="4137530"/>
                          <a:pt x="6928387" y="4207680"/>
                          <a:pt x="6945086" y="4267200"/>
                        </a:cubicBezTo>
                        <a:cubicBezTo>
                          <a:pt x="6956276" y="4288107"/>
                          <a:pt x="6949383" y="4314978"/>
                          <a:pt x="6966857" y="4332514"/>
                        </a:cubicBezTo>
                        <a:cubicBezTo>
                          <a:pt x="6993357" y="4378896"/>
                          <a:pt x="7047990" y="4398456"/>
                          <a:pt x="7075714" y="4441371"/>
                        </a:cubicBezTo>
                        <a:cubicBezTo>
                          <a:pt x="7154037" y="4565536"/>
                          <a:pt x="7096387" y="4450608"/>
                          <a:pt x="7228114" y="4637314"/>
                        </a:cubicBezTo>
                        <a:cubicBezTo>
                          <a:pt x="7249700" y="4671072"/>
                          <a:pt x="7277533" y="4707924"/>
                          <a:pt x="7315200" y="4746171"/>
                        </a:cubicBezTo>
                        <a:cubicBezTo>
                          <a:pt x="7334308" y="4768480"/>
                          <a:pt x="7361552" y="4770359"/>
                          <a:pt x="7380514" y="4789714"/>
                        </a:cubicBezTo>
                        <a:cubicBezTo>
                          <a:pt x="7407620" y="4813101"/>
                          <a:pt x="7429262" y="4877026"/>
                          <a:pt x="7467600" y="4898571"/>
                        </a:cubicBezTo>
                        <a:cubicBezTo>
                          <a:pt x="7486688" y="4921384"/>
                          <a:pt x="7512530" y="4918310"/>
                          <a:pt x="7532914" y="4942114"/>
                        </a:cubicBezTo>
                        <a:cubicBezTo>
                          <a:pt x="7557460" y="4973391"/>
                          <a:pt x="7584082" y="5021631"/>
                          <a:pt x="7620000" y="5050971"/>
                        </a:cubicBezTo>
                        <a:cubicBezTo>
                          <a:pt x="7636787" y="5071447"/>
                          <a:pt x="7663505" y="5082003"/>
                          <a:pt x="7685314" y="5094514"/>
                        </a:cubicBezTo>
                        <a:cubicBezTo>
                          <a:pt x="7748005" y="5133069"/>
                          <a:pt x="7808377" y="5198554"/>
                          <a:pt x="7859486" y="5268685"/>
                        </a:cubicBezTo>
                        <a:cubicBezTo>
                          <a:pt x="7880760" y="5281816"/>
                          <a:pt x="7887939" y="5327171"/>
                          <a:pt x="7924800" y="5334000"/>
                        </a:cubicBezTo>
                        <a:cubicBezTo>
                          <a:pt x="7954683" y="5336657"/>
                          <a:pt x="7985369" y="5352095"/>
                          <a:pt x="8011886" y="5355771"/>
                        </a:cubicBezTo>
                        <a:cubicBezTo>
                          <a:pt x="8030915" y="5372677"/>
                          <a:pt x="8049212" y="5402395"/>
                          <a:pt x="8077200" y="5421085"/>
                        </a:cubicBezTo>
                        <a:cubicBezTo>
                          <a:pt x="8162433" y="5485905"/>
                          <a:pt x="8229026" y="5491570"/>
                          <a:pt x="8338457" y="5551714"/>
                        </a:cubicBezTo>
                        <a:cubicBezTo>
                          <a:pt x="8398884" y="5607198"/>
                          <a:pt x="8435152" y="5662718"/>
                          <a:pt x="8512628" y="5682342"/>
                        </a:cubicBezTo>
                        <a:cubicBezTo>
                          <a:pt x="8557893" y="5701381"/>
                          <a:pt x="8616297" y="5699502"/>
                          <a:pt x="8665028" y="5704114"/>
                        </a:cubicBezTo>
                        <a:cubicBezTo>
                          <a:pt x="8684978" y="5705222"/>
                          <a:pt x="8702613" y="5720707"/>
                          <a:pt x="8730343" y="5725885"/>
                        </a:cubicBezTo>
                        <a:cubicBezTo>
                          <a:pt x="8767829" y="5740423"/>
                          <a:pt x="8805347" y="5764430"/>
                          <a:pt x="8839200" y="5769428"/>
                        </a:cubicBezTo>
                        <a:cubicBezTo>
                          <a:pt x="8970411" y="5761254"/>
                          <a:pt x="9059044" y="5786322"/>
                          <a:pt x="9154886" y="5758543"/>
                        </a:cubicBezTo>
                        <a:cubicBezTo>
                          <a:pt x="9250728" y="5730764"/>
                          <a:pt x="9327277" y="5780247"/>
                          <a:pt x="9470571" y="5747657"/>
                        </a:cubicBezTo>
                        <a:cubicBezTo>
                          <a:pt x="9497363" y="5732775"/>
                          <a:pt x="9531205" y="5722446"/>
                          <a:pt x="9557657" y="5704114"/>
                        </a:cubicBezTo>
                        <a:cubicBezTo>
                          <a:pt x="9578811" y="5694088"/>
                          <a:pt x="9596978" y="5686867"/>
                          <a:pt x="9622971" y="5682342"/>
                        </a:cubicBezTo>
                        <a:cubicBezTo>
                          <a:pt x="9651858" y="5671410"/>
                          <a:pt x="9683363" y="5660722"/>
                          <a:pt x="9710057" y="5638800"/>
                        </a:cubicBezTo>
                        <a:cubicBezTo>
                          <a:pt x="9720882" y="5620542"/>
                          <a:pt x="9738184" y="5594224"/>
                          <a:pt x="9753600" y="5573485"/>
                        </a:cubicBezTo>
                        <a:cubicBezTo>
                          <a:pt x="9773736" y="5545624"/>
                          <a:pt x="9815219" y="5540548"/>
                          <a:pt x="9840686" y="5508171"/>
                        </a:cubicBezTo>
                        <a:cubicBezTo>
                          <a:pt x="9865591" y="5486080"/>
                          <a:pt x="9876020" y="5463253"/>
                          <a:pt x="9906000" y="5442857"/>
                        </a:cubicBezTo>
                        <a:cubicBezTo>
                          <a:pt x="9936340" y="5313761"/>
                          <a:pt x="9877963" y="5421258"/>
                          <a:pt x="10014857" y="5246914"/>
                        </a:cubicBezTo>
                        <a:cubicBezTo>
                          <a:pt x="10047641" y="5196850"/>
                          <a:pt x="10101679" y="5134307"/>
                          <a:pt x="10123714" y="5072742"/>
                        </a:cubicBezTo>
                        <a:cubicBezTo>
                          <a:pt x="10134545" y="5051427"/>
                          <a:pt x="10140532" y="5031235"/>
                          <a:pt x="10145486" y="5007428"/>
                        </a:cubicBezTo>
                        <a:cubicBezTo>
                          <a:pt x="10154193" y="4978173"/>
                          <a:pt x="10162084" y="4951647"/>
                          <a:pt x="10167257" y="4920342"/>
                        </a:cubicBezTo>
                        <a:cubicBezTo>
                          <a:pt x="10176336" y="4898871"/>
                          <a:pt x="10195712" y="4876907"/>
                          <a:pt x="10210800" y="4855028"/>
                        </a:cubicBezTo>
                        <a:cubicBezTo>
                          <a:pt x="10229792" y="4817569"/>
                          <a:pt x="10253076" y="4777560"/>
                          <a:pt x="10276114" y="4746171"/>
                        </a:cubicBezTo>
                        <a:cubicBezTo>
                          <a:pt x="10276799" y="4634869"/>
                          <a:pt x="10325095" y="4446088"/>
                          <a:pt x="10319657" y="4354285"/>
                        </a:cubicBezTo>
                        <a:cubicBezTo>
                          <a:pt x="10290889" y="3944137"/>
                          <a:pt x="10310177" y="3673937"/>
                          <a:pt x="10276114" y="3200400"/>
                        </a:cubicBezTo>
                        <a:cubicBezTo>
                          <a:pt x="10310056" y="3010166"/>
                          <a:pt x="10161289" y="2647876"/>
                          <a:pt x="10189028" y="2481942"/>
                        </a:cubicBezTo>
                        <a:cubicBezTo>
                          <a:pt x="10177767" y="2428561"/>
                          <a:pt x="10179881" y="2381228"/>
                          <a:pt x="10167257" y="2307771"/>
                        </a:cubicBezTo>
                        <a:cubicBezTo>
                          <a:pt x="10150975" y="2246067"/>
                          <a:pt x="10135133" y="2165311"/>
                          <a:pt x="10123714" y="2111828"/>
                        </a:cubicBezTo>
                        <a:cubicBezTo>
                          <a:pt x="10122172" y="2051353"/>
                          <a:pt x="10085781" y="1784026"/>
                          <a:pt x="10080171" y="1741714"/>
                        </a:cubicBezTo>
                        <a:cubicBezTo>
                          <a:pt x="10085777" y="1414100"/>
                          <a:pt x="10088080" y="1123947"/>
                          <a:pt x="10101943" y="827314"/>
                        </a:cubicBezTo>
                        <a:cubicBezTo>
                          <a:pt x="10109954" y="766679"/>
                          <a:pt x="10099978" y="723067"/>
                          <a:pt x="10123714" y="674914"/>
                        </a:cubicBezTo>
                        <a:cubicBezTo>
                          <a:pt x="10138957" y="653611"/>
                          <a:pt x="10164370" y="631282"/>
                          <a:pt x="10189028" y="609600"/>
                        </a:cubicBezTo>
                        <a:cubicBezTo>
                          <a:pt x="10204252" y="576049"/>
                          <a:pt x="10217704" y="550324"/>
                          <a:pt x="10254343" y="522514"/>
                        </a:cubicBezTo>
                        <a:cubicBezTo>
                          <a:pt x="10356974" y="429148"/>
                          <a:pt x="10363728" y="439786"/>
                          <a:pt x="10472057" y="413657"/>
                        </a:cubicBezTo>
                        <a:cubicBezTo>
                          <a:pt x="10502584" y="394397"/>
                          <a:pt x="10521064" y="360191"/>
                          <a:pt x="10559143" y="348342"/>
                        </a:cubicBezTo>
                        <a:cubicBezTo>
                          <a:pt x="10593622" y="330816"/>
                          <a:pt x="10634079" y="345031"/>
                          <a:pt x="10668000" y="326571"/>
                        </a:cubicBezTo>
                        <a:cubicBezTo>
                          <a:pt x="10719218" y="314617"/>
                          <a:pt x="10766236" y="304450"/>
                          <a:pt x="10798628" y="283028"/>
                        </a:cubicBezTo>
                        <a:cubicBezTo>
                          <a:pt x="11001400" y="285930"/>
                          <a:pt x="11217653" y="249741"/>
                          <a:pt x="11408228" y="326571"/>
                        </a:cubicBezTo>
                        <a:cubicBezTo>
                          <a:pt x="11636859" y="443806"/>
                          <a:pt x="11297981" y="356232"/>
                          <a:pt x="11582400" y="413657"/>
                        </a:cubicBezTo>
                        <a:cubicBezTo>
                          <a:pt x="11637889" y="443640"/>
                          <a:pt x="11746095" y="478134"/>
                          <a:pt x="11821886" y="500742"/>
                        </a:cubicBezTo>
                        <a:cubicBezTo>
                          <a:pt x="11938859" y="578869"/>
                          <a:pt x="11875434" y="546893"/>
                          <a:pt x="12017828" y="587828"/>
                        </a:cubicBezTo>
                        <a:lnTo>
                          <a:pt x="12017828" y="587828"/>
                        </a:lnTo>
                        <a:cubicBezTo>
                          <a:pt x="12055503" y="627895"/>
                          <a:pt x="12162948" y="666878"/>
                          <a:pt x="12213771" y="696685"/>
                        </a:cubicBezTo>
                        <a:cubicBezTo>
                          <a:pt x="12264294" y="716752"/>
                          <a:pt x="12304610" y="734081"/>
                          <a:pt x="12366171" y="740228"/>
                        </a:cubicBezTo>
                        <a:cubicBezTo>
                          <a:pt x="12389607" y="744983"/>
                          <a:pt x="12416219" y="749963"/>
                          <a:pt x="12431486" y="762000"/>
                        </a:cubicBezTo>
                        <a:cubicBezTo>
                          <a:pt x="12484829" y="791147"/>
                          <a:pt x="12554918" y="831160"/>
                          <a:pt x="12605657" y="849085"/>
                        </a:cubicBezTo>
                        <a:cubicBezTo>
                          <a:pt x="12627985" y="855361"/>
                          <a:pt x="12647073" y="889558"/>
                          <a:pt x="12670971" y="892628"/>
                        </a:cubicBezTo>
                        <a:cubicBezTo>
                          <a:pt x="12731575" y="912599"/>
                          <a:pt x="12793500" y="919434"/>
                          <a:pt x="12845143" y="936171"/>
                        </a:cubicBezTo>
                        <a:cubicBezTo>
                          <a:pt x="12951384" y="988769"/>
                          <a:pt x="12954066" y="992177"/>
                          <a:pt x="13084628" y="1045028"/>
                        </a:cubicBezTo>
                        <a:cubicBezTo>
                          <a:pt x="13111361" y="1049927"/>
                          <a:pt x="13128276" y="1067292"/>
                          <a:pt x="13149943" y="1066800"/>
                        </a:cubicBezTo>
                        <a:cubicBezTo>
                          <a:pt x="13204515" y="1068369"/>
                          <a:pt x="13251638" y="1083404"/>
                          <a:pt x="13302343" y="1088571"/>
                        </a:cubicBezTo>
                        <a:cubicBezTo>
                          <a:pt x="13544589" y="1197431"/>
                          <a:pt x="13292320" y="1098801"/>
                          <a:pt x="13454743" y="1153885"/>
                        </a:cubicBezTo>
                        <a:cubicBezTo>
                          <a:pt x="13522116" y="1176508"/>
                          <a:pt x="13546343" y="1203725"/>
                          <a:pt x="13607143" y="1219200"/>
                        </a:cubicBezTo>
                        <a:cubicBezTo>
                          <a:pt x="13654882" y="1237268"/>
                          <a:pt x="13723873" y="1236610"/>
                          <a:pt x="13781314" y="1240971"/>
                        </a:cubicBezTo>
                        <a:cubicBezTo>
                          <a:pt x="13811080" y="1257863"/>
                          <a:pt x="13844049" y="1270204"/>
                          <a:pt x="13868400" y="1284514"/>
                        </a:cubicBezTo>
                        <a:cubicBezTo>
                          <a:pt x="13909164" y="1294362"/>
                          <a:pt x="13942091" y="1295975"/>
                          <a:pt x="13977257" y="1306285"/>
                        </a:cubicBezTo>
                        <a:cubicBezTo>
                          <a:pt x="14012145" y="1317871"/>
                          <a:pt x="14033260" y="1321026"/>
                          <a:pt x="14064343" y="1328057"/>
                        </a:cubicBezTo>
                        <a:cubicBezTo>
                          <a:pt x="14084624" y="1340908"/>
                          <a:pt x="14112995" y="1346532"/>
                          <a:pt x="14129657" y="1349828"/>
                        </a:cubicBezTo>
                        <a:cubicBezTo>
                          <a:pt x="14197941" y="1357417"/>
                          <a:pt x="14256998" y="1374837"/>
                          <a:pt x="14325600" y="1393371"/>
                        </a:cubicBezTo>
                        <a:cubicBezTo>
                          <a:pt x="14529834" y="1338853"/>
                          <a:pt x="14657643" y="1424010"/>
                          <a:pt x="14782800" y="13716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64028"/>
              </a:solidFill>
            </a:endParaRP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B23B570E-0E43-43D4-B867-F1084B6FA896}"/>
              </a:ext>
            </a:extLst>
          </p:cNvPr>
          <p:cNvSpPr/>
          <p:nvPr/>
        </p:nvSpPr>
        <p:spPr>
          <a:xfrm rot="20314739">
            <a:off x="14504520" y="5903314"/>
            <a:ext cx="5320145" cy="5353396"/>
          </a:xfrm>
          <a:custGeom>
            <a:avLst/>
            <a:gdLst>
              <a:gd name="connsiteX0" fmla="*/ 0 w 5320145"/>
              <a:gd name="connsiteY0" fmla="*/ 2061556 h 5353396"/>
              <a:gd name="connsiteX1" fmla="*/ 556620 w 5320145"/>
              <a:gd name="connsiteY1" fmla="*/ 2061556 h 5353396"/>
              <a:gd name="connsiteX2" fmla="*/ 1051394 w 5320145"/>
              <a:gd name="connsiteY2" fmla="*/ 2061556 h 5353396"/>
              <a:gd name="connsiteX3" fmla="*/ 1504936 w 5320145"/>
              <a:gd name="connsiteY3" fmla="*/ 2061556 h 5353396"/>
              <a:gd name="connsiteX4" fmla="*/ 2061556 w 5320145"/>
              <a:gd name="connsiteY4" fmla="*/ 2061556 h 5353396"/>
              <a:gd name="connsiteX5" fmla="*/ 2061556 w 5320145"/>
              <a:gd name="connsiteY5" fmla="*/ 1608014 h 5353396"/>
              <a:gd name="connsiteX6" fmla="*/ 2061556 w 5320145"/>
              <a:gd name="connsiteY6" fmla="*/ 1154471 h 5353396"/>
              <a:gd name="connsiteX7" fmla="*/ 2061556 w 5320145"/>
              <a:gd name="connsiteY7" fmla="*/ 659698 h 5353396"/>
              <a:gd name="connsiteX8" fmla="*/ 2061556 w 5320145"/>
              <a:gd name="connsiteY8" fmla="*/ 0 h 5353396"/>
              <a:gd name="connsiteX9" fmla="*/ 2660073 w 5320145"/>
              <a:gd name="connsiteY9" fmla="*/ 0 h 5353396"/>
              <a:gd name="connsiteX10" fmla="*/ 3258589 w 5320145"/>
              <a:gd name="connsiteY10" fmla="*/ 0 h 5353396"/>
              <a:gd name="connsiteX11" fmla="*/ 3258589 w 5320145"/>
              <a:gd name="connsiteY11" fmla="*/ 556620 h 5353396"/>
              <a:gd name="connsiteX12" fmla="*/ 3258589 w 5320145"/>
              <a:gd name="connsiteY12" fmla="*/ 1030778 h 5353396"/>
              <a:gd name="connsiteX13" fmla="*/ 3258589 w 5320145"/>
              <a:gd name="connsiteY13" fmla="*/ 1566783 h 5353396"/>
              <a:gd name="connsiteX14" fmla="*/ 3258589 w 5320145"/>
              <a:gd name="connsiteY14" fmla="*/ 2061556 h 5353396"/>
              <a:gd name="connsiteX15" fmla="*/ 3753362 w 5320145"/>
              <a:gd name="connsiteY15" fmla="*/ 2061556 h 5353396"/>
              <a:gd name="connsiteX16" fmla="*/ 4227520 w 5320145"/>
              <a:gd name="connsiteY16" fmla="*/ 2061556 h 5353396"/>
              <a:gd name="connsiteX17" fmla="*/ 4701678 w 5320145"/>
              <a:gd name="connsiteY17" fmla="*/ 2061556 h 5353396"/>
              <a:gd name="connsiteX18" fmla="*/ 5320145 w 5320145"/>
              <a:gd name="connsiteY18" fmla="*/ 2061556 h 5353396"/>
              <a:gd name="connsiteX19" fmla="*/ 5320145 w 5320145"/>
              <a:gd name="connsiteY19" fmla="*/ 2434742 h 5353396"/>
              <a:gd name="connsiteX20" fmla="*/ 5320145 w 5320145"/>
              <a:gd name="connsiteY20" fmla="*/ 2820231 h 5353396"/>
              <a:gd name="connsiteX21" fmla="*/ 5320145 w 5320145"/>
              <a:gd name="connsiteY21" fmla="*/ 3291840 h 5353396"/>
              <a:gd name="connsiteX22" fmla="*/ 4845987 w 5320145"/>
              <a:gd name="connsiteY22" fmla="*/ 3291840 h 5353396"/>
              <a:gd name="connsiteX23" fmla="*/ 4330598 w 5320145"/>
              <a:gd name="connsiteY23" fmla="*/ 3291840 h 5353396"/>
              <a:gd name="connsiteX24" fmla="*/ 3835825 w 5320145"/>
              <a:gd name="connsiteY24" fmla="*/ 3291840 h 5353396"/>
              <a:gd name="connsiteX25" fmla="*/ 3258589 w 5320145"/>
              <a:gd name="connsiteY25" fmla="*/ 3291840 h 5353396"/>
              <a:gd name="connsiteX26" fmla="*/ 3258589 w 5320145"/>
              <a:gd name="connsiteY26" fmla="*/ 3786613 h 5353396"/>
              <a:gd name="connsiteX27" fmla="*/ 3258589 w 5320145"/>
              <a:gd name="connsiteY27" fmla="*/ 4240156 h 5353396"/>
              <a:gd name="connsiteX28" fmla="*/ 3258589 w 5320145"/>
              <a:gd name="connsiteY28" fmla="*/ 4693698 h 5353396"/>
              <a:gd name="connsiteX29" fmla="*/ 3258589 w 5320145"/>
              <a:gd name="connsiteY29" fmla="*/ 5353396 h 5353396"/>
              <a:gd name="connsiteX30" fmla="*/ 2672043 w 5320145"/>
              <a:gd name="connsiteY30" fmla="*/ 5353396 h 5353396"/>
              <a:gd name="connsiteX31" fmla="*/ 2061556 w 5320145"/>
              <a:gd name="connsiteY31" fmla="*/ 5353396 h 5353396"/>
              <a:gd name="connsiteX32" fmla="*/ 2061556 w 5320145"/>
              <a:gd name="connsiteY32" fmla="*/ 4796776 h 5353396"/>
              <a:gd name="connsiteX33" fmla="*/ 2061556 w 5320145"/>
              <a:gd name="connsiteY33" fmla="*/ 4281387 h 5353396"/>
              <a:gd name="connsiteX34" fmla="*/ 2061556 w 5320145"/>
              <a:gd name="connsiteY34" fmla="*/ 3827845 h 5353396"/>
              <a:gd name="connsiteX35" fmla="*/ 2061556 w 5320145"/>
              <a:gd name="connsiteY35" fmla="*/ 3291840 h 5353396"/>
              <a:gd name="connsiteX36" fmla="*/ 1525551 w 5320145"/>
              <a:gd name="connsiteY36" fmla="*/ 3291840 h 5353396"/>
              <a:gd name="connsiteX37" fmla="*/ 1030778 w 5320145"/>
              <a:gd name="connsiteY37" fmla="*/ 3291840 h 5353396"/>
              <a:gd name="connsiteX38" fmla="*/ 515389 w 5320145"/>
              <a:gd name="connsiteY38" fmla="*/ 3291840 h 5353396"/>
              <a:gd name="connsiteX39" fmla="*/ 0 w 5320145"/>
              <a:gd name="connsiteY39" fmla="*/ 3291840 h 5353396"/>
              <a:gd name="connsiteX40" fmla="*/ 0 w 5320145"/>
              <a:gd name="connsiteY40" fmla="*/ 2857140 h 5353396"/>
              <a:gd name="connsiteX41" fmla="*/ 0 w 5320145"/>
              <a:gd name="connsiteY41" fmla="*/ 2422439 h 5353396"/>
              <a:gd name="connsiteX42" fmla="*/ 0 w 5320145"/>
              <a:gd name="connsiteY42" fmla="*/ 2061556 h 535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20145" h="5353396" fill="none" extrusionOk="0">
                <a:moveTo>
                  <a:pt x="0" y="2061556"/>
                </a:moveTo>
                <a:cubicBezTo>
                  <a:pt x="229483" y="2003871"/>
                  <a:pt x="406908" y="2071657"/>
                  <a:pt x="556620" y="2061556"/>
                </a:cubicBezTo>
                <a:cubicBezTo>
                  <a:pt x="706332" y="2051455"/>
                  <a:pt x="830132" y="2081004"/>
                  <a:pt x="1051394" y="2061556"/>
                </a:cubicBezTo>
                <a:cubicBezTo>
                  <a:pt x="1272656" y="2042108"/>
                  <a:pt x="1382184" y="2100462"/>
                  <a:pt x="1504936" y="2061556"/>
                </a:cubicBezTo>
                <a:cubicBezTo>
                  <a:pt x="1627688" y="2022650"/>
                  <a:pt x="1870327" y="2074375"/>
                  <a:pt x="2061556" y="2061556"/>
                </a:cubicBezTo>
                <a:cubicBezTo>
                  <a:pt x="2035507" y="1940275"/>
                  <a:pt x="2089163" y="1720252"/>
                  <a:pt x="2061556" y="1608014"/>
                </a:cubicBezTo>
                <a:cubicBezTo>
                  <a:pt x="2033949" y="1495776"/>
                  <a:pt x="2102518" y="1374349"/>
                  <a:pt x="2061556" y="1154471"/>
                </a:cubicBezTo>
                <a:cubicBezTo>
                  <a:pt x="2020594" y="934593"/>
                  <a:pt x="2083377" y="865738"/>
                  <a:pt x="2061556" y="659698"/>
                </a:cubicBezTo>
                <a:cubicBezTo>
                  <a:pt x="2039735" y="453658"/>
                  <a:pt x="2063351" y="183843"/>
                  <a:pt x="2061556" y="0"/>
                </a:cubicBezTo>
                <a:cubicBezTo>
                  <a:pt x="2210632" y="-30477"/>
                  <a:pt x="2533388" y="36279"/>
                  <a:pt x="2660073" y="0"/>
                </a:cubicBezTo>
                <a:cubicBezTo>
                  <a:pt x="2786758" y="-36279"/>
                  <a:pt x="3114519" y="38923"/>
                  <a:pt x="3258589" y="0"/>
                </a:cubicBezTo>
                <a:cubicBezTo>
                  <a:pt x="3275610" y="163569"/>
                  <a:pt x="3255092" y="338550"/>
                  <a:pt x="3258589" y="556620"/>
                </a:cubicBezTo>
                <a:cubicBezTo>
                  <a:pt x="3262086" y="774690"/>
                  <a:pt x="3248065" y="877602"/>
                  <a:pt x="3258589" y="1030778"/>
                </a:cubicBezTo>
                <a:cubicBezTo>
                  <a:pt x="3269113" y="1183954"/>
                  <a:pt x="3229763" y="1327551"/>
                  <a:pt x="3258589" y="1566783"/>
                </a:cubicBezTo>
                <a:cubicBezTo>
                  <a:pt x="3287415" y="1806015"/>
                  <a:pt x="3246842" y="1883641"/>
                  <a:pt x="3258589" y="2061556"/>
                </a:cubicBezTo>
                <a:cubicBezTo>
                  <a:pt x="3499308" y="2031642"/>
                  <a:pt x="3525356" y="2120028"/>
                  <a:pt x="3753362" y="2061556"/>
                </a:cubicBezTo>
                <a:cubicBezTo>
                  <a:pt x="3981368" y="2003084"/>
                  <a:pt x="4070192" y="2067027"/>
                  <a:pt x="4227520" y="2061556"/>
                </a:cubicBezTo>
                <a:cubicBezTo>
                  <a:pt x="4384848" y="2056085"/>
                  <a:pt x="4583020" y="2070974"/>
                  <a:pt x="4701678" y="2061556"/>
                </a:cubicBezTo>
                <a:cubicBezTo>
                  <a:pt x="4820336" y="2052138"/>
                  <a:pt x="5112156" y="2122708"/>
                  <a:pt x="5320145" y="2061556"/>
                </a:cubicBezTo>
                <a:cubicBezTo>
                  <a:pt x="5350552" y="2209170"/>
                  <a:pt x="5298044" y="2293956"/>
                  <a:pt x="5320145" y="2434742"/>
                </a:cubicBezTo>
                <a:cubicBezTo>
                  <a:pt x="5342246" y="2575528"/>
                  <a:pt x="5305856" y="2646237"/>
                  <a:pt x="5320145" y="2820231"/>
                </a:cubicBezTo>
                <a:cubicBezTo>
                  <a:pt x="5334434" y="2994225"/>
                  <a:pt x="5293119" y="3134363"/>
                  <a:pt x="5320145" y="3291840"/>
                </a:cubicBezTo>
                <a:cubicBezTo>
                  <a:pt x="5206209" y="3310439"/>
                  <a:pt x="4989563" y="3240345"/>
                  <a:pt x="4845987" y="3291840"/>
                </a:cubicBezTo>
                <a:cubicBezTo>
                  <a:pt x="4702411" y="3343335"/>
                  <a:pt x="4437359" y="3269902"/>
                  <a:pt x="4330598" y="3291840"/>
                </a:cubicBezTo>
                <a:cubicBezTo>
                  <a:pt x="4223837" y="3313778"/>
                  <a:pt x="3936834" y="3278145"/>
                  <a:pt x="3835825" y="3291840"/>
                </a:cubicBezTo>
                <a:cubicBezTo>
                  <a:pt x="3734816" y="3305535"/>
                  <a:pt x="3514305" y="3269853"/>
                  <a:pt x="3258589" y="3291840"/>
                </a:cubicBezTo>
                <a:cubicBezTo>
                  <a:pt x="3275205" y="3410441"/>
                  <a:pt x="3258227" y="3684094"/>
                  <a:pt x="3258589" y="3786613"/>
                </a:cubicBezTo>
                <a:cubicBezTo>
                  <a:pt x="3258951" y="3889132"/>
                  <a:pt x="3251261" y="4136838"/>
                  <a:pt x="3258589" y="4240156"/>
                </a:cubicBezTo>
                <a:cubicBezTo>
                  <a:pt x="3265917" y="4343474"/>
                  <a:pt x="3214912" y="4535538"/>
                  <a:pt x="3258589" y="4693698"/>
                </a:cubicBezTo>
                <a:cubicBezTo>
                  <a:pt x="3302266" y="4851858"/>
                  <a:pt x="3254364" y="5141313"/>
                  <a:pt x="3258589" y="5353396"/>
                </a:cubicBezTo>
                <a:cubicBezTo>
                  <a:pt x="3129730" y="5353946"/>
                  <a:pt x="2838628" y="5312499"/>
                  <a:pt x="2672043" y="5353396"/>
                </a:cubicBezTo>
                <a:cubicBezTo>
                  <a:pt x="2505458" y="5394293"/>
                  <a:pt x="2321281" y="5350181"/>
                  <a:pt x="2061556" y="5353396"/>
                </a:cubicBezTo>
                <a:cubicBezTo>
                  <a:pt x="2006044" y="5143300"/>
                  <a:pt x="2105581" y="4969432"/>
                  <a:pt x="2061556" y="4796776"/>
                </a:cubicBezTo>
                <a:cubicBezTo>
                  <a:pt x="2017531" y="4624120"/>
                  <a:pt x="2108140" y="4483426"/>
                  <a:pt x="2061556" y="4281387"/>
                </a:cubicBezTo>
                <a:cubicBezTo>
                  <a:pt x="2014972" y="4079348"/>
                  <a:pt x="2100437" y="3997262"/>
                  <a:pt x="2061556" y="3827845"/>
                </a:cubicBezTo>
                <a:cubicBezTo>
                  <a:pt x="2022675" y="3658428"/>
                  <a:pt x="2101118" y="3498656"/>
                  <a:pt x="2061556" y="3291840"/>
                </a:cubicBezTo>
                <a:cubicBezTo>
                  <a:pt x="1816778" y="3339051"/>
                  <a:pt x="1779555" y="3266133"/>
                  <a:pt x="1525551" y="3291840"/>
                </a:cubicBezTo>
                <a:cubicBezTo>
                  <a:pt x="1271547" y="3317547"/>
                  <a:pt x="1249081" y="3253726"/>
                  <a:pt x="1030778" y="3291840"/>
                </a:cubicBezTo>
                <a:cubicBezTo>
                  <a:pt x="812475" y="3329954"/>
                  <a:pt x="685472" y="3289436"/>
                  <a:pt x="515389" y="3291840"/>
                </a:cubicBezTo>
                <a:cubicBezTo>
                  <a:pt x="345306" y="3294244"/>
                  <a:pt x="162940" y="3259842"/>
                  <a:pt x="0" y="3291840"/>
                </a:cubicBezTo>
                <a:cubicBezTo>
                  <a:pt x="-44158" y="3185035"/>
                  <a:pt x="35254" y="2945805"/>
                  <a:pt x="0" y="2857140"/>
                </a:cubicBezTo>
                <a:cubicBezTo>
                  <a:pt x="-35254" y="2768475"/>
                  <a:pt x="45275" y="2509972"/>
                  <a:pt x="0" y="2422439"/>
                </a:cubicBezTo>
                <a:cubicBezTo>
                  <a:pt x="-45275" y="2334906"/>
                  <a:pt x="25822" y="2194123"/>
                  <a:pt x="0" y="2061556"/>
                </a:cubicBezTo>
                <a:close/>
              </a:path>
              <a:path w="5320145" h="5353396" stroke="0" extrusionOk="0">
                <a:moveTo>
                  <a:pt x="0" y="2061556"/>
                </a:moveTo>
                <a:cubicBezTo>
                  <a:pt x="212398" y="2038326"/>
                  <a:pt x="347903" y="2069859"/>
                  <a:pt x="453542" y="2061556"/>
                </a:cubicBezTo>
                <a:cubicBezTo>
                  <a:pt x="559181" y="2053253"/>
                  <a:pt x="689420" y="2085573"/>
                  <a:pt x="907085" y="2061556"/>
                </a:cubicBezTo>
                <a:cubicBezTo>
                  <a:pt x="1124750" y="2037539"/>
                  <a:pt x="1196375" y="2099806"/>
                  <a:pt x="1360627" y="2061556"/>
                </a:cubicBezTo>
                <a:cubicBezTo>
                  <a:pt x="1524879" y="2023306"/>
                  <a:pt x="1765188" y="2062618"/>
                  <a:pt x="2061556" y="2061556"/>
                </a:cubicBezTo>
                <a:cubicBezTo>
                  <a:pt x="2059759" y="1896467"/>
                  <a:pt x="2074632" y="1819199"/>
                  <a:pt x="2061556" y="1587398"/>
                </a:cubicBezTo>
                <a:cubicBezTo>
                  <a:pt x="2048480" y="1355597"/>
                  <a:pt x="2098972" y="1245703"/>
                  <a:pt x="2061556" y="1113240"/>
                </a:cubicBezTo>
                <a:cubicBezTo>
                  <a:pt x="2024140" y="980777"/>
                  <a:pt x="2125047" y="837445"/>
                  <a:pt x="2061556" y="577236"/>
                </a:cubicBezTo>
                <a:cubicBezTo>
                  <a:pt x="1998065" y="317027"/>
                  <a:pt x="2090453" y="189261"/>
                  <a:pt x="2061556" y="0"/>
                </a:cubicBezTo>
                <a:cubicBezTo>
                  <a:pt x="2206282" y="-2471"/>
                  <a:pt x="2355862" y="31478"/>
                  <a:pt x="2624162" y="0"/>
                </a:cubicBezTo>
                <a:cubicBezTo>
                  <a:pt x="2892462" y="-31478"/>
                  <a:pt x="3030427" y="53568"/>
                  <a:pt x="3258589" y="0"/>
                </a:cubicBezTo>
                <a:cubicBezTo>
                  <a:pt x="3299336" y="130474"/>
                  <a:pt x="3251176" y="375643"/>
                  <a:pt x="3258589" y="494773"/>
                </a:cubicBezTo>
                <a:cubicBezTo>
                  <a:pt x="3266002" y="613903"/>
                  <a:pt x="3232745" y="843647"/>
                  <a:pt x="3258589" y="989547"/>
                </a:cubicBezTo>
                <a:cubicBezTo>
                  <a:pt x="3284433" y="1135447"/>
                  <a:pt x="3195248" y="1413525"/>
                  <a:pt x="3258589" y="1525551"/>
                </a:cubicBezTo>
                <a:cubicBezTo>
                  <a:pt x="3321930" y="1637577"/>
                  <a:pt x="3235325" y="1902350"/>
                  <a:pt x="3258589" y="2061556"/>
                </a:cubicBezTo>
                <a:cubicBezTo>
                  <a:pt x="3425202" y="2042028"/>
                  <a:pt x="3619203" y="2112528"/>
                  <a:pt x="3712131" y="2061556"/>
                </a:cubicBezTo>
                <a:cubicBezTo>
                  <a:pt x="3805059" y="2010584"/>
                  <a:pt x="4063014" y="2090744"/>
                  <a:pt x="4206905" y="2061556"/>
                </a:cubicBezTo>
                <a:cubicBezTo>
                  <a:pt x="4350796" y="2032368"/>
                  <a:pt x="4568953" y="2084335"/>
                  <a:pt x="4660447" y="2061556"/>
                </a:cubicBezTo>
                <a:cubicBezTo>
                  <a:pt x="4751941" y="2038777"/>
                  <a:pt x="5038877" y="2064593"/>
                  <a:pt x="5320145" y="2061556"/>
                </a:cubicBezTo>
                <a:cubicBezTo>
                  <a:pt x="5321867" y="2193495"/>
                  <a:pt x="5312972" y="2344084"/>
                  <a:pt x="5320145" y="2471651"/>
                </a:cubicBezTo>
                <a:cubicBezTo>
                  <a:pt x="5327318" y="2599219"/>
                  <a:pt x="5297147" y="2735118"/>
                  <a:pt x="5320145" y="2869442"/>
                </a:cubicBezTo>
                <a:cubicBezTo>
                  <a:pt x="5343143" y="3003766"/>
                  <a:pt x="5304378" y="3146437"/>
                  <a:pt x="5320145" y="3291840"/>
                </a:cubicBezTo>
                <a:cubicBezTo>
                  <a:pt x="5200487" y="3325357"/>
                  <a:pt x="4936052" y="3274949"/>
                  <a:pt x="4825372" y="3291840"/>
                </a:cubicBezTo>
                <a:cubicBezTo>
                  <a:pt x="4714692" y="3308731"/>
                  <a:pt x="4505514" y="3266994"/>
                  <a:pt x="4309983" y="3291840"/>
                </a:cubicBezTo>
                <a:cubicBezTo>
                  <a:pt x="4114452" y="3316686"/>
                  <a:pt x="3982301" y="3252254"/>
                  <a:pt x="3815209" y="3291840"/>
                </a:cubicBezTo>
                <a:cubicBezTo>
                  <a:pt x="3648117" y="3331426"/>
                  <a:pt x="3379341" y="3241004"/>
                  <a:pt x="3258589" y="3291840"/>
                </a:cubicBezTo>
                <a:cubicBezTo>
                  <a:pt x="3313486" y="3515093"/>
                  <a:pt x="3250526" y="3630531"/>
                  <a:pt x="3258589" y="3765998"/>
                </a:cubicBezTo>
                <a:cubicBezTo>
                  <a:pt x="3266652" y="3901465"/>
                  <a:pt x="3251534" y="4088340"/>
                  <a:pt x="3258589" y="4240156"/>
                </a:cubicBezTo>
                <a:cubicBezTo>
                  <a:pt x="3265644" y="4391972"/>
                  <a:pt x="3230155" y="4564402"/>
                  <a:pt x="3258589" y="4693698"/>
                </a:cubicBezTo>
                <a:cubicBezTo>
                  <a:pt x="3287023" y="4822994"/>
                  <a:pt x="3238757" y="5043939"/>
                  <a:pt x="3258589" y="5353396"/>
                </a:cubicBezTo>
                <a:cubicBezTo>
                  <a:pt x="3054303" y="5356197"/>
                  <a:pt x="2879543" y="5346592"/>
                  <a:pt x="2695983" y="5353396"/>
                </a:cubicBezTo>
                <a:cubicBezTo>
                  <a:pt x="2512423" y="5360200"/>
                  <a:pt x="2213543" y="5346289"/>
                  <a:pt x="2061556" y="5353396"/>
                </a:cubicBezTo>
                <a:cubicBezTo>
                  <a:pt x="2003795" y="5179753"/>
                  <a:pt x="2076791" y="5024953"/>
                  <a:pt x="2061556" y="4796776"/>
                </a:cubicBezTo>
                <a:cubicBezTo>
                  <a:pt x="2046321" y="4568599"/>
                  <a:pt x="2083077" y="4417513"/>
                  <a:pt x="2061556" y="4302002"/>
                </a:cubicBezTo>
                <a:cubicBezTo>
                  <a:pt x="2040035" y="4186491"/>
                  <a:pt x="2088192" y="3990474"/>
                  <a:pt x="2061556" y="3807229"/>
                </a:cubicBezTo>
                <a:cubicBezTo>
                  <a:pt x="2034920" y="3623984"/>
                  <a:pt x="2063188" y="3525461"/>
                  <a:pt x="2061556" y="3291840"/>
                </a:cubicBezTo>
                <a:cubicBezTo>
                  <a:pt x="1949942" y="3339460"/>
                  <a:pt x="1799425" y="3275936"/>
                  <a:pt x="1546167" y="3291840"/>
                </a:cubicBezTo>
                <a:cubicBezTo>
                  <a:pt x="1292909" y="3307744"/>
                  <a:pt x="1103506" y="3249565"/>
                  <a:pt x="989547" y="3291840"/>
                </a:cubicBezTo>
                <a:cubicBezTo>
                  <a:pt x="875588" y="3334115"/>
                  <a:pt x="368124" y="3177279"/>
                  <a:pt x="0" y="3291840"/>
                </a:cubicBezTo>
                <a:cubicBezTo>
                  <a:pt x="-7855" y="3210827"/>
                  <a:pt x="29077" y="3077844"/>
                  <a:pt x="0" y="2918654"/>
                </a:cubicBezTo>
                <a:cubicBezTo>
                  <a:pt x="-29077" y="2759464"/>
                  <a:pt x="42501" y="2646312"/>
                  <a:pt x="0" y="2520862"/>
                </a:cubicBezTo>
                <a:cubicBezTo>
                  <a:pt x="-42501" y="2395412"/>
                  <a:pt x="30341" y="2185137"/>
                  <a:pt x="0" y="2061556"/>
                </a:cubicBezTo>
                <a:close/>
              </a:path>
            </a:pathLst>
          </a:custGeom>
          <a:solidFill>
            <a:srgbClr val="A31E1B"/>
          </a:solidFill>
          <a:ln w="76200">
            <a:solidFill>
              <a:srgbClr val="A31E1B"/>
            </a:solidFill>
            <a:extLst>
              <a:ext uri="{C807C97D-BFC1-408E-A445-0C87EB9F89A2}">
                <ask:lineSketchStyleProps xmlns:ask="http://schemas.microsoft.com/office/drawing/2018/sketchyshapes" sd="1547540854">
                  <a:prstGeom prst="plus">
                    <a:avLst>
                      <a:gd name="adj" fmla="val 3875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67D3A59-FE8C-4981-AB05-4CFFBBE4A000}"/>
              </a:ext>
            </a:extLst>
          </p:cNvPr>
          <p:cNvGrpSpPr/>
          <p:nvPr/>
        </p:nvGrpSpPr>
        <p:grpSpPr>
          <a:xfrm>
            <a:off x="599928" y="823116"/>
            <a:ext cx="20745745" cy="23774407"/>
            <a:chOff x="601736" y="823117"/>
            <a:chExt cx="20745745" cy="23774407"/>
          </a:xfrm>
        </p:grpSpPr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403DD7E-DDBF-46A5-AC85-2FC976C289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914278" y="2362814"/>
              <a:ext cx="23774405" cy="20695012"/>
            </a:xfrm>
            <a:custGeom>
              <a:avLst/>
              <a:gdLst>
                <a:gd name="connsiteX0" fmla="*/ 0 w 23774405"/>
                <a:gd name="connsiteY0" fmla="*/ 10347630 h 20695012"/>
                <a:gd name="connsiteX1" fmla="*/ 234858 w 23774405"/>
                <a:gd name="connsiteY1" fmla="*/ 9933740 h 20695012"/>
                <a:gd name="connsiteX2" fmla="*/ 234859 w 23774405"/>
                <a:gd name="connsiteY2" fmla="*/ 9933739 h 20695012"/>
                <a:gd name="connsiteX3" fmla="*/ 309926 w 23774405"/>
                <a:gd name="connsiteY3" fmla="*/ 9801449 h 20695012"/>
                <a:gd name="connsiteX4" fmla="*/ 327561 w 23774405"/>
                <a:gd name="connsiteY4" fmla="*/ 9780029 h 20695012"/>
                <a:gd name="connsiteX5" fmla="*/ 352288 w 23774405"/>
                <a:gd name="connsiteY5" fmla="*/ 9726794 h 20695012"/>
                <a:gd name="connsiteX6" fmla="*/ 352292 w 23774405"/>
                <a:gd name="connsiteY6" fmla="*/ 9726786 h 20695012"/>
                <a:gd name="connsiteX7" fmla="*/ 426603 w 23774405"/>
                <a:gd name="connsiteY7" fmla="*/ 9595829 h 20695012"/>
                <a:gd name="connsiteX8" fmla="*/ 480748 w 23774405"/>
                <a:gd name="connsiteY8" fmla="*/ 9512953 h 20695012"/>
                <a:gd name="connsiteX9" fmla="*/ 763290 w 23774405"/>
                <a:gd name="connsiteY9" fmla="*/ 9002484 h 20695012"/>
                <a:gd name="connsiteX10" fmla="*/ 763290 w 23774405"/>
                <a:gd name="connsiteY10" fmla="*/ 9002484 h 20695012"/>
                <a:gd name="connsiteX11" fmla="*/ 957569 w 23774405"/>
                <a:gd name="connsiteY11" fmla="*/ 8660107 h 20695012"/>
                <a:gd name="connsiteX12" fmla="*/ 963569 w 23774405"/>
                <a:gd name="connsiteY12" fmla="*/ 8651095 h 20695012"/>
                <a:gd name="connsiteX13" fmla="*/ 998149 w 23774405"/>
                <a:gd name="connsiteY13" fmla="*/ 8588594 h 20695012"/>
                <a:gd name="connsiteX14" fmla="*/ 998178 w 23774405"/>
                <a:gd name="connsiteY14" fmla="*/ 8588542 h 20695012"/>
                <a:gd name="connsiteX15" fmla="*/ 1045217 w 23774405"/>
                <a:gd name="connsiteY15" fmla="*/ 8505644 h 20695012"/>
                <a:gd name="connsiteX16" fmla="*/ 1065644 w 23774405"/>
                <a:gd name="connsiteY16" fmla="*/ 8473650 h 20695012"/>
                <a:gd name="connsiteX17" fmla="*/ 1233007 w 23774405"/>
                <a:gd name="connsiteY17" fmla="*/ 8174702 h 20695012"/>
                <a:gd name="connsiteX18" fmla="*/ 1233008 w 23774405"/>
                <a:gd name="connsiteY18" fmla="*/ 8174701 h 20695012"/>
                <a:gd name="connsiteX19" fmla="*/ 1438928 w 23774405"/>
                <a:gd name="connsiteY19" fmla="*/ 7811807 h 20695012"/>
                <a:gd name="connsiteX20" fmla="*/ 1439821 w 23774405"/>
                <a:gd name="connsiteY20" fmla="*/ 7810464 h 20695012"/>
                <a:gd name="connsiteX21" fmla="*/ 1612364 w 23774405"/>
                <a:gd name="connsiteY21" fmla="*/ 7529799 h 20695012"/>
                <a:gd name="connsiteX22" fmla="*/ 1644008 w 23774405"/>
                <a:gd name="connsiteY22" fmla="*/ 7450395 h 20695012"/>
                <a:gd name="connsiteX23" fmla="*/ 1771361 w 23774405"/>
                <a:gd name="connsiteY23" fmla="*/ 7225960 h 20695012"/>
                <a:gd name="connsiteX24" fmla="*/ 1780142 w 23774405"/>
                <a:gd name="connsiteY24" fmla="*/ 7215291 h 20695012"/>
                <a:gd name="connsiteX25" fmla="*/ 1800946 w 23774405"/>
                <a:gd name="connsiteY25" fmla="*/ 7182342 h 20695012"/>
                <a:gd name="connsiteX26" fmla="*/ 1820153 w 23774405"/>
                <a:gd name="connsiteY26" fmla="*/ 7139975 h 20695012"/>
                <a:gd name="connsiteX27" fmla="*/ 2231112 w 23774405"/>
                <a:gd name="connsiteY27" fmla="*/ 6415741 h 20695012"/>
                <a:gd name="connsiteX28" fmla="*/ 2231156 w 23774405"/>
                <a:gd name="connsiteY28" fmla="*/ 6415664 h 20695012"/>
                <a:gd name="connsiteX29" fmla="*/ 2642158 w 23774405"/>
                <a:gd name="connsiteY29" fmla="*/ 5691356 h 20695012"/>
                <a:gd name="connsiteX30" fmla="*/ 2642160 w 23774405"/>
                <a:gd name="connsiteY30" fmla="*/ 5691352 h 20695012"/>
                <a:gd name="connsiteX31" fmla="*/ 2890160 w 23774405"/>
                <a:gd name="connsiteY31" fmla="*/ 5254302 h 20695012"/>
                <a:gd name="connsiteX32" fmla="*/ 2895621 w 23774405"/>
                <a:gd name="connsiteY32" fmla="*/ 5245776 h 20695012"/>
                <a:gd name="connsiteX33" fmla="*/ 2935731 w 23774405"/>
                <a:gd name="connsiteY33" fmla="*/ 5173992 h 20695012"/>
                <a:gd name="connsiteX34" fmla="*/ 2935746 w 23774405"/>
                <a:gd name="connsiteY34" fmla="*/ 5173965 h 20695012"/>
                <a:gd name="connsiteX35" fmla="*/ 3128041 w 23774405"/>
                <a:gd name="connsiteY35" fmla="*/ 4835083 h 20695012"/>
                <a:gd name="connsiteX36" fmla="*/ 3162451 w 23774405"/>
                <a:gd name="connsiteY36" fmla="*/ 4776528 h 20695012"/>
                <a:gd name="connsiteX37" fmla="*/ 3279361 w 23774405"/>
                <a:gd name="connsiteY37" fmla="*/ 4572220 h 20695012"/>
                <a:gd name="connsiteX38" fmla="*/ 3346731 w 23774405"/>
                <a:gd name="connsiteY38" fmla="*/ 4449686 h 20695012"/>
                <a:gd name="connsiteX39" fmla="*/ 3419342 w 23774405"/>
                <a:gd name="connsiteY39" fmla="*/ 4321724 h 20695012"/>
                <a:gd name="connsiteX40" fmla="*/ 3437101 w 23774405"/>
                <a:gd name="connsiteY40" fmla="*/ 4292194 h 20695012"/>
                <a:gd name="connsiteX41" fmla="*/ 3574647 w 23774405"/>
                <a:gd name="connsiteY41" fmla="*/ 4073118 h 20695012"/>
                <a:gd name="connsiteX42" fmla="*/ 3581592 w 23774405"/>
                <a:gd name="connsiteY42" fmla="*/ 4035790 h 20695012"/>
                <a:gd name="connsiteX43" fmla="*/ 3672827 w 23774405"/>
                <a:gd name="connsiteY43" fmla="*/ 3875006 h 20695012"/>
                <a:gd name="connsiteX44" fmla="*/ 3690290 w 23774405"/>
                <a:gd name="connsiteY44" fmla="*/ 3852692 h 20695012"/>
                <a:gd name="connsiteX45" fmla="*/ 3816450 w 23774405"/>
                <a:gd name="connsiteY45" fmla="*/ 3621900 h 20695012"/>
                <a:gd name="connsiteX46" fmla="*/ 3816450 w 23774405"/>
                <a:gd name="connsiteY46" fmla="*/ 3621900 h 20695012"/>
                <a:gd name="connsiteX47" fmla="*/ 4026986 w 23774405"/>
                <a:gd name="connsiteY47" fmla="*/ 3250872 h 20695012"/>
                <a:gd name="connsiteX48" fmla="*/ 4081147 w 23774405"/>
                <a:gd name="connsiteY48" fmla="*/ 3170374 h 20695012"/>
                <a:gd name="connsiteX49" fmla="*/ 4168738 w 23774405"/>
                <a:gd name="connsiteY49" fmla="*/ 3001064 h 20695012"/>
                <a:gd name="connsiteX50" fmla="*/ 4168741 w 23774405"/>
                <a:gd name="connsiteY50" fmla="*/ 3001058 h 20695012"/>
                <a:gd name="connsiteX51" fmla="*/ 4403429 w 23774405"/>
                <a:gd name="connsiteY51" fmla="*/ 2587468 h 20695012"/>
                <a:gd name="connsiteX52" fmla="*/ 4403598 w 23774405"/>
                <a:gd name="connsiteY52" fmla="*/ 2587172 h 20695012"/>
                <a:gd name="connsiteX53" fmla="*/ 4814600 w 23774405"/>
                <a:gd name="connsiteY53" fmla="*/ 1862862 h 20695012"/>
                <a:gd name="connsiteX54" fmla="*/ 4814600 w 23774405"/>
                <a:gd name="connsiteY54" fmla="*/ 1862862 h 20695012"/>
                <a:gd name="connsiteX55" fmla="*/ 5029861 w 23774405"/>
                <a:gd name="connsiteY55" fmla="*/ 1483508 h 20695012"/>
                <a:gd name="connsiteX56" fmla="*/ 5032542 w 23774405"/>
                <a:gd name="connsiteY56" fmla="*/ 1480166 h 20695012"/>
                <a:gd name="connsiteX57" fmla="*/ 5225602 w 23774405"/>
                <a:gd name="connsiteY57" fmla="*/ 1138554 h 20695012"/>
                <a:gd name="connsiteX58" fmla="*/ 5225602 w 23774405"/>
                <a:gd name="connsiteY58" fmla="*/ 1138552 h 20695012"/>
                <a:gd name="connsiteX59" fmla="*/ 5462148 w 23774405"/>
                <a:gd name="connsiteY59" fmla="*/ 721688 h 20695012"/>
                <a:gd name="connsiteX60" fmla="*/ 5489118 w 23774405"/>
                <a:gd name="connsiteY60" fmla="*/ 682570 h 20695012"/>
                <a:gd name="connsiteX61" fmla="*/ 5519175 w 23774405"/>
                <a:gd name="connsiteY61" fmla="*/ 621190 h 20695012"/>
                <a:gd name="connsiteX62" fmla="*/ 5519176 w 23774405"/>
                <a:gd name="connsiteY62" fmla="*/ 621186 h 20695012"/>
                <a:gd name="connsiteX63" fmla="*/ 5709770 w 23774405"/>
                <a:gd name="connsiteY63" fmla="*/ 285304 h 20695012"/>
                <a:gd name="connsiteX64" fmla="*/ 5778497 w 23774405"/>
                <a:gd name="connsiteY64" fmla="*/ 174884 h 20695012"/>
                <a:gd name="connsiteX65" fmla="*/ 5871463 w 23774405"/>
                <a:gd name="connsiteY65" fmla="*/ 352 h 20695012"/>
                <a:gd name="connsiteX66" fmla="*/ 6083446 w 23774405"/>
                <a:gd name="connsiteY66" fmla="*/ 352 h 20695012"/>
                <a:gd name="connsiteX67" fmla="*/ 6173894 w 23774405"/>
                <a:gd name="connsiteY67" fmla="*/ 352 h 20695012"/>
                <a:gd name="connsiteX68" fmla="*/ 6213540 w 23774405"/>
                <a:gd name="connsiteY68" fmla="*/ 5866 h 20695012"/>
                <a:gd name="connsiteX69" fmla="*/ 6415744 w 23774405"/>
                <a:gd name="connsiteY69" fmla="*/ 352 h 20695012"/>
                <a:gd name="connsiteX70" fmla="*/ 7108987 w 23774405"/>
                <a:gd name="connsiteY70" fmla="*/ 352 h 20695012"/>
                <a:gd name="connsiteX71" fmla="*/ 7561599 w 23774405"/>
                <a:gd name="connsiteY71" fmla="*/ 352 h 20695012"/>
                <a:gd name="connsiteX72" fmla="*/ 7751789 w 23774405"/>
                <a:gd name="connsiteY72" fmla="*/ 352 h 20695012"/>
                <a:gd name="connsiteX73" fmla="*/ 7768824 w 23774405"/>
                <a:gd name="connsiteY73" fmla="*/ 2698 h 20695012"/>
                <a:gd name="connsiteX74" fmla="*/ 7893897 w 23774405"/>
                <a:gd name="connsiteY74" fmla="*/ 352 h 20695012"/>
                <a:gd name="connsiteX75" fmla="*/ 8068646 w 23774405"/>
                <a:gd name="connsiteY75" fmla="*/ 352 h 20695012"/>
                <a:gd name="connsiteX76" fmla="*/ 8083401 w 23774405"/>
                <a:gd name="connsiteY76" fmla="*/ 1568 h 20695012"/>
                <a:gd name="connsiteX77" fmla="*/ 8587139 w 23774405"/>
                <a:gd name="connsiteY77" fmla="*/ 352 h 20695012"/>
                <a:gd name="connsiteX78" fmla="*/ 9016499 w 23774405"/>
                <a:gd name="connsiteY78" fmla="*/ 352 h 20695012"/>
                <a:gd name="connsiteX79" fmla="*/ 9035594 w 23774405"/>
                <a:gd name="connsiteY79" fmla="*/ 2574 h 20695012"/>
                <a:gd name="connsiteX80" fmla="*/ 9160067 w 23774405"/>
                <a:gd name="connsiteY80" fmla="*/ 352 h 20695012"/>
                <a:gd name="connsiteX81" fmla="*/ 9383897 w 23774405"/>
                <a:gd name="connsiteY81" fmla="*/ 352 h 20695012"/>
                <a:gd name="connsiteX82" fmla="*/ 9413410 w 23774405"/>
                <a:gd name="connsiteY82" fmla="*/ 2222 h 20695012"/>
                <a:gd name="connsiteX83" fmla="*/ 9732995 w 23774405"/>
                <a:gd name="connsiteY83" fmla="*/ 352 h 20695012"/>
                <a:gd name="connsiteX84" fmla="*/ 10436184 w 23774405"/>
                <a:gd name="connsiteY84" fmla="*/ 352 h 20695012"/>
                <a:gd name="connsiteX85" fmla="*/ 10455842 w 23774405"/>
                <a:gd name="connsiteY85" fmla="*/ 792 h 20695012"/>
                <a:gd name="connsiteX86" fmla="*/ 10546551 w 23774405"/>
                <a:gd name="connsiteY86" fmla="*/ 352 h 20695012"/>
                <a:gd name="connsiteX87" fmla="*/ 11239795 w 23774405"/>
                <a:gd name="connsiteY87" fmla="*/ 352 h 20695012"/>
                <a:gd name="connsiteX88" fmla="*/ 11451777 w 23774405"/>
                <a:gd name="connsiteY88" fmla="*/ 352 h 20695012"/>
                <a:gd name="connsiteX89" fmla="*/ 11587805 w 23774405"/>
                <a:gd name="connsiteY89" fmla="*/ 352 h 20695012"/>
                <a:gd name="connsiteX90" fmla="*/ 11648668 w 23774405"/>
                <a:gd name="connsiteY90" fmla="*/ 2214 h 20695012"/>
                <a:gd name="connsiteX91" fmla="*/ 11904391 w 23774405"/>
                <a:gd name="connsiteY91" fmla="*/ 352 h 20695012"/>
                <a:gd name="connsiteX92" fmla="*/ 12019814 w 23774405"/>
                <a:gd name="connsiteY92" fmla="*/ 352 h 20695012"/>
                <a:gd name="connsiteX93" fmla="*/ 12052211 w 23774405"/>
                <a:gd name="connsiteY93" fmla="*/ 1586 h 20695012"/>
                <a:gd name="connsiteX94" fmla="*/ 12717947 w 23774405"/>
                <a:gd name="connsiteY94" fmla="*/ 352 h 20695012"/>
                <a:gd name="connsiteX95" fmla="*/ 13077608 w 23774405"/>
                <a:gd name="connsiteY95" fmla="*/ 352 h 20695012"/>
                <a:gd name="connsiteX96" fmla="*/ 13093311 w 23774405"/>
                <a:gd name="connsiteY96" fmla="*/ 2530 h 20695012"/>
                <a:gd name="connsiteX97" fmla="*/ 13290875 w 23774405"/>
                <a:gd name="connsiteY97" fmla="*/ 352 h 20695012"/>
                <a:gd name="connsiteX98" fmla="*/ 13582066 w 23774405"/>
                <a:gd name="connsiteY98" fmla="*/ 352 h 20695012"/>
                <a:gd name="connsiteX99" fmla="*/ 13588387 w 23774405"/>
                <a:gd name="connsiteY99" fmla="*/ 1042 h 20695012"/>
                <a:gd name="connsiteX100" fmla="*/ 13984117 w 23774405"/>
                <a:gd name="connsiteY100" fmla="*/ 352 h 20695012"/>
                <a:gd name="connsiteX101" fmla="*/ 14371726 w 23774405"/>
                <a:gd name="connsiteY101" fmla="*/ 352 h 20695012"/>
                <a:gd name="connsiteX102" fmla="*/ 14394813 w 23774405"/>
                <a:gd name="connsiteY102" fmla="*/ 2362 h 20695012"/>
                <a:gd name="connsiteX103" fmla="*/ 14436731 w 23774405"/>
                <a:gd name="connsiteY103" fmla="*/ 352 h 20695012"/>
                <a:gd name="connsiteX104" fmla="*/ 15009659 w 23774405"/>
                <a:gd name="connsiteY104" fmla="*/ 352 h 20695012"/>
                <a:gd name="connsiteX105" fmla="*/ 15823215 w 23774405"/>
                <a:gd name="connsiteY105" fmla="*/ 352 h 20695012"/>
                <a:gd name="connsiteX106" fmla="*/ 15889350 w 23774405"/>
                <a:gd name="connsiteY106" fmla="*/ 352 h 20695012"/>
                <a:gd name="connsiteX107" fmla="*/ 15941583 w 23774405"/>
                <a:gd name="connsiteY107" fmla="*/ 1134 h 20695012"/>
                <a:gd name="connsiteX108" fmla="*/ 16155512 w 23774405"/>
                <a:gd name="connsiteY108" fmla="*/ 352 h 20695012"/>
                <a:gd name="connsiteX109" fmla="*/ 16619526 w 23774405"/>
                <a:gd name="connsiteY109" fmla="*/ 352 h 20695012"/>
                <a:gd name="connsiteX110" fmla="*/ 16643936 w 23774405"/>
                <a:gd name="connsiteY110" fmla="*/ 1518 h 20695012"/>
                <a:gd name="connsiteX111" fmla="*/ 16848757 w 23774405"/>
                <a:gd name="connsiteY111" fmla="*/ 352 h 20695012"/>
                <a:gd name="connsiteX112" fmla="*/ 17018919 w 23774405"/>
                <a:gd name="connsiteY112" fmla="*/ 352 h 20695012"/>
                <a:gd name="connsiteX113" fmla="*/ 17045571 w 23774405"/>
                <a:gd name="connsiteY113" fmla="*/ 2650 h 20695012"/>
                <a:gd name="connsiteX114" fmla="*/ 17181053 w 23774405"/>
                <a:gd name="connsiteY114" fmla="*/ 352 h 20695012"/>
                <a:gd name="connsiteX115" fmla="*/ 17689099 w 23774405"/>
                <a:gd name="connsiteY115" fmla="*/ 352 h 20695012"/>
                <a:gd name="connsiteX116" fmla="*/ 17718383 w 23774405"/>
                <a:gd name="connsiteY116" fmla="*/ 1526 h 20695012"/>
                <a:gd name="connsiteX117" fmla="*/ 17902943 w 23774405"/>
                <a:gd name="connsiteY117" fmla="*/ 352 h 20695012"/>
                <a:gd name="connsiteX118" fmla="*/ 18208457 w 23774405"/>
                <a:gd name="connsiteY118" fmla="*/ 538760 h 20695012"/>
                <a:gd name="connsiteX119" fmla="*/ 18215963 w 23774405"/>
                <a:gd name="connsiteY119" fmla="*/ 554374 h 20695012"/>
                <a:gd name="connsiteX120" fmla="*/ 18255231 w 23774405"/>
                <a:gd name="connsiteY120" fmla="*/ 621190 h 20695012"/>
                <a:gd name="connsiteX121" fmla="*/ 18255235 w 23774405"/>
                <a:gd name="connsiteY121" fmla="*/ 621196 h 20695012"/>
                <a:gd name="connsiteX122" fmla="*/ 18360103 w 23774405"/>
                <a:gd name="connsiteY122" fmla="*/ 806004 h 20695012"/>
                <a:gd name="connsiteX123" fmla="*/ 18387347 w 23774405"/>
                <a:gd name="connsiteY123" fmla="*/ 861482 h 20695012"/>
                <a:gd name="connsiteX124" fmla="*/ 18431375 w 23774405"/>
                <a:gd name="connsiteY124" fmla="*/ 931608 h 20695012"/>
                <a:gd name="connsiteX125" fmla="*/ 18431377 w 23774405"/>
                <a:gd name="connsiteY125" fmla="*/ 931610 h 20695012"/>
                <a:gd name="connsiteX126" fmla="*/ 18489769 w 23774405"/>
                <a:gd name="connsiteY126" fmla="*/ 1034516 h 20695012"/>
                <a:gd name="connsiteX127" fmla="*/ 18497799 w 23774405"/>
                <a:gd name="connsiteY127" fmla="*/ 1049894 h 20695012"/>
                <a:gd name="connsiteX128" fmla="*/ 18766595 w 23774405"/>
                <a:gd name="connsiteY128" fmla="*/ 1547710 h 20695012"/>
                <a:gd name="connsiteX129" fmla="*/ 18842375 w 23774405"/>
                <a:gd name="connsiteY129" fmla="*/ 1655914 h 20695012"/>
                <a:gd name="connsiteX130" fmla="*/ 19135915 w 23774405"/>
                <a:gd name="connsiteY130" fmla="*/ 2173218 h 20695012"/>
                <a:gd name="connsiteX131" fmla="*/ 19135949 w 23774405"/>
                <a:gd name="connsiteY131" fmla="*/ 2173280 h 20695012"/>
                <a:gd name="connsiteX132" fmla="*/ 19135983 w 23774405"/>
                <a:gd name="connsiteY132" fmla="*/ 2173338 h 20695012"/>
                <a:gd name="connsiteX133" fmla="*/ 19204533 w 23774405"/>
                <a:gd name="connsiteY133" fmla="*/ 2294142 h 20695012"/>
                <a:gd name="connsiteX134" fmla="*/ 19207579 w 23774405"/>
                <a:gd name="connsiteY134" fmla="*/ 2299638 h 20695012"/>
                <a:gd name="connsiteX135" fmla="*/ 19473407 w 23774405"/>
                <a:gd name="connsiteY135" fmla="*/ 2775620 h 20695012"/>
                <a:gd name="connsiteX136" fmla="*/ 19546943 w 23774405"/>
                <a:gd name="connsiteY136" fmla="*/ 2897574 h 20695012"/>
                <a:gd name="connsiteX137" fmla="*/ 19733339 w 23774405"/>
                <a:gd name="connsiteY137" fmla="*/ 3226058 h 20695012"/>
                <a:gd name="connsiteX138" fmla="*/ 19762369 w 23774405"/>
                <a:gd name="connsiteY138" fmla="*/ 3281762 h 20695012"/>
                <a:gd name="connsiteX139" fmla="*/ 19830155 w 23774405"/>
                <a:gd name="connsiteY139" fmla="*/ 3409632 h 20695012"/>
                <a:gd name="connsiteX140" fmla="*/ 19899241 w 23774405"/>
                <a:gd name="connsiteY140" fmla="*/ 3518426 h 20695012"/>
                <a:gd name="connsiteX141" fmla="*/ 19994999 w 23774405"/>
                <a:gd name="connsiteY141" fmla="*/ 3687182 h 20695012"/>
                <a:gd name="connsiteX142" fmla="*/ 20008743 w 23774405"/>
                <a:gd name="connsiteY142" fmla="*/ 3715430 h 20695012"/>
                <a:gd name="connsiteX143" fmla="*/ 20092767 w 23774405"/>
                <a:gd name="connsiteY143" fmla="*/ 3872404 h 20695012"/>
                <a:gd name="connsiteX144" fmla="*/ 20134097 w 23774405"/>
                <a:gd name="connsiteY144" fmla="*/ 3932316 h 20695012"/>
                <a:gd name="connsiteX145" fmla="*/ 20486213 w 23774405"/>
                <a:gd name="connsiteY145" fmla="*/ 4552850 h 20695012"/>
                <a:gd name="connsiteX146" fmla="*/ 20486385 w 23774405"/>
                <a:gd name="connsiteY146" fmla="*/ 4553154 h 20695012"/>
                <a:gd name="connsiteX147" fmla="*/ 20486459 w 23774405"/>
                <a:gd name="connsiteY147" fmla="*/ 4553281 h 20695012"/>
                <a:gd name="connsiteX148" fmla="*/ 20538805 w 23774405"/>
                <a:gd name="connsiteY148" fmla="*/ 4645530 h 20695012"/>
                <a:gd name="connsiteX149" fmla="*/ 20560933 w 23774405"/>
                <a:gd name="connsiteY149" fmla="*/ 4688411 h 20695012"/>
                <a:gd name="connsiteX150" fmla="*/ 20662529 w 23774405"/>
                <a:gd name="connsiteY150" fmla="*/ 4863574 h 20695012"/>
                <a:gd name="connsiteX151" fmla="*/ 20662537 w 23774405"/>
                <a:gd name="connsiteY151" fmla="*/ 4863585 h 20695012"/>
                <a:gd name="connsiteX152" fmla="*/ 20741013 w 23774405"/>
                <a:gd name="connsiteY152" fmla="*/ 5001883 h 20695012"/>
                <a:gd name="connsiteX153" fmla="*/ 20774535 w 23774405"/>
                <a:gd name="connsiteY153" fmla="*/ 5085180 h 20695012"/>
                <a:gd name="connsiteX154" fmla="*/ 20956103 w 23774405"/>
                <a:gd name="connsiteY154" fmla="*/ 5380938 h 20695012"/>
                <a:gd name="connsiteX155" fmla="*/ 20956105 w 23774405"/>
                <a:gd name="connsiteY155" fmla="*/ 5380941 h 20695012"/>
                <a:gd name="connsiteX156" fmla="*/ 21064097 w 23774405"/>
                <a:gd name="connsiteY156" fmla="*/ 5571255 h 20695012"/>
                <a:gd name="connsiteX157" fmla="*/ 21063611 w 23774405"/>
                <a:gd name="connsiteY157" fmla="*/ 5576190 h 20695012"/>
                <a:gd name="connsiteX158" fmla="*/ 21073531 w 23774405"/>
                <a:gd name="connsiteY158" fmla="*/ 5587880 h 20695012"/>
                <a:gd name="connsiteX159" fmla="*/ 21412823 w 23774405"/>
                <a:gd name="connsiteY159" fmla="*/ 6185815 h 20695012"/>
                <a:gd name="connsiteX160" fmla="*/ 21441411 w 23774405"/>
                <a:gd name="connsiteY160" fmla="*/ 6237524 h 20695012"/>
                <a:gd name="connsiteX161" fmla="*/ 21484535 w 23774405"/>
                <a:gd name="connsiteY161" fmla="*/ 6312192 h 20695012"/>
                <a:gd name="connsiteX162" fmla="*/ 21734515 w 23774405"/>
                <a:gd name="connsiteY162" fmla="*/ 6787077 h 20695012"/>
                <a:gd name="connsiteX163" fmla="*/ 21778107 w 23774405"/>
                <a:gd name="connsiteY163" fmla="*/ 6829554 h 20695012"/>
                <a:gd name="connsiteX164" fmla="*/ 21927151 w 23774405"/>
                <a:gd name="connsiteY164" fmla="*/ 7092213 h 20695012"/>
                <a:gd name="connsiteX165" fmla="*/ 21939523 w 23774405"/>
                <a:gd name="connsiteY165" fmla="*/ 7121071 h 20695012"/>
                <a:gd name="connsiteX166" fmla="*/ 22189109 w 23774405"/>
                <a:gd name="connsiteY166" fmla="*/ 7553866 h 20695012"/>
                <a:gd name="connsiteX167" fmla="*/ 22189115 w 23774405"/>
                <a:gd name="connsiteY167" fmla="*/ 7553873 h 20695012"/>
                <a:gd name="connsiteX168" fmla="*/ 22385089 w 23774405"/>
                <a:gd name="connsiteY168" fmla="*/ 7899239 h 20695012"/>
                <a:gd name="connsiteX169" fmla="*/ 22386691 w 23774405"/>
                <a:gd name="connsiteY169" fmla="*/ 7904771 h 20695012"/>
                <a:gd name="connsiteX170" fmla="*/ 22400407 w 23774405"/>
                <a:gd name="connsiteY170" fmla="*/ 7935729 h 20695012"/>
                <a:gd name="connsiteX171" fmla="*/ 22423967 w 23774405"/>
                <a:gd name="connsiteY171" fmla="*/ 7967754 h 20695012"/>
                <a:gd name="connsiteX172" fmla="*/ 22517371 w 23774405"/>
                <a:gd name="connsiteY172" fmla="*/ 8132359 h 20695012"/>
                <a:gd name="connsiteX173" fmla="*/ 22517979 w 23774405"/>
                <a:gd name="connsiteY173" fmla="*/ 8133649 h 20695012"/>
                <a:gd name="connsiteX174" fmla="*/ 22577139 w 23774405"/>
                <a:gd name="connsiteY174" fmla="*/ 8250914 h 20695012"/>
                <a:gd name="connsiteX175" fmla="*/ 22600111 w 23774405"/>
                <a:gd name="connsiteY175" fmla="*/ 8278172 h 20695012"/>
                <a:gd name="connsiteX176" fmla="*/ 22658881 w 23774405"/>
                <a:gd name="connsiteY176" fmla="*/ 8381741 h 20695012"/>
                <a:gd name="connsiteX177" fmla="*/ 22675647 w 23774405"/>
                <a:gd name="connsiteY177" fmla="*/ 8420227 h 20695012"/>
                <a:gd name="connsiteX178" fmla="*/ 22893685 w 23774405"/>
                <a:gd name="connsiteY178" fmla="*/ 8795538 h 20695012"/>
                <a:gd name="connsiteX179" fmla="*/ 22893687 w 23774405"/>
                <a:gd name="connsiteY179" fmla="*/ 8795540 h 20695012"/>
                <a:gd name="connsiteX180" fmla="*/ 23172379 w 23774405"/>
                <a:gd name="connsiteY180" fmla="*/ 9286679 h 20695012"/>
                <a:gd name="connsiteX181" fmla="*/ 23187829 w 23774405"/>
                <a:gd name="connsiteY181" fmla="*/ 9316779 h 20695012"/>
                <a:gd name="connsiteX182" fmla="*/ 23245973 w 23774405"/>
                <a:gd name="connsiteY182" fmla="*/ 9416375 h 20695012"/>
                <a:gd name="connsiteX183" fmla="*/ 23245981 w 23774405"/>
                <a:gd name="connsiteY183" fmla="*/ 9416388 h 20695012"/>
                <a:gd name="connsiteX184" fmla="*/ 23457877 w 23774405"/>
                <a:gd name="connsiteY184" fmla="*/ 9789812 h 20695012"/>
                <a:gd name="connsiteX185" fmla="*/ 23515191 w 23774405"/>
                <a:gd name="connsiteY185" fmla="*/ 9895275 h 20695012"/>
                <a:gd name="connsiteX186" fmla="*/ 23774405 w 23774405"/>
                <a:gd name="connsiteY186" fmla="*/ 10347630 h 20695012"/>
                <a:gd name="connsiteX187" fmla="*/ 23685811 w 23774405"/>
                <a:gd name="connsiteY187" fmla="*/ 10503757 h 20695012"/>
                <a:gd name="connsiteX188" fmla="*/ 23680639 w 23774405"/>
                <a:gd name="connsiteY188" fmla="*/ 10511902 h 20695012"/>
                <a:gd name="connsiteX189" fmla="*/ 23422117 w 23774405"/>
                <a:gd name="connsiteY189" fmla="*/ 10968467 h 20695012"/>
                <a:gd name="connsiteX190" fmla="*/ 23422117 w 23774405"/>
                <a:gd name="connsiteY190" fmla="*/ 10968467 h 20695012"/>
                <a:gd name="connsiteX191" fmla="*/ 23245577 w 23774405"/>
                <a:gd name="connsiteY191" fmla="*/ 11279583 h 20695012"/>
                <a:gd name="connsiteX192" fmla="*/ 23245569 w 23774405"/>
                <a:gd name="connsiteY192" fmla="*/ 11279593 h 20695012"/>
                <a:gd name="connsiteX193" fmla="*/ 23212923 w 23774405"/>
                <a:gd name="connsiteY193" fmla="*/ 11327765 h 20695012"/>
                <a:gd name="connsiteX194" fmla="*/ 23187261 w 23774405"/>
                <a:gd name="connsiteY194" fmla="*/ 11382354 h 20695012"/>
                <a:gd name="connsiteX195" fmla="*/ 23056499 w 23774405"/>
                <a:gd name="connsiteY195" fmla="*/ 11612797 h 20695012"/>
                <a:gd name="connsiteX196" fmla="*/ 23013591 w 23774405"/>
                <a:gd name="connsiteY196" fmla="*/ 11678057 h 20695012"/>
                <a:gd name="connsiteX197" fmla="*/ 22982251 w 23774405"/>
                <a:gd name="connsiteY197" fmla="*/ 11733475 h 20695012"/>
                <a:gd name="connsiteX198" fmla="*/ 22952405 w 23774405"/>
                <a:gd name="connsiteY198" fmla="*/ 11796240 h 20695012"/>
                <a:gd name="connsiteX199" fmla="*/ 22801561 w 23774405"/>
                <a:gd name="connsiteY199" fmla="*/ 12062072 h 20695012"/>
                <a:gd name="connsiteX200" fmla="*/ 22771561 w 23774405"/>
                <a:gd name="connsiteY200" fmla="*/ 12109132 h 20695012"/>
                <a:gd name="connsiteX201" fmla="*/ 22717541 w 23774405"/>
                <a:gd name="connsiteY201" fmla="*/ 12210140 h 20695012"/>
                <a:gd name="connsiteX202" fmla="*/ 22717535 w 23774405"/>
                <a:gd name="connsiteY202" fmla="*/ 12210154 h 20695012"/>
                <a:gd name="connsiteX203" fmla="*/ 22543721 w 23774405"/>
                <a:gd name="connsiteY203" fmla="*/ 12516465 h 20695012"/>
                <a:gd name="connsiteX204" fmla="*/ 22540703 w 23774405"/>
                <a:gd name="connsiteY204" fmla="*/ 12521435 h 20695012"/>
                <a:gd name="connsiteX205" fmla="*/ 22482683 w 23774405"/>
                <a:gd name="connsiteY205" fmla="*/ 12624031 h 20695012"/>
                <a:gd name="connsiteX206" fmla="*/ 22482669 w 23774405"/>
                <a:gd name="connsiteY206" fmla="*/ 12624055 h 20695012"/>
                <a:gd name="connsiteX207" fmla="*/ 22431821 w 23774405"/>
                <a:gd name="connsiteY207" fmla="*/ 12713667 h 20695012"/>
                <a:gd name="connsiteX208" fmla="*/ 22414815 w 23774405"/>
                <a:gd name="connsiteY208" fmla="*/ 12742489 h 20695012"/>
                <a:gd name="connsiteX209" fmla="*/ 22228847 w 23774405"/>
                <a:gd name="connsiteY209" fmla="*/ 13056398 h 20695012"/>
                <a:gd name="connsiteX210" fmla="*/ 22130415 w 23774405"/>
                <a:gd name="connsiteY210" fmla="*/ 13244832 h 20695012"/>
                <a:gd name="connsiteX211" fmla="*/ 21884931 w 23774405"/>
                <a:gd name="connsiteY211" fmla="*/ 13677450 h 20695012"/>
                <a:gd name="connsiteX212" fmla="*/ 21884019 w 23774405"/>
                <a:gd name="connsiteY212" fmla="*/ 13678987 h 20695012"/>
                <a:gd name="connsiteX213" fmla="*/ 21837085 w 23774405"/>
                <a:gd name="connsiteY213" fmla="*/ 13761769 h 20695012"/>
                <a:gd name="connsiteX214" fmla="*/ 21753675 w 23774405"/>
                <a:gd name="connsiteY214" fmla="*/ 13908763 h 20695012"/>
                <a:gd name="connsiteX215" fmla="*/ 21750247 w 23774405"/>
                <a:gd name="connsiteY215" fmla="*/ 13914540 h 20695012"/>
                <a:gd name="connsiteX216" fmla="*/ 21719393 w 23774405"/>
                <a:gd name="connsiteY216" fmla="*/ 13969177 h 20695012"/>
                <a:gd name="connsiteX217" fmla="*/ 21719383 w 23774405"/>
                <a:gd name="connsiteY217" fmla="*/ 13969194 h 20695012"/>
                <a:gd name="connsiteX218" fmla="*/ 21652843 w 23774405"/>
                <a:gd name="connsiteY218" fmla="*/ 14086460 h 20695012"/>
                <a:gd name="connsiteX219" fmla="*/ 21622567 w 23774405"/>
                <a:gd name="connsiteY219" fmla="*/ 14137333 h 20695012"/>
                <a:gd name="connsiteX220" fmla="*/ 21556667 w 23774405"/>
                <a:gd name="connsiteY220" fmla="*/ 14250154 h 20695012"/>
                <a:gd name="connsiteX221" fmla="*/ 21484539 w 23774405"/>
                <a:gd name="connsiteY221" fmla="*/ 14383061 h 20695012"/>
                <a:gd name="connsiteX222" fmla="*/ 21308601 w 23774405"/>
                <a:gd name="connsiteY222" fmla="*/ 14693114 h 20695012"/>
                <a:gd name="connsiteX223" fmla="*/ 21287017 w 23774405"/>
                <a:gd name="connsiteY223" fmla="*/ 14729767 h 20695012"/>
                <a:gd name="connsiteX224" fmla="*/ 21188607 w 23774405"/>
                <a:gd name="connsiteY224" fmla="*/ 14901405 h 20695012"/>
                <a:gd name="connsiteX225" fmla="*/ 21132251 w 23774405"/>
                <a:gd name="connsiteY225" fmla="*/ 15003899 h 20695012"/>
                <a:gd name="connsiteX226" fmla="*/ 21055543 w 23774405"/>
                <a:gd name="connsiteY226" fmla="*/ 15139080 h 20695012"/>
                <a:gd name="connsiteX227" fmla="*/ 21044599 w 23774405"/>
                <a:gd name="connsiteY227" fmla="*/ 15157008 h 20695012"/>
                <a:gd name="connsiteX228" fmla="*/ 20956103 w 23774405"/>
                <a:gd name="connsiteY228" fmla="*/ 15314323 h 20695012"/>
                <a:gd name="connsiteX229" fmla="*/ 20956103 w 23774405"/>
                <a:gd name="connsiteY229" fmla="*/ 15314324 h 20695012"/>
                <a:gd name="connsiteX230" fmla="*/ 20687933 w 23774405"/>
                <a:gd name="connsiteY230" fmla="*/ 15786919 h 20695012"/>
                <a:gd name="connsiteX231" fmla="*/ 20686311 w 23774405"/>
                <a:gd name="connsiteY231" fmla="*/ 15789628 h 20695012"/>
                <a:gd name="connsiteX232" fmla="*/ 20545101 w 23774405"/>
                <a:gd name="connsiteY232" fmla="*/ 16038632 h 20695012"/>
                <a:gd name="connsiteX233" fmla="*/ 20161839 w 23774405"/>
                <a:gd name="connsiteY233" fmla="*/ 16667968 h 20695012"/>
                <a:gd name="connsiteX234" fmla="*/ 20134099 w 23774405"/>
                <a:gd name="connsiteY234" fmla="*/ 16762940 h 20695012"/>
                <a:gd name="connsiteX235" fmla="*/ 19945449 w 23774405"/>
                <a:gd name="connsiteY235" fmla="*/ 17095400 h 20695012"/>
                <a:gd name="connsiteX236" fmla="*/ 19924667 w 23774405"/>
                <a:gd name="connsiteY236" fmla="*/ 17122584 h 20695012"/>
                <a:gd name="connsiteX237" fmla="*/ 19882651 w 23774405"/>
                <a:gd name="connsiteY237" fmla="*/ 17190736 h 20695012"/>
                <a:gd name="connsiteX238" fmla="*/ 19840527 w 23774405"/>
                <a:gd name="connsiteY238" fmla="*/ 17280303 h 20695012"/>
                <a:gd name="connsiteX239" fmla="*/ 19674189 w 23774405"/>
                <a:gd name="connsiteY239" fmla="*/ 17573439 h 20695012"/>
                <a:gd name="connsiteX240" fmla="*/ 19654891 w 23774405"/>
                <a:gd name="connsiteY240" fmla="*/ 17602572 h 20695012"/>
                <a:gd name="connsiteX241" fmla="*/ 19429523 w 23774405"/>
                <a:gd name="connsiteY241" fmla="*/ 18004615 h 20695012"/>
                <a:gd name="connsiteX242" fmla="*/ 19429523 w 23774405"/>
                <a:gd name="connsiteY242" fmla="*/ 18004616 h 20695012"/>
                <a:gd name="connsiteX243" fmla="*/ 19224781 w 23774405"/>
                <a:gd name="connsiteY243" fmla="*/ 18365432 h 20695012"/>
                <a:gd name="connsiteX244" fmla="*/ 19207239 w 23774405"/>
                <a:gd name="connsiteY244" fmla="*/ 18388418 h 20695012"/>
                <a:gd name="connsiteX245" fmla="*/ 19135949 w 23774405"/>
                <a:gd name="connsiteY245" fmla="*/ 18521979 h 20695012"/>
                <a:gd name="connsiteX246" fmla="*/ 19135947 w 23774405"/>
                <a:gd name="connsiteY246" fmla="*/ 18521984 h 20695012"/>
                <a:gd name="connsiteX247" fmla="*/ 18893769 w 23774405"/>
                <a:gd name="connsiteY247" fmla="*/ 18948773 h 20695012"/>
                <a:gd name="connsiteX248" fmla="*/ 18843885 w 23774405"/>
                <a:gd name="connsiteY248" fmla="*/ 19033106 h 20695012"/>
                <a:gd name="connsiteX249" fmla="*/ 18783661 w 23774405"/>
                <a:gd name="connsiteY249" fmla="*/ 19142815 h 20695012"/>
                <a:gd name="connsiteX250" fmla="*/ 18783637 w 23774405"/>
                <a:gd name="connsiteY250" fmla="*/ 19142859 h 20695012"/>
                <a:gd name="connsiteX251" fmla="*/ 18688221 w 23774405"/>
                <a:gd name="connsiteY251" fmla="*/ 19311010 h 20695012"/>
                <a:gd name="connsiteX252" fmla="*/ 18683549 w 23774405"/>
                <a:gd name="connsiteY252" fmla="*/ 19317938 h 20695012"/>
                <a:gd name="connsiteX253" fmla="*/ 18666233 w 23774405"/>
                <a:gd name="connsiteY253" fmla="*/ 19349761 h 20695012"/>
                <a:gd name="connsiteX254" fmla="*/ 18666233 w 23774405"/>
                <a:gd name="connsiteY254" fmla="*/ 19349762 h 20695012"/>
                <a:gd name="connsiteX255" fmla="*/ 18620849 w 23774405"/>
                <a:gd name="connsiteY255" fmla="*/ 19429739 h 20695012"/>
                <a:gd name="connsiteX256" fmla="*/ 18594391 w 23774405"/>
                <a:gd name="connsiteY256" fmla="*/ 19469608 h 20695012"/>
                <a:gd name="connsiteX257" fmla="*/ 18285863 w 23774405"/>
                <a:gd name="connsiteY257" fmla="*/ 19971141 h 20695012"/>
                <a:gd name="connsiteX258" fmla="*/ 18255231 w 23774405"/>
                <a:gd name="connsiteY258" fmla="*/ 20074068 h 20695012"/>
                <a:gd name="connsiteX259" fmla="*/ 18050493 w 23774405"/>
                <a:gd name="connsiteY259" fmla="*/ 20434880 h 20695012"/>
                <a:gd name="connsiteX260" fmla="*/ 18041799 w 23774405"/>
                <a:gd name="connsiteY260" fmla="*/ 20445762 h 20695012"/>
                <a:gd name="connsiteX261" fmla="*/ 17902943 w 23774405"/>
                <a:gd name="connsiteY261" fmla="*/ 20694907 h 20695012"/>
                <a:gd name="connsiteX262" fmla="*/ 17209701 w 23774405"/>
                <a:gd name="connsiteY262" fmla="*/ 20694907 h 20695012"/>
                <a:gd name="connsiteX263" fmla="*/ 17111597 w 23774405"/>
                <a:gd name="connsiteY263" fmla="*/ 20694907 h 20695012"/>
                <a:gd name="connsiteX264" fmla="*/ 17071735 w 23774405"/>
                <a:gd name="connsiteY264" fmla="*/ 20693419 h 20695012"/>
                <a:gd name="connsiteX265" fmla="*/ 16877403 w 23774405"/>
                <a:gd name="connsiteY265" fmla="*/ 20694907 h 20695012"/>
                <a:gd name="connsiteX266" fmla="*/ 16724864 w 23774405"/>
                <a:gd name="connsiteY266" fmla="*/ 20694907 h 20695012"/>
                <a:gd name="connsiteX267" fmla="*/ 16661314 w 23774405"/>
                <a:gd name="connsiteY267" fmla="*/ 20687670 h 20695012"/>
                <a:gd name="connsiteX268" fmla="*/ 16424788 w 23774405"/>
                <a:gd name="connsiteY268" fmla="*/ 20694907 h 20695012"/>
                <a:gd name="connsiteX269" fmla="*/ 15945560 w 23774405"/>
                <a:gd name="connsiteY269" fmla="*/ 20694907 h 20695012"/>
                <a:gd name="connsiteX270" fmla="*/ 15893550 w 23774405"/>
                <a:gd name="connsiteY270" fmla="*/ 20691778 h 20695012"/>
                <a:gd name="connsiteX271" fmla="*/ 15731546 w 23774405"/>
                <a:gd name="connsiteY271" fmla="*/ 20694907 h 20695012"/>
                <a:gd name="connsiteX272" fmla="*/ 15486558 w 23774405"/>
                <a:gd name="connsiteY272" fmla="*/ 20694907 h 20695012"/>
                <a:gd name="connsiteX273" fmla="*/ 15455371 w 23774405"/>
                <a:gd name="connsiteY273" fmla="*/ 20692065 h 20695012"/>
                <a:gd name="connsiteX274" fmla="*/ 15399248 w 23774405"/>
                <a:gd name="connsiteY274" fmla="*/ 20694907 h 20695012"/>
                <a:gd name="connsiteX275" fmla="*/ 15266334 w 23774405"/>
                <a:gd name="connsiteY275" fmla="*/ 20694907 h 20695012"/>
                <a:gd name="connsiteX276" fmla="*/ 15246848 w 23774405"/>
                <a:gd name="connsiteY276" fmla="*/ 20693482 h 20695012"/>
                <a:gd name="connsiteX277" fmla="*/ 15187265 w 23774405"/>
                <a:gd name="connsiteY277" fmla="*/ 20694907 h 20695012"/>
                <a:gd name="connsiteX278" fmla="*/ 15123697 w 23774405"/>
                <a:gd name="connsiteY278" fmla="*/ 20694907 h 20695012"/>
                <a:gd name="connsiteX279" fmla="*/ 15068413 w 23774405"/>
                <a:gd name="connsiteY279" fmla="*/ 20692627 h 20695012"/>
                <a:gd name="connsiteX280" fmla="*/ 14373708 w 23774405"/>
                <a:gd name="connsiteY280" fmla="*/ 20694907 h 20695012"/>
                <a:gd name="connsiteX281" fmla="*/ 14166745 w 23774405"/>
                <a:gd name="connsiteY281" fmla="*/ 20694907 h 20695012"/>
                <a:gd name="connsiteX282" fmla="*/ 14170232 w 23774405"/>
                <a:gd name="connsiteY282" fmla="*/ 20690807 h 20695012"/>
                <a:gd name="connsiteX283" fmla="*/ 14161725 w 23774405"/>
                <a:gd name="connsiteY283" fmla="*/ 20694907 h 20695012"/>
                <a:gd name="connsiteX284" fmla="*/ 14060779 w 23774405"/>
                <a:gd name="connsiteY284" fmla="*/ 20694907 h 20695012"/>
                <a:gd name="connsiteX285" fmla="*/ 14010866 w 23774405"/>
                <a:gd name="connsiteY285" fmla="*/ 20690086 h 20695012"/>
                <a:gd name="connsiteX286" fmla="*/ 13588797 w 23774405"/>
                <a:gd name="connsiteY286" fmla="*/ 20694907 h 20695012"/>
                <a:gd name="connsiteX287" fmla="*/ 13427965 w 23774405"/>
                <a:gd name="connsiteY287" fmla="*/ 20694907 h 20695012"/>
                <a:gd name="connsiteX288" fmla="*/ 13424316 w 23774405"/>
                <a:gd name="connsiteY288" fmla="*/ 20692593 h 20695012"/>
                <a:gd name="connsiteX289" fmla="*/ 13376814 w 23774405"/>
                <a:gd name="connsiteY289" fmla="*/ 20694907 h 20695012"/>
                <a:gd name="connsiteX290" fmla="*/ 12883821 w 23774405"/>
                <a:gd name="connsiteY290" fmla="*/ 20694907 h 20695012"/>
                <a:gd name="connsiteX291" fmla="*/ 12839758 w 23774405"/>
                <a:gd name="connsiteY291" fmla="*/ 20693677 h 20695012"/>
                <a:gd name="connsiteX292" fmla="*/ 12683571 w 23774405"/>
                <a:gd name="connsiteY292" fmla="*/ 20694907 h 20695012"/>
                <a:gd name="connsiteX293" fmla="*/ 12621292 w 23774405"/>
                <a:gd name="connsiteY293" fmla="*/ 20694907 h 20695012"/>
                <a:gd name="connsiteX294" fmla="*/ 12565149 w 23774405"/>
                <a:gd name="connsiteY294" fmla="*/ 20690166 h 20695012"/>
                <a:gd name="connsiteX295" fmla="*/ 12110644 w 23774405"/>
                <a:gd name="connsiteY295" fmla="*/ 20694907 h 20695012"/>
                <a:gd name="connsiteX296" fmla="*/ 11680132 w 23774405"/>
                <a:gd name="connsiteY296" fmla="*/ 20694907 h 20695012"/>
                <a:gd name="connsiteX297" fmla="*/ 11631480 w 23774405"/>
                <a:gd name="connsiteY297" fmla="*/ 20690664 h 20695012"/>
                <a:gd name="connsiteX298" fmla="*/ 11417401 w 23774405"/>
                <a:gd name="connsiteY298" fmla="*/ 20694907 h 20695012"/>
                <a:gd name="connsiteX299" fmla="*/ 11099645 w 23774405"/>
                <a:gd name="connsiteY299" fmla="*/ 20694907 h 20695012"/>
                <a:gd name="connsiteX300" fmla="*/ 11099436 w 23774405"/>
                <a:gd name="connsiteY300" fmla="*/ 20694886 h 20695012"/>
                <a:gd name="connsiteX301" fmla="*/ 10844474 w 23774405"/>
                <a:gd name="connsiteY301" fmla="*/ 20694907 h 20695012"/>
                <a:gd name="connsiteX302" fmla="*/ 10522043 w 23774405"/>
                <a:gd name="connsiteY302" fmla="*/ 20694907 h 20695012"/>
                <a:gd name="connsiteX303" fmla="*/ 10502240 w 23774405"/>
                <a:gd name="connsiteY303" fmla="*/ 20693736 h 20695012"/>
                <a:gd name="connsiteX304" fmla="*/ 10151231 w 23774405"/>
                <a:gd name="connsiteY304" fmla="*/ 20694907 h 20695012"/>
                <a:gd name="connsiteX305" fmla="*/ 9457989 w 23774405"/>
                <a:gd name="connsiteY305" fmla="*/ 20694907 h 20695012"/>
                <a:gd name="connsiteX306" fmla="*/ 8644432 w 23774405"/>
                <a:gd name="connsiteY306" fmla="*/ 20694907 h 20695012"/>
                <a:gd name="connsiteX307" fmla="*/ 8433711 w 23774405"/>
                <a:gd name="connsiteY307" fmla="*/ 20694907 h 20695012"/>
                <a:gd name="connsiteX308" fmla="*/ 8435450 w 23774405"/>
                <a:gd name="connsiteY308" fmla="*/ 20694244 h 20695012"/>
                <a:gd name="connsiteX309" fmla="*/ 8447087 w 23774405"/>
                <a:gd name="connsiteY309" fmla="*/ 20691675 h 20695012"/>
                <a:gd name="connsiteX310" fmla="*/ 8437672 w 23774405"/>
                <a:gd name="connsiteY310" fmla="*/ 20693397 h 20695012"/>
                <a:gd name="connsiteX311" fmla="*/ 8435450 w 23774405"/>
                <a:gd name="connsiteY311" fmla="*/ 20694244 h 20695012"/>
                <a:gd name="connsiteX312" fmla="*/ 8432448 w 23774405"/>
                <a:gd name="connsiteY312" fmla="*/ 20694907 h 20695012"/>
                <a:gd name="connsiteX313" fmla="*/ 8332669 w 23774405"/>
                <a:gd name="connsiteY313" fmla="*/ 20694907 h 20695012"/>
                <a:gd name="connsiteX314" fmla="*/ 8326085 w 23774405"/>
                <a:gd name="connsiteY314" fmla="*/ 20693918 h 20695012"/>
                <a:gd name="connsiteX315" fmla="*/ 8220464 w 23774405"/>
                <a:gd name="connsiteY315" fmla="*/ 20694907 h 20695012"/>
                <a:gd name="connsiteX316" fmla="*/ 7937330 w 23774405"/>
                <a:gd name="connsiteY316" fmla="*/ 20694907 h 20695012"/>
                <a:gd name="connsiteX317" fmla="*/ 7894116 w 23774405"/>
                <a:gd name="connsiteY317" fmla="*/ 20692967 h 20695012"/>
                <a:gd name="connsiteX318" fmla="*/ 7406908 w 23774405"/>
                <a:gd name="connsiteY318" fmla="*/ 20694907 h 20695012"/>
                <a:gd name="connsiteX319" fmla="*/ 7121076 w 23774405"/>
                <a:gd name="connsiteY319" fmla="*/ 20694907 h 20695012"/>
                <a:gd name="connsiteX320" fmla="*/ 7111243 w 23774405"/>
                <a:gd name="connsiteY320" fmla="*/ 20693787 h 20695012"/>
                <a:gd name="connsiteX321" fmla="*/ 6954295 w 23774405"/>
                <a:gd name="connsiteY321" fmla="*/ 20694907 h 20695012"/>
                <a:gd name="connsiteX322" fmla="*/ 6701873 w 23774405"/>
                <a:gd name="connsiteY322" fmla="*/ 20694907 h 20695012"/>
                <a:gd name="connsiteX323" fmla="*/ 6681745 w 23774405"/>
                <a:gd name="connsiteY323" fmla="*/ 20693763 h 20695012"/>
                <a:gd name="connsiteX324" fmla="*/ 5871462 w 23774405"/>
                <a:gd name="connsiteY324" fmla="*/ 20694907 h 20695012"/>
                <a:gd name="connsiteX325" fmla="*/ 5758852 w 23774405"/>
                <a:gd name="connsiteY325" fmla="*/ 20496453 h 20695012"/>
                <a:gd name="connsiteX326" fmla="*/ 5755485 w 23774405"/>
                <a:gd name="connsiteY326" fmla="*/ 20488728 h 20695012"/>
                <a:gd name="connsiteX327" fmla="*/ 5636604 w 23774405"/>
                <a:gd name="connsiteY327" fmla="*/ 20281015 h 20695012"/>
                <a:gd name="connsiteX328" fmla="*/ 5636602 w 23774405"/>
                <a:gd name="connsiteY328" fmla="*/ 20281012 h 20695012"/>
                <a:gd name="connsiteX329" fmla="*/ 5547876 w 23774405"/>
                <a:gd name="connsiteY329" fmla="*/ 20124650 h 20695012"/>
                <a:gd name="connsiteX330" fmla="*/ 5541735 w 23774405"/>
                <a:gd name="connsiteY330" fmla="*/ 20109888 h 20695012"/>
                <a:gd name="connsiteX331" fmla="*/ 5451992 w 23774405"/>
                <a:gd name="connsiteY331" fmla="*/ 19932080 h 20695012"/>
                <a:gd name="connsiteX332" fmla="*/ 5401746 w 23774405"/>
                <a:gd name="connsiteY332" fmla="*/ 19867125 h 20695012"/>
                <a:gd name="connsiteX333" fmla="*/ 5187103 w 23774405"/>
                <a:gd name="connsiteY333" fmla="*/ 19488860 h 20695012"/>
                <a:gd name="connsiteX334" fmla="*/ 5166956 w 23774405"/>
                <a:gd name="connsiteY334" fmla="*/ 19446058 h 20695012"/>
                <a:gd name="connsiteX335" fmla="*/ 5108172 w 23774405"/>
                <a:gd name="connsiteY335" fmla="*/ 19349761 h 20695012"/>
                <a:gd name="connsiteX336" fmla="*/ 5108172 w 23774405"/>
                <a:gd name="connsiteY336" fmla="*/ 19349760 h 20695012"/>
                <a:gd name="connsiteX337" fmla="*/ 4983785 w 23774405"/>
                <a:gd name="connsiteY337" fmla="*/ 19130553 h 20695012"/>
                <a:gd name="connsiteX338" fmla="*/ 4972324 w 23774405"/>
                <a:gd name="connsiteY338" fmla="*/ 19107551 h 20695012"/>
                <a:gd name="connsiteX339" fmla="*/ 4755884 w 23774405"/>
                <a:gd name="connsiteY339" fmla="*/ 18728923 h 20695012"/>
                <a:gd name="connsiteX340" fmla="*/ 4755880 w 23774405"/>
                <a:gd name="connsiteY340" fmla="*/ 18728916 h 20695012"/>
                <a:gd name="connsiteX341" fmla="*/ 4515958 w 23774405"/>
                <a:gd name="connsiteY341" fmla="*/ 18306101 h 20695012"/>
                <a:gd name="connsiteX342" fmla="*/ 4492884 w 23774405"/>
                <a:gd name="connsiteY342" fmla="*/ 18260637 h 20695012"/>
                <a:gd name="connsiteX343" fmla="*/ 4403597 w 23774405"/>
                <a:gd name="connsiteY343" fmla="*/ 18108087 h 20695012"/>
                <a:gd name="connsiteX344" fmla="*/ 4403536 w 23774405"/>
                <a:gd name="connsiteY344" fmla="*/ 18107980 h 20695012"/>
                <a:gd name="connsiteX345" fmla="*/ 4349554 w 23774405"/>
                <a:gd name="connsiteY345" fmla="*/ 18012847 h 20695012"/>
                <a:gd name="connsiteX346" fmla="*/ 4310196 w 23774405"/>
                <a:gd name="connsiteY346" fmla="*/ 17931105 h 20695012"/>
                <a:gd name="connsiteX347" fmla="*/ 4068967 w 23774405"/>
                <a:gd name="connsiteY347" fmla="*/ 17468398 h 20695012"/>
                <a:gd name="connsiteX348" fmla="*/ 3992596 w 23774405"/>
                <a:gd name="connsiteY348" fmla="*/ 17383780 h 20695012"/>
                <a:gd name="connsiteX349" fmla="*/ 3742289 w 23774405"/>
                <a:gd name="connsiteY349" fmla="*/ 16942664 h 20695012"/>
                <a:gd name="connsiteX350" fmla="*/ 3733644 w 23774405"/>
                <a:gd name="connsiteY350" fmla="*/ 16923239 h 20695012"/>
                <a:gd name="connsiteX351" fmla="*/ 3699026 w 23774405"/>
                <a:gd name="connsiteY351" fmla="*/ 16866423 h 20695012"/>
                <a:gd name="connsiteX352" fmla="*/ 3610257 w 23774405"/>
                <a:gd name="connsiteY352" fmla="*/ 16709985 h 20695012"/>
                <a:gd name="connsiteX353" fmla="*/ 3600653 w 23774405"/>
                <a:gd name="connsiteY353" fmla="*/ 16685053 h 20695012"/>
                <a:gd name="connsiteX354" fmla="*/ 3581592 w 23774405"/>
                <a:gd name="connsiteY354" fmla="*/ 16659469 h 20695012"/>
                <a:gd name="connsiteX355" fmla="*/ 3581592 w 23774405"/>
                <a:gd name="connsiteY355" fmla="*/ 16659468 h 20695012"/>
                <a:gd name="connsiteX356" fmla="*/ 3508445 w 23774405"/>
                <a:gd name="connsiteY356" fmla="*/ 16530562 h 20695012"/>
                <a:gd name="connsiteX357" fmla="*/ 3469140 w 23774405"/>
                <a:gd name="connsiteY357" fmla="*/ 16453885 h 20695012"/>
                <a:gd name="connsiteX358" fmla="*/ 3196209 w 23774405"/>
                <a:gd name="connsiteY358" fmla="*/ 15967151 h 20695012"/>
                <a:gd name="connsiteX359" fmla="*/ 3170592 w 23774405"/>
                <a:gd name="connsiteY359" fmla="*/ 15935163 h 20695012"/>
                <a:gd name="connsiteX360" fmla="*/ 2989340 w 23774405"/>
                <a:gd name="connsiteY360" fmla="*/ 15615742 h 20695012"/>
                <a:gd name="connsiteX361" fmla="*/ 2947496 w 23774405"/>
                <a:gd name="connsiteY361" fmla="*/ 15527947 h 20695012"/>
                <a:gd name="connsiteX362" fmla="*/ 2913487 w 23774405"/>
                <a:gd name="connsiteY362" fmla="*/ 15468018 h 20695012"/>
                <a:gd name="connsiteX363" fmla="*/ 2877019 w 23774405"/>
                <a:gd name="connsiteY363" fmla="*/ 15417799 h 20695012"/>
                <a:gd name="connsiteX364" fmla="*/ 2796407 w 23774405"/>
                <a:gd name="connsiteY364" fmla="*/ 15275737 h 20695012"/>
                <a:gd name="connsiteX365" fmla="*/ 2759884 w 23774405"/>
                <a:gd name="connsiteY365" fmla="*/ 15191250 h 20695012"/>
                <a:gd name="connsiteX366" fmla="*/ 2643780 w 23774405"/>
                <a:gd name="connsiteY366" fmla="*/ 14976430 h 20695012"/>
                <a:gd name="connsiteX367" fmla="*/ 2583445 w 23774405"/>
                <a:gd name="connsiteY367" fmla="*/ 14900433 h 20695012"/>
                <a:gd name="connsiteX368" fmla="*/ 2407274 w 23774405"/>
                <a:gd name="connsiteY368" fmla="*/ 14589968 h 20695012"/>
                <a:gd name="connsiteX369" fmla="*/ 2397286 w 23774405"/>
                <a:gd name="connsiteY369" fmla="*/ 14571909 h 20695012"/>
                <a:gd name="connsiteX370" fmla="*/ 1996297 w 23774405"/>
                <a:gd name="connsiteY370" fmla="*/ 13865704 h 20695012"/>
                <a:gd name="connsiteX371" fmla="*/ 1996297 w 23774405"/>
                <a:gd name="connsiteY371" fmla="*/ 13865704 h 20695012"/>
                <a:gd name="connsiteX372" fmla="*/ 1861653 w 23774405"/>
                <a:gd name="connsiteY372" fmla="*/ 13628420 h 20695012"/>
                <a:gd name="connsiteX373" fmla="*/ 1848571 w 23774405"/>
                <a:gd name="connsiteY373" fmla="*/ 13600325 h 20695012"/>
                <a:gd name="connsiteX374" fmla="*/ 1820156 w 23774405"/>
                <a:gd name="connsiteY374" fmla="*/ 13555290 h 20695012"/>
                <a:gd name="connsiteX375" fmla="*/ 1753081 w 23774405"/>
                <a:gd name="connsiteY375" fmla="*/ 13437083 h 20695012"/>
                <a:gd name="connsiteX376" fmla="*/ 1740090 w 23774405"/>
                <a:gd name="connsiteY376" fmla="*/ 13412101 h 20695012"/>
                <a:gd name="connsiteX377" fmla="*/ 1409151 w 23774405"/>
                <a:gd name="connsiteY377" fmla="*/ 12830976 h 20695012"/>
                <a:gd name="connsiteX378" fmla="*/ 1409150 w 23774405"/>
                <a:gd name="connsiteY378" fmla="*/ 12830974 h 20695012"/>
                <a:gd name="connsiteX379" fmla="*/ 1281149 w 23774405"/>
                <a:gd name="connsiteY379" fmla="*/ 12605399 h 20695012"/>
                <a:gd name="connsiteX380" fmla="*/ 1269914 w 23774405"/>
                <a:gd name="connsiteY380" fmla="*/ 12582426 h 20695012"/>
                <a:gd name="connsiteX381" fmla="*/ 939434 w 23774405"/>
                <a:gd name="connsiteY381" fmla="*/ 12003194 h 20695012"/>
                <a:gd name="connsiteX382" fmla="*/ 939434 w 23774405"/>
                <a:gd name="connsiteY382" fmla="*/ 12003193 h 20695012"/>
                <a:gd name="connsiteX383" fmla="*/ 528430 w 23774405"/>
                <a:gd name="connsiteY383" fmla="*/ 11278881 h 20695012"/>
                <a:gd name="connsiteX384" fmla="*/ 487370 w 23774405"/>
                <a:gd name="connsiteY384" fmla="*/ 11201845 h 20695012"/>
                <a:gd name="connsiteX385" fmla="*/ 0 w 23774405"/>
                <a:gd name="connsiteY385" fmla="*/ 10347630 h 2069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</a:cxnLst>
              <a:rect l="l" t="t" r="r" b="b"/>
              <a:pathLst>
                <a:path w="23774405" h="20695012">
                  <a:moveTo>
                    <a:pt x="0" y="10347630"/>
                  </a:moveTo>
                  <a:cubicBezTo>
                    <a:pt x="104053" y="10160340"/>
                    <a:pt x="190039" y="10070770"/>
                    <a:pt x="234858" y="9933740"/>
                  </a:cubicBezTo>
                  <a:lnTo>
                    <a:pt x="234859" y="9933739"/>
                  </a:lnTo>
                  <a:lnTo>
                    <a:pt x="309926" y="9801449"/>
                  </a:lnTo>
                  <a:lnTo>
                    <a:pt x="327561" y="9780029"/>
                  </a:lnTo>
                  <a:cubicBezTo>
                    <a:pt x="336478" y="9766870"/>
                    <a:pt x="344774" y="9750598"/>
                    <a:pt x="352288" y="9726794"/>
                  </a:cubicBezTo>
                  <a:lnTo>
                    <a:pt x="352292" y="9726786"/>
                  </a:lnTo>
                  <a:lnTo>
                    <a:pt x="426603" y="9595829"/>
                  </a:lnTo>
                  <a:lnTo>
                    <a:pt x="480748" y="9512953"/>
                  </a:lnTo>
                  <a:cubicBezTo>
                    <a:pt x="588186" y="9349874"/>
                    <a:pt x="728226" y="9138019"/>
                    <a:pt x="763290" y="9002484"/>
                  </a:cubicBezTo>
                  <a:lnTo>
                    <a:pt x="763290" y="9002484"/>
                  </a:lnTo>
                  <a:lnTo>
                    <a:pt x="957569" y="8660107"/>
                  </a:lnTo>
                  <a:lnTo>
                    <a:pt x="963569" y="8651095"/>
                  </a:lnTo>
                  <a:cubicBezTo>
                    <a:pt x="974945" y="8632519"/>
                    <a:pt x="986486" y="8611935"/>
                    <a:pt x="998149" y="8588594"/>
                  </a:cubicBezTo>
                  <a:lnTo>
                    <a:pt x="998178" y="8588542"/>
                  </a:lnTo>
                  <a:lnTo>
                    <a:pt x="1045217" y="8505644"/>
                  </a:lnTo>
                  <a:lnTo>
                    <a:pt x="1065644" y="8473650"/>
                  </a:lnTo>
                  <a:cubicBezTo>
                    <a:pt x="1130543" y="8378489"/>
                    <a:pt x="1187324" y="8326714"/>
                    <a:pt x="1233007" y="8174702"/>
                  </a:cubicBezTo>
                  <a:lnTo>
                    <a:pt x="1233008" y="8174701"/>
                  </a:lnTo>
                  <a:lnTo>
                    <a:pt x="1438928" y="7811807"/>
                  </a:lnTo>
                  <a:lnTo>
                    <a:pt x="1439821" y="7810464"/>
                  </a:lnTo>
                  <a:cubicBezTo>
                    <a:pt x="1505792" y="7712138"/>
                    <a:pt x="1571516" y="7614203"/>
                    <a:pt x="1612364" y="7529799"/>
                  </a:cubicBezTo>
                  <a:lnTo>
                    <a:pt x="1644008" y="7450395"/>
                  </a:lnTo>
                  <a:lnTo>
                    <a:pt x="1771361" y="7225960"/>
                  </a:lnTo>
                  <a:lnTo>
                    <a:pt x="1780142" y="7215291"/>
                  </a:lnTo>
                  <a:cubicBezTo>
                    <a:pt x="1787299" y="7205411"/>
                    <a:pt x="1794255" y="7194661"/>
                    <a:pt x="1800946" y="7182342"/>
                  </a:cubicBezTo>
                  <a:lnTo>
                    <a:pt x="1820153" y="7139975"/>
                  </a:lnTo>
                  <a:lnTo>
                    <a:pt x="2231112" y="6415741"/>
                  </a:lnTo>
                  <a:lnTo>
                    <a:pt x="2231156" y="6415664"/>
                  </a:lnTo>
                  <a:cubicBezTo>
                    <a:pt x="2338724" y="6221432"/>
                    <a:pt x="2551178" y="5955400"/>
                    <a:pt x="2642158" y="5691356"/>
                  </a:cubicBezTo>
                  <a:lnTo>
                    <a:pt x="2642160" y="5691352"/>
                  </a:lnTo>
                  <a:lnTo>
                    <a:pt x="2890160" y="5254302"/>
                  </a:lnTo>
                  <a:lnTo>
                    <a:pt x="2895621" y="5245776"/>
                  </a:lnTo>
                  <a:cubicBezTo>
                    <a:pt x="2908774" y="5223957"/>
                    <a:pt x="2922136" y="5200282"/>
                    <a:pt x="2935731" y="5173992"/>
                  </a:cubicBezTo>
                  <a:lnTo>
                    <a:pt x="2935746" y="5173965"/>
                  </a:lnTo>
                  <a:lnTo>
                    <a:pt x="3128041" y="4835083"/>
                  </a:lnTo>
                  <a:lnTo>
                    <a:pt x="3162451" y="4776528"/>
                  </a:lnTo>
                  <a:cubicBezTo>
                    <a:pt x="3198008" y="4715706"/>
                    <a:pt x="3236612" y="4648789"/>
                    <a:pt x="3279361" y="4572220"/>
                  </a:cubicBezTo>
                  <a:lnTo>
                    <a:pt x="3346731" y="4449686"/>
                  </a:lnTo>
                  <a:lnTo>
                    <a:pt x="3419342" y="4321724"/>
                  </a:lnTo>
                  <a:lnTo>
                    <a:pt x="3437101" y="4292194"/>
                  </a:lnTo>
                  <a:cubicBezTo>
                    <a:pt x="3529445" y="4142178"/>
                    <a:pt x="3559661" y="4131012"/>
                    <a:pt x="3574647" y="4073118"/>
                  </a:cubicBezTo>
                  <a:lnTo>
                    <a:pt x="3581592" y="4035790"/>
                  </a:lnTo>
                  <a:lnTo>
                    <a:pt x="3672827" y="3875006"/>
                  </a:lnTo>
                  <a:lnTo>
                    <a:pt x="3690290" y="3852692"/>
                  </a:lnTo>
                  <a:cubicBezTo>
                    <a:pt x="3742096" y="3786630"/>
                    <a:pt x="3796812" y="3712618"/>
                    <a:pt x="3816450" y="3621900"/>
                  </a:cubicBezTo>
                  <a:lnTo>
                    <a:pt x="3816450" y="3621900"/>
                  </a:lnTo>
                  <a:lnTo>
                    <a:pt x="4026986" y="3250872"/>
                  </a:lnTo>
                  <a:lnTo>
                    <a:pt x="4081147" y="3170374"/>
                  </a:lnTo>
                  <a:cubicBezTo>
                    <a:pt x="4115336" y="3115476"/>
                    <a:pt x="4146179" y="3059030"/>
                    <a:pt x="4168738" y="3001064"/>
                  </a:cubicBezTo>
                  <a:lnTo>
                    <a:pt x="4168741" y="3001058"/>
                  </a:lnTo>
                  <a:lnTo>
                    <a:pt x="4403429" y="2587468"/>
                  </a:lnTo>
                  <a:lnTo>
                    <a:pt x="4403598" y="2587172"/>
                  </a:lnTo>
                  <a:cubicBezTo>
                    <a:pt x="4461497" y="2461796"/>
                    <a:pt x="4749127" y="2174460"/>
                    <a:pt x="4814600" y="1862862"/>
                  </a:cubicBezTo>
                  <a:lnTo>
                    <a:pt x="4814600" y="1862862"/>
                  </a:lnTo>
                  <a:lnTo>
                    <a:pt x="5029861" y="1483508"/>
                  </a:lnTo>
                  <a:lnTo>
                    <a:pt x="5032542" y="1480166"/>
                  </a:lnTo>
                  <a:cubicBezTo>
                    <a:pt x="5123071" y="1370142"/>
                    <a:pt x="5209453" y="1266964"/>
                    <a:pt x="5225602" y="1138554"/>
                  </a:cubicBezTo>
                  <a:lnTo>
                    <a:pt x="5225602" y="1138552"/>
                  </a:lnTo>
                  <a:lnTo>
                    <a:pt x="5462148" y="721688"/>
                  </a:lnTo>
                  <a:lnTo>
                    <a:pt x="5489118" y="682570"/>
                  </a:lnTo>
                  <a:cubicBezTo>
                    <a:pt x="5500794" y="663114"/>
                    <a:pt x="5511004" y="642820"/>
                    <a:pt x="5519175" y="621190"/>
                  </a:cubicBezTo>
                  <a:lnTo>
                    <a:pt x="5519176" y="621186"/>
                  </a:lnTo>
                  <a:lnTo>
                    <a:pt x="5709770" y="285304"/>
                  </a:lnTo>
                  <a:lnTo>
                    <a:pt x="5778497" y="174884"/>
                  </a:lnTo>
                  <a:cubicBezTo>
                    <a:pt x="5811652" y="118882"/>
                    <a:pt x="5843544" y="60714"/>
                    <a:pt x="5871463" y="352"/>
                  </a:cubicBezTo>
                  <a:cubicBezTo>
                    <a:pt x="5916758" y="-3411"/>
                    <a:pt x="6020613" y="24698"/>
                    <a:pt x="6083446" y="352"/>
                  </a:cubicBezTo>
                  <a:lnTo>
                    <a:pt x="6173894" y="352"/>
                  </a:lnTo>
                  <a:lnTo>
                    <a:pt x="6213540" y="5866"/>
                  </a:lnTo>
                  <a:cubicBezTo>
                    <a:pt x="6268888" y="13790"/>
                    <a:pt x="6336254" y="19876"/>
                    <a:pt x="6415744" y="352"/>
                  </a:cubicBezTo>
                  <a:lnTo>
                    <a:pt x="7108987" y="352"/>
                  </a:lnTo>
                  <a:cubicBezTo>
                    <a:pt x="7294537" y="-2675"/>
                    <a:pt x="7363176" y="26426"/>
                    <a:pt x="7561599" y="352"/>
                  </a:cubicBezTo>
                  <a:lnTo>
                    <a:pt x="7751789" y="352"/>
                  </a:lnTo>
                  <a:lnTo>
                    <a:pt x="7768824" y="2698"/>
                  </a:lnTo>
                  <a:cubicBezTo>
                    <a:pt x="7815985" y="10000"/>
                    <a:pt x="7849454" y="16518"/>
                    <a:pt x="7893897" y="352"/>
                  </a:cubicBezTo>
                  <a:lnTo>
                    <a:pt x="8068646" y="352"/>
                  </a:lnTo>
                  <a:lnTo>
                    <a:pt x="8083401" y="1568"/>
                  </a:lnTo>
                  <a:cubicBezTo>
                    <a:pt x="8228569" y="15144"/>
                    <a:pt x="8423815" y="36912"/>
                    <a:pt x="8587139" y="352"/>
                  </a:cubicBezTo>
                  <a:lnTo>
                    <a:pt x="9016499" y="352"/>
                  </a:lnTo>
                  <a:lnTo>
                    <a:pt x="9035594" y="2574"/>
                  </a:lnTo>
                  <a:cubicBezTo>
                    <a:pt x="9076857" y="5984"/>
                    <a:pt x="9117577" y="6544"/>
                    <a:pt x="9160067" y="352"/>
                  </a:cubicBezTo>
                  <a:lnTo>
                    <a:pt x="9383897" y="352"/>
                  </a:lnTo>
                  <a:lnTo>
                    <a:pt x="9413410" y="2222"/>
                  </a:lnTo>
                  <a:cubicBezTo>
                    <a:pt x="9503113" y="9036"/>
                    <a:pt x="9603855" y="15228"/>
                    <a:pt x="9732995" y="352"/>
                  </a:cubicBezTo>
                  <a:lnTo>
                    <a:pt x="10436184" y="352"/>
                  </a:lnTo>
                  <a:lnTo>
                    <a:pt x="10455842" y="792"/>
                  </a:lnTo>
                  <a:cubicBezTo>
                    <a:pt x="10487327" y="1152"/>
                    <a:pt x="10517666" y="1074"/>
                    <a:pt x="10546551" y="352"/>
                  </a:cubicBezTo>
                  <a:cubicBezTo>
                    <a:pt x="10777631" y="-5429"/>
                    <a:pt x="10958199" y="65730"/>
                    <a:pt x="11239795" y="352"/>
                  </a:cubicBezTo>
                  <a:lnTo>
                    <a:pt x="11451777" y="352"/>
                  </a:lnTo>
                  <a:lnTo>
                    <a:pt x="11587805" y="352"/>
                  </a:lnTo>
                  <a:lnTo>
                    <a:pt x="11648668" y="2214"/>
                  </a:lnTo>
                  <a:cubicBezTo>
                    <a:pt x="11727423" y="4778"/>
                    <a:pt x="11815982" y="6722"/>
                    <a:pt x="11904391" y="352"/>
                  </a:cubicBezTo>
                  <a:lnTo>
                    <a:pt x="12019814" y="352"/>
                  </a:lnTo>
                  <a:lnTo>
                    <a:pt x="12052211" y="1586"/>
                  </a:lnTo>
                  <a:cubicBezTo>
                    <a:pt x="12216068" y="10808"/>
                    <a:pt x="12430521" y="35594"/>
                    <a:pt x="12717947" y="352"/>
                  </a:cubicBezTo>
                  <a:lnTo>
                    <a:pt x="13077608" y="352"/>
                  </a:lnTo>
                  <a:lnTo>
                    <a:pt x="13093311" y="2530"/>
                  </a:lnTo>
                  <a:cubicBezTo>
                    <a:pt x="13170369" y="15002"/>
                    <a:pt x="13217792" y="26750"/>
                    <a:pt x="13290875" y="352"/>
                  </a:cubicBezTo>
                  <a:lnTo>
                    <a:pt x="13582066" y="352"/>
                  </a:lnTo>
                  <a:lnTo>
                    <a:pt x="13588387" y="1042"/>
                  </a:lnTo>
                  <a:cubicBezTo>
                    <a:pt x="13708787" y="14470"/>
                    <a:pt x="13845555" y="27666"/>
                    <a:pt x="13984117" y="352"/>
                  </a:cubicBezTo>
                  <a:lnTo>
                    <a:pt x="14371726" y="352"/>
                  </a:lnTo>
                  <a:lnTo>
                    <a:pt x="14394813" y="2362"/>
                  </a:lnTo>
                  <a:cubicBezTo>
                    <a:pt x="14408209" y="2738"/>
                    <a:pt x="14422000" y="2204"/>
                    <a:pt x="14436731" y="352"/>
                  </a:cubicBezTo>
                  <a:lnTo>
                    <a:pt x="15009659" y="352"/>
                  </a:lnTo>
                  <a:cubicBezTo>
                    <a:pt x="15287341" y="39"/>
                    <a:pt x="15442607" y="2908"/>
                    <a:pt x="15823215" y="352"/>
                  </a:cubicBezTo>
                  <a:lnTo>
                    <a:pt x="15889350" y="352"/>
                  </a:lnTo>
                  <a:lnTo>
                    <a:pt x="15941583" y="1134"/>
                  </a:lnTo>
                  <a:cubicBezTo>
                    <a:pt x="16164836" y="6472"/>
                    <a:pt x="16044856" y="32662"/>
                    <a:pt x="16155512" y="352"/>
                  </a:cubicBezTo>
                  <a:lnTo>
                    <a:pt x="16619526" y="352"/>
                  </a:lnTo>
                  <a:lnTo>
                    <a:pt x="16643936" y="1518"/>
                  </a:lnTo>
                  <a:cubicBezTo>
                    <a:pt x="16711746" y="3696"/>
                    <a:pt x="16781033" y="4120"/>
                    <a:pt x="16848757" y="352"/>
                  </a:cubicBezTo>
                  <a:lnTo>
                    <a:pt x="17018919" y="352"/>
                  </a:lnTo>
                  <a:lnTo>
                    <a:pt x="17045571" y="2650"/>
                  </a:lnTo>
                  <a:cubicBezTo>
                    <a:pt x="17108407" y="10324"/>
                    <a:pt x="17116173" y="21498"/>
                    <a:pt x="17181053" y="352"/>
                  </a:cubicBezTo>
                  <a:lnTo>
                    <a:pt x="17689099" y="352"/>
                  </a:lnTo>
                  <a:lnTo>
                    <a:pt x="17718383" y="1526"/>
                  </a:lnTo>
                  <a:cubicBezTo>
                    <a:pt x="17787547" y="3510"/>
                    <a:pt x="17851765" y="3866"/>
                    <a:pt x="17902943" y="352"/>
                  </a:cubicBezTo>
                  <a:lnTo>
                    <a:pt x="18208457" y="538760"/>
                  </a:lnTo>
                  <a:lnTo>
                    <a:pt x="18215963" y="554374"/>
                  </a:lnTo>
                  <a:cubicBezTo>
                    <a:pt x="18228323" y="578008"/>
                    <a:pt x="18241275" y="600402"/>
                    <a:pt x="18255231" y="621190"/>
                  </a:cubicBezTo>
                  <a:lnTo>
                    <a:pt x="18255235" y="621196"/>
                  </a:lnTo>
                  <a:lnTo>
                    <a:pt x="18360103" y="806004"/>
                  </a:lnTo>
                  <a:lnTo>
                    <a:pt x="18387347" y="861482"/>
                  </a:lnTo>
                  <a:cubicBezTo>
                    <a:pt x="18398715" y="882592"/>
                    <a:pt x="18412289" y="904934"/>
                    <a:pt x="18431375" y="931608"/>
                  </a:cubicBezTo>
                  <a:lnTo>
                    <a:pt x="18431377" y="931610"/>
                  </a:lnTo>
                  <a:lnTo>
                    <a:pt x="18489769" y="1034516"/>
                  </a:lnTo>
                  <a:lnTo>
                    <a:pt x="18497799" y="1049894"/>
                  </a:lnTo>
                  <a:cubicBezTo>
                    <a:pt x="18561405" y="1176740"/>
                    <a:pt x="18647173" y="1365252"/>
                    <a:pt x="18766595" y="1547710"/>
                  </a:cubicBezTo>
                  <a:lnTo>
                    <a:pt x="18842375" y="1655914"/>
                  </a:lnTo>
                  <a:lnTo>
                    <a:pt x="19135915" y="2173218"/>
                  </a:lnTo>
                  <a:lnTo>
                    <a:pt x="19135949" y="2173280"/>
                  </a:lnTo>
                  <a:lnTo>
                    <a:pt x="19135983" y="2173338"/>
                  </a:lnTo>
                  <a:lnTo>
                    <a:pt x="19204533" y="2294142"/>
                  </a:lnTo>
                  <a:lnTo>
                    <a:pt x="19207579" y="2299638"/>
                  </a:lnTo>
                  <a:cubicBezTo>
                    <a:pt x="19273621" y="2420416"/>
                    <a:pt x="19357451" y="2579658"/>
                    <a:pt x="19473407" y="2775620"/>
                  </a:cubicBezTo>
                  <a:lnTo>
                    <a:pt x="19546943" y="2897574"/>
                  </a:lnTo>
                  <a:lnTo>
                    <a:pt x="19733339" y="3226058"/>
                  </a:lnTo>
                  <a:lnTo>
                    <a:pt x="19762369" y="3281762"/>
                  </a:lnTo>
                  <a:cubicBezTo>
                    <a:pt x="19787075" y="3329542"/>
                    <a:pt x="19808507" y="3371176"/>
                    <a:pt x="19830155" y="3409632"/>
                  </a:cubicBezTo>
                  <a:lnTo>
                    <a:pt x="19899241" y="3518426"/>
                  </a:lnTo>
                  <a:lnTo>
                    <a:pt x="19994999" y="3687182"/>
                  </a:lnTo>
                  <a:lnTo>
                    <a:pt x="20008743" y="3715430"/>
                  </a:lnTo>
                  <a:cubicBezTo>
                    <a:pt x="20031621" y="3764250"/>
                    <a:pt x="20055983" y="3814934"/>
                    <a:pt x="20092767" y="3872404"/>
                  </a:cubicBezTo>
                  <a:lnTo>
                    <a:pt x="20134097" y="3932316"/>
                  </a:lnTo>
                  <a:lnTo>
                    <a:pt x="20486213" y="4552850"/>
                  </a:lnTo>
                  <a:lnTo>
                    <a:pt x="20486385" y="4553154"/>
                  </a:lnTo>
                  <a:lnTo>
                    <a:pt x="20486459" y="4553281"/>
                  </a:lnTo>
                  <a:lnTo>
                    <a:pt x="20538805" y="4645530"/>
                  </a:lnTo>
                  <a:lnTo>
                    <a:pt x="20560933" y="4688411"/>
                  </a:lnTo>
                  <a:cubicBezTo>
                    <a:pt x="20605571" y="4781549"/>
                    <a:pt x="20580215" y="4771234"/>
                    <a:pt x="20662529" y="4863574"/>
                  </a:cubicBezTo>
                  <a:lnTo>
                    <a:pt x="20662537" y="4863585"/>
                  </a:lnTo>
                  <a:lnTo>
                    <a:pt x="20741013" y="5001883"/>
                  </a:lnTo>
                  <a:lnTo>
                    <a:pt x="20774535" y="5085180"/>
                  </a:lnTo>
                  <a:cubicBezTo>
                    <a:pt x="20808895" y="5171382"/>
                    <a:pt x="20854851" y="5269943"/>
                    <a:pt x="20956103" y="5380938"/>
                  </a:cubicBezTo>
                  <a:lnTo>
                    <a:pt x="20956105" y="5380941"/>
                  </a:lnTo>
                  <a:lnTo>
                    <a:pt x="21064097" y="5571255"/>
                  </a:lnTo>
                  <a:lnTo>
                    <a:pt x="21063611" y="5576190"/>
                  </a:lnTo>
                  <a:lnTo>
                    <a:pt x="21073531" y="5587880"/>
                  </a:lnTo>
                  <a:lnTo>
                    <a:pt x="21412823" y="6185815"/>
                  </a:lnTo>
                  <a:lnTo>
                    <a:pt x="21441411" y="6237524"/>
                  </a:lnTo>
                  <a:cubicBezTo>
                    <a:pt x="21457995" y="6267049"/>
                    <a:pt x="21472629" y="6292493"/>
                    <a:pt x="21484535" y="6312192"/>
                  </a:cubicBezTo>
                  <a:cubicBezTo>
                    <a:pt x="21567875" y="6450087"/>
                    <a:pt x="21637111" y="6671540"/>
                    <a:pt x="21734515" y="6787077"/>
                  </a:cubicBezTo>
                  <a:lnTo>
                    <a:pt x="21778107" y="6829554"/>
                  </a:lnTo>
                  <a:lnTo>
                    <a:pt x="21927151" y="7092213"/>
                  </a:lnTo>
                  <a:lnTo>
                    <a:pt x="21939523" y="7121071"/>
                  </a:lnTo>
                  <a:cubicBezTo>
                    <a:pt x="21997203" y="7255342"/>
                    <a:pt x="22069577" y="7413161"/>
                    <a:pt x="22189109" y="7553866"/>
                  </a:cubicBezTo>
                  <a:lnTo>
                    <a:pt x="22189115" y="7553873"/>
                  </a:lnTo>
                  <a:lnTo>
                    <a:pt x="22385089" y="7899239"/>
                  </a:lnTo>
                  <a:lnTo>
                    <a:pt x="22386691" y="7904771"/>
                  </a:lnTo>
                  <a:cubicBezTo>
                    <a:pt x="22390261" y="7915284"/>
                    <a:pt x="22394513" y="7925418"/>
                    <a:pt x="22400407" y="7935729"/>
                  </a:cubicBezTo>
                  <a:lnTo>
                    <a:pt x="22423967" y="7967754"/>
                  </a:lnTo>
                  <a:lnTo>
                    <a:pt x="22517371" y="8132359"/>
                  </a:lnTo>
                  <a:lnTo>
                    <a:pt x="22517979" y="8133649"/>
                  </a:lnTo>
                  <a:cubicBezTo>
                    <a:pt x="22537289" y="8177684"/>
                    <a:pt x="22555487" y="8219715"/>
                    <a:pt x="22577139" y="8250914"/>
                  </a:cubicBezTo>
                  <a:lnTo>
                    <a:pt x="22600111" y="8278172"/>
                  </a:lnTo>
                  <a:lnTo>
                    <a:pt x="22658881" y="8381741"/>
                  </a:lnTo>
                  <a:lnTo>
                    <a:pt x="22675647" y="8420227"/>
                  </a:lnTo>
                  <a:cubicBezTo>
                    <a:pt x="22722671" y="8531011"/>
                    <a:pt x="22784593" y="8680359"/>
                    <a:pt x="22893685" y="8795538"/>
                  </a:cubicBezTo>
                  <a:lnTo>
                    <a:pt x="22893687" y="8795540"/>
                  </a:lnTo>
                  <a:lnTo>
                    <a:pt x="23172379" y="9286679"/>
                  </a:lnTo>
                  <a:lnTo>
                    <a:pt x="23187829" y="9316779"/>
                  </a:lnTo>
                  <a:cubicBezTo>
                    <a:pt x="23204975" y="9348237"/>
                    <a:pt x="23224131" y="9381337"/>
                    <a:pt x="23245973" y="9416375"/>
                  </a:cubicBezTo>
                  <a:lnTo>
                    <a:pt x="23245981" y="9416388"/>
                  </a:lnTo>
                  <a:lnTo>
                    <a:pt x="23457877" y="9789812"/>
                  </a:lnTo>
                  <a:lnTo>
                    <a:pt x="23515191" y="9895275"/>
                  </a:lnTo>
                  <a:cubicBezTo>
                    <a:pt x="23605283" y="10062437"/>
                    <a:pt x="23693709" y="10225174"/>
                    <a:pt x="23774405" y="10347630"/>
                  </a:cubicBezTo>
                  <a:lnTo>
                    <a:pt x="23685811" y="10503757"/>
                  </a:lnTo>
                  <a:lnTo>
                    <a:pt x="23680639" y="10511902"/>
                  </a:lnTo>
                  <a:cubicBezTo>
                    <a:pt x="23571607" y="10671621"/>
                    <a:pt x="23433941" y="10819216"/>
                    <a:pt x="23422117" y="10968467"/>
                  </a:cubicBezTo>
                  <a:lnTo>
                    <a:pt x="23422117" y="10968467"/>
                  </a:lnTo>
                  <a:lnTo>
                    <a:pt x="23245577" y="11279583"/>
                  </a:lnTo>
                  <a:lnTo>
                    <a:pt x="23245569" y="11279593"/>
                  </a:lnTo>
                  <a:cubicBezTo>
                    <a:pt x="23233851" y="11294891"/>
                    <a:pt x="23222805" y="11310793"/>
                    <a:pt x="23212923" y="11327765"/>
                  </a:cubicBezTo>
                  <a:lnTo>
                    <a:pt x="23187261" y="11382354"/>
                  </a:lnTo>
                  <a:lnTo>
                    <a:pt x="23056499" y="11612797"/>
                  </a:lnTo>
                  <a:lnTo>
                    <a:pt x="23013591" y="11678057"/>
                  </a:lnTo>
                  <a:cubicBezTo>
                    <a:pt x="23002985" y="11695537"/>
                    <a:pt x="22992493" y="11713893"/>
                    <a:pt x="22982251" y="11733475"/>
                  </a:cubicBezTo>
                  <a:lnTo>
                    <a:pt x="22952405" y="11796240"/>
                  </a:lnTo>
                  <a:lnTo>
                    <a:pt x="22801561" y="12062072"/>
                  </a:lnTo>
                  <a:lnTo>
                    <a:pt x="22771561" y="12109132"/>
                  </a:lnTo>
                  <a:cubicBezTo>
                    <a:pt x="22752423" y="12140779"/>
                    <a:pt x="22734215" y="12173684"/>
                    <a:pt x="22717541" y="12210140"/>
                  </a:cubicBezTo>
                  <a:lnTo>
                    <a:pt x="22717535" y="12210154"/>
                  </a:lnTo>
                  <a:lnTo>
                    <a:pt x="22543721" y="12516465"/>
                  </a:lnTo>
                  <a:lnTo>
                    <a:pt x="22540703" y="12521435"/>
                  </a:lnTo>
                  <a:cubicBezTo>
                    <a:pt x="22520483" y="12555337"/>
                    <a:pt x="22500877" y="12589404"/>
                    <a:pt x="22482683" y="12624031"/>
                  </a:cubicBezTo>
                  <a:lnTo>
                    <a:pt x="22482669" y="12624055"/>
                  </a:lnTo>
                  <a:lnTo>
                    <a:pt x="22431821" y="12713667"/>
                  </a:lnTo>
                  <a:lnTo>
                    <a:pt x="22414815" y="12742489"/>
                  </a:lnTo>
                  <a:cubicBezTo>
                    <a:pt x="22361807" y="12830791"/>
                    <a:pt x="22295449" y="12936979"/>
                    <a:pt x="22228847" y="13056398"/>
                  </a:cubicBezTo>
                  <a:lnTo>
                    <a:pt x="22130415" y="13244832"/>
                  </a:lnTo>
                  <a:lnTo>
                    <a:pt x="21884931" y="13677450"/>
                  </a:lnTo>
                  <a:lnTo>
                    <a:pt x="21884019" y="13678987"/>
                  </a:lnTo>
                  <a:lnTo>
                    <a:pt x="21837085" y="13761769"/>
                  </a:lnTo>
                  <a:lnTo>
                    <a:pt x="21753675" y="13908763"/>
                  </a:lnTo>
                  <a:lnTo>
                    <a:pt x="21750247" y="13914540"/>
                  </a:lnTo>
                  <a:cubicBezTo>
                    <a:pt x="21731551" y="13945016"/>
                    <a:pt x="21746631" y="13914497"/>
                    <a:pt x="21719393" y="13969177"/>
                  </a:cubicBezTo>
                  <a:lnTo>
                    <a:pt x="21719383" y="13969194"/>
                  </a:lnTo>
                  <a:lnTo>
                    <a:pt x="21652843" y="14086460"/>
                  </a:lnTo>
                  <a:lnTo>
                    <a:pt x="21622567" y="14137333"/>
                  </a:lnTo>
                  <a:cubicBezTo>
                    <a:pt x="21602091" y="14171669"/>
                    <a:pt x="21579899" y="14209237"/>
                    <a:pt x="21556667" y="14250154"/>
                  </a:cubicBezTo>
                  <a:lnTo>
                    <a:pt x="21484539" y="14383061"/>
                  </a:lnTo>
                  <a:lnTo>
                    <a:pt x="21308601" y="14693114"/>
                  </a:lnTo>
                  <a:lnTo>
                    <a:pt x="21287017" y="14729767"/>
                  </a:lnTo>
                  <a:cubicBezTo>
                    <a:pt x="21256895" y="14781168"/>
                    <a:pt x="21224425" y="14837312"/>
                    <a:pt x="21188607" y="14901405"/>
                  </a:cubicBezTo>
                  <a:lnTo>
                    <a:pt x="21132251" y="15003899"/>
                  </a:lnTo>
                  <a:lnTo>
                    <a:pt x="21055543" y="15139080"/>
                  </a:lnTo>
                  <a:lnTo>
                    <a:pt x="21044599" y="15157008"/>
                  </a:lnTo>
                  <a:cubicBezTo>
                    <a:pt x="20983531" y="15254751"/>
                    <a:pt x="20990157" y="15216609"/>
                    <a:pt x="20956103" y="15314323"/>
                  </a:cubicBezTo>
                  <a:lnTo>
                    <a:pt x="20956103" y="15314324"/>
                  </a:lnTo>
                  <a:lnTo>
                    <a:pt x="20687933" y="15786919"/>
                  </a:lnTo>
                  <a:lnTo>
                    <a:pt x="20686311" y="15789628"/>
                  </a:lnTo>
                  <a:cubicBezTo>
                    <a:pt x="20642063" y="15864481"/>
                    <a:pt x="20594509" y="15947283"/>
                    <a:pt x="20545101" y="16038632"/>
                  </a:cubicBezTo>
                  <a:cubicBezTo>
                    <a:pt x="20372173" y="16358355"/>
                    <a:pt x="20235689" y="16462876"/>
                    <a:pt x="20161839" y="16667968"/>
                  </a:cubicBezTo>
                  <a:lnTo>
                    <a:pt x="20134099" y="16762940"/>
                  </a:lnTo>
                  <a:lnTo>
                    <a:pt x="19945449" y="17095400"/>
                  </a:lnTo>
                  <a:lnTo>
                    <a:pt x="19924667" y="17122584"/>
                  </a:lnTo>
                  <a:cubicBezTo>
                    <a:pt x="19910759" y="17142526"/>
                    <a:pt x="19896713" y="17164845"/>
                    <a:pt x="19882651" y="17190736"/>
                  </a:cubicBezTo>
                  <a:lnTo>
                    <a:pt x="19840527" y="17280303"/>
                  </a:lnTo>
                  <a:lnTo>
                    <a:pt x="19674189" y="17573439"/>
                  </a:lnTo>
                  <a:lnTo>
                    <a:pt x="19654891" y="17602572"/>
                  </a:lnTo>
                  <a:cubicBezTo>
                    <a:pt x="19586721" y="17701909"/>
                    <a:pt x="19511927" y="17814542"/>
                    <a:pt x="19429523" y="18004615"/>
                  </a:cubicBezTo>
                  <a:lnTo>
                    <a:pt x="19429523" y="18004616"/>
                  </a:lnTo>
                  <a:lnTo>
                    <a:pt x="19224781" y="18365432"/>
                  </a:lnTo>
                  <a:lnTo>
                    <a:pt x="19207239" y="18388418"/>
                  </a:lnTo>
                  <a:cubicBezTo>
                    <a:pt x="19177371" y="18427911"/>
                    <a:pt x="19154601" y="18462162"/>
                    <a:pt x="19135949" y="18521979"/>
                  </a:cubicBezTo>
                  <a:lnTo>
                    <a:pt x="19135947" y="18521984"/>
                  </a:lnTo>
                  <a:lnTo>
                    <a:pt x="18893769" y="18948773"/>
                  </a:lnTo>
                  <a:lnTo>
                    <a:pt x="18843885" y="19033106"/>
                  </a:lnTo>
                  <a:cubicBezTo>
                    <a:pt x="18824295" y="19067359"/>
                    <a:pt x="18804179" y="19103816"/>
                    <a:pt x="18783661" y="19142815"/>
                  </a:cubicBezTo>
                  <a:lnTo>
                    <a:pt x="18783637" y="19142859"/>
                  </a:lnTo>
                  <a:lnTo>
                    <a:pt x="18688221" y="19311010"/>
                  </a:lnTo>
                  <a:lnTo>
                    <a:pt x="18683549" y="19317938"/>
                  </a:lnTo>
                  <a:cubicBezTo>
                    <a:pt x="18664295" y="19341974"/>
                    <a:pt x="18687975" y="19284669"/>
                    <a:pt x="18666233" y="19349761"/>
                  </a:cubicBezTo>
                  <a:lnTo>
                    <a:pt x="18666233" y="19349762"/>
                  </a:lnTo>
                  <a:lnTo>
                    <a:pt x="18620849" y="19429739"/>
                  </a:lnTo>
                  <a:lnTo>
                    <a:pt x="18594391" y="19469608"/>
                  </a:lnTo>
                  <a:cubicBezTo>
                    <a:pt x="18503781" y="19599817"/>
                    <a:pt x="18354781" y="19794764"/>
                    <a:pt x="18285863" y="19971141"/>
                  </a:cubicBezTo>
                  <a:lnTo>
                    <a:pt x="18255231" y="20074068"/>
                  </a:lnTo>
                  <a:lnTo>
                    <a:pt x="18050493" y="20434880"/>
                  </a:lnTo>
                  <a:lnTo>
                    <a:pt x="18041799" y="20445762"/>
                  </a:lnTo>
                  <a:cubicBezTo>
                    <a:pt x="17988751" y="20514116"/>
                    <a:pt x="17937599" y="20590308"/>
                    <a:pt x="17902943" y="20694907"/>
                  </a:cubicBezTo>
                  <a:lnTo>
                    <a:pt x="17209701" y="20694907"/>
                  </a:lnTo>
                  <a:lnTo>
                    <a:pt x="17111597" y="20694907"/>
                  </a:lnTo>
                  <a:lnTo>
                    <a:pt x="17071735" y="20693419"/>
                  </a:lnTo>
                  <a:cubicBezTo>
                    <a:pt x="16970551" y="20686997"/>
                    <a:pt x="16961227" y="20671205"/>
                    <a:pt x="16877403" y="20694907"/>
                  </a:cubicBezTo>
                  <a:lnTo>
                    <a:pt x="16724864" y="20694907"/>
                  </a:lnTo>
                  <a:lnTo>
                    <a:pt x="16661314" y="20687670"/>
                  </a:lnTo>
                  <a:cubicBezTo>
                    <a:pt x="16579506" y="20677357"/>
                    <a:pt x="16494294" y="20669457"/>
                    <a:pt x="16424788" y="20694907"/>
                  </a:cubicBezTo>
                  <a:lnTo>
                    <a:pt x="15945560" y="20694907"/>
                  </a:lnTo>
                  <a:lnTo>
                    <a:pt x="15893550" y="20691778"/>
                  </a:lnTo>
                  <a:cubicBezTo>
                    <a:pt x="15831282" y="20688944"/>
                    <a:pt x="15774944" y="20688811"/>
                    <a:pt x="15731546" y="20694907"/>
                  </a:cubicBezTo>
                  <a:lnTo>
                    <a:pt x="15486558" y="20694907"/>
                  </a:lnTo>
                  <a:lnTo>
                    <a:pt x="15455371" y="20692065"/>
                  </a:lnTo>
                  <a:cubicBezTo>
                    <a:pt x="15434601" y="20690857"/>
                    <a:pt x="15416204" y="20691191"/>
                    <a:pt x="15399248" y="20694907"/>
                  </a:cubicBezTo>
                  <a:lnTo>
                    <a:pt x="15266334" y="20694907"/>
                  </a:lnTo>
                  <a:lnTo>
                    <a:pt x="15246848" y="20693482"/>
                  </a:lnTo>
                  <a:cubicBezTo>
                    <a:pt x="15228274" y="20692711"/>
                    <a:pt x="15208598" y="20692824"/>
                    <a:pt x="15187265" y="20694907"/>
                  </a:cubicBezTo>
                  <a:lnTo>
                    <a:pt x="15123697" y="20694907"/>
                  </a:lnTo>
                  <a:lnTo>
                    <a:pt x="15068413" y="20692627"/>
                  </a:lnTo>
                  <a:cubicBezTo>
                    <a:pt x="14901374" y="20684140"/>
                    <a:pt x="14609786" y="20663999"/>
                    <a:pt x="14373708" y="20694907"/>
                  </a:cubicBezTo>
                  <a:lnTo>
                    <a:pt x="14166745" y="20694907"/>
                  </a:lnTo>
                  <a:lnTo>
                    <a:pt x="14170232" y="20690807"/>
                  </a:lnTo>
                  <a:cubicBezTo>
                    <a:pt x="14172767" y="20688686"/>
                    <a:pt x="14173369" y="20689043"/>
                    <a:pt x="14161725" y="20694907"/>
                  </a:cubicBezTo>
                  <a:lnTo>
                    <a:pt x="14060779" y="20694907"/>
                  </a:lnTo>
                  <a:lnTo>
                    <a:pt x="14010866" y="20690086"/>
                  </a:lnTo>
                  <a:cubicBezTo>
                    <a:pt x="13884870" y="20677173"/>
                    <a:pt x="13709420" y="20659045"/>
                    <a:pt x="13588797" y="20694907"/>
                  </a:cubicBezTo>
                  <a:lnTo>
                    <a:pt x="13427965" y="20694907"/>
                  </a:lnTo>
                  <a:lnTo>
                    <a:pt x="13424316" y="20692593"/>
                  </a:lnTo>
                  <a:cubicBezTo>
                    <a:pt x="13414907" y="20689263"/>
                    <a:pt x="13401418" y="20688754"/>
                    <a:pt x="13376814" y="20694907"/>
                  </a:cubicBezTo>
                  <a:lnTo>
                    <a:pt x="12883821" y="20694907"/>
                  </a:lnTo>
                  <a:lnTo>
                    <a:pt x="12839758" y="20693677"/>
                  </a:lnTo>
                  <a:cubicBezTo>
                    <a:pt x="12775599" y="20692275"/>
                    <a:pt x="12720138" y="20692127"/>
                    <a:pt x="12683571" y="20694907"/>
                  </a:cubicBezTo>
                  <a:lnTo>
                    <a:pt x="12621292" y="20694907"/>
                  </a:lnTo>
                  <a:lnTo>
                    <a:pt x="12565149" y="20690166"/>
                  </a:lnTo>
                  <a:cubicBezTo>
                    <a:pt x="12438119" y="20676010"/>
                    <a:pt x="12285606" y="20644603"/>
                    <a:pt x="12110644" y="20694907"/>
                  </a:cubicBezTo>
                  <a:lnTo>
                    <a:pt x="11680132" y="20694907"/>
                  </a:lnTo>
                  <a:lnTo>
                    <a:pt x="11631480" y="20690664"/>
                  </a:lnTo>
                  <a:cubicBezTo>
                    <a:pt x="11569317" y="20686943"/>
                    <a:pt x="11499514" y="20686803"/>
                    <a:pt x="11417401" y="20694907"/>
                  </a:cubicBezTo>
                  <a:lnTo>
                    <a:pt x="11099645" y="20694907"/>
                  </a:lnTo>
                  <a:lnTo>
                    <a:pt x="11099436" y="20694886"/>
                  </a:lnTo>
                  <a:cubicBezTo>
                    <a:pt x="11027816" y="20686775"/>
                    <a:pt x="10966696" y="20678671"/>
                    <a:pt x="10844474" y="20694907"/>
                  </a:cubicBezTo>
                  <a:lnTo>
                    <a:pt x="10522043" y="20694907"/>
                  </a:lnTo>
                  <a:lnTo>
                    <a:pt x="10502240" y="20693736"/>
                  </a:lnTo>
                  <a:cubicBezTo>
                    <a:pt x="10391503" y="20685227"/>
                    <a:pt x="10279304" y="20677109"/>
                    <a:pt x="10151231" y="20694907"/>
                  </a:cubicBezTo>
                  <a:lnTo>
                    <a:pt x="9457989" y="20694907"/>
                  </a:lnTo>
                  <a:cubicBezTo>
                    <a:pt x="9202622" y="20697087"/>
                    <a:pt x="9047792" y="20664579"/>
                    <a:pt x="8644432" y="20694907"/>
                  </a:cubicBezTo>
                  <a:lnTo>
                    <a:pt x="8433711" y="20694907"/>
                  </a:lnTo>
                  <a:lnTo>
                    <a:pt x="8435450" y="20694244"/>
                  </a:lnTo>
                  <a:lnTo>
                    <a:pt x="8447087" y="20691675"/>
                  </a:lnTo>
                  <a:cubicBezTo>
                    <a:pt x="8464678" y="20687599"/>
                    <a:pt x="8450453" y="20689759"/>
                    <a:pt x="8437672" y="20693397"/>
                  </a:cubicBezTo>
                  <a:lnTo>
                    <a:pt x="8435450" y="20694244"/>
                  </a:lnTo>
                  <a:lnTo>
                    <a:pt x="8432448" y="20694907"/>
                  </a:lnTo>
                  <a:lnTo>
                    <a:pt x="8332669" y="20694907"/>
                  </a:lnTo>
                  <a:lnTo>
                    <a:pt x="8326085" y="20693918"/>
                  </a:lnTo>
                  <a:cubicBezTo>
                    <a:pt x="8298284" y="20688180"/>
                    <a:pt x="8270607" y="20682772"/>
                    <a:pt x="8220464" y="20694907"/>
                  </a:cubicBezTo>
                  <a:lnTo>
                    <a:pt x="7937330" y="20694907"/>
                  </a:lnTo>
                  <a:lnTo>
                    <a:pt x="7894116" y="20692967"/>
                  </a:lnTo>
                  <a:cubicBezTo>
                    <a:pt x="7742608" y="20686252"/>
                    <a:pt x="7564290" y="20680185"/>
                    <a:pt x="7406908" y="20694907"/>
                  </a:cubicBezTo>
                  <a:lnTo>
                    <a:pt x="7121076" y="20694907"/>
                  </a:lnTo>
                  <a:lnTo>
                    <a:pt x="7111243" y="20693787"/>
                  </a:lnTo>
                  <a:cubicBezTo>
                    <a:pt x="7053662" y="20686053"/>
                    <a:pt x="7019200" y="20678692"/>
                    <a:pt x="6954295" y="20694907"/>
                  </a:cubicBezTo>
                  <a:lnTo>
                    <a:pt x="6701873" y="20694907"/>
                  </a:lnTo>
                  <a:lnTo>
                    <a:pt x="6681745" y="20693763"/>
                  </a:lnTo>
                  <a:cubicBezTo>
                    <a:pt x="6469711" y="20680205"/>
                    <a:pt x="6172760" y="20658414"/>
                    <a:pt x="5871462" y="20694907"/>
                  </a:cubicBezTo>
                  <a:lnTo>
                    <a:pt x="5758852" y="20496453"/>
                  </a:lnTo>
                  <a:lnTo>
                    <a:pt x="5755485" y="20488728"/>
                  </a:lnTo>
                  <a:cubicBezTo>
                    <a:pt x="5719532" y="20405060"/>
                    <a:pt x="5683096" y="20321137"/>
                    <a:pt x="5636604" y="20281015"/>
                  </a:cubicBezTo>
                  <a:lnTo>
                    <a:pt x="5636602" y="20281012"/>
                  </a:lnTo>
                  <a:lnTo>
                    <a:pt x="5547876" y="20124650"/>
                  </a:lnTo>
                  <a:lnTo>
                    <a:pt x="5541735" y="20109888"/>
                  </a:lnTo>
                  <a:cubicBezTo>
                    <a:pt x="5520773" y="20056284"/>
                    <a:pt x="5495582" y="19995963"/>
                    <a:pt x="5451992" y="19932080"/>
                  </a:cubicBezTo>
                  <a:lnTo>
                    <a:pt x="5401746" y="19867125"/>
                  </a:lnTo>
                  <a:lnTo>
                    <a:pt x="5187103" y="19488860"/>
                  </a:lnTo>
                  <a:lnTo>
                    <a:pt x="5166956" y="19446058"/>
                  </a:lnTo>
                  <a:cubicBezTo>
                    <a:pt x="5147570" y="19406822"/>
                    <a:pt x="5128586" y="19373568"/>
                    <a:pt x="5108172" y="19349761"/>
                  </a:cubicBezTo>
                  <a:lnTo>
                    <a:pt x="5108172" y="19349760"/>
                  </a:lnTo>
                  <a:lnTo>
                    <a:pt x="4983785" y="19130553"/>
                  </a:lnTo>
                  <a:lnTo>
                    <a:pt x="4972324" y="19107551"/>
                  </a:lnTo>
                  <a:cubicBezTo>
                    <a:pt x="4918098" y="18998885"/>
                    <a:pt x="4850440" y="18867483"/>
                    <a:pt x="4755884" y="18728923"/>
                  </a:cubicBezTo>
                  <a:lnTo>
                    <a:pt x="4755880" y="18728916"/>
                  </a:lnTo>
                  <a:lnTo>
                    <a:pt x="4515958" y="18306101"/>
                  </a:lnTo>
                  <a:lnTo>
                    <a:pt x="4492884" y="18260637"/>
                  </a:lnTo>
                  <a:cubicBezTo>
                    <a:pt x="4467872" y="18213581"/>
                    <a:pt x="4439648" y="18164095"/>
                    <a:pt x="4403597" y="18108087"/>
                  </a:cubicBezTo>
                  <a:lnTo>
                    <a:pt x="4403536" y="18107980"/>
                  </a:lnTo>
                  <a:lnTo>
                    <a:pt x="4349554" y="18012847"/>
                  </a:lnTo>
                  <a:lnTo>
                    <a:pt x="4310196" y="17931105"/>
                  </a:lnTo>
                  <a:cubicBezTo>
                    <a:pt x="4240933" y="17777735"/>
                    <a:pt x="4183790" y="17613608"/>
                    <a:pt x="4068967" y="17468398"/>
                  </a:cubicBezTo>
                  <a:lnTo>
                    <a:pt x="3992596" y="17383780"/>
                  </a:lnTo>
                  <a:lnTo>
                    <a:pt x="3742289" y="16942664"/>
                  </a:lnTo>
                  <a:lnTo>
                    <a:pt x="3733644" y="16923239"/>
                  </a:lnTo>
                  <a:lnTo>
                    <a:pt x="3699026" y="16866423"/>
                  </a:lnTo>
                  <a:lnTo>
                    <a:pt x="3610257" y="16709985"/>
                  </a:lnTo>
                  <a:lnTo>
                    <a:pt x="3600653" y="16685053"/>
                  </a:lnTo>
                  <a:cubicBezTo>
                    <a:pt x="3596366" y="16675882"/>
                    <a:pt x="3591082" y="16668108"/>
                    <a:pt x="3581592" y="16659469"/>
                  </a:cubicBezTo>
                  <a:lnTo>
                    <a:pt x="3581592" y="16659468"/>
                  </a:lnTo>
                  <a:lnTo>
                    <a:pt x="3508445" y="16530562"/>
                  </a:lnTo>
                  <a:lnTo>
                    <a:pt x="3469140" y="16453885"/>
                  </a:lnTo>
                  <a:cubicBezTo>
                    <a:pt x="3386430" y="16291567"/>
                    <a:pt x="3276577" y="16075707"/>
                    <a:pt x="3196209" y="15967151"/>
                  </a:cubicBezTo>
                  <a:lnTo>
                    <a:pt x="3170592" y="15935163"/>
                  </a:lnTo>
                  <a:lnTo>
                    <a:pt x="2989340" y="15615742"/>
                  </a:lnTo>
                  <a:lnTo>
                    <a:pt x="2947496" y="15527947"/>
                  </a:lnTo>
                  <a:cubicBezTo>
                    <a:pt x="2936430" y="15506663"/>
                    <a:pt x="2925164" y="15486531"/>
                    <a:pt x="2913487" y="15468018"/>
                  </a:cubicBezTo>
                  <a:lnTo>
                    <a:pt x="2877019" y="15417799"/>
                  </a:lnTo>
                  <a:lnTo>
                    <a:pt x="2796407" y="15275737"/>
                  </a:lnTo>
                  <a:lnTo>
                    <a:pt x="2759884" y="15191250"/>
                  </a:lnTo>
                  <a:cubicBezTo>
                    <a:pt x="2731314" y="15124498"/>
                    <a:pt x="2697184" y="15051721"/>
                    <a:pt x="2643780" y="14976430"/>
                  </a:cubicBezTo>
                  <a:lnTo>
                    <a:pt x="2583445" y="14900433"/>
                  </a:lnTo>
                  <a:lnTo>
                    <a:pt x="2407274" y="14589968"/>
                  </a:lnTo>
                  <a:lnTo>
                    <a:pt x="2397286" y="14571909"/>
                  </a:lnTo>
                  <a:cubicBezTo>
                    <a:pt x="2340067" y="14463363"/>
                    <a:pt x="2177444" y="14093431"/>
                    <a:pt x="1996297" y="13865704"/>
                  </a:cubicBezTo>
                  <a:lnTo>
                    <a:pt x="1996297" y="13865704"/>
                  </a:lnTo>
                  <a:lnTo>
                    <a:pt x="1861653" y="13628420"/>
                  </a:lnTo>
                  <a:lnTo>
                    <a:pt x="1848571" y="13600325"/>
                  </a:lnTo>
                  <a:lnTo>
                    <a:pt x="1820156" y="13555290"/>
                  </a:lnTo>
                  <a:lnTo>
                    <a:pt x="1753081" y="13437083"/>
                  </a:lnTo>
                  <a:lnTo>
                    <a:pt x="1740090" y="13412101"/>
                  </a:lnTo>
                  <a:cubicBezTo>
                    <a:pt x="1654464" y="13239996"/>
                    <a:pt x="1550147" y="12997423"/>
                    <a:pt x="1409151" y="12830976"/>
                  </a:cubicBezTo>
                  <a:lnTo>
                    <a:pt x="1409150" y="12830974"/>
                  </a:lnTo>
                  <a:lnTo>
                    <a:pt x="1281149" y="12605399"/>
                  </a:lnTo>
                  <a:lnTo>
                    <a:pt x="1269914" y="12582426"/>
                  </a:lnTo>
                  <a:cubicBezTo>
                    <a:pt x="1209767" y="12453625"/>
                    <a:pt x="1086640" y="12122495"/>
                    <a:pt x="939434" y="12003194"/>
                  </a:cubicBezTo>
                  <a:lnTo>
                    <a:pt x="939434" y="12003193"/>
                  </a:lnTo>
                  <a:lnTo>
                    <a:pt x="528430" y="11278881"/>
                  </a:lnTo>
                  <a:lnTo>
                    <a:pt x="487370" y="11201845"/>
                  </a:lnTo>
                  <a:cubicBezTo>
                    <a:pt x="386321" y="10998835"/>
                    <a:pt x="245518" y="10643221"/>
                    <a:pt x="0" y="10347630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24E5C1C-2BC0-4945-9915-2CB1E388B44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062316" y="733603"/>
              <a:ext cx="234859" cy="413891"/>
            </a:xfrm>
            <a:custGeom>
              <a:avLst/>
              <a:gdLst>
                <a:gd name="connsiteX0" fmla="*/ 0 w 234859"/>
                <a:gd name="connsiteY0" fmla="*/ 413891 h 413891"/>
                <a:gd name="connsiteX1" fmla="*/ 234859 w 234859"/>
                <a:gd name="connsiteY1" fmla="*/ 0 h 413891"/>
                <a:gd name="connsiteX2" fmla="*/ 234858 w 234859"/>
                <a:gd name="connsiteY2" fmla="*/ 1 h 413891"/>
                <a:gd name="connsiteX3" fmla="*/ 0 w 234859"/>
                <a:gd name="connsiteY3" fmla="*/ 413891 h 41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59" h="413891">
                  <a:moveTo>
                    <a:pt x="0" y="413891"/>
                  </a:moveTo>
                  <a:lnTo>
                    <a:pt x="234859" y="0"/>
                  </a:lnTo>
                  <a:lnTo>
                    <a:pt x="234858" y="1"/>
                  </a:lnTo>
                  <a:cubicBezTo>
                    <a:pt x="190039" y="137031"/>
                    <a:pt x="104053" y="226601"/>
                    <a:pt x="0" y="413891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DA3D994-1BA7-4C8F-9C40-B82509F7F05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242959" y="621708"/>
              <a:ext cx="528430" cy="931251"/>
            </a:xfrm>
            <a:custGeom>
              <a:avLst/>
              <a:gdLst>
                <a:gd name="connsiteX0" fmla="*/ 0 w 528430"/>
                <a:gd name="connsiteY0" fmla="*/ 0 h 931251"/>
                <a:gd name="connsiteX1" fmla="*/ 487370 w 528430"/>
                <a:gd name="connsiteY1" fmla="*/ 854215 h 931251"/>
                <a:gd name="connsiteX2" fmla="*/ 528430 w 528430"/>
                <a:gd name="connsiteY2" fmla="*/ 931251 h 931251"/>
                <a:gd name="connsiteX3" fmla="*/ 0 w 528430"/>
                <a:gd name="connsiteY3" fmla="*/ 0 h 93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30" h="931251">
                  <a:moveTo>
                    <a:pt x="0" y="0"/>
                  </a:moveTo>
                  <a:cubicBezTo>
                    <a:pt x="245518" y="295591"/>
                    <a:pt x="386321" y="651205"/>
                    <a:pt x="487370" y="854215"/>
                  </a:cubicBezTo>
                  <a:lnTo>
                    <a:pt x="528430" y="93125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1E53474-6383-4215-B85C-1B2B9C4ACC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415302" y="1029366"/>
              <a:ext cx="75067" cy="132290"/>
            </a:xfrm>
            <a:custGeom>
              <a:avLst/>
              <a:gdLst>
                <a:gd name="connsiteX0" fmla="*/ 0 w 75067"/>
                <a:gd name="connsiteY0" fmla="*/ 132290 h 132290"/>
                <a:gd name="connsiteX1" fmla="*/ 16680 w 75067"/>
                <a:gd name="connsiteY1" fmla="*/ 87962 h 132290"/>
                <a:gd name="connsiteX2" fmla="*/ 64249 w 75067"/>
                <a:gd name="connsiteY2" fmla="*/ 13138 h 132290"/>
                <a:gd name="connsiteX3" fmla="*/ 75067 w 75067"/>
                <a:gd name="connsiteY3" fmla="*/ 0 h 132290"/>
                <a:gd name="connsiteX4" fmla="*/ 0 w 75067"/>
                <a:gd name="connsiteY4" fmla="*/ 132290 h 13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67" h="132290">
                  <a:moveTo>
                    <a:pt x="0" y="132290"/>
                  </a:moveTo>
                  <a:lnTo>
                    <a:pt x="16680" y="87962"/>
                  </a:lnTo>
                  <a:cubicBezTo>
                    <a:pt x="33215" y="50136"/>
                    <a:pt x="49251" y="30167"/>
                    <a:pt x="64249" y="13138"/>
                  </a:cubicBezTo>
                  <a:lnTo>
                    <a:pt x="75067" y="0"/>
                  </a:lnTo>
                  <a:lnTo>
                    <a:pt x="0" y="13229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EC65B2D-99D6-4C95-8634-1017C9534E4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535129" y="1116896"/>
              <a:ext cx="42366" cy="74663"/>
            </a:xfrm>
            <a:custGeom>
              <a:avLst/>
              <a:gdLst>
                <a:gd name="connsiteX0" fmla="*/ 0 w 42366"/>
                <a:gd name="connsiteY0" fmla="*/ 74663 h 74663"/>
                <a:gd name="connsiteX1" fmla="*/ 42366 w 42366"/>
                <a:gd name="connsiteY1" fmla="*/ 0 h 74663"/>
                <a:gd name="connsiteX2" fmla="*/ 42362 w 42366"/>
                <a:gd name="connsiteY2" fmla="*/ 8 h 74663"/>
                <a:gd name="connsiteX3" fmla="*/ 17635 w 42366"/>
                <a:gd name="connsiteY3" fmla="*/ 53243 h 74663"/>
                <a:gd name="connsiteX4" fmla="*/ 0 w 42366"/>
                <a:gd name="connsiteY4" fmla="*/ 74663 h 7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6" h="74663">
                  <a:moveTo>
                    <a:pt x="0" y="74663"/>
                  </a:moveTo>
                  <a:lnTo>
                    <a:pt x="42366" y="0"/>
                  </a:lnTo>
                  <a:lnTo>
                    <a:pt x="42362" y="8"/>
                  </a:lnTo>
                  <a:cubicBezTo>
                    <a:pt x="34848" y="23812"/>
                    <a:pt x="26552" y="40084"/>
                    <a:pt x="17635" y="53243"/>
                  </a:cubicBezTo>
                  <a:lnTo>
                    <a:pt x="0" y="7466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5E9B92F-407A-491D-83C4-0A96B1FE64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21967" y="1147088"/>
              <a:ext cx="74311" cy="130957"/>
            </a:xfrm>
            <a:custGeom>
              <a:avLst/>
              <a:gdLst>
                <a:gd name="connsiteX0" fmla="*/ 0 w 74311"/>
                <a:gd name="connsiteY0" fmla="*/ 130957 h 130957"/>
                <a:gd name="connsiteX1" fmla="*/ 23985 w 74311"/>
                <a:gd name="connsiteY1" fmla="*/ 81399 h 130957"/>
                <a:gd name="connsiteX2" fmla="*/ 69007 w 74311"/>
                <a:gd name="connsiteY2" fmla="*/ 8117 h 130957"/>
                <a:gd name="connsiteX3" fmla="*/ 74311 w 74311"/>
                <a:gd name="connsiteY3" fmla="*/ 0 h 130957"/>
                <a:gd name="connsiteX4" fmla="*/ 0 w 74311"/>
                <a:gd name="connsiteY4" fmla="*/ 130957 h 13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11" h="130957">
                  <a:moveTo>
                    <a:pt x="0" y="130957"/>
                  </a:moveTo>
                  <a:lnTo>
                    <a:pt x="23985" y="81399"/>
                  </a:lnTo>
                  <a:cubicBezTo>
                    <a:pt x="35854" y="60591"/>
                    <a:pt x="51228" y="35830"/>
                    <a:pt x="69007" y="8117"/>
                  </a:cubicBezTo>
                  <a:lnTo>
                    <a:pt x="74311" y="0"/>
                  </a:lnTo>
                  <a:lnTo>
                    <a:pt x="0" y="13095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9F90CC8-6184-42EF-AB86-BF0F5815112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852930" y="1121393"/>
              <a:ext cx="336687" cy="593345"/>
            </a:xfrm>
            <a:custGeom>
              <a:avLst/>
              <a:gdLst>
                <a:gd name="connsiteX0" fmla="*/ 0 w 336687"/>
                <a:gd name="connsiteY0" fmla="*/ 593345 h 593345"/>
                <a:gd name="connsiteX1" fmla="*/ 336687 w 336687"/>
                <a:gd name="connsiteY1" fmla="*/ 0 h 593345"/>
                <a:gd name="connsiteX2" fmla="*/ 336687 w 336687"/>
                <a:gd name="connsiteY2" fmla="*/ 0 h 593345"/>
                <a:gd name="connsiteX3" fmla="*/ 54145 w 336687"/>
                <a:gd name="connsiteY3" fmla="*/ 510469 h 593345"/>
                <a:gd name="connsiteX4" fmla="*/ 0 w 336687"/>
                <a:gd name="connsiteY4" fmla="*/ 593345 h 5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687" h="593345">
                  <a:moveTo>
                    <a:pt x="0" y="593345"/>
                  </a:moveTo>
                  <a:lnTo>
                    <a:pt x="336687" y="0"/>
                  </a:lnTo>
                  <a:lnTo>
                    <a:pt x="336687" y="0"/>
                  </a:lnTo>
                  <a:cubicBezTo>
                    <a:pt x="301623" y="135535"/>
                    <a:pt x="161583" y="347390"/>
                    <a:pt x="54145" y="510469"/>
                  </a:cubicBezTo>
                  <a:lnTo>
                    <a:pt x="0" y="59334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5E3F1EA-7CCD-4479-9A97-28148F8125C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473890" y="1194894"/>
              <a:ext cx="411004" cy="724312"/>
            </a:xfrm>
            <a:custGeom>
              <a:avLst/>
              <a:gdLst>
                <a:gd name="connsiteX0" fmla="*/ 0 w 411004"/>
                <a:gd name="connsiteY0" fmla="*/ 0 h 724312"/>
                <a:gd name="connsiteX1" fmla="*/ 411004 w 411004"/>
                <a:gd name="connsiteY1" fmla="*/ 724312 h 724312"/>
                <a:gd name="connsiteX2" fmla="*/ 349308 w 411004"/>
                <a:gd name="connsiteY2" fmla="*/ 661314 h 724312"/>
                <a:gd name="connsiteX3" fmla="*/ 2 w 411004"/>
                <a:gd name="connsiteY3" fmla="*/ 5 h 724312"/>
                <a:gd name="connsiteX4" fmla="*/ 0 w 411004"/>
                <a:gd name="connsiteY4" fmla="*/ 0 h 72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004" h="724312">
                  <a:moveTo>
                    <a:pt x="0" y="0"/>
                  </a:moveTo>
                  <a:lnTo>
                    <a:pt x="411004" y="724312"/>
                  </a:lnTo>
                  <a:lnTo>
                    <a:pt x="349308" y="661314"/>
                  </a:lnTo>
                  <a:cubicBezTo>
                    <a:pt x="208625" y="488934"/>
                    <a:pt x="91019" y="155074"/>
                    <a:pt x="2" y="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295C90A-1F21-40CC-9ECD-6755959BF86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391995" y="1512360"/>
              <a:ext cx="194279" cy="342377"/>
            </a:xfrm>
            <a:custGeom>
              <a:avLst/>
              <a:gdLst>
                <a:gd name="connsiteX0" fmla="*/ 0 w 194279"/>
                <a:gd name="connsiteY0" fmla="*/ 342377 h 342377"/>
                <a:gd name="connsiteX1" fmla="*/ 22372 w 194279"/>
                <a:gd name="connsiteY1" fmla="*/ 269990 h 342377"/>
                <a:gd name="connsiteX2" fmla="*/ 166688 w 194279"/>
                <a:gd name="connsiteY2" fmla="*/ 41437 h 342377"/>
                <a:gd name="connsiteX3" fmla="*/ 194279 w 194279"/>
                <a:gd name="connsiteY3" fmla="*/ 0 h 342377"/>
                <a:gd name="connsiteX4" fmla="*/ 0 w 194279"/>
                <a:gd name="connsiteY4" fmla="*/ 342377 h 34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79" h="342377">
                  <a:moveTo>
                    <a:pt x="0" y="342377"/>
                  </a:moveTo>
                  <a:lnTo>
                    <a:pt x="22372" y="269990"/>
                  </a:lnTo>
                  <a:cubicBezTo>
                    <a:pt x="61813" y="162988"/>
                    <a:pt x="111666" y="117970"/>
                    <a:pt x="166688" y="41437"/>
                  </a:cubicBezTo>
                  <a:lnTo>
                    <a:pt x="194279" y="0"/>
                  </a:lnTo>
                  <a:lnTo>
                    <a:pt x="0" y="3423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153F18F-0045-426D-A342-9A837E04D09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845276" y="1632307"/>
              <a:ext cx="341715" cy="602206"/>
            </a:xfrm>
            <a:custGeom>
              <a:avLst/>
              <a:gdLst>
                <a:gd name="connsiteX0" fmla="*/ 0 w 341715"/>
                <a:gd name="connsiteY0" fmla="*/ 0 h 602206"/>
                <a:gd name="connsiteX1" fmla="*/ 0 w 341715"/>
                <a:gd name="connsiteY1" fmla="*/ 1 h 602206"/>
                <a:gd name="connsiteX2" fmla="*/ 330480 w 341715"/>
                <a:gd name="connsiteY2" fmla="*/ 579233 h 602206"/>
                <a:gd name="connsiteX3" fmla="*/ 341715 w 341715"/>
                <a:gd name="connsiteY3" fmla="*/ 602206 h 602206"/>
                <a:gd name="connsiteX4" fmla="*/ 0 w 341715"/>
                <a:gd name="connsiteY4" fmla="*/ 0 h 60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715" h="602206">
                  <a:moveTo>
                    <a:pt x="0" y="0"/>
                  </a:moveTo>
                  <a:lnTo>
                    <a:pt x="0" y="1"/>
                  </a:lnTo>
                  <a:cubicBezTo>
                    <a:pt x="147206" y="119302"/>
                    <a:pt x="270333" y="450432"/>
                    <a:pt x="330480" y="579233"/>
                  </a:cubicBezTo>
                  <a:lnTo>
                    <a:pt x="341715" y="60220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74115C3-EBBD-40EB-B659-4D15A381376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675801" y="1765210"/>
              <a:ext cx="40609" cy="71565"/>
            </a:xfrm>
            <a:custGeom>
              <a:avLst/>
              <a:gdLst>
                <a:gd name="connsiteX0" fmla="*/ 0 w 40609"/>
                <a:gd name="connsiteY0" fmla="*/ 71565 h 71565"/>
                <a:gd name="connsiteX1" fmla="*/ 40609 w 40609"/>
                <a:gd name="connsiteY1" fmla="*/ 0 h 71565"/>
                <a:gd name="connsiteX2" fmla="*/ 40580 w 40609"/>
                <a:gd name="connsiteY2" fmla="*/ 52 h 71565"/>
                <a:gd name="connsiteX3" fmla="*/ 6000 w 40609"/>
                <a:gd name="connsiteY3" fmla="*/ 62553 h 71565"/>
                <a:gd name="connsiteX4" fmla="*/ 0 w 40609"/>
                <a:gd name="connsiteY4" fmla="*/ 71565 h 7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9" h="71565">
                  <a:moveTo>
                    <a:pt x="0" y="71565"/>
                  </a:moveTo>
                  <a:lnTo>
                    <a:pt x="40609" y="0"/>
                  </a:lnTo>
                  <a:lnTo>
                    <a:pt x="40580" y="52"/>
                  </a:lnTo>
                  <a:cubicBezTo>
                    <a:pt x="28917" y="23393"/>
                    <a:pt x="17376" y="43977"/>
                    <a:pt x="6000" y="62553"/>
                  </a:cubicBezTo>
                  <a:lnTo>
                    <a:pt x="0" y="7156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F4EE0BD-52F1-4BC5-AAEA-AE352FE2A28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749817" y="1803367"/>
              <a:ext cx="47039" cy="82898"/>
            </a:xfrm>
            <a:custGeom>
              <a:avLst/>
              <a:gdLst>
                <a:gd name="connsiteX0" fmla="*/ 0 w 47039"/>
                <a:gd name="connsiteY0" fmla="*/ 82898 h 82898"/>
                <a:gd name="connsiteX1" fmla="*/ 34354 w 47039"/>
                <a:gd name="connsiteY1" fmla="*/ 19868 h 82898"/>
                <a:gd name="connsiteX2" fmla="*/ 47039 w 47039"/>
                <a:gd name="connsiteY2" fmla="*/ 0 h 82898"/>
                <a:gd name="connsiteX3" fmla="*/ 0 w 47039"/>
                <a:gd name="connsiteY3" fmla="*/ 82898 h 8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9" h="82898">
                  <a:moveTo>
                    <a:pt x="0" y="82898"/>
                  </a:moveTo>
                  <a:lnTo>
                    <a:pt x="34354" y="19868"/>
                  </a:lnTo>
                  <a:lnTo>
                    <a:pt x="47039" y="0"/>
                  </a:lnTo>
                  <a:lnTo>
                    <a:pt x="0" y="8289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C934A66-8996-427E-A2C6-26610A760A5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886362" y="1796760"/>
              <a:ext cx="187791" cy="330943"/>
            </a:xfrm>
            <a:custGeom>
              <a:avLst/>
              <a:gdLst>
                <a:gd name="connsiteX0" fmla="*/ 0 w 187791"/>
                <a:gd name="connsiteY0" fmla="*/ 330943 h 330943"/>
                <a:gd name="connsiteX1" fmla="*/ 187791 w 187791"/>
                <a:gd name="connsiteY1" fmla="*/ 0 h 330943"/>
                <a:gd name="connsiteX2" fmla="*/ 187790 w 187791"/>
                <a:gd name="connsiteY2" fmla="*/ 1 h 330943"/>
                <a:gd name="connsiteX3" fmla="*/ 20427 w 187791"/>
                <a:gd name="connsiteY3" fmla="*/ 298949 h 330943"/>
                <a:gd name="connsiteX4" fmla="*/ 0 w 187791"/>
                <a:gd name="connsiteY4" fmla="*/ 330943 h 33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1" h="330943">
                  <a:moveTo>
                    <a:pt x="0" y="330943"/>
                  </a:moveTo>
                  <a:lnTo>
                    <a:pt x="187791" y="0"/>
                  </a:lnTo>
                  <a:lnTo>
                    <a:pt x="187790" y="1"/>
                  </a:lnTo>
                  <a:cubicBezTo>
                    <a:pt x="142107" y="152013"/>
                    <a:pt x="85326" y="203788"/>
                    <a:pt x="20427" y="298949"/>
                  </a:cubicBezTo>
                  <a:lnTo>
                    <a:pt x="0" y="33094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3BE85B4-869D-4F81-9159-5B98021F56D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224215" y="1977639"/>
              <a:ext cx="205920" cy="362894"/>
            </a:xfrm>
            <a:custGeom>
              <a:avLst/>
              <a:gdLst>
                <a:gd name="connsiteX0" fmla="*/ 0 w 205920"/>
                <a:gd name="connsiteY0" fmla="*/ 362894 h 362894"/>
                <a:gd name="connsiteX1" fmla="*/ 32793 w 205920"/>
                <a:gd name="connsiteY1" fmla="*/ 281666 h 362894"/>
                <a:gd name="connsiteX2" fmla="*/ 141673 w 205920"/>
                <a:gd name="connsiteY2" fmla="*/ 96627 h 362894"/>
                <a:gd name="connsiteX3" fmla="*/ 205920 w 205920"/>
                <a:gd name="connsiteY3" fmla="*/ 0 h 362894"/>
                <a:gd name="connsiteX4" fmla="*/ 0 w 205920"/>
                <a:gd name="connsiteY4" fmla="*/ 362894 h 36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20" h="362894">
                  <a:moveTo>
                    <a:pt x="0" y="362894"/>
                  </a:moveTo>
                  <a:lnTo>
                    <a:pt x="32793" y="281666"/>
                  </a:lnTo>
                  <a:cubicBezTo>
                    <a:pt x="60682" y="224355"/>
                    <a:pt x="99408" y="161377"/>
                    <a:pt x="141673" y="96627"/>
                  </a:cubicBezTo>
                  <a:lnTo>
                    <a:pt x="205920" y="0"/>
                  </a:lnTo>
                  <a:lnTo>
                    <a:pt x="0" y="36289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A03CD06-0777-4711-8182-9B5032B2294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538243" y="2055481"/>
              <a:ext cx="128001" cy="225575"/>
            </a:xfrm>
            <a:custGeom>
              <a:avLst/>
              <a:gdLst>
                <a:gd name="connsiteX0" fmla="*/ 0 w 128001"/>
                <a:gd name="connsiteY0" fmla="*/ 0 h 225575"/>
                <a:gd name="connsiteX1" fmla="*/ 128001 w 128001"/>
                <a:gd name="connsiteY1" fmla="*/ 225575 h 225575"/>
                <a:gd name="connsiteX2" fmla="*/ 70920 w 128001"/>
                <a:gd name="connsiteY2" fmla="*/ 155899 h 225575"/>
                <a:gd name="connsiteX3" fmla="*/ 10573 w 128001"/>
                <a:gd name="connsiteY3" fmla="*/ 18633 h 225575"/>
                <a:gd name="connsiteX4" fmla="*/ 675 w 128001"/>
                <a:gd name="connsiteY4" fmla="*/ 1380 h 225575"/>
                <a:gd name="connsiteX5" fmla="*/ 0 w 128001"/>
                <a:gd name="connsiteY5" fmla="*/ 0 h 22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001" h="225575">
                  <a:moveTo>
                    <a:pt x="0" y="0"/>
                  </a:moveTo>
                  <a:lnTo>
                    <a:pt x="128001" y="225575"/>
                  </a:lnTo>
                  <a:lnTo>
                    <a:pt x="70920" y="155899"/>
                  </a:lnTo>
                  <a:cubicBezTo>
                    <a:pt x="-33113" y="22796"/>
                    <a:pt x="51933" y="81175"/>
                    <a:pt x="10573" y="18633"/>
                  </a:cubicBezTo>
                  <a:cubicBezTo>
                    <a:pt x="7619" y="14166"/>
                    <a:pt x="4315" y="8364"/>
                    <a:pt x="675" y="138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9B9DD1D-2202-4454-873D-6E531C5827B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014436" y="2101180"/>
              <a:ext cx="343931" cy="606109"/>
            </a:xfrm>
            <a:custGeom>
              <a:avLst/>
              <a:gdLst>
                <a:gd name="connsiteX0" fmla="*/ 0 w 343931"/>
                <a:gd name="connsiteY0" fmla="*/ 0 h 606109"/>
                <a:gd name="connsiteX1" fmla="*/ 1 w 343931"/>
                <a:gd name="connsiteY1" fmla="*/ 2 h 606109"/>
                <a:gd name="connsiteX2" fmla="*/ 330940 w 343931"/>
                <a:gd name="connsiteY2" fmla="*/ 581127 h 606109"/>
                <a:gd name="connsiteX3" fmla="*/ 343931 w 343931"/>
                <a:gd name="connsiteY3" fmla="*/ 606109 h 606109"/>
                <a:gd name="connsiteX4" fmla="*/ 0 w 343931"/>
                <a:gd name="connsiteY4" fmla="*/ 0 h 60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31" h="606109">
                  <a:moveTo>
                    <a:pt x="0" y="0"/>
                  </a:moveTo>
                  <a:lnTo>
                    <a:pt x="1" y="2"/>
                  </a:lnTo>
                  <a:cubicBezTo>
                    <a:pt x="140997" y="166449"/>
                    <a:pt x="245314" y="409022"/>
                    <a:pt x="330940" y="581127"/>
                  </a:cubicBezTo>
                  <a:lnTo>
                    <a:pt x="343931" y="60610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08E4DE08-A35F-40CD-A4ED-4321147F434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586788" y="2183880"/>
              <a:ext cx="205080" cy="361412"/>
            </a:xfrm>
            <a:custGeom>
              <a:avLst/>
              <a:gdLst>
                <a:gd name="connsiteX0" fmla="*/ 0 w 205080"/>
                <a:gd name="connsiteY0" fmla="*/ 361412 h 361412"/>
                <a:gd name="connsiteX1" fmla="*/ 205080 w 205080"/>
                <a:gd name="connsiteY1" fmla="*/ 0 h 361412"/>
                <a:gd name="connsiteX2" fmla="*/ 173436 w 205080"/>
                <a:gd name="connsiteY2" fmla="*/ 79404 h 361412"/>
                <a:gd name="connsiteX3" fmla="*/ 893 w 205080"/>
                <a:gd name="connsiteY3" fmla="*/ 360069 h 361412"/>
                <a:gd name="connsiteX4" fmla="*/ 0 w 205080"/>
                <a:gd name="connsiteY4" fmla="*/ 361412 h 3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80" h="361412">
                  <a:moveTo>
                    <a:pt x="0" y="361412"/>
                  </a:moveTo>
                  <a:lnTo>
                    <a:pt x="205080" y="0"/>
                  </a:lnTo>
                  <a:lnTo>
                    <a:pt x="173436" y="79404"/>
                  </a:lnTo>
                  <a:cubicBezTo>
                    <a:pt x="132588" y="163808"/>
                    <a:pt x="66864" y="261743"/>
                    <a:pt x="893" y="360069"/>
                  </a:cubicBezTo>
                  <a:lnTo>
                    <a:pt x="0" y="36141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73B73EC-F675-4D5E-9D91-42844687706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918576" y="2418586"/>
              <a:ext cx="127353" cy="224435"/>
            </a:xfrm>
            <a:custGeom>
              <a:avLst/>
              <a:gdLst>
                <a:gd name="connsiteX0" fmla="*/ 0 w 127353"/>
                <a:gd name="connsiteY0" fmla="*/ 224435 h 224435"/>
                <a:gd name="connsiteX1" fmla="*/ 1 w 127353"/>
                <a:gd name="connsiteY1" fmla="*/ 224432 h 224435"/>
                <a:gd name="connsiteX2" fmla="*/ 91325 w 127353"/>
                <a:gd name="connsiteY2" fmla="*/ 43776 h 224435"/>
                <a:gd name="connsiteX3" fmla="*/ 127353 w 127353"/>
                <a:gd name="connsiteY3" fmla="*/ 0 h 224435"/>
                <a:gd name="connsiteX4" fmla="*/ 0 w 127353"/>
                <a:gd name="connsiteY4" fmla="*/ 224435 h 2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53" h="224435">
                  <a:moveTo>
                    <a:pt x="0" y="224435"/>
                  </a:moveTo>
                  <a:lnTo>
                    <a:pt x="1" y="224432"/>
                  </a:lnTo>
                  <a:cubicBezTo>
                    <a:pt x="28706" y="125868"/>
                    <a:pt x="60558" y="80581"/>
                    <a:pt x="91325" y="43776"/>
                  </a:cubicBezTo>
                  <a:lnTo>
                    <a:pt x="127353" y="0"/>
                  </a:lnTo>
                  <a:lnTo>
                    <a:pt x="0" y="22443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212ED57-A8CB-4A2D-B08E-35EDDB4585D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90706" y="2550634"/>
              <a:ext cx="67075" cy="118207"/>
            </a:xfrm>
            <a:custGeom>
              <a:avLst/>
              <a:gdLst>
                <a:gd name="connsiteX0" fmla="*/ 0 w 67075"/>
                <a:gd name="connsiteY0" fmla="*/ 0 h 118207"/>
                <a:gd name="connsiteX1" fmla="*/ 67075 w 67075"/>
                <a:gd name="connsiteY1" fmla="*/ 118207 h 118207"/>
                <a:gd name="connsiteX2" fmla="*/ 67072 w 67075"/>
                <a:gd name="connsiteY2" fmla="*/ 118203 h 118207"/>
                <a:gd name="connsiteX3" fmla="*/ 28348 w 67075"/>
                <a:gd name="connsiteY3" fmla="*/ 54519 h 118207"/>
                <a:gd name="connsiteX4" fmla="*/ 0 w 67075"/>
                <a:gd name="connsiteY4" fmla="*/ 0 h 1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75" h="118207">
                  <a:moveTo>
                    <a:pt x="0" y="0"/>
                  </a:moveTo>
                  <a:lnTo>
                    <a:pt x="67075" y="118207"/>
                  </a:lnTo>
                  <a:lnTo>
                    <a:pt x="67072" y="118203"/>
                  </a:lnTo>
                  <a:cubicBezTo>
                    <a:pt x="54545" y="100063"/>
                    <a:pt x="41665" y="78609"/>
                    <a:pt x="28348" y="5451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02C30F9F-68D3-4EED-8F35-D813079C445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113066" y="2575883"/>
              <a:ext cx="48792" cy="85985"/>
            </a:xfrm>
            <a:custGeom>
              <a:avLst/>
              <a:gdLst>
                <a:gd name="connsiteX0" fmla="*/ 0 w 48792"/>
                <a:gd name="connsiteY0" fmla="*/ 85985 h 85985"/>
                <a:gd name="connsiteX1" fmla="*/ 48792 w 48792"/>
                <a:gd name="connsiteY1" fmla="*/ 0 h 85985"/>
                <a:gd name="connsiteX2" fmla="*/ 29585 w 48792"/>
                <a:gd name="connsiteY2" fmla="*/ 42367 h 85985"/>
                <a:gd name="connsiteX3" fmla="*/ 8781 w 48792"/>
                <a:gd name="connsiteY3" fmla="*/ 75316 h 85985"/>
                <a:gd name="connsiteX4" fmla="*/ 0 w 48792"/>
                <a:gd name="connsiteY4" fmla="*/ 85985 h 8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92" h="85985">
                  <a:moveTo>
                    <a:pt x="0" y="85985"/>
                  </a:moveTo>
                  <a:lnTo>
                    <a:pt x="48792" y="0"/>
                  </a:lnTo>
                  <a:lnTo>
                    <a:pt x="29585" y="42367"/>
                  </a:lnTo>
                  <a:cubicBezTo>
                    <a:pt x="22894" y="54686"/>
                    <a:pt x="15938" y="65436"/>
                    <a:pt x="8781" y="75316"/>
                  </a:cubicBezTo>
                  <a:lnTo>
                    <a:pt x="0" y="8598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6D55BED-2D5E-4962-9A69-27CD1F8E89B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337092" y="2486634"/>
              <a:ext cx="410959" cy="724234"/>
            </a:xfrm>
            <a:custGeom>
              <a:avLst/>
              <a:gdLst>
                <a:gd name="connsiteX0" fmla="*/ 0 w 410959"/>
                <a:gd name="connsiteY0" fmla="*/ 724234 h 724234"/>
                <a:gd name="connsiteX1" fmla="*/ 0 w 410959"/>
                <a:gd name="connsiteY1" fmla="*/ 724233 h 724234"/>
                <a:gd name="connsiteX2" fmla="*/ 364458 w 410959"/>
                <a:gd name="connsiteY2" fmla="*/ 81510 h 724234"/>
                <a:gd name="connsiteX3" fmla="*/ 410959 w 410959"/>
                <a:gd name="connsiteY3" fmla="*/ 0 h 724234"/>
                <a:gd name="connsiteX4" fmla="*/ 0 w 410959"/>
                <a:gd name="connsiteY4" fmla="*/ 724234 h 72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59" h="724234">
                  <a:moveTo>
                    <a:pt x="0" y="724234"/>
                  </a:moveTo>
                  <a:lnTo>
                    <a:pt x="0" y="724233"/>
                  </a:lnTo>
                  <a:cubicBezTo>
                    <a:pt x="42647" y="611123"/>
                    <a:pt x="242979" y="290115"/>
                    <a:pt x="364458" y="81510"/>
                  </a:cubicBezTo>
                  <a:lnTo>
                    <a:pt x="410959" y="0"/>
                  </a:lnTo>
                  <a:lnTo>
                    <a:pt x="0" y="72423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47A6565-9BF4-4205-8D8F-F63476306F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07826" y="2627458"/>
              <a:ext cx="41497" cy="73130"/>
            </a:xfrm>
            <a:custGeom>
              <a:avLst/>
              <a:gdLst>
                <a:gd name="connsiteX0" fmla="*/ 0 w 41497"/>
                <a:gd name="connsiteY0" fmla="*/ 0 h 73130"/>
                <a:gd name="connsiteX1" fmla="*/ 28415 w 41497"/>
                <a:gd name="connsiteY1" fmla="*/ 45035 h 73130"/>
                <a:gd name="connsiteX2" fmla="*/ 41497 w 41497"/>
                <a:gd name="connsiteY2" fmla="*/ 73130 h 73130"/>
                <a:gd name="connsiteX3" fmla="*/ 0 w 41497"/>
                <a:gd name="connsiteY3" fmla="*/ 0 h 7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97" h="73130">
                  <a:moveTo>
                    <a:pt x="0" y="0"/>
                  </a:moveTo>
                  <a:lnTo>
                    <a:pt x="28415" y="45035"/>
                  </a:lnTo>
                  <a:lnTo>
                    <a:pt x="41497" y="731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C96A83D3-B039-424C-BE30-1270601F53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506045" y="2633451"/>
              <a:ext cx="134644" cy="237284"/>
            </a:xfrm>
            <a:custGeom>
              <a:avLst/>
              <a:gdLst>
                <a:gd name="connsiteX0" fmla="*/ 0 w 134644"/>
                <a:gd name="connsiteY0" fmla="*/ 0 h 237284"/>
                <a:gd name="connsiteX1" fmla="*/ 134644 w 134644"/>
                <a:gd name="connsiteY1" fmla="*/ 237284 h 237284"/>
                <a:gd name="connsiteX2" fmla="*/ 101925 w 134644"/>
                <a:gd name="connsiteY2" fmla="*/ 195362 h 237284"/>
                <a:gd name="connsiteX3" fmla="*/ 1131 w 134644"/>
                <a:gd name="connsiteY3" fmla="*/ 2430 h 237284"/>
                <a:gd name="connsiteX4" fmla="*/ 0 w 134644"/>
                <a:gd name="connsiteY4" fmla="*/ 0 h 23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44" h="237284">
                  <a:moveTo>
                    <a:pt x="0" y="0"/>
                  </a:moveTo>
                  <a:lnTo>
                    <a:pt x="134644" y="237284"/>
                  </a:lnTo>
                  <a:lnTo>
                    <a:pt x="101925" y="195362"/>
                  </a:lnTo>
                  <a:cubicBezTo>
                    <a:pt x="-5649" y="54447"/>
                    <a:pt x="17949" y="48978"/>
                    <a:pt x="1131" y="243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B39262A-8FB1-4EA1-8DFA-E3F02EEF5EE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887105" y="2662772"/>
              <a:ext cx="410977" cy="724264"/>
            </a:xfrm>
            <a:custGeom>
              <a:avLst/>
              <a:gdLst>
                <a:gd name="connsiteX0" fmla="*/ 0 w 410977"/>
                <a:gd name="connsiteY0" fmla="*/ 0 h 724264"/>
                <a:gd name="connsiteX1" fmla="*/ 0 w 410977"/>
                <a:gd name="connsiteY1" fmla="*/ 0 h 724264"/>
                <a:gd name="connsiteX2" fmla="*/ 400989 w 410977"/>
                <a:gd name="connsiteY2" fmla="*/ 706205 h 724264"/>
                <a:gd name="connsiteX3" fmla="*/ 410977 w 410977"/>
                <a:gd name="connsiteY3" fmla="*/ 724264 h 724264"/>
                <a:gd name="connsiteX4" fmla="*/ 0 w 410977"/>
                <a:gd name="connsiteY4" fmla="*/ 0 h 72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77" h="724264">
                  <a:moveTo>
                    <a:pt x="0" y="0"/>
                  </a:moveTo>
                  <a:lnTo>
                    <a:pt x="0" y="0"/>
                  </a:lnTo>
                  <a:cubicBezTo>
                    <a:pt x="181147" y="227727"/>
                    <a:pt x="343770" y="597659"/>
                    <a:pt x="400989" y="706205"/>
                  </a:cubicBezTo>
                  <a:lnTo>
                    <a:pt x="410977" y="7242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8718424-F1B9-44E8-907B-B927E37B8E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061359" y="2897560"/>
              <a:ext cx="411048" cy="724389"/>
            </a:xfrm>
            <a:custGeom>
              <a:avLst/>
              <a:gdLst>
                <a:gd name="connsiteX0" fmla="*/ 0 w 411048"/>
                <a:gd name="connsiteY0" fmla="*/ 724389 h 724389"/>
                <a:gd name="connsiteX1" fmla="*/ 411048 w 411048"/>
                <a:gd name="connsiteY1" fmla="*/ 0 h 724389"/>
                <a:gd name="connsiteX2" fmla="*/ 411046 w 411048"/>
                <a:gd name="connsiteY2" fmla="*/ 4 h 724389"/>
                <a:gd name="connsiteX3" fmla="*/ 44 w 411048"/>
                <a:gd name="connsiteY3" fmla="*/ 724312 h 724389"/>
                <a:gd name="connsiteX4" fmla="*/ 0 w 411048"/>
                <a:gd name="connsiteY4" fmla="*/ 724389 h 72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048" h="724389">
                  <a:moveTo>
                    <a:pt x="0" y="724389"/>
                  </a:moveTo>
                  <a:lnTo>
                    <a:pt x="411048" y="0"/>
                  </a:lnTo>
                  <a:lnTo>
                    <a:pt x="411046" y="4"/>
                  </a:lnTo>
                  <a:cubicBezTo>
                    <a:pt x="320066" y="264048"/>
                    <a:pt x="107612" y="530080"/>
                    <a:pt x="44" y="724312"/>
                  </a:cubicBezTo>
                  <a:lnTo>
                    <a:pt x="0" y="72438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D6AD7D6-2A26-4803-9A4E-7F59E1D8DF4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87144" y="3163246"/>
              <a:ext cx="176171" cy="310465"/>
            </a:xfrm>
            <a:custGeom>
              <a:avLst/>
              <a:gdLst>
                <a:gd name="connsiteX0" fmla="*/ 0 w 176171"/>
                <a:gd name="connsiteY0" fmla="*/ 0 h 310465"/>
                <a:gd name="connsiteX1" fmla="*/ 176171 w 176171"/>
                <a:gd name="connsiteY1" fmla="*/ 310465 h 310465"/>
                <a:gd name="connsiteX2" fmla="*/ 176169 w 176171"/>
                <a:gd name="connsiteY2" fmla="*/ 310464 h 310465"/>
                <a:gd name="connsiteX3" fmla="*/ 25 w 176171"/>
                <a:gd name="connsiteY3" fmla="*/ 46 h 310465"/>
                <a:gd name="connsiteX4" fmla="*/ 0 w 176171"/>
                <a:gd name="connsiteY4" fmla="*/ 0 h 3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171" h="310465">
                  <a:moveTo>
                    <a:pt x="0" y="0"/>
                  </a:moveTo>
                  <a:lnTo>
                    <a:pt x="176171" y="310465"/>
                  </a:lnTo>
                  <a:lnTo>
                    <a:pt x="176169" y="310464"/>
                  </a:lnTo>
                  <a:cubicBezTo>
                    <a:pt x="-4570" y="106262"/>
                    <a:pt x="45658" y="76741"/>
                    <a:pt x="25" y="4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815207F-11B8-466E-B12D-85563B54833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25863" y="3325392"/>
              <a:ext cx="212962" cy="375304"/>
            </a:xfrm>
            <a:custGeom>
              <a:avLst/>
              <a:gdLst>
                <a:gd name="connsiteX0" fmla="*/ 0 w 212962"/>
                <a:gd name="connsiteY0" fmla="*/ 0 h 375304"/>
                <a:gd name="connsiteX1" fmla="*/ 60335 w 212962"/>
                <a:gd name="connsiteY1" fmla="*/ 75997 h 375304"/>
                <a:gd name="connsiteX2" fmla="*/ 176439 w 212962"/>
                <a:gd name="connsiteY2" fmla="*/ 290817 h 375304"/>
                <a:gd name="connsiteX3" fmla="*/ 212962 w 212962"/>
                <a:gd name="connsiteY3" fmla="*/ 375304 h 375304"/>
                <a:gd name="connsiteX4" fmla="*/ 0 w 212962"/>
                <a:gd name="connsiteY4" fmla="*/ 0 h 37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62" h="375304">
                  <a:moveTo>
                    <a:pt x="0" y="0"/>
                  </a:moveTo>
                  <a:lnTo>
                    <a:pt x="60335" y="75997"/>
                  </a:lnTo>
                  <a:cubicBezTo>
                    <a:pt x="113739" y="151288"/>
                    <a:pt x="147869" y="224065"/>
                    <a:pt x="176439" y="290817"/>
                  </a:cubicBezTo>
                  <a:lnTo>
                    <a:pt x="212962" y="37530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77D8C86-0A56-4A44-8B23-2EF23E85B74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723602" y="3370753"/>
              <a:ext cx="248000" cy="437050"/>
            </a:xfrm>
            <a:custGeom>
              <a:avLst/>
              <a:gdLst>
                <a:gd name="connsiteX0" fmla="*/ 0 w 248000"/>
                <a:gd name="connsiteY0" fmla="*/ 437050 h 437050"/>
                <a:gd name="connsiteX1" fmla="*/ 34273 w 248000"/>
                <a:gd name="connsiteY1" fmla="*/ 347640 h 437050"/>
                <a:gd name="connsiteX2" fmla="*/ 214609 w 248000"/>
                <a:gd name="connsiteY2" fmla="*/ 52124 h 437050"/>
                <a:gd name="connsiteX3" fmla="*/ 248000 w 248000"/>
                <a:gd name="connsiteY3" fmla="*/ 0 h 437050"/>
                <a:gd name="connsiteX4" fmla="*/ 0 w 248000"/>
                <a:gd name="connsiteY4" fmla="*/ 437050 h 4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00" h="437050">
                  <a:moveTo>
                    <a:pt x="0" y="437050"/>
                  </a:moveTo>
                  <a:lnTo>
                    <a:pt x="34273" y="347640"/>
                  </a:lnTo>
                  <a:cubicBezTo>
                    <a:pt x="91699" y="213358"/>
                    <a:pt x="150827" y="146456"/>
                    <a:pt x="214609" y="52124"/>
                  </a:cubicBezTo>
                  <a:lnTo>
                    <a:pt x="248000" y="0"/>
                  </a:lnTo>
                  <a:lnTo>
                    <a:pt x="0" y="43705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E489E6E-4F34-4166-BE8D-552D54D938A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3355" y="3588800"/>
              <a:ext cx="80612" cy="142062"/>
            </a:xfrm>
            <a:custGeom>
              <a:avLst/>
              <a:gdLst>
                <a:gd name="connsiteX0" fmla="*/ 0 w 80612"/>
                <a:gd name="connsiteY0" fmla="*/ 0 h 142062"/>
                <a:gd name="connsiteX1" fmla="*/ 80612 w 80612"/>
                <a:gd name="connsiteY1" fmla="*/ 142062 h 142062"/>
                <a:gd name="connsiteX2" fmla="*/ 80609 w 80612"/>
                <a:gd name="connsiteY2" fmla="*/ 142059 h 142062"/>
                <a:gd name="connsiteX3" fmla="*/ 17266 w 80612"/>
                <a:gd name="connsiteY3" fmla="*/ 39942 h 142062"/>
                <a:gd name="connsiteX4" fmla="*/ 0 w 80612"/>
                <a:gd name="connsiteY4" fmla="*/ 0 h 14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2" h="142062">
                  <a:moveTo>
                    <a:pt x="0" y="0"/>
                  </a:moveTo>
                  <a:lnTo>
                    <a:pt x="80612" y="142062"/>
                  </a:lnTo>
                  <a:lnTo>
                    <a:pt x="80609" y="142059"/>
                  </a:lnTo>
                  <a:cubicBezTo>
                    <a:pt x="55194" y="112433"/>
                    <a:pt x="35434" y="78047"/>
                    <a:pt x="17266" y="3994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FC8A928-17C0-4ECA-B0D0-26111598374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47499" y="3657327"/>
              <a:ext cx="112321" cy="197943"/>
            </a:xfrm>
            <a:custGeom>
              <a:avLst/>
              <a:gdLst>
                <a:gd name="connsiteX0" fmla="*/ 0 w 112321"/>
                <a:gd name="connsiteY0" fmla="*/ 0 h 197943"/>
                <a:gd name="connsiteX1" fmla="*/ 36468 w 112321"/>
                <a:gd name="connsiteY1" fmla="*/ 50219 h 197943"/>
                <a:gd name="connsiteX2" fmla="*/ 70477 w 112321"/>
                <a:gd name="connsiteY2" fmla="*/ 110148 h 197943"/>
                <a:gd name="connsiteX3" fmla="*/ 112321 w 112321"/>
                <a:gd name="connsiteY3" fmla="*/ 197943 h 197943"/>
                <a:gd name="connsiteX4" fmla="*/ 0 w 112321"/>
                <a:gd name="connsiteY4" fmla="*/ 0 h 19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21" h="197943">
                  <a:moveTo>
                    <a:pt x="0" y="0"/>
                  </a:moveTo>
                  <a:lnTo>
                    <a:pt x="36468" y="50219"/>
                  </a:lnTo>
                  <a:cubicBezTo>
                    <a:pt x="48145" y="68732"/>
                    <a:pt x="59411" y="88864"/>
                    <a:pt x="70477" y="110148"/>
                  </a:cubicBezTo>
                  <a:lnTo>
                    <a:pt x="112321" y="1979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7734633-7609-4763-A2D4-0A892C92B3A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083503" y="3695903"/>
              <a:ext cx="45586" cy="80337"/>
            </a:xfrm>
            <a:custGeom>
              <a:avLst/>
              <a:gdLst>
                <a:gd name="connsiteX0" fmla="*/ 0 w 45586"/>
                <a:gd name="connsiteY0" fmla="*/ 80337 h 80337"/>
                <a:gd name="connsiteX1" fmla="*/ 45586 w 45586"/>
                <a:gd name="connsiteY1" fmla="*/ 0 h 80337"/>
                <a:gd name="connsiteX2" fmla="*/ 45571 w 45586"/>
                <a:gd name="connsiteY2" fmla="*/ 27 h 80337"/>
                <a:gd name="connsiteX3" fmla="*/ 5461 w 45586"/>
                <a:gd name="connsiteY3" fmla="*/ 71811 h 80337"/>
                <a:gd name="connsiteX4" fmla="*/ 0 w 45586"/>
                <a:gd name="connsiteY4" fmla="*/ 80337 h 8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" h="80337">
                  <a:moveTo>
                    <a:pt x="0" y="80337"/>
                  </a:moveTo>
                  <a:lnTo>
                    <a:pt x="45586" y="0"/>
                  </a:lnTo>
                  <a:lnTo>
                    <a:pt x="45571" y="27"/>
                  </a:lnTo>
                  <a:cubicBezTo>
                    <a:pt x="31976" y="26317"/>
                    <a:pt x="18614" y="49992"/>
                    <a:pt x="5461" y="71811"/>
                  </a:cubicBezTo>
                  <a:lnTo>
                    <a:pt x="0" y="8033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5615D6B-0AF0-4F13-BBDA-D60C2FCA75D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219758" y="3685571"/>
              <a:ext cx="192295" cy="338882"/>
            </a:xfrm>
            <a:custGeom>
              <a:avLst/>
              <a:gdLst>
                <a:gd name="connsiteX0" fmla="*/ 0 w 192295"/>
                <a:gd name="connsiteY0" fmla="*/ 338882 h 338882"/>
                <a:gd name="connsiteX1" fmla="*/ 83555 w 192295"/>
                <a:gd name="connsiteY1" fmla="*/ 186008 h 338882"/>
                <a:gd name="connsiteX2" fmla="*/ 175517 w 192295"/>
                <a:gd name="connsiteY2" fmla="*/ 28551 h 338882"/>
                <a:gd name="connsiteX3" fmla="*/ 192295 w 192295"/>
                <a:gd name="connsiteY3" fmla="*/ 0 h 338882"/>
                <a:gd name="connsiteX4" fmla="*/ 0 w 192295"/>
                <a:gd name="connsiteY4" fmla="*/ 338882 h 3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95" h="338882">
                  <a:moveTo>
                    <a:pt x="0" y="338882"/>
                  </a:moveTo>
                  <a:lnTo>
                    <a:pt x="83555" y="186008"/>
                  </a:lnTo>
                  <a:cubicBezTo>
                    <a:pt x="112445" y="135467"/>
                    <a:pt x="142732" y="84167"/>
                    <a:pt x="175517" y="28551"/>
                  </a:cubicBezTo>
                  <a:lnTo>
                    <a:pt x="192295" y="0"/>
                  </a:lnTo>
                  <a:lnTo>
                    <a:pt x="0" y="3388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3818E031-ECB3-4E7C-A701-8CFF15C3250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54351" y="3743374"/>
              <a:ext cx="181252" cy="319421"/>
            </a:xfrm>
            <a:custGeom>
              <a:avLst/>
              <a:gdLst>
                <a:gd name="connsiteX0" fmla="*/ 0 w 181252"/>
                <a:gd name="connsiteY0" fmla="*/ 0 h 319421"/>
                <a:gd name="connsiteX1" fmla="*/ 181252 w 181252"/>
                <a:gd name="connsiteY1" fmla="*/ 319421 h 319421"/>
                <a:gd name="connsiteX2" fmla="*/ 181249 w 181252"/>
                <a:gd name="connsiteY2" fmla="*/ 319418 h 319421"/>
                <a:gd name="connsiteX3" fmla="*/ 23841 w 181252"/>
                <a:gd name="connsiteY3" fmla="*/ 50025 h 319421"/>
                <a:gd name="connsiteX4" fmla="*/ 0 w 181252"/>
                <a:gd name="connsiteY4" fmla="*/ 0 h 3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52" h="319421">
                  <a:moveTo>
                    <a:pt x="0" y="0"/>
                  </a:moveTo>
                  <a:lnTo>
                    <a:pt x="181252" y="319421"/>
                  </a:lnTo>
                  <a:lnTo>
                    <a:pt x="181249" y="319418"/>
                  </a:lnTo>
                  <a:cubicBezTo>
                    <a:pt x="116256" y="245884"/>
                    <a:pt x="68278" y="146169"/>
                    <a:pt x="23841" y="5002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171432A-DF30-4F92-BD60-0CF7F059984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568700" y="3867806"/>
              <a:ext cx="218690" cy="385397"/>
            </a:xfrm>
            <a:custGeom>
              <a:avLst/>
              <a:gdLst>
                <a:gd name="connsiteX0" fmla="*/ 0 w 218690"/>
                <a:gd name="connsiteY0" fmla="*/ 385397 h 385397"/>
                <a:gd name="connsiteX1" fmla="*/ 218690 w 218690"/>
                <a:gd name="connsiteY1" fmla="*/ 0 h 385397"/>
                <a:gd name="connsiteX2" fmla="*/ 151320 w 218690"/>
                <a:gd name="connsiteY2" fmla="*/ 122534 h 385397"/>
                <a:gd name="connsiteX3" fmla="*/ 34410 w 218690"/>
                <a:gd name="connsiteY3" fmla="*/ 326842 h 385397"/>
                <a:gd name="connsiteX4" fmla="*/ 0 w 218690"/>
                <a:gd name="connsiteY4" fmla="*/ 385397 h 3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90" h="385397">
                  <a:moveTo>
                    <a:pt x="0" y="385397"/>
                  </a:moveTo>
                  <a:lnTo>
                    <a:pt x="218690" y="0"/>
                  </a:lnTo>
                  <a:lnTo>
                    <a:pt x="151320" y="122534"/>
                  </a:lnTo>
                  <a:cubicBezTo>
                    <a:pt x="108571" y="199103"/>
                    <a:pt x="69967" y="266020"/>
                    <a:pt x="34410" y="326842"/>
                  </a:cubicBezTo>
                  <a:lnTo>
                    <a:pt x="0" y="38539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F703AD4-1980-416C-AFEA-7F87B756DC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18641" y="3864938"/>
              <a:ext cx="337853" cy="595399"/>
            </a:xfrm>
            <a:custGeom>
              <a:avLst/>
              <a:gdLst>
                <a:gd name="connsiteX0" fmla="*/ 0 w 337853"/>
                <a:gd name="connsiteY0" fmla="*/ 0 h 595399"/>
                <a:gd name="connsiteX1" fmla="*/ 25617 w 337853"/>
                <a:gd name="connsiteY1" fmla="*/ 31988 h 595399"/>
                <a:gd name="connsiteX2" fmla="*/ 298548 w 337853"/>
                <a:gd name="connsiteY2" fmla="*/ 518722 h 595399"/>
                <a:gd name="connsiteX3" fmla="*/ 337853 w 337853"/>
                <a:gd name="connsiteY3" fmla="*/ 595399 h 595399"/>
                <a:gd name="connsiteX4" fmla="*/ 0 w 337853"/>
                <a:gd name="connsiteY4" fmla="*/ 0 h 5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53" h="595399">
                  <a:moveTo>
                    <a:pt x="0" y="0"/>
                  </a:moveTo>
                  <a:lnTo>
                    <a:pt x="25617" y="31988"/>
                  </a:lnTo>
                  <a:cubicBezTo>
                    <a:pt x="105985" y="140544"/>
                    <a:pt x="215838" y="356404"/>
                    <a:pt x="298548" y="518722"/>
                  </a:cubicBezTo>
                  <a:lnTo>
                    <a:pt x="337853" y="595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DB433942-C88B-4BB7-9798-0B08D45224E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898419" y="4142174"/>
              <a:ext cx="72611" cy="127962"/>
            </a:xfrm>
            <a:custGeom>
              <a:avLst/>
              <a:gdLst>
                <a:gd name="connsiteX0" fmla="*/ 0 w 72611"/>
                <a:gd name="connsiteY0" fmla="*/ 127962 h 127962"/>
                <a:gd name="connsiteX1" fmla="*/ 2 w 72611"/>
                <a:gd name="connsiteY1" fmla="*/ 127958 h 127962"/>
                <a:gd name="connsiteX2" fmla="*/ 63610 w 72611"/>
                <a:gd name="connsiteY2" fmla="*/ 14966 h 127962"/>
                <a:gd name="connsiteX3" fmla="*/ 72611 w 72611"/>
                <a:gd name="connsiteY3" fmla="*/ 0 h 127962"/>
                <a:gd name="connsiteX4" fmla="*/ 0 w 72611"/>
                <a:gd name="connsiteY4" fmla="*/ 127962 h 12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11" h="127962">
                  <a:moveTo>
                    <a:pt x="0" y="127962"/>
                  </a:moveTo>
                  <a:lnTo>
                    <a:pt x="2" y="127958"/>
                  </a:lnTo>
                  <a:cubicBezTo>
                    <a:pt x="23588" y="84402"/>
                    <a:pt x="44696" y="47110"/>
                    <a:pt x="63610" y="14966"/>
                  </a:cubicBezTo>
                  <a:lnTo>
                    <a:pt x="72611" y="0"/>
                  </a:lnTo>
                  <a:lnTo>
                    <a:pt x="0" y="12796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5477635-FFFA-403E-8E35-4DCB922312B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060547" y="4180618"/>
              <a:ext cx="162250" cy="285934"/>
            </a:xfrm>
            <a:custGeom>
              <a:avLst/>
              <a:gdLst>
                <a:gd name="connsiteX0" fmla="*/ 0 w 162250"/>
                <a:gd name="connsiteY0" fmla="*/ 285934 h 285934"/>
                <a:gd name="connsiteX1" fmla="*/ 162250 w 162250"/>
                <a:gd name="connsiteY1" fmla="*/ 0 h 285934"/>
                <a:gd name="connsiteX2" fmla="*/ 155305 w 162250"/>
                <a:gd name="connsiteY2" fmla="*/ 37328 h 285934"/>
                <a:gd name="connsiteX3" fmla="*/ 17759 w 162250"/>
                <a:gd name="connsiteY3" fmla="*/ 256404 h 285934"/>
                <a:gd name="connsiteX4" fmla="*/ 0 w 162250"/>
                <a:gd name="connsiteY4" fmla="*/ 285934 h 28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50" h="285934">
                  <a:moveTo>
                    <a:pt x="0" y="285934"/>
                  </a:moveTo>
                  <a:lnTo>
                    <a:pt x="162250" y="0"/>
                  </a:lnTo>
                  <a:lnTo>
                    <a:pt x="155305" y="37328"/>
                  </a:lnTo>
                  <a:cubicBezTo>
                    <a:pt x="140319" y="95222"/>
                    <a:pt x="110103" y="106388"/>
                    <a:pt x="17759" y="256404"/>
                  </a:cubicBezTo>
                  <a:lnTo>
                    <a:pt x="0" y="28593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431E075-92B7-4D48-BEF6-C695A9A0C8B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88841" y="4303684"/>
              <a:ext cx="73147" cy="128906"/>
            </a:xfrm>
            <a:custGeom>
              <a:avLst/>
              <a:gdLst>
                <a:gd name="connsiteX0" fmla="*/ 0 w 73147"/>
                <a:gd name="connsiteY0" fmla="*/ 0 h 128906"/>
                <a:gd name="connsiteX1" fmla="*/ 73147 w 73147"/>
                <a:gd name="connsiteY1" fmla="*/ 128906 h 128906"/>
                <a:gd name="connsiteX2" fmla="*/ 63704 w 73147"/>
                <a:gd name="connsiteY2" fmla="*/ 116694 h 128906"/>
                <a:gd name="connsiteX3" fmla="*/ 11193 w 73147"/>
                <a:gd name="connsiteY3" fmla="*/ 21836 h 128906"/>
                <a:gd name="connsiteX4" fmla="*/ 0 w 73147"/>
                <a:gd name="connsiteY4" fmla="*/ 0 h 12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47" h="128906">
                  <a:moveTo>
                    <a:pt x="0" y="0"/>
                  </a:moveTo>
                  <a:lnTo>
                    <a:pt x="73147" y="128906"/>
                  </a:lnTo>
                  <a:lnTo>
                    <a:pt x="63704" y="116694"/>
                  </a:lnTo>
                  <a:cubicBezTo>
                    <a:pt x="52013" y="98967"/>
                    <a:pt x="33810" y="65362"/>
                    <a:pt x="11193" y="2183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04117FB-F01E-4396-A8B6-1F992A18D9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21371" y="4393785"/>
              <a:ext cx="28665" cy="50517"/>
            </a:xfrm>
            <a:custGeom>
              <a:avLst/>
              <a:gdLst>
                <a:gd name="connsiteX0" fmla="*/ 0 w 28665"/>
                <a:gd name="connsiteY0" fmla="*/ 0 h 50517"/>
                <a:gd name="connsiteX1" fmla="*/ 0 w 28665"/>
                <a:gd name="connsiteY1" fmla="*/ 1 h 50517"/>
                <a:gd name="connsiteX2" fmla="*/ 19061 w 28665"/>
                <a:gd name="connsiteY2" fmla="*/ 25585 h 50517"/>
                <a:gd name="connsiteX3" fmla="*/ 28665 w 28665"/>
                <a:gd name="connsiteY3" fmla="*/ 50517 h 50517"/>
                <a:gd name="connsiteX4" fmla="*/ 0 w 28665"/>
                <a:gd name="connsiteY4" fmla="*/ 0 h 5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65" h="50517">
                  <a:moveTo>
                    <a:pt x="0" y="0"/>
                  </a:moveTo>
                  <a:lnTo>
                    <a:pt x="0" y="1"/>
                  </a:lnTo>
                  <a:cubicBezTo>
                    <a:pt x="9490" y="8640"/>
                    <a:pt x="14774" y="16414"/>
                    <a:pt x="19061" y="25585"/>
                  </a:cubicBezTo>
                  <a:lnTo>
                    <a:pt x="28665" y="505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6702594-5652-4DCA-B5B2-89415ACFFA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319414" y="4369936"/>
              <a:ext cx="91235" cy="160784"/>
            </a:xfrm>
            <a:custGeom>
              <a:avLst/>
              <a:gdLst>
                <a:gd name="connsiteX0" fmla="*/ 0 w 91235"/>
                <a:gd name="connsiteY0" fmla="*/ 160784 h 160784"/>
                <a:gd name="connsiteX1" fmla="*/ 0 w 91235"/>
                <a:gd name="connsiteY1" fmla="*/ 160784 h 160784"/>
                <a:gd name="connsiteX2" fmla="*/ 70983 w 91235"/>
                <a:gd name="connsiteY2" fmla="*/ 25880 h 160784"/>
                <a:gd name="connsiteX3" fmla="*/ 91235 w 91235"/>
                <a:gd name="connsiteY3" fmla="*/ 0 h 160784"/>
                <a:gd name="connsiteX4" fmla="*/ 0 w 91235"/>
                <a:gd name="connsiteY4" fmla="*/ 160784 h 16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35" h="160784">
                  <a:moveTo>
                    <a:pt x="0" y="160784"/>
                  </a:moveTo>
                  <a:lnTo>
                    <a:pt x="0" y="160784"/>
                  </a:lnTo>
                  <a:cubicBezTo>
                    <a:pt x="5998" y="116592"/>
                    <a:pt x="35001" y="72856"/>
                    <a:pt x="70983" y="25880"/>
                  </a:cubicBezTo>
                  <a:lnTo>
                    <a:pt x="91235" y="0"/>
                  </a:lnTo>
                  <a:lnTo>
                    <a:pt x="0" y="16078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8E24C42-738D-4995-9DF0-BA628FF6C05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87841" y="4399541"/>
              <a:ext cx="88769" cy="156438"/>
            </a:xfrm>
            <a:custGeom>
              <a:avLst/>
              <a:gdLst>
                <a:gd name="connsiteX0" fmla="*/ 0 w 88769"/>
                <a:gd name="connsiteY0" fmla="*/ 0 h 156438"/>
                <a:gd name="connsiteX1" fmla="*/ 88769 w 88769"/>
                <a:gd name="connsiteY1" fmla="*/ 156438 h 156438"/>
                <a:gd name="connsiteX2" fmla="*/ 88764 w 88769"/>
                <a:gd name="connsiteY2" fmla="*/ 156430 h 156438"/>
                <a:gd name="connsiteX3" fmla="*/ 3480 w 88769"/>
                <a:gd name="connsiteY3" fmla="*/ 9035 h 156438"/>
                <a:gd name="connsiteX4" fmla="*/ 0 w 88769"/>
                <a:gd name="connsiteY4" fmla="*/ 0 h 15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69" h="156438">
                  <a:moveTo>
                    <a:pt x="0" y="0"/>
                  </a:moveTo>
                  <a:lnTo>
                    <a:pt x="88769" y="156438"/>
                  </a:lnTo>
                  <a:lnTo>
                    <a:pt x="88764" y="156430"/>
                  </a:lnTo>
                  <a:cubicBezTo>
                    <a:pt x="34358" y="80589"/>
                    <a:pt x="14490" y="37492"/>
                    <a:pt x="3480" y="903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3590A08-9478-4B46-AA94-42041BD32F9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500165" y="4441204"/>
              <a:ext cx="143623" cy="253106"/>
            </a:xfrm>
            <a:custGeom>
              <a:avLst/>
              <a:gdLst>
                <a:gd name="connsiteX0" fmla="*/ 0 w 143623"/>
                <a:gd name="connsiteY0" fmla="*/ 253106 h 253106"/>
                <a:gd name="connsiteX1" fmla="*/ 143623 w 143623"/>
                <a:gd name="connsiteY1" fmla="*/ 0 h 253106"/>
                <a:gd name="connsiteX2" fmla="*/ 143623 w 143623"/>
                <a:gd name="connsiteY2" fmla="*/ 0 h 253106"/>
                <a:gd name="connsiteX3" fmla="*/ 17463 w 143623"/>
                <a:gd name="connsiteY3" fmla="*/ 230792 h 253106"/>
                <a:gd name="connsiteX4" fmla="*/ 0 w 143623"/>
                <a:gd name="connsiteY4" fmla="*/ 253106 h 2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3" h="253106">
                  <a:moveTo>
                    <a:pt x="0" y="253106"/>
                  </a:moveTo>
                  <a:lnTo>
                    <a:pt x="143623" y="0"/>
                  </a:lnTo>
                  <a:lnTo>
                    <a:pt x="143623" y="0"/>
                  </a:lnTo>
                  <a:cubicBezTo>
                    <a:pt x="123985" y="90718"/>
                    <a:pt x="69269" y="164730"/>
                    <a:pt x="17463" y="230792"/>
                  </a:cubicBezTo>
                  <a:lnTo>
                    <a:pt x="0" y="25310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6A662BC-CED1-4BA9-B459-616593F8894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94255" y="4505656"/>
              <a:ext cx="43263" cy="76241"/>
            </a:xfrm>
            <a:custGeom>
              <a:avLst/>
              <a:gdLst>
                <a:gd name="connsiteX0" fmla="*/ 0 w 43263"/>
                <a:gd name="connsiteY0" fmla="*/ 0 h 76241"/>
                <a:gd name="connsiteX1" fmla="*/ 34618 w 43263"/>
                <a:gd name="connsiteY1" fmla="*/ 56816 h 76241"/>
                <a:gd name="connsiteX2" fmla="*/ 43263 w 43263"/>
                <a:gd name="connsiteY2" fmla="*/ 76241 h 76241"/>
                <a:gd name="connsiteX3" fmla="*/ 0 w 43263"/>
                <a:gd name="connsiteY3" fmla="*/ 0 h 7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63" h="76241">
                  <a:moveTo>
                    <a:pt x="0" y="0"/>
                  </a:moveTo>
                  <a:lnTo>
                    <a:pt x="34618" y="56816"/>
                  </a:lnTo>
                  <a:lnTo>
                    <a:pt x="43263" y="762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D301479-FEC2-489B-92EB-FDA2A00CA97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32054" y="4470003"/>
              <a:ext cx="250307" cy="441116"/>
            </a:xfrm>
            <a:custGeom>
              <a:avLst/>
              <a:gdLst>
                <a:gd name="connsiteX0" fmla="*/ 0 w 250307"/>
                <a:gd name="connsiteY0" fmla="*/ 0 h 441116"/>
                <a:gd name="connsiteX1" fmla="*/ 250307 w 250307"/>
                <a:gd name="connsiteY1" fmla="*/ 441116 h 441116"/>
                <a:gd name="connsiteX2" fmla="*/ 250305 w 250307"/>
                <a:gd name="connsiteY2" fmla="*/ 441115 h 441116"/>
                <a:gd name="connsiteX3" fmla="*/ 16854 w 250307"/>
                <a:gd name="connsiteY3" fmla="*/ 37876 h 441116"/>
                <a:gd name="connsiteX4" fmla="*/ 0 w 250307"/>
                <a:gd name="connsiteY4" fmla="*/ 0 h 44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07" h="441116">
                  <a:moveTo>
                    <a:pt x="0" y="0"/>
                  </a:moveTo>
                  <a:lnTo>
                    <a:pt x="250307" y="441116"/>
                  </a:lnTo>
                  <a:lnTo>
                    <a:pt x="250305" y="441115"/>
                  </a:lnTo>
                  <a:cubicBezTo>
                    <a:pt x="81482" y="277366"/>
                    <a:pt x="61967" y="153543"/>
                    <a:pt x="16854" y="378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DC83206-5F67-4F23-B867-83CC5535E11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778775" y="4559322"/>
              <a:ext cx="210536" cy="371028"/>
            </a:xfrm>
            <a:custGeom>
              <a:avLst/>
              <a:gdLst>
                <a:gd name="connsiteX0" fmla="*/ 0 w 210536"/>
                <a:gd name="connsiteY0" fmla="*/ 371028 h 371028"/>
                <a:gd name="connsiteX1" fmla="*/ 22713 w 210536"/>
                <a:gd name="connsiteY1" fmla="*/ 301770 h 371028"/>
                <a:gd name="connsiteX2" fmla="*/ 157034 w 210536"/>
                <a:gd name="connsiteY2" fmla="*/ 79520 h 371028"/>
                <a:gd name="connsiteX3" fmla="*/ 210536 w 210536"/>
                <a:gd name="connsiteY3" fmla="*/ 0 h 371028"/>
                <a:gd name="connsiteX4" fmla="*/ 0 w 210536"/>
                <a:gd name="connsiteY4" fmla="*/ 371028 h 3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536" h="371028">
                  <a:moveTo>
                    <a:pt x="0" y="371028"/>
                  </a:moveTo>
                  <a:lnTo>
                    <a:pt x="22713" y="301770"/>
                  </a:lnTo>
                  <a:cubicBezTo>
                    <a:pt x="52794" y="231294"/>
                    <a:pt x="103122" y="157180"/>
                    <a:pt x="157034" y="79520"/>
                  </a:cubicBezTo>
                  <a:lnTo>
                    <a:pt x="210536" y="0"/>
                  </a:lnTo>
                  <a:lnTo>
                    <a:pt x="0" y="37102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49E8A3B-9194-43BC-87A6-9D7C7CE2497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443637" y="4679660"/>
              <a:ext cx="356958" cy="629067"/>
            </a:xfrm>
            <a:custGeom>
              <a:avLst/>
              <a:gdLst>
                <a:gd name="connsiteX0" fmla="*/ 0 w 356958"/>
                <a:gd name="connsiteY0" fmla="*/ 0 h 629067"/>
                <a:gd name="connsiteX1" fmla="*/ 76371 w 356958"/>
                <a:gd name="connsiteY1" fmla="*/ 84618 h 629067"/>
                <a:gd name="connsiteX2" fmla="*/ 317600 w 356958"/>
                <a:gd name="connsiteY2" fmla="*/ 547325 h 629067"/>
                <a:gd name="connsiteX3" fmla="*/ 356958 w 356958"/>
                <a:gd name="connsiteY3" fmla="*/ 629067 h 629067"/>
                <a:gd name="connsiteX4" fmla="*/ 0 w 356958"/>
                <a:gd name="connsiteY4" fmla="*/ 0 h 6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58" h="629067">
                  <a:moveTo>
                    <a:pt x="0" y="0"/>
                  </a:moveTo>
                  <a:lnTo>
                    <a:pt x="76371" y="84618"/>
                  </a:lnTo>
                  <a:cubicBezTo>
                    <a:pt x="191194" y="229828"/>
                    <a:pt x="248337" y="393955"/>
                    <a:pt x="317600" y="547325"/>
                  </a:cubicBezTo>
                  <a:lnTo>
                    <a:pt x="356958" y="6290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F6534BAB-0C20-4E65-8AA3-1512D7029D1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123587" y="4796075"/>
              <a:ext cx="141755" cy="249814"/>
            </a:xfrm>
            <a:custGeom>
              <a:avLst/>
              <a:gdLst>
                <a:gd name="connsiteX0" fmla="*/ 0 w 141755"/>
                <a:gd name="connsiteY0" fmla="*/ 249814 h 249814"/>
                <a:gd name="connsiteX1" fmla="*/ 141755 w 141755"/>
                <a:gd name="connsiteY1" fmla="*/ 0 h 249814"/>
                <a:gd name="connsiteX2" fmla="*/ 141752 w 141755"/>
                <a:gd name="connsiteY2" fmla="*/ 6 h 249814"/>
                <a:gd name="connsiteX3" fmla="*/ 54161 w 141755"/>
                <a:gd name="connsiteY3" fmla="*/ 169316 h 249814"/>
                <a:gd name="connsiteX4" fmla="*/ 0 w 141755"/>
                <a:gd name="connsiteY4" fmla="*/ 249814 h 24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55" h="249814">
                  <a:moveTo>
                    <a:pt x="0" y="249814"/>
                  </a:moveTo>
                  <a:lnTo>
                    <a:pt x="141755" y="0"/>
                  </a:lnTo>
                  <a:lnTo>
                    <a:pt x="141752" y="6"/>
                  </a:lnTo>
                  <a:cubicBezTo>
                    <a:pt x="119193" y="57972"/>
                    <a:pt x="88350" y="114418"/>
                    <a:pt x="54161" y="169316"/>
                  </a:cubicBezTo>
                  <a:lnTo>
                    <a:pt x="0" y="24981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7AA73F0-9E6E-4D93-883E-C7A77A382B1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408822" y="4902408"/>
              <a:ext cx="234688" cy="413590"/>
            </a:xfrm>
            <a:custGeom>
              <a:avLst/>
              <a:gdLst>
                <a:gd name="connsiteX0" fmla="*/ 0 w 234688"/>
                <a:gd name="connsiteY0" fmla="*/ 413590 h 413590"/>
                <a:gd name="connsiteX1" fmla="*/ 33623 w 234688"/>
                <a:gd name="connsiteY1" fmla="*/ 334382 h 413590"/>
                <a:gd name="connsiteX2" fmla="*/ 186424 w 234688"/>
                <a:gd name="connsiteY2" fmla="*/ 84662 h 413590"/>
                <a:gd name="connsiteX3" fmla="*/ 234688 w 234688"/>
                <a:gd name="connsiteY3" fmla="*/ 0 h 413590"/>
                <a:gd name="connsiteX4" fmla="*/ 0 w 234688"/>
                <a:gd name="connsiteY4" fmla="*/ 413590 h 4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8" h="413590">
                  <a:moveTo>
                    <a:pt x="0" y="413590"/>
                  </a:moveTo>
                  <a:lnTo>
                    <a:pt x="33623" y="334382"/>
                  </a:lnTo>
                  <a:cubicBezTo>
                    <a:pt x="89225" y="214462"/>
                    <a:pt x="142218" y="151072"/>
                    <a:pt x="186424" y="84662"/>
                  </a:cubicBezTo>
                  <a:lnTo>
                    <a:pt x="234688" y="0"/>
                  </a:lnTo>
                  <a:lnTo>
                    <a:pt x="0" y="41359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D5D8C24-A664-4D77-891C-C834C30267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233025" y="5152097"/>
              <a:ext cx="53982" cy="95133"/>
            </a:xfrm>
            <a:custGeom>
              <a:avLst/>
              <a:gdLst>
                <a:gd name="connsiteX0" fmla="*/ 0 w 53982"/>
                <a:gd name="connsiteY0" fmla="*/ 0 h 95133"/>
                <a:gd name="connsiteX1" fmla="*/ 53982 w 53982"/>
                <a:gd name="connsiteY1" fmla="*/ 95133 h 95133"/>
                <a:gd name="connsiteX2" fmla="*/ 4213 w 53982"/>
                <a:gd name="connsiteY2" fmla="*/ 8752 h 95133"/>
                <a:gd name="connsiteX3" fmla="*/ 0 w 53982"/>
                <a:gd name="connsiteY3" fmla="*/ 0 h 9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82" h="95133">
                  <a:moveTo>
                    <a:pt x="0" y="0"/>
                  </a:moveTo>
                  <a:lnTo>
                    <a:pt x="53982" y="95133"/>
                  </a:lnTo>
                  <a:lnTo>
                    <a:pt x="4213" y="87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2568FB1-1BD0-4A11-8E95-E6E054DE430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889679" y="5069830"/>
              <a:ext cx="411171" cy="724606"/>
            </a:xfrm>
            <a:custGeom>
              <a:avLst/>
              <a:gdLst>
                <a:gd name="connsiteX0" fmla="*/ 0 w 411171"/>
                <a:gd name="connsiteY0" fmla="*/ 724606 h 724606"/>
                <a:gd name="connsiteX1" fmla="*/ 411171 w 411171"/>
                <a:gd name="connsiteY1" fmla="*/ 0 h 724606"/>
                <a:gd name="connsiteX2" fmla="*/ 411171 w 411171"/>
                <a:gd name="connsiteY2" fmla="*/ 0 h 724606"/>
                <a:gd name="connsiteX3" fmla="*/ 169 w 411171"/>
                <a:gd name="connsiteY3" fmla="*/ 724310 h 724606"/>
                <a:gd name="connsiteX4" fmla="*/ 0 w 411171"/>
                <a:gd name="connsiteY4" fmla="*/ 724606 h 72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71" h="724606">
                  <a:moveTo>
                    <a:pt x="0" y="724606"/>
                  </a:moveTo>
                  <a:lnTo>
                    <a:pt x="411171" y="0"/>
                  </a:lnTo>
                  <a:lnTo>
                    <a:pt x="411171" y="0"/>
                  </a:lnTo>
                  <a:cubicBezTo>
                    <a:pt x="345698" y="311598"/>
                    <a:pt x="58068" y="598934"/>
                    <a:pt x="169" y="724310"/>
                  </a:cubicBezTo>
                  <a:lnTo>
                    <a:pt x="0" y="72460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57A1C39-9CA5-4396-B0C0-AFD4C872D15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57178" y="5183805"/>
              <a:ext cx="112422" cy="198121"/>
            </a:xfrm>
            <a:custGeom>
              <a:avLst/>
              <a:gdLst>
                <a:gd name="connsiteX0" fmla="*/ 0 w 112422"/>
                <a:gd name="connsiteY0" fmla="*/ 0 h 198121"/>
                <a:gd name="connsiteX1" fmla="*/ 61 w 112422"/>
                <a:gd name="connsiteY1" fmla="*/ 107 h 198121"/>
                <a:gd name="connsiteX2" fmla="*/ 89348 w 112422"/>
                <a:gd name="connsiteY2" fmla="*/ 152657 h 198121"/>
                <a:gd name="connsiteX3" fmla="*/ 112422 w 112422"/>
                <a:gd name="connsiteY3" fmla="*/ 198121 h 198121"/>
                <a:gd name="connsiteX4" fmla="*/ 0 w 112422"/>
                <a:gd name="connsiteY4" fmla="*/ 0 h 19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2" h="198121">
                  <a:moveTo>
                    <a:pt x="0" y="0"/>
                  </a:moveTo>
                  <a:lnTo>
                    <a:pt x="61" y="107"/>
                  </a:lnTo>
                  <a:cubicBezTo>
                    <a:pt x="36112" y="56115"/>
                    <a:pt x="64336" y="105601"/>
                    <a:pt x="89348" y="152657"/>
                  </a:cubicBezTo>
                  <a:lnTo>
                    <a:pt x="112422" y="198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4634EFA4-5013-4D3F-89DE-1653EBA7D2A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682960" y="5247630"/>
              <a:ext cx="239922" cy="422815"/>
            </a:xfrm>
            <a:custGeom>
              <a:avLst/>
              <a:gdLst>
                <a:gd name="connsiteX0" fmla="*/ 0 w 239922"/>
                <a:gd name="connsiteY0" fmla="*/ 0 h 422815"/>
                <a:gd name="connsiteX1" fmla="*/ 239922 w 239922"/>
                <a:gd name="connsiteY1" fmla="*/ 422815 h 422815"/>
                <a:gd name="connsiteX2" fmla="*/ 176408 w 239922"/>
                <a:gd name="connsiteY2" fmla="*/ 325772 h 422815"/>
                <a:gd name="connsiteX3" fmla="*/ 46942 w 239922"/>
                <a:gd name="connsiteY3" fmla="*/ 92497 h 422815"/>
                <a:gd name="connsiteX4" fmla="*/ 0 w 239922"/>
                <a:gd name="connsiteY4" fmla="*/ 0 h 42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922" h="422815">
                  <a:moveTo>
                    <a:pt x="0" y="0"/>
                  </a:moveTo>
                  <a:lnTo>
                    <a:pt x="239922" y="422815"/>
                  </a:lnTo>
                  <a:lnTo>
                    <a:pt x="176408" y="325772"/>
                  </a:lnTo>
                  <a:cubicBezTo>
                    <a:pt x="119712" y="235078"/>
                    <a:pt x="81748" y="161921"/>
                    <a:pt x="46942" y="9249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8F3E0DF-48CA-48C6-BB82-73A55B3E72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76743" y="5492133"/>
              <a:ext cx="227905" cy="401637"/>
            </a:xfrm>
            <a:custGeom>
              <a:avLst/>
              <a:gdLst>
                <a:gd name="connsiteX0" fmla="*/ 0 w 227905"/>
                <a:gd name="connsiteY0" fmla="*/ 0 h 401637"/>
                <a:gd name="connsiteX1" fmla="*/ 4 w 227905"/>
                <a:gd name="connsiteY1" fmla="*/ 7 h 401637"/>
                <a:gd name="connsiteX2" fmla="*/ 216444 w 227905"/>
                <a:gd name="connsiteY2" fmla="*/ 378635 h 401637"/>
                <a:gd name="connsiteX3" fmla="*/ 227905 w 227905"/>
                <a:gd name="connsiteY3" fmla="*/ 401637 h 401637"/>
                <a:gd name="connsiteX4" fmla="*/ 0 w 227905"/>
                <a:gd name="connsiteY4" fmla="*/ 0 h 40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05" h="401637">
                  <a:moveTo>
                    <a:pt x="0" y="0"/>
                  </a:moveTo>
                  <a:lnTo>
                    <a:pt x="4" y="7"/>
                  </a:lnTo>
                  <a:cubicBezTo>
                    <a:pt x="94560" y="138567"/>
                    <a:pt x="162218" y="269969"/>
                    <a:pt x="216444" y="378635"/>
                  </a:cubicBezTo>
                  <a:lnTo>
                    <a:pt x="227905" y="4016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05DF355F-E425-4C80-9F1F-42504A07205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539614" y="5555672"/>
              <a:ext cx="215261" cy="379354"/>
            </a:xfrm>
            <a:custGeom>
              <a:avLst/>
              <a:gdLst>
                <a:gd name="connsiteX0" fmla="*/ 0 w 215261"/>
                <a:gd name="connsiteY0" fmla="*/ 379354 h 379354"/>
                <a:gd name="connsiteX1" fmla="*/ 35133 w 215261"/>
                <a:gd name="connsiteY1" fmla="*/ 269302 h 379354"/>
                <a:gd name="connsiteX2" fmla="*/ 150300 w 215261"/>
                <a:gd name="connsiteY2" fmla="*/ 80962 h 379354"/>
                <a:gd name="connsiteX3" fmla="*/ 215261 w 215261"/>
                <a:gd name="connsiteY3" fmla="*/ 0 h 379354"/>
                <a:gd name="connsiteX4" fmla="*/ 0 w 215261"/>
                <a:gd name="connsiteY4" fmla="*/ 379354 h 37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261" h="379354">
                  <a:moveTo>
                    <a:pt x="0" y="379354"/>
                  </a:moveTo>
                  <a:lnTo>
                    <a:pt x="35133" y="269302"/>
                  </a:lnTo>
                  <a:cubicBezTo>
                    <a:pt x="64921" y="200132"/>
                    <a:pt x="106064" y="138688"/>
                    <a:pt x="150300" y="80962"/>
                  </a:cubicBezTo>
                  <a:lnTo>
                    <a:pt x="215261" y="0"/>
                  </a:lnTo>
                  <a:lnTo>
                    <a:pt x="0" y="37935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40B8E650-B1F2-42B1-97DC-FFE19B2D17F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18080" y="5759494"/>
              <a:ext cx="124387" cy="219207"/>
            </a:xfrm>
            <a:custGeom>
              <a:avLst/>
              <a:gdLst>
                <a:gd name="connsiteX0" fmla="*/ 0 w 124387"/>
                <a:gd name="connsiteY0" fmla="*/ 0 h 219207"/>
                <a:gd name="connsiteX1" fmla="*/ 124387 w 124387"/>
                <a:gd name="connsiteY1" fmla="*/ 219207 h 219207"/>
                <a:gd name="connsiteX2" fmla="*/ 93562 w 124387"/>
                <a:gd name="connsiteY2" fmla="*/ 176556 h 219207"/>
                <a:gd name="connsiteX3" fmla="*/ 26900 w 124387"/>
                <a:gd name="connsiteY3" fmla="*/ 53991 h 219207"/>
                <a:gd name="connsiteX4" fmla="*/ 0 w 124387"/>
                <a:gd name="connsiteY4" fmla="*/ 0 h 2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" h="219207">
                  <a:moveTo>
                    <a:pt x="0" y="0"/>
                  </a:moveTo>
                  <a:lnTo>
                    <a:pt x="124387" y="219207"/>
                  </a:lnTo>
                  <a:lnTo>
                    <a:pt x="93562" y="176556"/>
                  </a:lnTo>
                  <a:cubicBezTo>
                    <a:pt x="72736" y="143656"/>
                    <a:pt x="51076" y="102152"/>
                    <a:pt x="26900" y="539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BE062C68-747A-4CC1-A517-3A600E6075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911529" y="5778372"/>
              <a:ext cx="195741" cy="344956"/>
            </a:xfrm>
            <a:custGeom>
              <a:avLst/>
              <a:gdLst>
                <a:gd name="connsiteX0" fmla="*/ 0 w 195741"/>
                <a:gd name="connsiteY0" fmla="*/ 344956 h 344956"/>
                <a:gd name="connsiteX1" fmla="*/ 195741 w 195741"/>
                <a:gd name="connsiteY1" fmla="*/ 0 h 344956"/>
                <a:gd name="connsiteX2" fmla="*/ 195741 w 195741"/>
                <a:gd name="connsiteY2" fmla="*/ 2 h 344956"/>
                <a:gd name="connsiteX3" fmla="*/ 2681 w 195741"/>
                <a:gd name="connsiteY3" fmla="*/ 341614 h 344956"/>
                <a:gd name="connsiteX4" fmla="*/ 0 w 195741"/>
                <a:gd name="connsiteY4" fmla="*/ 344956 h 34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41" h="344956">
                  <a:moveTo>
                    <a:pt x="0" y="344956"/>
                  </a:moveTo>
                  <a:lnTo>
                    <a:pt x="195741" y="0"/>
                  </a:lnTo>
                  <a:lnTo>
                    <a:pt x="195741" y="2"/>
                  </a:lnTo>
                  <a:cubicBezTo>
                    <a:pt x="179592" y="128412"/>
                    <a:pt x="93210" y="231590"/>
                    <a:pt x="2681" y="341614"/>
                  </a:cubicBezTo>
                  <a:lnTo>
                    <a:pt x="0" y="34495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1E3EA17-8E28-4B04-9333-9135DE3C5E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61654" y="5901206"/>
              <a:ext cx="78931" cy="139100"/>
            </a:xfrm>
            <a:custGeom>
              <a:avLst/>
              <a:gdLst>
                <a:gd name="connsiteX0" fmla="*/ 0 w 78931"/>
                <a:gd name="connsiteY0" fmla="*/ 0 h 139100"/>
                <a:gd name="connsiteX1" fmla="*/ 0 w 78931"/>
                <a:gd name="connsiteY1" fmla="*/ 1 h 139100"/>
                <a:gd name="connsiteX2" fmla="*/ 58784 w 78931"/>
                <a:gd name="connsiteY2" fmla="*/ 96298 h 139100"/>
                <a:gd name="connsiteX3" fmla="*/ 78931 w 78931"/>
                <a:gd name="connsiteY3" fmla="*/ 139100 h 139100"/>
                <a:gd name="connsiteX4" fmla="*/ 0 w 78931"/>
                <a:gd name="connsiteY4" fmla="*/ 0 h 13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31" h="139100">
                  <a:moveTo>
                    <a:pt x="0" y="0"/>
                  </a:moveTo>
                  <a:lnTo>
                    <a:pt x="0" y="1"/>
                  </a:lnTo>
                  <a:cubicBezTo>
                    <a:pt x="20414" y="23808"/>
                    <a:pt x="39398" y="57062"/>
                    <a:pt x="58784" y="96298"/>
                  </a:cubicBezTo>
                  <a:lnTo>
                    <a:pt x="78931" y="139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D0E31A8-E159-4C51-9535-045F1BFA41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35116" y="5928411"/>
              <a:ext cx="214643" cy="378265"/>
            </a:xfrm>
            <a:custGeom>
              <a:avLst/>
              <a:gdLst>
                <a:gd name="connsiteX0" fmla="*/ 0 w 214643"/>
                <a:gd name="connsiteY0" fmla="*/ 0 h 378265"/>
                <a:gd name="connsiteX1" fmla="*/ 214643 w 214643"/>
                <a:gd name="connsiteY1" fmla="*/ 378265 h 378265"/>
                <a:gd name="connsiteX2" fmla="*/ 214642 w 214643"/>
                <a:gd name="connsiteY2" fmla="*/ 378265 h 378265"/>
                <a:gd name="connsiteX3" fmla="*/ 9462 w 214643"/>
                <a:gd name="connsiteY3" fmla="*/ 20104 h 378265"/>
                <a:gd name="connsiteX4" fmla="*/ 0 w 214643"/>
                <a:gd name="connsiteY4" fmla="*/ 0 h 37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43" h="378265">
                  <a:moveTo>
                    <a:pt x="0" y="0"/>
                  </a:moveTo>
                  <a:lnTo>
                    <a:pt x="214643" y="378265"/>
                  </a:lnTo>
                  <a:lnTo>
                    <a:pt x="214642" y="378265"/>
                  </a:lnTo>
                  <a:cubicBezTo>
                    <a:pt x="118928" y="268415"/>
                    <a:pt x="60076" y="130981"/>
                    <a:pt x="9462" y="2010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662F0FC-CB4C-4555-BFB6-41E122F6780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272036" y="5958561"/>
              <a:ext cx="236546" cy="416864"/>
            </a:xfrm>
            <a:custGeom>
              <a:avLst/>
              <a:gdLst>
                <a:gd name="connsiteX0" fmla="*/ 0 w 236546"/>
                <a:gd name="connsiteY0" fmla="*/ 416864 h 416864"/>
                <a:gd name="connsiteX1" fmla="*/ 19206 w 236546"/>
                <a:gd name="connsiteY1" fmla="*/ 327998 h 416864"/>
                <a:gd name="connsiteX2" fmla="*/ 224668 w 236546"/>
                <a:gd name="connsiteY2" fmla="*/ 17228 h 416864"/>
                <a:gd name="connsiteX3" fmla="*/ 236546 w 236546"/>
                <a:gd name="connsiteY3" fmla="*/ 0 h 416864"/>
                <a:gd name="connsiteX4" fmla="*/ 0 w 236546"/>
                <a:gd name="connsiteY4" fmla="*/ 416864 h 4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46" h="416864">
                  <a:moveTo>
                    <a:pt x="0" y="416864"/>
                  </a:moveTo>
                  <a:lnTo>
                    <a:pt x="19206" y="327998"/>
                  </a:lnTo>
                  <a:cubicBezTo>
                    <a:pt x="62084" y="191452"/>
                    <a:pt x="154510" y="108604"/>
                    <a:pt x="224668" y="17228"/>
                  </a:cubicBezTo>
                  <a:lnTo>
                    <a:pt x="236546" y="0"/>
                  </a:lnTo>
                  <a:lnTo>
                    <a:pt x="0" y="41686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0388DAF8-1222-4E94-AAD7-60FF9E1A24C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51477" y="6169167"/>
              <a:ext cx="146130" cy="257525"/>
            </a:xfrm>
            <a:custGeom>
              <a:avLst/>
              <a:gdLst>
                <a:gd name="connsiteX0" fmla="*/ 0 w 146130"/>
                <a:gd name="connsiteY0" fmla="*/ 0 h 257525"/>
                <a:gd name="connsiteX1" fmla="*/ 50246 w 146130"/>
                <a:gd name="connsiteY1" fmla="*/ 64955 h 257525"/>
                <a:gd name="connsiteX2" fmla="*/ 139989 w 146130"/>
                <a:gd name="connsiteY2" fmla="*/ 242763 h 257525"/>
                <a:gd name="connsiteX3" fmla="*/ 146130 w 146130"/>
                <a:gd name="connsiteY3" fmla="*/ 257525 h 257525"/>
                <a:gd name="connsiteX4" fmla="*/ 0 w 146130"/>
                <a:gd name="connsiteY4" fmla="*/ 0 h 2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30" h="257525">
                  <a:moveTo>
                    <a:pt x="0" y="0"/>
                  </a:moveTo>
                  <a:lnTo>
                    <a:pt x="50246" y="64955"/>
                  </a:lnTo>
                  <a:cubicBezTo>
                    <a:pt x="93836" y="128838"/>
                    <a:pt x="119027" y="189159"/>
                    <a:pt x="139989" y="242763"/>
                  </a:cubicBezTo>
                  <a:lnTo>
                    <a:pt x="146130" y="2575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01657578-D690-4E99-BCEF-09B9C5152A6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620478" y="6263529"/>
              <a:ext cx="57028" cy="100502"/>
            </a:xfrm>
            <a:custGeom>
              <a:avLst/>
              <a:gdLst>
                <a:gd name="connsiteX0" fmla="*/ 0 w 57028"/>
                <a:gd name="connsiteY0" fmla="*/ 100502 h 100502"/>
                <a:gd name="connsiteX1" fmla="*/ 57028 w 57028"/>
                <a:gd name="connsiteY1" fmla="*/ 0 h 100502"/>
                <a:gd name="connsiteX2" fmla="*/ 57027 w 57028"/>
                <a:gd name="connsiteY2" fmla="*/ 4 h 100502"/>
                <a:gd name="connsiteX3" fmla="*/ 26970 w 57028"/>
                <a:gd name="connsiteY3" fmla="*/ 61384 h 100502"/>
                <a:gd name="connsiteX4" fmla="*/ 0 w 57028"/>
                <a:gd name="connsiteY4" fmla="*/ 100502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28" h="100502">
                  <a:moveTo>
                    <a:pt x="0" y="100502"/>
                  </a:moveTo>
                  <a:lnTo>
                    <a:pt x="57028" y="0"/>
                  </a:lnTo>
                  <a:lnTo>
                    <a:pt x="57027" y="4"/>
                  </a:lnTo>
                  <a:cubicBezTo>
                    <a:pt x="48856" y="21634"/>
                    <a:pt x="38646" y="41928"/>
                    <a:pt x="26970" y="61384"/>
                  </a:cubicBezTo>
                  <a:lnTo>
                    <a:pt x="0" y="10050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B835B44-BD01-4B1A-B193-C1582BEA43F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771887" y="6269650"/>
              <a:ext cx="190594" cy="335882"/>
            </a:xfrm>
            <a:custGeom>
              <a:avLst/>
              <a:gdLst>
                <a:gd name="connsiteX0" fmla="*/ 0 w 190594"/>
                <a:gd name="connsiteY0" fmla="*/ 335882 h 335882"/>
                <a:gd name="connsiteX1" fmla="*/ 29323 w 190594"/>
                <a:gd name="connsiteY1" fmla="*/ 269430 h 335882"/>
                <a:gd name="connsiteX2" fmla="*/ 158777 w 190594"/>
                <a:gd name="connsiteY2" fmla="*/ 51118 h 335882"/>
                <a:gd name="connsiteX3" fmla="*/ 190594 w 190594"/>
                <a:gd name="connsiteY3" fmla="*/ 0 h 335882"/>
                <a:gd name="connsiteX4" fmla="*/ 0 w 190594"/>
                <a:gd name="connsiteY4" fmla="*/ 335882 h 33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4" h="335882">
                  <a:moveTo>
                    <a:pt x="0" y="335882"/>
                  </a:moveTo>
                  <a:lnTo>
                    <a:pt x="29323" y="269430"/>
                  </a:lnTo>
                  <a:cubicBezTo>
                    <a:pt x="63120" y="201404"/>
                    <a:pt x="109320" y="128666"/>
                    <a:pt x="158777" y="51118"/>
                  </a:cubicBezTo>
                  <a:lnTo>
                    <a:pt x="190594" y="0"/>
                  </a:lnTo>
                  <a:lnTo>
                    <a:pt x="0" y="3358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14131B6-D5C7-4738-ADFA-23CA30DEC18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73235" y="6337176"/>
              <a:ext cx="88726" cy="156362"/>
            </a:xfrm>
            <a:custGeom>
              <a:avLst/>
              <a:gdLst>
                <a:gd name="connsiteX0" fmla="*/ 0 w 88726"/>
                <a:gd name="connsiteY0" fmla="*/ 0 h 156362"/>
                <a:gd name="connsiteX1" fmla="*/ 88726 w 88726"/>
                <a:gd name="connsiteY1" fmla="*/ 156362 h 156362"/>
                <a:gd name="connsiteX2" fmla="*/ 58221 w 88726"/>
                <a:gd name="connsiteY2" fmla="*/ 122751 h 156362"/>
                <a:gd name="connsiteX3" fmla="*/ 34340 w 88726"/>
                <a:gd name="connsiteY3" fmla="*/ 82559 h 156362"/>
                <a:gd name="connsiteX4" fmla="*/ 0 w 88726"/>
                <a:gd name="connsiteY4" fmla="*/ 0 h 1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26" h="156362">
                  <a:moveTo>
                    <a:pt x="0" y="0"/>
                  </a:moveTo>
                  <a:lnTo>
                    <a:pt x="88726" y="156362"/>
                  </a:lnTo>
                  <a:lnTo>
                    <a:pt x="58221" y="122751"/>
                  </a:lnTo>
                  <a:cubicBezTo>
                    <a:pt x="49332" y="110411"/>
                    <a:pt x="41546" y="96974"/>
                    <a:pt x="34340" y="8255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9122064-A02A-4EF2-AE46-1390366902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70572" y="6413125"/>
              <a:ext cx="122250" cy="215441"/>
            </a:xfrm>
            <a:custGeom>
              <a:avLst/>
              <a:gdLst>
                <a:gd name="connsiteX0" fmla="*/ 0 w 122250"/>
                <a:gd name="connsiteY0" fmla="*/ 0 h 215441"/>
                <a:gd name="connsiteX1" fmla="*/ 2 w 122250"/>
                <a:gd name="connsiteY1" fmla="*/ 3 h 215441"/>
                <a:gd name="connsiteX2" fmla="*/ 118883 w 122250"/>
                <a:gd name="connsiteY2" fmla="*/ 207716 h 215441"/>
                <a:gd name="connsiteX3" fmla="*/ 122250 w 122250"/>
                <a:gd name="connsiteY3" fmla="*/ 215441 h 215441"/>
                <a:gd name="connsiteX4" fmla="*/ 0 w 122250"/>
                <a:gd name="connsiteY4" fmla="*/ 0 h 21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50" h="215441">
                  <a:moveTo>
                    <a:pt x="0" y="0"/>
                  </a:moveTo>
                  <a:lnTo>
                    <a:pt x="2" y="3"/>
                  </a:lnTo>
                  <a:cubicBezTo>
                    <a:pt x="46494" y="40125"/>
                    <a:pt x="82930" y="124048"/>
                    <a:pt x="118883" y="207716"/>
                  </a:cubicBezTo>
                  <a:lnTo>
                    <a:pt x="122250" y="2154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CC7C5B8-2203-4424-BC2F-6EB8169F8F1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96755" y="6471259"/>
              <a:ext cx="161693" cy="284952"/>
            </a:xfrm>
            <a:custGeom>
              <a:avLst/>
              <a:gdLst>
                <a:gd name="connsiteX0" fmla="*/ 0 w 161693"/>
                <a:gd name="connsiteY0" fmla="*/ 284952 h 284952"/>
                <a:gd name="connsiteX1" fmla="*/ 161693 w 161693"/>
                <a:gd name="connsiteY1" fmla="*/ 0 h 284952"/>
                <a:gd name="connsiteX2" fmla="*/ 68727 w 161693"/>
                <a:gd name="connsiteY2" fmla="*/ 174532 h 284952"/>
                <a:gd name="connsiteX3" fmla="*/ 0 w 161693"/>
                <a:gd name="connsiteY3" fmla="*/ 284952 h 28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93" h="284952">
                  <a:moveTo>
                    <a:pt x="0" y="284952"/>
                  </a:moveTo>
                  <a:lnTo>
                    <a:pt x="161693" y="0"/>
                  </a:lnTo>
                  <a:cubicBezTo>
                    <a:pt x="133774" y="60362"/>
                    <a:pt x="101882" y="118530"/>
                    <a:pt x="68727" y="174532"/>
                  </a:cubicBezTo>
                  <a:lnTo>
                    <a:pt x="0" y="28495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5B714BA-277A-4710-9326-5588816A10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8444" y="6539048"/>
              <a:ext cx="112610" cy="198454"/>
            </a:xfrm>
            <a:custGeom>
              <a:avLst/>
              <a:gdLst>
                <a:gd name="connsiteX0" fmla="*/ 0 w 112610"/>
                <a:gd name="connsiteY0" fmla="*/ 0 h 198454"/>
                <a:gd name="connsiteX1" fmla="*/ 112610 w 112610"/>
                <a:gd name="connsiteY1" fmla="*/ 198454 h 198454"/>
                <a:gd name="connsiteX2" fmla="*/ 23656 w 112610"/>
                <a:gd name="connsiteY2" fmla="*/ 54289 h 198454"/>
                <a:gd name="connsiteX3" fmla="*/ 0 w 112610"/>
                <a:gd name="connsiteY3" fmla="*/ 0 h 19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0" h="198454">
                  <a:moveTo>
                    <a:pt x="0" y="0"/>
                  </a:moveTo>
                  <a:lnTo>
                    <a:pt x="112610" y="198454"/>
                  </a:lnTo>
                  <a:cubicBezTo>
                    <a:pt x="79194" y="169129"/>
                    <a:pt x="50888" y="114878"/>
                    <a:pt x="23656" y="5428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F56D2FA-EDED-451D-8433-A8D5A7F8673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0357" y="7099747"/>
              <a:ext cx="830411" cy="20079"/>
            </a:xfrm>
            <a:custGeom>
              <a:avLst/>
              <a:gdLst>
                <a:gd name="connsiteX0" fmla="*/ 0 w 830411"/>
                <a:gd name="connsiteY0" fmla="*/ 20079 h 20079"/>
                <a:gd name="connsiteX1" fmla="*/ 810283 w 830411"/>
                <a:gd name="connsiteY1" fmla="*/ 18935 h 20079"/>
                <a:gd name="connsiteX2" fmla="*/ 830411 w 830411"/>
                <a:gd name="connsiteY2" fmla="*/ 20079 h 20079"/>
                <a:gd name="connsiteX3" fmla="*/ 0 w 830411"/>
                <a:gd name="connsiteY3" fmla="*/ 20079 h 2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411" h="20079">
                  <a:moveTo>
                    <a:pt x="0" y="20079"/>
                  </a:moveTo>
                  <a:cubicBezTo>
                    <a:pt x="301298" y="-16414"/>
                    <a:pt x="598249" y="5377"/>
                    <a:pt x="810283" y="18935"/>
                  </a:cubicBezTo>
                  <a:lnTo>
                    <a:pt x="830411" y="20079"/>
                  </a:lnTo>
                  <a:lnTo>
                    <a:pt x="0" y="2007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060F870-2F21-423B-AAF0-E425D56227A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09247" y="6795382"/>
              <a:ext cx="211983" cy="10383"/>
            </a:xfrm>
            <a:custGeom>
              <a:avLst/>
              <a:gdLst>
                <a:gd name="connsiteX0" fmla="*/ 0 w 211983"/>
                <a:gd name="connsiteY0" fmla="*/ 352 h 10383"/>
                <a:gd name="connsiteX1" fmla="*/ 211983 w 211983"/>
                <a:gd name="connsiteY1" fmla="*/ 352 h 10383"/>
                <a:gd name="connsiteX2" fmla="*/ 0 w 211983"/>
                <a:gd name="connsiteY2" fmla="*/ 352 h 1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83" h="10383">
                  <a:moveTo>
                    <a:pt x="0" y="352"/>
                  </a:moveTo>
                  <a:lnTo>
                    <a:pt x="211983" y="352"/>
                  </a:lnTo>
                  <a:cubicBezTo>
                    <a:pt x="149150" y="24698"/>
                    <a:pt x="45295" y="-3411"/>
                    <a:pt x="0" y="352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FCAE508-3277-4B1E-B334-B7CA47EB26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77726" y="6948916"/>
              <a:ext cx="90448" cy="5745"/>
            </a:xfrm>
            <a:custGeom>
              <a:avLst/>
              <a:gdLst>
                <a:gd name="connsiteX0" fmla="*/ 0 w 90448"/>
                <a:gd name="connsiteY0" fmla="*/ 5745 h 5745"/>
                <a:gd name="connsiteX1" fmla="*/ 56073 w 90448"/>
                <a:gd name="connsiteY1" fmla="*/ 964 h 5745"/>
                <a:gd name="connsiteX2" fmla="*/ 90448 w 90448"/>
                <a:gd name="connsiteY2" fmla="*/ 5745 h 5745"/>
                <a:gd name="connsiteX3" fmla="*/ 0 w 90448"/>
                <a:gd name="connsiteY3" fmla="*/ 5745 h 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48" h="5745">
                  <a:moveTo>
                    <a:pt x="0" y="5745"/>
                  </a:moveTo>
                  <a:cubicBezTo>
                    <a:pt x="15708" y="-342"/>
                    <a:pt x="34395" y="-946"/>
                    <a:pt x="56073" y="964"/>
                  </a:cubicBezTo>
                  <a:lnTo>
                    <a:pt x="90448" y="5745"/>
                  </a:lnTo>
                  <a:lnTo>
                    <a:pt x="0" y="574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89B59F7-D25D-4DDB-91F5-349998B5D7A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92627" y="7111412"/>
              <a:ext cx="241850" cy="13051"/>
            </a:xfrm>
            <a:custGeom>
              <a:avLst/>
              <a:gdLst>
                <a:gd name="connsiteX0" fmla="*/ 0 w 241850"/>
                <a:gd name="connsiteY0" fmla="*/ 0 h 13051"/>
                <a:gd name="connsiteX1" fmla="*/ 241850 w 241850"/>
                <a:gd name="connsiteY1" fmla="*/ 0 h 13051"/>
                <a:gd name="connsiteX2" fmla="*/ 39646 w 241850"/>
                <a:gd name="connsiteY2" fmla="*/ 5514 h 13051"/>
                <a:gd name="connsiteX3" fmla="*/ 0 w 241850"/>
                <a:gd name="connsiteY3" fmla="*/ 0 h 1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850" h="13051">
                  <a:moveTo>
                    <a:pt x="0" y="0"/>
                  </a:moveTo>
                  <a:lnTo>
                    <a:pt x="241850" y="0"/>
                  </a:lnTo>
                  <a:cubicBezTo>
                    <a:pt x="162360" y="19524"/>
                    <a:pt x="94994" y="13438"/>
                    <a:pt x="39646" y="551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23E07C9-B149-4C27-AC8F-669E93D2A85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81728" y="7577055"/>
              <a:ext cx="693243" cy="16858"/>
            </a:xfrm>
            <a:custGeom>
              <a:avLst/>
              <a:gdLst>
                <a:gd name="connsiteX0" fmla="*/ 0 w 693243"/>
                <a:gd name="connsiteY0" fmla="*/ 16701 h 16858"/>
                <a:gd name="connsiteX1" fmla="*/ 693243 w 693243"/>
                <a:gd name="connsiteY1" fmla="*/ 16701 h 16858"/>
                <a:gd name="connsiteX2" fmla="*/ 0 w 693243"/>
                <a:gd name="connsiteY2" fmla="*/ 16701 h 1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3" h="16858">
                  <a:moveTo>
                    <a:pt x="0" y="16701"/>
                  </a:moveTo>
                  <a:cubicBezTo>
                    <a:pt x="158980" y="-22348"/>
                    <a:pt x="507693" y="19729"/>
                    <a:pt x="693243" y="16701"/>
                  </a:cubicBezTo>
                  <a:lnTo>
                    <a:pt x="0" y="1670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3D9AC5A-C3B9-4A00-9980-66F890E6DE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5703" y="7647594"/>
              <a:ext cx="252422" cy="7216"/>
            </a:xfrm>
            <a:custGeom>
              <a:avLst/>
              <a:gdLst>
                <a:gd name="connsiteX0" fmla="*/ 0 w 252422"/>
                <a:gd name="connsiteY0" fmla="*/ 0 h 7216"/>
                <a:gd name="connsiteX1" fmla="*/ 252422 w 252422"/>
                <a:gd name="connsiteY1" fmla="*/ 0 h 7216"/>
                <a:gd name="connsiteX2" fmla="*/ 96258 w 252422"/>
                <a:gd name="connsiteY2" fmla="*/ 5471 h 7216"/>
                <a:gd name="connsiteX3" fmla="*/ 0 w 252422"/>
                <a:gd name="connsiteY3" fmla="*/ 0 h 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422" h="7216">
                  <a:moveTo>
                    <a:pt x="0" y="0"/>
                  </a:moveTo>
                  <a:lnTo>
                    <a:pt x="252422" y="0"/>
                  </a:lnTo>
                  <a:cubicBezTo>
                    <a:pt x="219970" y="8107"/>
                    <a:pt x="166197" y="8512"/>
                    <a:pt x="96258" y="547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0CAD3A2-FDF2-49C2-AED5-A01DFD1D949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6976" y="7855960"/>
              <a:ext cx="166781" cy="9688"/>
            </a:xfrm>
            <a:custGeom>
              <a:avLst/>
              <a:gdLst>
                <a:gd name="connsiteX0" fmla="*/ 0 w 166781"/>
                <a:gd name="connsiteY0" fmla="*/ 9688 h 9688"/>
                <a:gd name="connsiteX1" fmla="*/ 156948 w 166781"/>
                <a:gd name="connsiteY1" fmla="*/ 8568 h 9688"/>
                <a:gd name="connsiteX2" fmla="*/ 166781 w 166781"/>
                <a:gd name="connsiteY2" fmla="*/ 9688 h 9688"/>
                <a:gd name="connsiteX3" fmla="*/ 0 w 166781"/>
                <a:gd name="connsiteY3" fmla="*/ 9688 h 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81" h="9688">
                  <a:moveTo>
                    <a:pt x="0" y="9688"/>
                  </a:moveTo>
                  <a:cubicBezTo>
                    <a:pt x="64905" y="-6527"/>
                    <a:pt x="99367" y="834"/>
                    <a:pt x="156948" y="8568"/>
                  </a:cubicBezTo>
                  <a:lnTo>
                    <a:pt x="166781" y="9688"/>
                  </a:lnTo>
                  <a:lnTo>
                    <a:pt x="0" y="968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E599B88-F710-4B5B-8AC3-574C49DC971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88411" y="8152827"/>
              <a:ext cx="452612" cy="11168"/>
            </a:xfrm>
            <a:custGeom>
              <a:avLst/>
              <a:gdLst>
                <a:gd name="connsiteX0" fmla="*/ 0 w 452612"/>
                <a:gd name="connsiteY0" fmla="*/ 224 h 11168"/>
                <a:gd name="connsiteX1" fmla="*/ 452612 w 452612"/>
                <a:gd name="connsiteY1" fmla="*/ 224 h 11168"/>
                <a:gd name="connsiteX2" fmla="*/ 0 w 452612"/>
                <a:gd name="connsiteY2" fmla="*/ 224 h 1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612" h="11168">
                  <a:moveTo>
                    <a:pt x="0" y="224"/>
                  </a:moveTo>
                  <a:lnTo>
                    <a:pt x="452612" y="224"/>
                  </a:lnTo>
                  <a:cubicBezTo>
                    <a:pt x="254189" y="26298"/>
                    <a:pt x="185550" y="-2803"/>
                    <a:pt x="0" y="224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1B89DFA-2501-409D-9236-246908B6F1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78509" y="8083013"/>
              <a:ext cx="285832" cy="8194"/>
            </a:xfrm>
            <a:custGeom>
              <a:avLst/>
              <a:gdLst>
                <a:gd name="connsiteX0" fmla="*/ 0 w 285832"/>
                <a:gd name="connsiteY0" fmla="*/ 0 h 8194"/>
                <a:gd name="connsiteX1" fmla="*/ 285832 w 285832"/>
                <a:gd name="connsiteY1" fmla="*/ 0 h 8194"/>
                <a:gd name="connsiteX2" fmla="*/ 38525 w 285832"/>
                <a:gd name="connsiteY2" fmla="*/ 4388 h 8194"/>
                <a:gd name="connsiteX3" fmla="*/ 0 w 285832"/>
                <a:gd name="connsiteY3" fmla="*/ 0 h 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832" h="8194">
                  <a:moveTo>
                    <a:pt x="0" y="0"/>
                  </a:moveTo>
                  <a:lnTo>
                    <a:pt x="285832" y="0"/>
                  </a:lnTo>
                  <a:cubicBezTo>
                    <a:pt x="167795" y="11041"/>
                    <a:pt x="92892" y="9241"/>
                    <a:pt x="38525" y="438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F3B562C-C323-4828-A4F3-356CE976722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64852" y="8490696"/>
              <a:ext cx="530422" cy="9082"/>
            </a:xfrm>
            <a:custGeom>
              <a:avLst/>
              <a:gdLst>
                <a:gd name="connsiteX0" fmla="*/ 0 w 530422"/>
                <a:gd name="connsiteY0" fmla="*/ 9082 h 9082"/>
                <a:gd name="connsiteX1" fmla="*/ 487208 w 530422"/>
                <a:gd name="connsiteY1" fmla="*/ 7142 h 9082"/>
                <a:gd name="connsiteX2" fmla="*/ 530422 w 530422"/>
                <a:gd name="connsiteY2" fmla="*/ 9082 h 9082"/>
                <a:gd name="connsiteX3" fmla="*/ 0 w 530422"/>
                <a:gd name="connsiteY3" fmla="*/ 9082 h 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22" h="9082">
                  <a:moveTo>
                    <a:pt x="0" y="9082"/>
                  </a:moveTo>
                  <a:cubicBezTo>
                    <a:pt x="157382" y="-5640"/>
                    <a:pt x="335700" y="427"/>
                    <a:pt x="487208" y="7142"/>
                  </a:cubicBezTo>
                  <a:lnTo>
                    <a:pt x="530422" y="9082"/>
                  </a:lnTo>
                  <a:lnTo>
                    <a:pt x="0" y="90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AFC8CAE-0808-4253-BEC2-2CAF811E48A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28441" y="8476354"/>
              <a:ext cx="190190" cy="6917"/>
            </a:xfrm>
            <a:custGeom>
              <a:avLst/>
              <a:gdLst>
                <a:gd name="connsiteX0" fmla="*/ 0 w 190190"/>
                <a:gd name="connsiteY0" fmla="*/ 6917 h 6917"/>
                <a:gd name="connsiteX1" fmla="*/ 168902 w 190190"/>
                <a:gd name="connsiteY1" fmla="*/ 3982 h 6917"/>
                <a:gd name="connsiteX2" fmla="*/ 190190 w 190190"/>
                <a:gd name="connsiteY2" fmla="*/ 6917 h 6917"/>
                <a:gd name="connsiteX3" fmla="*/ 0 w 190190"/>
                <a:gd name="connsiteY3" fmla="*/ 6917 h 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190" h="6917">
                  <a:moveTo>
                    <a:pt x="0" y="6917"/>
                  </a:moveTo>
                  <a:cubicBezTo>
                    <a:pt x="74408" y="-2862"/>
                    <a:pt x="127240" y="-760"/>
                    <a:pt x="168902" y="3982"/>
                  </a:cubicBezTo>
                  <a:lnTo>
                    <a:pt x="190190" y="6917"/>
                  </a:lnTo>
                  <a:lnTo>
                    <a:pt x="0" y="691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F47ECE1-414C-4A78-9AA1-15F9A862B8B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44003" y="8640941"/>
              <a:ext cx="142108" cy="10041"/>
            </a:xfrm>
            <a:custGeom>
              <a:avLst/>
              <a:gdLst>
                <a:gd name="connsiteX0" fmla="*/ 0 w 142108"/>
                <a:gd name="connsiteY0" fmla="*/ 0 h 10041"/>
                <a:gd name="connsiteX1" fmla="*/ 142108 w 142108"/>
                <a:gd name="connsiteY1" fmla="*/ 0 h 10041"/>
                <a:gd name="connsiteX2" fmla="*/ 17035 w 142108"/>
                <a:gd name="connsiteY2" fmla="*/ 2346 h 10041"/>
                <a:gd name="connsiteX3" fmla="*/ 0 w 142108"/>
                <a:gd name="connsiteY3" fmla="*/ 0 h 1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108" h="10041">
                  <a:moveTo>
                    <a:pt x="0" y="0"/>
                  </a:moveTo>
                  <a:lnTo>
                    <a:pt x="142108" y="0"/>
                  </a:lnTo>
                  <a:cubicBezTo>
                    <a:pt x="97665" y="16166"/>
                    <a:pt x="64196" y="9648"/>
                    <a:pt x="17035" y="234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AF5658C-B63E-41DB-853B-E7B74D12038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36292" y="8800802"/>
              <a:ext cx="174749" cy="7177"/>
            </a:xfrm>
            <a:custGeom>
              <a:avLst/>
              <a:gdLst>
                <a:gd name="connsiteX0" fmla="*/ 0 w 174749"/>
                <a:gd name="connsiteY0" fmla="*/ 7177 h 7177"/>
                <a:gd name="connsiteX1" fmla="*/ 109069 w 174749"/>
                <a:gd name="connsiteY1" fmla="*/ 1762 h 7177"/>
                <a:gd name="connsiteX2" fmla="*/ 174749 w 174749"/>
                <a:gd name="connsiteY2" fmla="*/ 7177 h 7177"/>
                <a:gd name="connsiteX3" fmla="*/ 0 w 174749"/>
                <a:gd name="connsiteY3" fmla="*/ 7177 h 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49" h="7177">
                  <a:moveTo>
                    <a:pt x="0" y="7177"/>
                  </a:moveTo>
                  <a:cubicBezTo>
                    <a:pt x="22221" y="-906"/>
                    <a:pt x="60327" y="-1292"/>
                    <a:pt x="109069" y="1762"/>
                  </a:cubicBezTo>
                  <a:lnTo>
                    <a:pt x="174749" y="7177"/>
                  </a:lnTo>
                  <a:lnTo>
                    <a:pt x="0" y="71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FBADA0F8-5A22-4EC7-809A-94791C0165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0707" y="8898767"/>
              <a:ext cx="283134" cy="6496"/>
            </a:xfrm>
            <a:custGeom>
              <a:avLst/>
              <a:gdLst>
                <a:gd name="connsiteX0" fmla="*/ 0 w 283134"/>
                <a:gd name="connsiteY0" fmla="*/ 0 h 6496"/>
                <a:gd name="connsiteX1" fmla="*/ 283134 w 283134"/>
                <a:gd name="connsiteY1" fmla="*/ 0 h 6496"/>
                <a:gd name="connsiteX2" fmla="*/ 64644 w 283134"/>
                <a:gd name="connsiteY2" fmla="*/ 2902 h 6496"/>
                <a:gd name="connsiteX3" fmla="*/ 0 w 283134"/>
                <a:gd name="connsiteY3" fmla="*/ 0 h 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34" h="6496">
                  <a:moveTo>
                    <a:pt x="0" y="0"/>
                  </a:moveTo>
                  <a:lnTo>
                    <a:pt x="283134" y="0"/>
                  </a:lnTo>
                  <a:cubicBezTo>
                    <a:pt x="245528" y="9101"/>
                    <a:pt x="165983" y="7236"/>
                    <a:pt x="64644" y="290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928509F-D5E0-444B-97D1-D974A0FEF2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50762" y="9140942"/>
              <a:ext cx="518493" cy="20138"/>
            </a:xfrm>
            <a:custGeom>
              <a:avLst/>
              <a:gdLst>
                <a:gd name="connsiteX0" fmla="*/ 0 w 518493"/>
                <a:gd name="connsiteY0" fmla="*/ 0 h 20138"/>
                <a:gd name="connsiteX1" fmla="*/ 518493 w 518493"/>
                <a:gd name="connsiteY1" fmla="*/ 0 h 20138"/>
                <a:gd name="connsiteX2" fmla="*/ 14755 w 518493"/>
                <a:gd name="connsiteY2" fmla="*/ 1216 h 20138"/>
                <a:gd name="connsiteX3" fmla="*/ 0 w 518493"/>
                <a:gd name="connsiteY3" fmla="*/ 0 h 2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493" h="20138">
                  <a:moveTo>
                    <a:pt x="0" y="0"/>
                  </a:moveTo>
                  <a:lnTo>
                    <a:pt x="518493" y="0"/>
                  </a:lnTo>
                  <a:cubicBezTo>
                    <a:pt x="355169" y="36560"/>
                    <a:pt x="159923" y="14792"/>
                    <a:pt x="14755" y="121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8CB3499-60A8-4BB7-A71D-9E2CEA13071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3068" y="9096037"/>
              <a:ext cx="112205" cy="7296"/>
            </a:xfrm>
            <a:custGeom>
              <a:avLst/>
              <a:gdLst>
                <a:gd name="connsiteX0" fmla="*/ 0 w 112205"/>
                <a:gd name="connsiteY0" fmla="*/ 7296 h 7296"/>
                <a:gd name="connsiteX1" fmla="*/ 105621 w 112205"/>
                <a:gd name="connsiteY1" fmla="*/ 6307 h 7296"/>
                <a:gd name="connsiteX2" fmla="*/ 112205 w 112205"/>
                <a:gd name="connsiteY2" fmla="*/ 7296 h 7296"/>
                <a:gd name="connsiteX3" fmla="*/ 0 w 112205"/>
                <a:gd name="connsiteY3" fmla="*/ 7296 h 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05" h="7296">
                  <a:moveTo>
                    <a:pt x="0" y="7296"/>
                  </a:moveTo>
                  <a:cubicBezTo>
                    <a:pt x="50143" y="-4839"/>
                    <a:pt x="77820" y="569"/>
                    <a:pt x="105621" y="6307"/>
                  </a:cubicBezTo>
                  <a:lnTo>
                    <a:pt x="112205" y="7296"/>
                  </a:lnTo>
                  <a:lnTo>
                    <a:pt x="0" y="729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60F66E2-FED7-4C77-B802-57FC8C2381F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2645" y="9202689"/>
              <a:ext cx="99779" cy="5977"/>
            </a:xfrm>
            <a:custGeom>
              <a:avLst/>
              <a:gdLst>
                <a:gd name="connsiteX0" fmla="*/ 0 w 99779"/>
                <a:gd name="connsiteY0" fmla="*/ 0 h 5977"/>
                <a:gd name="connsiteX1" fmla="*/ 99779 w 99779"/>
                <a:gd name="connsiteY1" fmla="*/ 0 h 5977"/>
                <a:gd name="connsiteX2" fmla="*/ 38033 w 99779"/>
                <a:gd name="connsiteY2" fmla="*/ 5713 h 5977"/>
                <a:gd name="connsiteX3" fmla="*/ 0 w 99779"/>
                <a:gd name="connsiteY3" fmla="*/ 0 h 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79" h="5977">
                  <a:moveTo>
                    <a:pt x="0" y="0"/>
                  </a:moveTo>
                  <a:lnTo>
                    <a:pt x="99779" y="0"/>
                  </a:lnTo>
                  <a:cubicBezTo>
                    <a:pt x="74460" y="5408"/>
                    <a:pt x="54819" y="6595"/>
                    <a:pt x="38033" y="571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C29CEF0-EEFD-4E53-A50A-5398E2158AD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0111" y="9352139"/>
              <a:ext cx="221050" cy="9772"/>
            </a:xfrm>
            <a:custGeom>
              <a:avLst/>
              <a:gdLst>
                <a:gd name="connsiteX0" fmla="*/ 1776 w 221050"/>
                <a:gd name="connsiteY0" fmla="*/ 3261 h 9772"/>
                <a:gd name="connsiteX1" fmla="*/ 10329 w 221050"/>
                <a:gd name="connsiteY1" fmla="*/ 0 h 9772"/>
                <a:gd name="connsiteX2" fmla="*/ 221050 w 221050"/>
                <a:gd name="connsiteY2" fmla="*/ 0 h 9772"/>
                <a:gd name="connsiteX3" fmla="*/ 1776 w 221050"/>
                <a:gd name="connsiteY3" fmla="*/ 3261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050" h="9772">
                  <a:moveTo>
                    <a:pt x="1776" y="3261"/>
                  </a:moveTo>
                  <a:lnTo>
                    <a:pt x="10329" y="0"/>
                  </a:lnTo>
                  <a:lnTo>
                    <a:pt x="221050" y="0"/>
                  </a:lnTo>
                  <a:cubicBezTo>
                    <a:pt x="19370" y="15164"/>
                    <a:pt x="-8307" y="9756"/>
                    <a:pt x="1776" y="3261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495F10FD-93D2-4F4E-AD1B-F9F65E049CA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8646" y="9266107"/>
              <a:ext cx="19854" cy="4776"/>
            </a:xfrm>
            <a:custGeom>
              <a:avLst/>
              <a:gdLst>
                <a:gd name="connsiteX0" fmla="*/ 0 w 19854"/>
                <a:gd name="connsiteY0" fmla="*/ 4776 h 4776"/>
                <a:gd name="connsiteX1" fmla="*/ 2222 w 19854"/>
                <a:gd name="connsiteY1" fmla="*/ 3929 h 4776"/>
                <a:gd name="connsiteX2" fmla="*/ 11637 w 19854"/>
                <a:gd name="connsiteY2" fmla="*/ 2207 h 4776"/>
                <a:gd name="connsiteX3" fmla="*/ 0 w 19854"/>
                <a:gd name="connsiteY3" fmla="*/ 4776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4" h="4776">
                  <a:moveTo>
                    <a:pt x="0" y="4776"/>
                  </a:moveTo>
                  <a:lnTo>
                    <a:pt x="2222" y="3929"/>
                  </a:lnTo>
                  <a:cubicBezTo>
                    <a:pt x="15003" y="291"/>
                    <a:pt x="29228" y="-1869"/>
                    <a:pt x="11637" y="2207"/>
                  </a:cubicBezTo>
                  <a:lnTo>
                    <a:pt x="0" y="477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69E8E0E-02F6-4996-9200-EA96409B11F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16044" y="9614290"/>
              <a:ext cx="429360" cy="21294"/>
            </a:xfrm>
            <a:custGeom>
              <a:avLst/>
              <a:gdLst>
                <a:gd name="connsiteX0" fmla="*/ 0 w 429360"/>
                <a:gd name="connsiteY0" fmla="*/ 21294 h 21294"/>
                <a:gd name="connsiteX1" fmla="*/ 320725 w 429360"/>
                <a:gd name="connsiteY1" fmla="*/ 8647 h 21294"/>
                <a:gd name="connsiteX2" fmla="*/ 429360 w 429360"/>
                <a:gd name="connsiteY2" fmla="*/ 21294 h 21294"/>
                <a:gd name="connsiteX3" fmla="*/ 0 w 429360"/>
                <a:gd name="connsiteY3" fmla="*/ 21294 h 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360" h="21294">
                  <a:moveTo>
                    <a:pt x="0" y="21294"/>
                  </a:moveTo>
                  <a:cubicBezTo>
                    <a:pt x="130660" y="-7953"/>
                    <a:pt x="231402" y="-1761"/>
                    <a:pt x="320725" y="8647"/>
                  </a:cubicBezTo>
                  <a:lnTo>
                    <a:pt x="429360" y="21294"/>
                  </a:lnTo>
                  <a:lnTo>
                    <a:pt x="0" y="2129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56E8743-4AAA-4993-9EC1-38CC26B26FC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5196" y="9867773"/>
              <a:ext cx="813557" cy="13113"/>
            </a:xfrm>
            <a:custGeom>
              <a:avLst/>
              <a:gdLst>
                <a:gd name="connsiteX0" fmla="*/ 0 w 813557"/>
                <a:gd name="connsiteY0" fmla="*/ 13008 h 13113"/>
                <a:gd name="connsiteX1" fmla="*/ 813557 w 813557"/>
                <a:gd name="connsiteY1" fmla="*/ 13008 h 13113"/>
                <a:gd name="connsiteX2" fmla="*/ 0 w 813557"/>
                <a:gd name="connsiteY2" fmla="*/ 13008 h 1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557" h="13113">
                  <a:moveTo>
                    <a:pt x="0" y="13008"/>
                  </a:moveTo>
                  <a:cubicBezTo>
                    <a:pt x="403360" y="-17320"/>
                    <a:pt x="558190" y="15188"/>
                    <a:pt x="813557" y="13008"/>
                  </a:cubicBezTo>
                  <a:lnTo>
                    <a:pt x="0" y="1300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A9D6174-1D1F-425D-9B79-924D4A0A923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45924" y="9909032"/>
              <a:ext cx="143568" cy="4739"/>
            </a:xfrm>
            <a:custGeom>
              <a:avLst/>
              <a:gdLst>
                <a:gd name="connsiteX0" fmla="*/ 0 w 143568"/>
                <a:gd name="connsiteY0" fmla="*/ 0 h 4739"/>
                <a:gd name="connsiteX1" fmla="*/ 143568 w 143568"/>
                <a:gd name="connsiteY1" fmla="*/ 0 h 4739"/>
                <a:gd name="connsiteX2" fmla="*/ 19095 w 143568"/>
                <a:gd name="connsiteY2" fmla="*/ 2222 h 4739"/>
                <a:gd name="connsiteX3" fmla="*/ 0 w 143568"/>
                <a:gd name="connsiteY3" fmla="*/ 0 h 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68" h="4739">
                  <a:moveTo>
                    <a:pt x="0" y="0"/>
                  </a:moveTo>
                  <a:lnTo>
                    <a:pt x="143568" y="0"/>
                  </a:lnTo>
                  <a:cubicBezTo>
                    <a:pt x="101078" y="6192"/>
                    <a:pt x="60358" y="5632"/>
                    <a:pt x="19095" y="222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72650E3-80F0-4610-B932-D9BCD5CBE2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11491" y="10091771"/>
              <a:ext cx="223830" cy="6658"/>
            </a:xfrm>
            <a:custGeom>
              <a:avLst/>
              <a:gdLst>
                <a:gd name="connsiteX0" fmla="*/ 0 w 223830"/>
                <a:gd name="connsiteY0" fmla="*/ 6658 h 6658"/>
                <a:gd name="connsiteX1" fmla="*/ 124900 w 223830"/>
                <a:gd name="connsiteY1" fmla="*/ 391 h 6658"/>
                <a:gd name="connsiteX2" fmla="*/ 223830 w 223830"/>
                <a:gd name="connsiteY2" fmla="*/ 6658 h 6658"/>
                <a:gd name="connsiteX3" fmla="*/ 0 w 223830"/>
                <a:gd name="connsiteY3" fmla="*/ 6658 h 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0" h="6658">
                  <a:moveTo>
                    <a:pt x="0" y="6658"/>
                  </a:moveTo>
                  <a:cubicBezTo>
                    <a:pt x="42490" y="465"/>
                    <a:pt x="83400" y="-771"/>
                    <a:pt x="124900" y="391"/>
                  </a:cubicBezTo>
                  <a:lnTo>
                    <a:pt x="223830" y="6658"/>
                  </a:lnTo>
                  <a:lnTo>
                    <a:pt x="0" y="665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9147DA1-400F-4D8A-B370-BAC5EC9F953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40955" y="10376991"/>
              <a:ext cx="349098" cy="9147"/>
            </a:xfrm>
            <a:custGeom>
              <a:avLst/>
              <a:gdLst>
                <a:gd name="connsiteX0" fmla="*/ 0 w 349098"/>
                <a:gd name="connsiteY0" fmla="*/ 0 h 9147"/>
                <a:gd name="connsiteX1" fmla="*/ 349098 w 349098"/>
                <a:gd name="connsiteY1" fmla="*/ 0 h 9147"/>
                <a:gd name="connsiteX2" fmla="*/ 29513 w 349098"/>
                <a:gd name="connsiteY2" fmla="*/ 1870 h 9147"/>
                <a:gd name="connsiteX3" fmla="*/ 0 w 349098"/>
                <a:gd name="connsiteY3" fmla="*/ 0 h 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098" h="9147">
                  <a:moveTo>
                    <a:pt x="0" y="0"/>
                  </a:moveTo>
                  <a:lnTo>
                    <a:pt x="349098" y="0"/>
                  </a:lnTo>
                  <a:cubicBezTo>
                    <a:pt x="219958" y="14876"/>
                    <a:pt x="119216" y="8684"/>
                    <a:pt x="29513" y="187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805D21B-70B1-4A5B-B5D5-C82368AA9D2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1274" y="10620009"/>
              <a:ext cx="693242" cy="15439"/>
            </a:xfrm>
            <a:custGeom>
              <a:avLst/>
              <a:gdLst>
                <a:gd name="connsiteX0" fmla="*/ 0 w 693242"/>
                <a:gd name="connsiteY0" fmla="*/ 92 h 15439"/>
                <a:gd name="connsiteX1" fmla="*/ 693242 w 693242"/>
                <a:gd name="connsiteY1" fmla="*/ 92 h 15439"/>
                <a:gd name="connsiteX2" fmla="*/ 0 w 693242"/>
                <a:gd name="connsiteY2" fmla="*/ 92 h 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2" h="15439">
                  <a:moveTo>
                    <a:pt x="0" y="92"/>
                  </a:moveTo>
                  <a:lnTo>
                    <a:pt x="693242" y="92"/>
                  </a:lnTo>
                  <a:cubicBezTo>
                    <a:pt x="437097" y="35688"/>
                    <a:pt x="255367" y="-2088"/>
                    <a:pt x="0" y="92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8C07BA02-0891-4F0D-95D8-9403DC46914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74497" y="10901694"/>
              <a:ext cx="703189" cy="12028"/>
            </a:xfrm>
            <a:custGeom>
              <a:avLst/>
              <a:gdLst>
                <a:gd name="connsiteX0" fmla="*/ 0 w 703189"/>
                <a:gd name="connsiteY0" fmla="*/ 12028 h 12028"/>
                <a:gd name="connsiteX1" fmla="*/ 625272 w 703189"/>
                <a:gd name="connsiteY1" fmla="*/ 10283 h 12028"/>
                <a:gd name="connsiteX2" fmla="*/ 703189 w 703189"/>
                <a:gd name="connsiteY2" fmla="*/ 12028 h 12028"/>
                <a:gd name="connsiteX3" fmla="*/ 0 w 703189"/>
                <a:gd name="connsiteY3" fmla="*/ 12028 h 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189" h="12028">
                  <a:moveTo>
                    <a:pt x="0" y="12028"/>
                  </a:moveTo>
                  <a:cubicBezTo>
                    <a:pt x="193710" y="-10285"/>
                    <a:pt x="424499" y="4123"/>
                    <a:pt x="625272" y="10283"/>
                  </a:cubicBezTo>
                  <a:lnTo>
                    <a:pt x="703189" y="12028"/>
                  </a:lnTo>
                  <a:lnTo>
                    <a:pt x="0" y="1202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EC0BCD3-FC29-4369-B40D-A0BA1F6C9CE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5424" y="11154447"/>
              <a:ext cx="370812" cy="10616"/>
            </a:xfrm>
            <a:custGeom>
              <a:avLst/>
              <a:gdLst>
                <a:gd name="connsiteX0" fmla="*/ 0 w 370812"/>
                <a:gd name="connsiteY0" fmla="*/ 10616 h 10616"/>
                <a:gd name="connsiteX1" fmla="*/ 351009 w 370812"/>
                <a:gd name="connsiteY1" fmla="*/ 9445 h 10616"/>
                <a:gd name="connsiteX2" fmla="*/ 370812 w 370812"/>
                <a:gd name="connsiteY2" fmla="*/ 10616 h 10616"/>
                <a:gd name="connsiteX3" fmla="*/ 0 w 370812"/>
                <a:gd name="connsiteY3" fmla="*/ 10616 h 1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12" h="10616">
                  <a:moveTo>
                    <a:pt x="0" y="10616"/>
                  </a:moveTo>
                  <a:cubicBezTo>
                    <a:pt x="128073" y="-7182"/>
                    <a:pt x="240272" y="936"/>
                    <a:pt x="351009" y="9445"/>
                  </a:cubicBezTo>
                  <a:lnTo>
                    <a:pt x="370812" y="10616"/>
                  </a:lnTo>
                  <a:lnTo>
                    <a:pt x="0" y="106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F207F03-4556-49B3-8A07-D809A293832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64570" y="11314162"/>
              <a:ext cx="110367" cy="649"/>
            </a:xfrm>
            <a:custGeom>
              <a:avLst/>
              <a:gdLst>
                <a:gd name="connsiteX0" fmla="*/ 0 w 110367"/>
                <a:gd name="connsiteY0" fmla="*/ 0 h 649"/>
                <a:gd name="connsiteX1" fmla="*/ 110367 w 110367"/>
                <a:gd name="connsiteY1" fmla="*/ 0 h 649"/>
                <a:gd name="connsiteX2" fmla="*/ 19658 w 110367"/>
                <a:gd name="connsiteY2" fmla="*/ 440 h 649"/>
                <a:gd name="connsiteX3" fmla="*/ 0 w 110367"/>
                <a:gd name="connsiteY3" fmla="*/ 0 h 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7" h="649">
                  <a:moveTo>
                    <a:pt x="0" y="0"/>
                  </a:moveTo>
                  <a:lnTo>
                    <a:pt x="110367" y="0"/>
                  </a:lnTo>
                  <a:cubicBezTo>
                    <a:pt x="81482" y="722"/>
                    <a:pt x="51143" y="800"/>
                    <a:pt x="19658" y="44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27FB519-5D84-4AE6-84C2-FC21380F560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9781" y="11501851"/>
              <a:ext cx="322431" cy="9053"/>
            </a:xfrm>
            <a:custGeom>
              <a:avLst/>
              <a:gdLst>
                <a:gd name="connsiteX0" fmla="*/ 0 w 322431"/>
                <a:gd name="connsiteY0" fmla="*/ 0 h 9053"/>
                <a:gd name="connsiteX1" fmla="*/ 322431 w 322431"/>
                <a:gd name="connsiteY1" fmla="*/ 0 h 9053"/>
                <a:gd name="connsiteX2" fmla="*/ 147007 w 322431"/>
                <a:gd name="connsiteY2" fmla="*/ 8693 h 9053"/>
                <a:gd name="connsiteX3" fmla="*/ 0 w 322431"/>
                <a:gd name="connsiteY3" fmla="*/ 0 h 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431" h="9053">
                  <a:moveTo>
                    <a:pt x="0" y="0"/>
                  </a:moveTo>
                  <a:lnTo>
                    <a:pt x="322431" y="0"/>
                  </a:lnTo>
                  <a:cubicBezTo>
                    <a:pt x="261320" y="8118"/>
                    <a:pt x="203445" y="9952"/>
                    <a:pt x="147007" y="869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69598D5A-C917-4FA7-B349-CFE74C63BED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59717" y="11702215"/>
              <a:ext cx="693244" cy="28152"/>
            </a:xfrm>
            <a:custGeom>
              <a:avLst/>
              <a:gdLst>
                <a:gd name="connsiteX0" fmla="*/ 0 w 693244"/>
                <a:gd name="connsiteY0" fmla="*/ 338 h 28152"/>
                <a:gd name="connsiteX1" fmla="*/ 693244 w 693244"/>
                <a:gd name="connsiteY1" fmla="*/ 338 h 28152"/>
                <a:gd name="connsiteX2" fmla="*/ 0 w 693244"/>
                <a:gd name="connsiteY2" fmla="*/ 338 h 2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4" h="28152">
                  <a:moveTo>
                    <a:pt x="0" y="338"/>
                  </a:moveTo>
                  <a:lnTo>
                    <a:pt x="693244" y="338"/>
                  </a:lnTo>
                  <a:cubicBezTo>
                    <a:pt x="411648" y="65716"/>
                    <a:pt x="231080" y="-5443"/>
                    <a:pt x="0" y="338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46D6E4-A743-479A-B499-DAB2E446F78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2627" y="11790488"/>
              <a:ext cx="255171" cy="9380"/>
            </a:xfrm>
            <a:custGeom>
              <a:avLst/>
              <a:gdLst>
                <a:gd name="connsiteX0" fmla="*/ 0 w 255171"/>
                <a:gd name="connsiteY0" fmla="*/ 9380 h 9380"/>
                <a:gd name="connsiteX1" fmla="*/ 254962 w 255171"/>
                <a:gd name="connsiteY1" fmla="*/ 9359 h 9380"/>
                <a:gd name="connsiteX2" fmla="*/ 255171 w 255171"/>
                <a:gd name="connsiteY2" fmla="*/ 9380 h 9380"/>
                <a:gd name="connsiteX3" fmla="*/ 0 w 255171"/>
                <a:gd name="connsiteY3" fmla="*/ 938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71" h="9380">
                  <a:moveTo>
                    <a:pt x="0" y="9380"/>
                  </a:moveTo>
                  <a:cubicBezTo>
                    <a:pt x="122222" y="-6856"/>
                    <a:pt x="183342" y="1248"/>
                    <a:pt x="254962" y="9359"/>
                  </a:cubicBezTo>
                  <a:lnTo>
                    <a:pt x="255171" y="9380"/>
                  </a:lnTo>
                  <a:lnTo>
                    <a:pt x="0" y="938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7488E24-8216-4FE3-9241-5A61DDB12FA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1969" y="12076966"/>
              <a:ext cx="317756" cy="9351"/>
            </a:xfrm>
            <a:custGeom>
              <a:avLst/>
              <a:gdLst>
                <a:gd name="connsiteX0" fmla="*/ 0 w 317756"/>
                <a:gd name="connsiteY0" fmla="*/ 0 h 9351"/>
                <a:gd name="connsiteX1" fmla="*/ 317756 w 317756"/>
                <a:gd name="connsiteY1" fmla="*/ 0 h 9351"/>
                <a:gd name="connsiteX2" fmla="*/ 56593 w 317756"/>
                <a:gd name="connsiteY2" fmla="*/ 5683 h 9351"/>
                <a:gd name="connsiteX3" fmla="*/ 0 w 317756"/>
                <a:gd name="connsiteY3" fmla="*/ 0 h 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756" h="9351">
                  <a:moveTo>
                    <a:pt x="0" y="0"/>
                  </a:moveTo>
                  <a:lnTo>
                    <a:pt x="317756" y="0"/>
                  </a:lnTo>
                  <a:cubicBezTo>
                    <a:pt x="194587" y="12156"/>
                    <a:pt x="117602" y="10628"/>
                    <a:pt x="56593" y="568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0B7D8BC6-28EF-42BB-9E5E-39268B54D80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27495" y="12154909"/>
              <a:ext cx="211982" cy="27991"/>
            </a:xfrm>
            <a:custGeom>
              <a:avLst/>
              <a:gdLst>
                <a:gd name="connsiteX0" fmla="*/ 0 w 211982"/>
                <a:gd name="connsiteY0" fmla="*/ 27404 h 27991"/>
                <a:gd name="connsiteX1" fmla="*/ 211982 w 211982"/>
                <a:gd name="connsiteY1" fmla="*/ 27404 h 27991"/>
                <a:gd name="connsiteX2" fmla="*/ 0 w 211982"/>
                <a:gd name="connsiteY2" fmla="*/ 27404 h 2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82" h="27991">
                  <a:moveTo>
                    <a:pt x="0" y="27404"/>
                  </a:moveTo>
                  <a:cubicBezTo>
                    <a:pt x="281594" y="-37975"/>
                    <a:pt x="113608" y="35182"/>
                    <a:pt x="211982" y="27404"/>
                  </a:cubicBezTo>
                  <a:lnTo>
                    <a:pt x="0" y="2740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C9EC83E-F4FD-4031-B984-41A0BC19E48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7504" y="12368539"/>
              <a:ext cx="262731" cy="6693"/>
            </a:xfrm>
            <a:custGeom>
              <a:avLst/>
              <a:gdLst>
                <a:gd name="connsiteX0" fmla="*/ 0 w 262731"/>
                <a:gd name="connsiteY0" fmla="*/ 6693 h 6693"/>
                <a:gd name="connsiteX1" fmla="*/ 214079 w 262731"/>
                <a:gd name="connsiteY1" fmla="*/ 2450 h 6693"/>
                <a:gd name="connsiteX2" fmla="*/ 262731 w 262731"/>
                <a:gd name="connsiteY2" fmla="*/ 6693 h 6693"/>
                <a:gd name="connsiteX3" fmla="*/ 0 w 262731"/>
                <a:gd name="connsiteY3" fmla="*/ 6693 h 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731" h="6693">
                  <a:moveTo>
                    <a:pt x="0" y="6693"/>
                  </a:moveTo>
                  <a:cubicBezTo>
                    <a:pt x="82113" y="-1411"/>
                    <a:pt x="151916" y="-1271"/>
                    <a:pt x="214079" y="2450"/>
                  </a:cubicBezTo>
                  <a:lnTo>
                    <a:pt x="262731" y="6693"/>
                  </a:lnTo>
                  <a:lnTo>
                    <a:pt x="0" y="669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AA81456-6082-4A5E-BFD9-AD05F6B8DC9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52971" y="12342001"/>
              <a:ext cx="136028" cy="1816"/>
            </a:xfrm>
            <a:custGeom>
              <a:avLst/>
              <a:gdLst>
                <a:gd name="connsiteX0" fmla="*/ 0 w 136028"/>
                <a:gd name="connsiteY0" fmla="*/ 1816 h 1816"/>
                <a:gd name="connsiteX1" fmla="*/ 87358 w 136028"/>
                <a:gd name="connsiteY1" fmla="*/ 325 h 1816"/>
                <a:gd name="connsiteX2" fmla="*/ 136028 w 136028"/>
                <a:gd name="connsiteY2" fmla="*/ 1816 h 1816"/>
                <a:gd name="connsiteX3" fmla="*/ 0 w 136028"/>
                <a:gd name="connsiteY3" fmla="*/ 1816 h 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28" h="1816">
                  <a:moveTo>
                    <a:pt x="0" y="1816"/>
                  </a:moveTo>
                  <a:cubicBezTo>
                    <a:pt x="24594" y="-129"/>
                    <a:pt x="54128" y="-305"/>
                    <a:pt x="87358" y="325"/>
                  </a:cubicBezTo>
                  <a:lnTo>
                    <a:pt x="136028" y="1816"/>
                  </a:lnTo>
                  <a:lnTo>
                    <a:pt x="0" y="18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6561621-06AD-40F9-8EDB-C418F949AF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59644" y="12567076"/>
              <a:ext cx="316586" cy="4281"/>
            </a:xfrm>
            <a:custGeom>
              <a:avLst/>
              <a:gdLst>
                <a:gd name="connsiteX0" fmla="*/ 0 w 316586"/>
                <a:gd name="connsiteY0" fmla="*/ 0 h 4281"/>
                <a:gd name="connsiteX1" fmla="*/ 316586 w 316586"/>
                <a:gd name="connsiteY1" fmla="*/ 0 h 4281"/>
                <a:gd name="connsiteX2" fmla="*/ 60863 w 316586"/>
                <a:gd name="connsiteY2" fmla="*/ 1862 h 4281"/>
                <a:gd name="connsiteX3" fmla="*/ 0 w 316586"/>
                <a:gd name="connsiteY3" fmla="*/ 0 h 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86" h="4281">
                  <a:moveTo>
                    <a:pt x="0" y="0"/>
                  </a:moveTo>
                  <a:lnTo>
                    <a:pt x="316586" y="0"/>
                  </a:lnTo>
                  <a:cubicBezTo>
                    <a:pt x="228177" y="6370"/>
                    <a:pt x="139618" y="4426"/>
                    <a:pt x="60863" y="18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A4FF59A-E490-4DF2-833C-00CFF44B10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373" y="12706613"/>
              <a:ext cx="430512" cy="23786"/>
            </a:xfrm>
            <a:custGeom>
              <a:avLst/>
              <a:gdLst>
                <a:gd name="connsiteX0" fmla="*/ 0 w 430512"/>
                <a:gd name="connsiteY0" fmla="*/ 0 h 23786"/>
                <a:gd name="connsiteX1" fmla="*/ 430512 w 430512"/>
                <a:gd name="connsiteY1" fmla="*/ 0 h 23786"/>
                <a:gd name="connsiteX2" fmla="*/ 39444 w 430512"/>
                <a:gd name="connsiteY2" fmla="*/ 3440 h 23786"/>
                <a:gd name="connsiteX3" fmla="*/ 0 w 430512"/>
                <a:gd name="connsiteY3" fmla="*/ 0 h 2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512" h="23786">
                  <a:moveTo>
                    <a:pt x="0" y="0"/>
                  </a:moveTo>
                  <a:lnTo>
                    <a:pt x="430512" y="0"/>
                  </a:lnTo>
                  <a:cubicBezTo>
                    <a:pt x="284711" y="41920"/>
                    <a:pt x="178664" y="18777"/>
                    <a:pt x="39444" y="344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99B33242-88F8-45AE-B1E8-F9693EBD3D6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63280" y="12784308"/>
              <a:ext cx="115423" cy="1827"/>
            </a:xfrm>
            <a:custGeom>
              <a:avLst/>
              <a:gdLst>
                <a:gd name="connsiteX0" fmla="*/ 0 w 115423"/>
                <a:gd name="connsiteY0" fmla="*/ 1827 h 1827"/>
                <a:gd name="connsiteX1" fmla="*/ 70004 w 115423"/>
                <a:gd name="connsiteY1" fmla="*/ 96 h 1827"/>
                <a:gd name="connsiteX2" fmla="*/ 115423 w 115423"/>
                <a:gd name="connsiteY2" fmla="*/ 1827 h 1827"/>
                <a:gd name="connsiteX3" fmla="*/ 0 w 115423"/>
                <a:gd name="connsiteY3" fmla="*/ 1827 h 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23" h="1827">
                  <a:moveTo>
                    <a:pt x="0" y="1827"/>
                  </a:moveTo>
                  <a:cubicBezTo>
                    <a:pt x="22102" y="234"/>
                    <a:pt x="45402" y="-226"/>
                    <a:pt x="70004" y="96"/>
                  </a:cubicBezTo>
                  <a:lnTo>
                    <a:pt x="115423" y="1827"/>
                  </a:lnTo>
                  <a:lnTo>
                    <a:pt x="0" y="182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9A91C53-861A-4F23-87FF-CF6EDF44D1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61848" y="13182836"/>
              <a:ext cx="698133" cy="18326"/>
            </a:xfrm>
            <a:custGeom>
              <a:avLst/>
              <a:gdLst>
                <a:gd name="connsiteX0" fmla="*/ 0 w 698133"/>
                <a:gd name="connsiteY0" fmla="*/ 0 h 18326"/>
                <a:gd name="connsiteX1" fmla="*/ 698133 w 698133"/>
                <a:gd name="connsiteY1" fmla="*/ 0 h 18326"/>
                <a:gd name="connsiteX2" fmla="*/ 32397 w 698133"/>
                <a:gd name="connsiteY2" fmla="*/ 1234 h 18326"/>
                <a:gd name="connsiteX3" fmla="*/ 0 w 698133"/>
                <a:gd name="connsiteY3" fmla="*/ 0 h 1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133" h="18326">
                  <a:moveTo>
                    <a:pt x="0" y="0"/>
                  </a:moveTo>
                  <a:lnTo>
                    <a:pt x="698133" y="0"/>
                  </a:lnTo>
                  <a:cubicBezTo>
                    <a:pt x="410707" y="35242"/>
                    <a:pt x="196254" y="10456"/>
                    <a:pt x="32397" y="123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32FCD4D-C668-474B-86D2-33FD13403C1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83942" y="13175342"/>
              <a:ext cx="510648" cy="27488"/>
            </a:xfrm>
            <a:custGeom>
              <a:avLst/>
              <a:gdLst>
                <a:gd name="connsiteX0" fmla="*/ 0 w 510648"/>
                <a:gd name="connsiteY0" fmla="*/ 27488 h 27488"/>
                <a:gd name="connsiteX1" fmla="*/ 454505 w 510648"/>
                <a:gd name="connsiteY1" fmla="*/ 22747 h 27488"/>
                <a:gd name="connsiteX2" fmla="*/ 510648 w 510648"/>
                <a:gd name="connsiteY2" fmla="*/ 27488 h 27488"/>
                <a:gd name="connsiteX3" fmla="*/ 0 w 510648"/>
                <a:gd name="connsiteY3" fmla="*/ 27488 h 2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648" h="27488">
                  <a:moveTo>
                    <a:pt x="0" y="27488"/>
                  </a:moveTo>
                  <a:cubicBezTo>
                    <a:pt x="174962" y="-22816"/>
                    <a:pt x="327475" y="8591"/>
                    <a:pt x="454505" y="22747"/>
                  </a:cubicBezTo>
                  <a:lnTo>
                    <a:pt x="510648" y="27488"/>
                  </a:lnTo>
                  <a:lnTo>
                    <a:pt x="0" y="2748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EE6AD51-7289-4FE8-9A36-9D454EB4A67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832" y="13474999"/>
              <a:ext cx="62279" cy="1103"/>
            </a:xfrm>
            <a:custGeom>
              <a:avLst/>
              <a:gdLst>
                <a:gd name="connsiteX0" fmla="*/ 0 w 62279"/>
                <a:gd name="connsiteY0" fmla="*/ 0 h 1103"/>
                <a:gd name="connsiteX1" fmla="*/ 62279 w 62279"/>
                <a:gd name="connsiteY1" fmla="*/ 0 h 1103"/>
                <a:gd name="connsiteX2" fmla="*/ 5234 w 62279"/>
                <a:gd name="connsiteY2" fmla="*/ 442 h 1103"/>
                <a:gd name="connsiteX3" fmla="*/ 0 w 62279"/>
                <a:gd name="connsiteY3" fmla="*/ 0 h 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79" h="1103">
                  <a:moveTo>
                    <a:pt x="0" y="0"/>
                  </a:moveTo>
                  <a:lnTo>
                    <a:pt x="62279" y="0"/>
                  </a:lnTo>
                  <a:cubicBezTo>
                    <a:pt x="43995" y="1390"/>
                    <a:pt x="24975" y="1384"/>
                    <a:pt x="5234" y="44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58EC1F8-35D8-4854-8555-4E84801D6A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6502" y="13605709"/>
              <a:ext cx="200250" cy="2210"/>
            </a:xfrm>
            <a:custGeom>
              <a:avLst/>
              <a:gdLst>
                <a:gd name="connsiteX0" fmla="*/ 0 w 200250"/>
                <a:gd name="connsiteY0" fmla="*/ 2210 h 2210"/>
                <a:gd name="connsiteX1" fmla="*/ 156187 w 200250"/>
                <a:gd name="connsiteY1" fmla="*/ 980 h 2210"/>
                <a:gd name="connsiteX2" fmla="*/ 200250 w 200250"/>
                <a:gd name="connsiteY2" fmla="*/ 2210 h 2210"/>
                <a:gd name="connsiteX3" fmla="*/ 0 w 200250"/>
                <a:gd name="connsiteY3" fmla="*/ 2210 h 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50" h="2210">
                  <a:moveTo>
                    <a:pt x="0" y="2210"/>
                  </a:moveTo>
                  <a:cubicBezTo>
                    <a:pt x="36567" y="-570"/>
                    <a:pt x="92028" y="-422"/>
                    <a:pt x="156187" y="980"/>
                  </a:cubicBezTo>
                  <a:lnTo>
                    <a:pt x="200250" y="2210"/>
                  </a:lnTo>
                  <a:lnTo>
                    <a:pt x="0" y="221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2943FC5-E2ED-46CB-8285-A0EAE630B15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46735" y="13714409"/>
              <a:ext cx="359661" cy="12975"/>
            </a:xfrm>
            <a:custGeom>
              <a:avLst/>
              <a:gdLst>
                <a:gd name="connsiteX0" fmla="*/ 0 w 359661"/>
                <a:gd name="connsiteY0" fmla="*/ 12975 h 12975"/>
                <a:gd name="connsiteX1" fmla="*/ 311152 w 359661"/>
                <a:gd name="connsiteY1" fmla="*/ 6246 h 12975"/>
                <a:gd name="connsiteX2" fmla="*/ 359661 w 359661"/>
                <a:gd name="connsiteY2" fmla="*/ 12975 h 12975"/>
                <a:gd name="connsiteX3" fmla="*/ 0 w 359661"/>
                <a:gd name="connsiteY3" fmla="*/ 12975 h 1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661" h="12975">
                  <a:moveTo>
                    <a:pt x="0" y="12975"/>
                  </a:moveTo>
                  <a:cubicBezTo>
                    <a:pt x="143713" y="-4646"/>
                    <a:pt x="239654" y="-1626"/>
                    <a:pt x="311152" y="6246"/>
                  </a:cubicBezTo>
                  <a:lnTo>
                    <a:pt x="359661" y="12975"/>
                  </a:lnTo>
                  <a:lnTo>
                    <a:pt x="0" y="1297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BB5EA7E-CBF1-4DEF-8DA2-285C428187A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4602" y="13949012"/>
              <a:ext cx="492993" cy="8848"/>
            </a:xfrm>
            <a:custGeom>
              <a:avLst/>
              <a:gdLst>
                <a:gd name="connsiteX0" fmla="*/ 0 w 492993"/>
                <a:gd name="connsiteY0" fmla="*/ 0 h 8848"/>
                <a:gd name="connsiteX1" fmla="*/ 492993 w 492993"/>
                <a:gd name="connsiteY1" fmla="*/ 0 h 8848"/>
                <a:gd name="connsiteX2" fmla="*/ 57426 w 492993"/>
                <a:gd name="connsiteY2" fmla="*/ 1603 h 8848"/>
                <a:gd name="connsiteX3" fmla="*/ 0 w 492993"/>
                <a:gd name="connsiteY3" fmla="*/ 0 h 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993" h="8848">
                  <a:moveTo>
                    <a:pt x="0" y="0"/>
                  </a:moveTo>
                  <a:lnTo>
                    <a:pt x="492993" y="0"/>
                  </a:lnTo>
                  <a:cubicBezTo>
                    <a:pt x="431483" y="15382"/>
                    <a:pt x="233199" y="7193"/>
                    <a:pt x="57426" y="160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8DED7B2-5AAC-4CCC-8DAA-33D5E91A5DB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05505" y="13999421"/>
              <a:ext cx="213267" cy="15878"/>
            </a:xfrm>
            <a:custGeom>
              <a:avLst/>
              <a:gdLst>
                <a:gd name="connsiteX0" fmla="*/ 0 w 213267"/>
                <a:gd name="connsiteY0" fmla="*/ 0 h 15878"/>
                <a:gd name="connsiteX1" fmla="*/ 213267 w 213267"/>
                <a:gd name="connsiteY1" fmla="*/ 0 h 15878"/>
                <a:gd name="connsiteX2" fmla="*/ 15703 w 213267"/>
                <a:gd name="connsiteY2" fmla="*/ 2178 h 15878"/>
                <a:gd name="connsiteX3" fmla="*/ 0 w 213267"/>
                <a:gd name="connsiteY3" fmla="*/ 0 h 1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67" h="15878">
                  <a:moveTo>
                    <a:pt x="0" y="0"/>
                  </a:moveTo>
                  <a:lnTo>
                    <a:pt x="213267" y="0"/>
                  </a:lnTo>
                  <a:cubicBezTo>
                    <a:pt x="140184" y="26398"/>
                    <a:pt x="92761" y="14650"/>
                    <a:pt x="15703" y="21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75A7DE9-C61A-4EF3-B1E4-C0B101EFB7A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82006" y="14252065"/>
              <a:ext cx="291191" cy="15048"/>
            </a:xfrm>
            <a:custGeom>
              <a:avLst/>
              <a:gdLst>
                <a:gd name="connsiteX0" fmla="*/ 0 w 291191"/>
                <a:gd name="connsiteY0" fmla="*/ 15048 h 15048"/>
                <a:gd name="connsiteX1" fmla="*/ 210510 w 291191"/>
                <a:gd name="connsiteY1" fmla="*/ 6253 h 15048"/>
                <a:gd name="connsiteX2" fmla="*/ 291191 w 291191"/>
                <a:gd name="connsiteY2" fmla="*/ 15048 h 15048"/>
                <a:gd name="connsiteX3" fmla="*/ 0 w 291191"/>
                <a:gd name="connsiteY3" fmla="*/ 15048 h 1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191" h="15048">
                  <a:moveTo>
                    <a:pt x="0" y="15048"/>
                  </a:moveTo>
                  <a:cubicBezTo>
                    <a:pt x="54813" y="-4751"/>
                    <a:pt x="127033" y="-2017"/>
                    <a:pt x="210510" y="6253"/>
                  </a:cubicBezTo>
                  <a:lnTo>
                    <a:pt x="291191" y="15048"/>
                  </a:lnTo>
                  <a:lnTo>
                    <a:pt x="0" y="1504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56AA0DA-6FA2-495D-A7EA-1C14E4BAC9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02320" y="14223135"/>
              <a:ext cx="51151" cy="4746"/>
            </a:xfrm>
            <a:custGeom>
              <a:avLst/>
              <a:gdLst>
                <a:gd name="connsiteX0" fmla="*/ 0 w 51151"/>
                <a:gd name="connsiteY0" fmla="*/ 4746 h 4746"/>
                <a:gd name="connsiteX1" fmla="*/ 47502 w 51151"/>
                <a:gd name="connsiteY1" fmla="*/ 2432 h 4746"/>
                <a:gd name="connsiteX2" fmla="*/ 51151 w 51151"/>
                <a:gd name="connsiteY2" fmla="*/ 4746 h 4746"/>
                <a:gd name="connsiteX3" fmla="*/ 0 w 51151"/>
                <a:gd name="connsiteY3" fmla="*/ 4746 h 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51" h="4746">
                  <a:moveTo>
                    <a:pt x="0" y="4746"/>
                  </a:moveTo>
                  <a:cubicBezTo>
                    <a:pt x="24604" y="-1407"/>
                    <a:pt x="38093" y="-898"/>
                    <a:pt x="47502" y="2432"/>
                  </a:cubicBezTo>
                  <a:lnTo>
                    <a:pt x="51151" y="4746"/>
                  </a:lnTo>
                  <a:lnTo>
                    <a:pt x="0" y="474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CD1FFE9-868F-4521-9505-FA79E4BBD7C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4688" y="14321081"/>
              <a:ext cx="160832" cy="20837"/>
            </a:xfrm>
            <a:custGeom>
              <a:avLst/>
              <a:gdLst>
                <a:gd name="connsiteX0" fmla="*/ 0 w 160832"/>
                <a:gd name="connsiteY0" fmla="*/ 0 h 20837"/>
                <a:gd name="connsiteX1" fmla="*/ 160832 w 160832"/>
                <a:gd name="connsiteY1" fmla="*/ 0 h 20837"/>
                <a:gd name="connsiteX2" fmla="*/ 19373 w 160832"/>
                <a:gd name="connsiteY2" fmla="*/ 12287 h 20837"/>
                <a:gd name="connsiteX3" fmla="*/ 0 w 160832"/>
                <a:gd name="connsiteY3" fmla="*/ 0 h 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32" h="20837">
                  <a:moveTo>
                    <a:pt x="0" y="0"/>
                  </a:moveTo>
                  <a:lnTo>
                    <a:pt x="160832" y="0"/>
                  </a:lnTo>
                  <a:cubicBezTo>
                    <a:pt x="64334" y="28689"/>
                    <a:pt x="35942" y="22536"/>
                    <a:pt x="19373" y="1228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BBB5B38A-EAB7-446E-B35F-2D28E48D708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11069" y="14598227"/>
              <a:ext cx="402051" cy="15966"/>
            </a:xfrm>
            <a:custGeom>
              <a:avLst/>
              <a:gdLst>
                <a:gd name="connsiteX0" fmla="*/ 0 w 402051"/>
                <a:gd name="connsiteY0" fmla="*/ 0 h 15966"/>
                <a:gd name="connsiteX1" fmla="*/ 402051 w 402051"/>
                <a:gd name="connsiteY1" fmla="*/ 0 h 15966"/>
                <a:gd name="connsiteX2" fmla="*/ 6321 w 402051"/>
                <a:gd name="connsiteY2" fmla="*/ 690 h 15966"/>
                <a:gd name="connsiteX3" fmla="*/ 0 w 402051"/>
                <a:gd name="connsiteY3" fmla="*/ 0 h 1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051" h="15966">
                  <a:moveTo>
                    <a:pt x="0" y="0"/>
                  </a:moveTo>
                  <a:lnTo>
                    <a:pt x="402051" y="0"/>
                  </a:lnTo>
                  <a:cubicBezTo>
                    <a:pt x="263489" y="27314"/>
                    <a:pt x="126721" y="14118"/>
                    <a:pt x="6321" y="6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6A74953-2DF1-49F1-B90E-83225A7A182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0044" y="14637394"/>
              <a:ext cx="471982" cy="21025"/>
            </a:xfrm>
            <a:custGeom>
              <a:avLst/>
              <a:gdLst>
                <a:gd name="connsiteX0" fmla="*/ 0 w 471982"/>
                <a:gd name="connsiteY0" fmla="*/ 21025 h 21025"/>
                <a:gd name="connsiteX1" fmla="*/ 422069 w 471982"/>
                <a:gd name="connsiteY1" fmla="*/ 16204 h 21025"/>
                <a:gd name="connsiteX2" fmla="*/ 471982 w 471982"/>
                <a:gd name="connsiteY2" fmla="*/ 21025 h 21025"/>
                <a:gd name="connsiteX3" fmla="*/ 0 w 471982"/>
                <a:gd name="connsiteY3" fmla="*/ 21025 h 2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82" h="21025">
                  <a:moveTo>
                    <a:pt x="0" y="21025"/>
                  </a:moveTo>
                  <a:cubicBezTo>
                    <a:pt x="120623" y="-14837"/>
                    <a:pt x="296073" y="3291"/>
                    <a:pt x="422069" y="16204"/>
                  </a:cubicBezTo>
                  <a:lnTo>
                    <a:pt x="471982" y="21025"/>
                  </a:lnTo>
                  <a:lnTo>
                    <a:pt x="0" y="2102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7717EFA9-7784-42C9-BA8A-7D6D444D68A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36926" y="14990388"/>
              <a:ext cx="387609" cy="21305"/>
            </a:xfrm>
            <a:custGeom>
              <a:avLst/>
              <a:gdLst>
                <a:gd name="connsiteX0" fmla="*/ 0 w 387609"/>
                <a:gd name="connsiteY0" fmla="*/ 21305 h 21305"/>
                <a:gd name="connsiteX1" fmla="*/ 371146 w 387609"/>
                <a:gd name="connsiteY1" fmla="*/ 19870 h 21305"/>
                <a:gd name="connsiteX2" fmla="*/ 387609 w 387609"/>
                <a:gd name="connsiteY2" fmla="*/ 21305 h 21305"/>
                <a:gd name="connsiteX3" fmla="*/ 0 w 387609"/>
                <a:gd name="connsiteY3" fmla="*/ 21305 h 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609" h="21305">
                  <a:moveTo>
                    <a:pt x="0" y="21305"/>
                  </a:moveTo>
                  <a:cubicBezTo>
                    <a:pt x="207843" y="-19666"/>
                    <a:pt x="292226" y="9150"/>
                    <a:pt x="371146" y="19870"/>
                  </a:cubicBezTo>
                  <a:lnTo>
                    <a:pt x="387609" y="21305"/>
                  </a:lnTo>
                  <a:lnTo>
                    <a:pt x="0" y="2130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0E91061-06B7-49AD-B5E4-45FB19125C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2852" y="14932173"/>
              <a:ext cx="100946" cy="4394"/>
            </a:xfrm>
            <a:custGeom>
              <a:avLst/>
              <a:gdLst>
                <a:gd name="connsiteX0" fmla="*/ 0 w 100946"/>
                <a:gd name="connsiteY0" fmla="*/ 0 h 4394"/>
                <a:gd name="connsiteX1" fmla="*/ 100946 w 100946"/>
                <a:gd name="connsiteY1" fmla="*/ 0 h 4394"/>
                <a:gd name="connsiteX2" fmla="*/ 18916 w 100946"/>
                <a:gd name="connsiteY2" fmla="*/ 1827 h 4394"/>
                <a:gd name="connsiteX3" fmla="*/ 0 w 100946"/>
                <a:gd name="connsiteY3" fmla="*/ 0 h 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46" h="4394">
                  <a:moveTo>
                    <a:pt x="0" y="0"/>
                  </a:moveTo>
                  <a:lnTo>
                    <a:pt x="100946" y="0"/>
                  </a:lnTo>
                  <a:cubicBezTo>
                    <a:pt x="89302" y="5864"/>
                    <a:pt x="59734" y="5209"/>
                    <a:pt x="18916" y="182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232F6BA-AB97-413A-B28B-A6647BE923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3158" y="14987209"/>
              <a:ext cx="10017" cy="5287"/>
            </a:xfrm>
            <a:custGeom>
              <a:avLst/>
              <a:gdLst>
                <a:gd name="connsiteX0" fmla="*/ 0 w 10017"/>
                <a:gd name="connsiteY0" fmla="*/ 5287 h 5287"/>
                <a:gd name="connsiteX1" fmla="*/ 8507 w 10017"/>
                <a:gd name="connsiteY1" fmla="*/ 1187 h 5287"/>
                <a:gd name="connsiteX2" fmla="*/ 5020 w 10017"/>
                <a:gd name="connsiteY2" fmla="*/ 5287 h 5287"/>
                <a:gd name="connsiteX3" fmla="*/ 0 w 10017"/>
                <a:gd name="connsiteY3" fmla="*/ 5287 h 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" h="5287">
                  <a:moveTo>
                    <a:pt x="0" y="5287"/>
                  </a:moveTo>
                  <a:cubicBezTo>
                    <a:pt x="11644" y="-577"/>
                    <a:pt x="11042" y="-934"/>
                    <a:pt x="8507" y="1187"/>
                  </a:cubicBezTo>
                  <a:lnTo>
                    <a:pt x="5020" y="5287"/>
                  </a:lnTo>
                  <a:lnTo>
                    <a:pt x="0" y="528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34265C3-8D4B-4003-B966-E37A1A9A8D7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4425" y="15085729"/>
              <a:ext cx="208107" cy="14088"/>
            </a:xfrm>
            <a:custGeom>
              <a:avLst/>
              <a:gdLst>
                <a:gd name="connsiteX0" fmla="*/ 669 w 208107"/>
                <a:gd name="connsiteY0" fmla="*/ 558 h 14088"/>
                <a:gd name="connsiteX1" fmla="*/ 1144 w 208107"/>
                <a:gd name="connsiteY1" fmla="*/ 0 h 14088"/>
                <a:gd name="connsiteX2" fmla="*/ 208107 w 208107"/>
                <a:gd name="connsiteY2" fmla="*/ 0 h 14088"/>
                <a:gd name="connsiteX3" fmla="*/ 669 w 208107"/>
                <a:gd name="connsiteY3" fmla="*/ 558 h 1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07" h="14088">
                  <a:moveTo>
                    <a:pt x="669" y="558"/>
                  </a:moveTo>
                  <a:lnTo>
                    <a:pt x="1144" y="0"/>
                  </a:lnTo>
                  <a:lnTo>
                    <a:pt x="208107" y="0"/>
                  </a:lnTo>
                  <a:cubicBezTo>
                    <a:pt x="11376" y="25756"/>
                    <a:pt x="-4053" y="10154"/>
                    <a:pt x="669" y="558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8E49636-F48A-4975-932B-C801FD9E622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86514" y="15226286"/>
              <a:ext cx="65005" cy="2123"/>
            </a:xfrm>
            <a:custGeom>
              <a:avLst/>
              <a:gdLst>
                <a:gd name="connsiteX0" fmla="*/ 0 w 65005"/>
                <a:gd name="connsiteY0" fmla="*/ 0 h 2123"/>
                <a:gd name="connsiteX1" fmla="*/ 65005 w 65005"/>
                <a:gd name="connsiteY1" fmla="*/ 0 h 2123"/>
                <a:gd name="connsiteX2" fmla="*/ 23087 w 65005"/>
                <a:gd name="connsiteY2" fmla="*/ 2010 h 2123"/>
                <a:gd name="connsiteX3" fmla="*/ 0 w 65005"/>
                <a:gd name="connsiteY3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05" h="2123">
                  <a:moveTo>
                    <a:pt x="0" y="0"/>
                  </a:moveTo>
                  <a:lnTo>
                    <a:pt x="65005" y="0"/>
                  </a:lnTo>
                  <a:cubicBezTo>
                    <a:pt x="50274" y="1852"/>
                    <a:pt x="36483" y="2386"/>
                    <a:pt x="23087" y="201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1FE14FF6-6487-4BA6-BD3C-3A62DB9D90A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58828" y="15563521"/>
              <a:ext cx="749989" cy="16600"/>
            </a:xfrm>
            <a:custGeom>
              <a:avLst/>
              <a:gdLst>
                <a:gd name="connsiteX0" fmla="*/ 0 w 749989"/>
                <a:gd name="connsiteY0" fmla="*/ 16600 h 16600"/>
                <a:gd name="connsiteX1" fmla="*/ 694705 w 749989"/>
                <a:gd name="connsiteY1" fmla="*/ 14320 h 16600"/>
                <a:gd name="connsiteX2" fmla="*/ 749989 w 749989"/>
                <a:gd name="connsiteY2" fmla="*/ 16600 h 16600"/>
                <a:gd name="connsiteX3" fmla="*/ 0 w 749989"/>
                <a:gd name="connsiteY3" fmla="*/ 16600 h 1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989" h="16600">
                  <a:moveTo>
                    <a:pt x="0" y="16600"/>
                  </a:moveTo>
                  <a:cubicBezTo>
                    <a:pt x="236078" y="-14308"/>
                    <a:pt x="527666" y="5833"/>
                    <a:pt x="694705" y="14320"/>
                  </a:cubicBezTo>
                  <a:lnTo>
                    <a:pt x="749989" y="16600"/>
                  </a:lnTo>
                  <a:lnTo>
                    <a:pt x="0" y="1660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24A11BC-8E6E-46C0-895D-4E3E0B032DF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36868" y="15543055"/>
              <a:ext cx="572928" cy="6517"/>
            </a:xfrm>
            <a:custGeom>
              <a:avLst/>
              <a:gdLst>
                <a:gd name="connsiteX0" fmla="*/ 0 w 572928"/>
                <a:gd name="connsiteY0" fmla="*/ 6513 h 6517"/>
                <a:gd name="connsiteX1" fmla="*/ 572928 w 572928"/>
                <a:gd name="connsiteY1" fmla="*/ 6513 h 6517"/>
                <a:gd name="connsiteX2" fmla="*/ 0 w 572928"/>
                <a:gd name="connsiteY2" fmla="*/ 6513 h 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2928" h="6517">
                  <a:moveTo>
                    <a:pt x="0" y="6513"/>
                  </a:moveTo>
                  <a:cubicBezTo>
                    <a:pt x="117850" y="-8298"/>
                    <a:pt x="295246" y="6825"/>
                    <a:pt x="572928" y="6513"/>
                  </a:cubicBezTo>
                  <a:lnTo>
                    <a:pt x="0" y="651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D99F989-AC01-40B3-BD4C-036F3AC3EBD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12777" y="16239009"/>
              <a:ext cx="813556" cy="1093"/>
            </a:xfrm>
            <a:custGeom>
              <a:avLst/>
              <a:gdLst>
                <a:gd name="connsiteX0" fmla="*/ 0 w 813556"/>
                <a:gd name="connsiteY0" fmla="*/ 24 h 1093"/>
                <a:gd name="connsiteX1" fmla="*/ 813556 w 813556"/>
                <a:gd name="connsiteY1" fmla="*/ 24 h 1093"/>
                <a:gd name="connsiteX2" fmla="*/ 0 w 813556"/>
                <a:gd name="connsiteY2" fmla="*/ 24 h 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556" h="1093">
                  <a:moveTo>
                    <a:pt x="0" y="24"/>
                  </a:moveTo>
                  <a:lnTo>
                    <a:pt x="813556" y="24"/>
                  </a:lnTo>
                  <a:cubicBezTo>
                    <a:pt x="432948" y="2580"/>
                    <a:pt x="277682" y="-289"/>
                    <a:pt x="0" y="24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09CAD1D-E147-419D-AC34-76DF716BD47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256" y="15978117"/>
              <a:ext cx="63568" cy="964"/>
            </a:xfrm>
            <a:custGeom>
              <a:avLst/>
              <a:gdLst>
                <a:gd name="connsiteX0" fmla="*/ 0 w 63568"/>
                <a:gd name="connsiteY0" fmla="*/ 0 h 964"/>
                <a:gd name="connsiteX1" fmla="*/ 63568 w 63568"/>
                <a:gd name="connsiteY1" fmla="*/ 0 h 964"/>
                <a:gd name="connsiteX2" fmla="*/ 17022 w 63568"/>
                <a:gd name="connsiteY2" fmla="*/ 702 h 964"/>
                <a:gd name="connsiteX3" fmla="*/ 0 w 63568"/>
                <a:gd name="connsiteY3" fmla="*/ 0 h 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68" h="964">
                  <a:moveTo>
                    <a:pt x="0" y="0"/>
                  </a:moveTo>
                  <a:lnTo>
                    <a:pt x="63568" y="0"/>
                  </a:lnTo>
                  <a:cubicBezTo>
                    <a:pt x="52902" y="1041"/>
                    <a:pt x="37109" y="1178"/>
                    <a:pt x="17022" y="70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C11FB244-C566-465F-9072-A86FD3C481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6920" y="16048986"/>
              <a:ext cx="79069" cy="1864"/>
            </a:xfrm>
            <a:custGeom>
              <a:avLst/>
              <a:gdLst>
                <a:gd name="connsiteX0" fmla="*/ 0 w 79069"/>
                <a:gd name="connsiteY0" fmla="*/ 1864 h 1864"/>
                <a:gd name="connsiteX1" fmla="*/ 59583 w 79069"/>
                <a:gd name="connsiteY1" fmla="*/ 439 h 1864"/>
                <a:gd name="connsiteX2" fmla="*/ 79069 w 79069"/>
                <a:gd name="connsiteY2" fmla="*/ 1864 h 1864"/>
                <a:gd name="connsiteX3" fmla="*/ 0 w 79069"/>
                <a:gd name="connsiteY3" fmla="*/ 1864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69" h="1864">
                  <a:moveTo>
                    <a:pt x="0" y="1864"/>
                  </a:moveTo>
                  <a:cubicBezTo>
                    <a:pt x="21333" y="-219"/>
                    <a:pt x="41009" y="-332"/>
                    <a:pt x="59583" y="439"/>
                  </a:cubicBezTo>
                  <a:lnTo>
                    <a:pt x="79069" y="1864"/>
                  </a:lnTo>
                  <a:lnTo>
                    <a:pt x="0" y="186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736AC307-EE1D-408F-B6DF-51B302BFDF3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6515" y="16153359"/>
              <a:ext cx="132914" cy="5100"/>
            </a:xfrm>
            <a:custGeom>
              <a:avLst/>
              <a:gdLst>
                <a:gd name="connsiteX0" fmla="*/ 0 w 132914"/>
                <a:gd name="connsiteY0" fmla="*/ 0 h 5100"/>
                <a:gd name="connsiteX1" fmla="*/ 132914 w 132914"/>
                <a:gd name="connsiteY1" fmla="*/ 0 h 5100"/>
                <a:gd name="connsiteX2" fmla="*/ 33488 w 132914"/>
                <a:gd name="connsiteY2" fmla="*/ 2449 h 5100"/>
                <a:gd name="connsiteX3" fmla="*/ 0 w 132914"/>
                <a:gd name="connsiteY3" fmla="*/ 0 h 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14" h="5100">
                  <a:moveTo>
                    <a:pt x="0" y="0"/>
                  </a:moveTo>
                  <a:lnTo>
                    <a:pt x="132914" y="0"/>
                  </a:lnTo>
                  <a:cubicBezTo>
                    <a:pt x="99002" y="7432"/>
                    <a:pt x="67339" y="5349"/>
                    <a:pt x="33488" y="244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E255B2EA-1AB7-4B5F-8907-1B0A24E992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3602" y="16264287"/>
              <a:ext cx="87310" cy="3469"/>
            </a:xfrm>
            <a:custGeom>
              <a:avLst/>
              <a:gdLst>
                <a:gd name="connsiteX0" fmla="*/ 0 w 87310"/>
                <a:gd name="connsiteY0" fmla="*/ 3469 h 3469"/>
                <a:gd name="connsiteX1" fmla="*/ 56123 w 87310"/>
                <a:gd name="connsiteY1" fmla="*/ 627 h 3469"/>
                <a:gd name="connsiteX2" fmla="*/ 87310 w 87310"/>
                <a:gd name="connsiteY2" fmla="*/ 3469 h 3469"/>
                <a:gd name="connsiteX3" fmla="*/ 0 w 87310"/>
                <a:gd name="connsiteY3" fmla="*/ 3469 h 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10" h="3469">
                  <a:moveTo>
                    <a:pt x="0" y="3469"/>
                  </a:moveTo>
                  <a:cubicBezTo>
                    <a:pt x="16956" y="-247"/>
                    <a:pt x="35353" y="-581"/>
                    <a:pt x="56123" y="627"/>
                  </a:cubicBezTo>
                  <a:lnTo>
                    <a:pt x="87310" y="3469"/>
                  </a:lnTo>
                  <a:lnTo>
                    <a:pt x="0" y="346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5DF5C0D-A7F3-4D73-9247-5D74DDC70E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8930" y="16428072"/>
              <a:ext cx="244988" cy="8196"/>
            </a:xfrm>
            <a:custGeom>
              <a:avLst/>
              <a:gdLst>
                <a:gd name="connsiteX0" fmla="*/ 0 w 244988"/>
                <a:gd name="connsiteY0" fmla="*/ 0 h 8196"/>
                <a:gd name="connsiteX1" fmla="*/ 244988 w 244988"/>
                <a:gd name="connsiteY1" fmla="*/ 0 h 8196"/>
                <a:gd name="connsiteX2" fmla="*/ 39176 w 244988"/>
                <a:gd name="connsiteY2" fmla="*/ 3570 h 8196"/>
                <a:gd name="connsiteX3" fmla="*/ 0 w 244988"/>
                <a:gd name="connsiteY3" fmla="*/ 0 h 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988" h="8196">
                  <a:moveTo>
                    <a:pt x="0" y="0"/>
                  </a:moveTo>
                  <a:lnTo>
                    <a:pt x="244988" y="0"/>
                  </a:lnTo>
                  <a:cubicBezTo>
                    <a:pt x="158193" y="12192"/>
                    <a:pt x="92074" y="8476"/>
                    <a:pt x="39176" y="357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7571702A-0A64-4B21-BEB8-76FBF8F821B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1020" y="16659166"/>
              <a:ext cx="214014" cy="5010"/>
            </a:xfrm>
            <a:custGeom>
              <a:avLst/>
              <a:gdLst>
                <a:gd name="connsiteX0" fmla="*/ 0 w 214014"/>
                <a:gd name="connsiteY0" fmla="*/ 5010 h 5010"/>
                <a:gd name="connsiteX1" fmla="*/ 162004 w 214014"/>
                <a:gd name="connsiteY1" fmla="*/ 1881 h 5010"/>
                <a:gd name="connsiteX2" fmla="*/ 214014 w 214014"/>
                <a:gd name="connsiteY2" fmla="*/ 5010 h 5010"/>
                <a:gd name="connsiteX3" fmla="*/ 0 w 214014"/>
                <a:gd name="connsiteY3" fmla="*/ 5010 h 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014" h="5010">
                  <a:moveTo>
                    <a:pt x="0" y="5010"/>
                  </a:moveTo>
                  <a:cubicBezTo>
                    <a:pt x="43398" y="-1086"/>
                    <a:pt x="99736" y="-953"/>
                    <a:pt x="162004" y="1881"/>
                  </a:cubicBezTo>
                  <a:lnTo>
                    <a:pt x="214014" y="5010"/>
                  </a:lnTo>
                  <a:lnTo>
                    <a:pt x="0" y="501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60B6336D-FAAD-46E6-8B30-01B17F49D6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87071" y="16679341"/>
              <a:ext cx="66135" cy="121"/>
            </a:xfrm>
            <a:custGeom>
              <a:avLst/>
              <a:gdLst>
                <a:gd name="connsiteX0" fmla="*/ 0 w 66135"/>
                <a:gd name="connsiteY0" fmla="*/ 121 h 121"/>
                <a:gd name="connsiteX1" fmla="*/ 65065 w 66135"/>
                <a:gd name="connsiteY1" fmla="*/ 104 h 121"/>
                <a:gd name="connsiteX2" fmla="*/ 66135 w 66135"/>
                <a:gd name="connsiteY2" fmla="*/ 121 h 121"/>
                <a:gd name="connsiteX3" fmla="*/ 0 w 66135"/>
                <a:gd name="connsiteY3" fmla="*/ 121 h 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35" h="121">
                  <a:moveTo>
                    <a:pt x="0" y="121"/>
                  </a:moveTo>
                  <a:cubicBezTo>
                    <a:pt x="23788" y="-40"/>
                    <a:pt x="45407" y="-36"/>
                    <a:pt x="65065" y="104"/>
                  </a:cubicBezTo>
                  <a:lnTo>
                    <a:pt x="66135" y="121"/>
                  </a:lnTo>
                  <a:lnTo>
                    <a:pt x="0" y="12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7E69F20-7F7C-4AB4-BB14-85F99EF0E82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79068" y="16837621"/>
              <a:ext cx="266162" cy="15857"/>
            </a:xfrm>
            <a:custGeom>
              <a:avLst/>
              <a:gdLst>
                <a:gd name="connsiteX0" fmla="*/ 0 w 266162"/>
                <a:gd name="connsiteY0" fmla="*/ 0 h 15857"/>
                <a:gd name="connsiteX1" fmla="*/ 266162 w 266162"/>
                <a:gd name="connsiteY1" fmla="*/ 0 h 15857"/>
                <a:gd name="connsiteX2" fmla="*/ 52233 w 266162"/>
                <a:gd name="connsiteY2" fmla="*/ 782 h 15857"/>
                <a:gd name="connsiteX3" fmla="*/ 0 w 266162"/>
                <a:gd name="connsiteY3" fmla="*/ 0 h 1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62" h="15857">
                  <a:moveTo>
                    <a:pt x="0" y="0"/>
                  </a:moveTo>
                  <a:lnTo>
                    <a:pt x="266162" y="0"/>
                  </a:lnTo>
                  <a:cubicBezTo>
                    <a:pt x="155506" y="32310"/>
                    <a:pt x="275486" y="6120"/>
                    <a:pt x="52233" y="78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5C125A1-9111-4E59-AE1E-2F96D533110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6866" y="16999250"/>
              <a:ext cx="479228" cy="18084"/>
            </a:xfrm>
            <a:custGeom>
              <a:avLst/>
              <a:gdLst>
                <a:gd name="connsiteX0" fmla="*/ 0 w 479228"/>
                <a:gd name="connsiteY0" fmla="*/ 0 h 18084"/>
                <a:gd name="connsiteX1" fmla="*/ 479228 w 479228"/>
                <a:gd name="connsiteY1" fmla="*/ 0 h 18084"/>
                <a:gd name="connsiteX2" fmla="*/ 44962 w 479228"/>
                <a:gd name="connsiteY2" fmla="*/ 2705 h 18084"/>
                <a:gd name="connsiteX3" fmla="*/ 0 w 479228"/>
                <a:gd name="connsiteY3" fmla="*/ 0 h 1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28" h="18084">
                  <a:moveTo>
                    <a:pt x="0" y="0"/>
                  </a:moveTo>
                  <a:lnTo>
                    <a:pt x="479228" y="0"/>
                  </a:lnTo>
                  <a:cubicBezTo>
                    <a:pt x="392344" y="31812"/>
                    <a:pt x="211076" y="14334"/>
                    <a:pt x="44962" y="270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9EDD361-DA81-4F48-97A2-5DCB9B03807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94837" y="17203870"/>
              <a:ext cx="464014" cy="13534"/>
            </a:xfrm>
            <a:custGeom>
              <a:avLst/>
              <a:gdLst>
                <a:gd name="connsiteX0" fmla="*/ 0 w 464014"/>
                <a:gd name="connsiteY0" fmla="*/ 13534 h 13534"/>
                <a:gd name="connsiteX1" fmla="*/ 292460 w 464014"/>
                <a:gd name="connsiteY1" fmla="*/ 5339 h 13534"/>
                <a:gd name="connsiteX2" fmla="*/ 464014 w 464014"/>
                <a:gd name="connsiteY2" fmla="*/ 13534 h 13534"/>
                <a:gd name="connsiteX3" fmla="*/ 0 w 464014"/>
                <a:gd name="connsiteY3" fmla="*/ 13534 h 1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014" h="13534">
                  <a:moveTo>
                    <a:pt x="0" y="13534"/>
                  </a:moveTo>
                  <a:cubicBezTo>
                    <a:pt x="63232" y="-4929"/>
                    <a:pt x="168818" y="-1161"/>
                    <a:pt x="292460" y="5339"/>
                  </a:cubicBezTo>
                  <a:lnTo>
                    <a:pt x="464014" y="13534"/>
                  </a:lnTo>
                  <a:lnTo>
                    <a:pt x="0" y="1353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2CAD32C-6D99-4800-931B-F598AEBD83C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4000" y="17389429"/>
              <a:ext cx="300076" cy="17031"/>
            </a:xfrm>
            <a:custGeom>
              <a:avLst/>
              <a:gdLst>
                <a:gd name="connsiteX0" fmla="*/ 0 w 300076"/>
                <a:gd name="connsiteY0" fmla="*/ 17031 h 17031"/>
                <a:gd name="connsiteX1" fmla="*/ 236526 w 300076"/>
                <a:gd name="connsiteY1" fmla="*/ 9794 h 17031"/>
                <a:gd name="connsiteX2" fmla="*/ 300076 w 300076"/>
                <a:gd name="connsiteY2" fmla="*/ 17031 h 17031"/>
                <a:gd name="connsiteX3" fmla="*/ 0 w 300076"/>
                <a:gd name="connsiteY3" fmla="*/ 17031 h 1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6" h="17031">
                  <a:moveTo>
                    <a:pt x="0" y="17031"/>
                  </a:moveTo>
                  <a:cubicBezTo>
                    <a:pt x="69506" y="-8419"/>
                    <a:pt x="154718" y="-519"/>
                    <a:pt x="236526" y="9794"/>
                  </a:cubicBezTo>
                  <a:lnTo>
                    <a:pt x="300076" y="17031"/>
                  </a:lnTo>
                  <a:lnTo>
                    <a:pt x="0" y="1703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50EE611-F6A1-4AED-B9A8-715110418EE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04052" y="17555850"/>
              <a:ext cx="229231" cy="2821"/>
            </a:xfrm>
            <a:custGeom>
              <a:avLst/>
              <a:gdLst>
                <a:gd name="connsiteX0" fmla="*/ 0 w 229231"/>
                <a:gd name="connsiteY0" fmla="*/ 0 h 2821"/>
                <a:gd name="connsiteX1" fmla="*/ 229231 w 229231"/>
                <a:gd name="connsiteY1" fmla="*/ 0 h 2821"/>
                <a:gd name="connsiteX2" fmla="*/ 24410 w 229231"/>
                <a:gd name="connsiteY2" fmla="*/ 1166 h 2821"/>
                <a:gd name="connsiteX3" fmla="*/ 0 w 229231"/>
                <a:gd name="connsiteY3" fmla="*/ 0 h 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31" h="2821">
                  <a:moveTo>
                    <a:pt x="0" y="0"/>
                  </a:moveTo>
                  <a:lnTo>
                    <a:pt x="229231" y="0"/>
                  </a:lnTo>
                  <a:cubicBezTo>
                    <a:pt x="161507" y="3768"/>
                    <a:pt x="92220" y="3344"/>
                    <a:pt x="24410" y="116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04FD5F5A-AB6D-4055-99BC-54C906978C7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5534" y="17620533"/>
              <a:ext cx="152539" cy="7439"/>
            </a:xfrm>
            <a:custGeom>
              <a:avLst/>
              <a:gdLst>
                <a:gd name="connsiteX0" fmla="*/ 0 w 152539"/>
                <a:gd name="connsiteY0" fmla="*/ 0 h 7439"/>
                <a:gd name="connsiteX1" fmla="*/ 152539 w 152539"/>
                <a:gd name="connsiteY1" fmla="*/ 0 h 7439"/>
                <a:gd name="connsiteX2" fmla="*/ 54215 w 152539"/>
                <a:gd name="connsiteY2" fmla="*/ 6174 h 7439"/>
                <a:gd name="connsiteX3" fmla="*/ 0 w 152539"/>
                <a:gd name="connsiteY3" fmla="*/ 0 h 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39" h="7439">
                  <a:moveTo>
                    <a:pt x="0" y="0"/>
                  </a:moveTo>
                  <a:lnTo>
                    <a:pt x="152539" y="0"/>
                  </a:lnTo>
                  <a:cubicBezTo>
                    <a:pt x="124597" y="7900"/>
                    <a:pt x="91027" y="8669"/>
                    <a:pt x="54215" y="617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3E0C1FD-35BC-4830-B91A-5A74569CD1D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36482" y="17755471"/>
              <a:ext cx="170162" cy="2971"/>
            </a:xfrm>
            <a:custGeom>
              <a:avLst/>
              <a:gdLst>
                <a:gd name="connsiteX0" fmla="*/ 0 w 170162"/>
                <a:gd name="connsiteY0" fmla="*/ 2971 h 2971"/>
                <a:gd name="connsiteX1" fmla="*/ 151606 w 170162"/>
                <a:gd name="connsiteY1" fmla="*/ 1370 h 2971"/>
                <a:gd name="connsiteX2" fmla="*/ 170162 w 170162"/>
                <a:gd name="connsiteY2" fmla="*/ 2971 h 2971"/>
                <a:gd name="connsiteX3" fmla="*/ 0 w 170162"/>
                <a:gd name="connsiteY3" fmla="*/ 2971 h 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162" h="2971">
                  <a:moveTo>
                    <a:pt x="0" y="2971"/>
                  </a:moveTo>
                  <a:cubicBezTo>
                    <a:pt x="67722" y="-798"/>
                    <a:pt x="115866" y="-566"/>
                    <a:pt x="151606" y="1370"/>
                  </a:cubicBezTo>
                  <a:lnTo>
                    <a:pt x="170162" y="2971"/>
                  </a:lnTo>
                  <a:lnTo>
                    <a:pt x="0" y="297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51EC0182-D157-4B97-9C88-1E73F4AEF5D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4732" y="17811312"/>
              <a:ext cx="234194" cy="12613"/>
            </a:xfrm>
            <a:custGeom>
              <a:avLst/>
              <a:gdLst>
                <a:gd name="connsiteX0" fmla="*/ 0 w 234194"/>
                <a:gd name="connsiteY0" fmla="*/ 12613 h 12613"/>
                <a:gd name="connsiteX1" fmla="*/ 194332 w 234194"/>
                <a:gd name="connsiteY1" fmla="*/ 11125 h 12613"/>
                <a:gd name="connsiteX2" fmla="*/ 234194 w 234194"/>
                <a:gd name="connsiteY2" fmla="*/ 12613 h 12613"/>
                <a:gd name="connsiteX3" fmla="*/ 0 w 234194"/>
                <a:gd name="connsiteY3" fmla="*/ 12613 h 1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194" h="12613">
                  <a:moveTo>
                    <a:pt x="0" y="12613"/>
                  </a:moveTo>
                  <a:cubicBezTo>
                    <a:pt x="83824" y="-11089"/>
                    <a:pt x="93148" y="4703"/>
                    <a:pt x="194332" y="11125"/>
                  </a:cubicBezTo>
                  <a:lnTo>
                    <a:pt x="234194" y="12613"/>
                  </a:lnTo>
                  <a:lnTo>
                    <a:pt x="0" y="1261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60BA364B-675E-40EE-9A0A-8CBDD0E0BD0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32911" y="17917005"/>
              <a:ext cx="162134" cy="12198"/>
            </a:xfrm>
            <a:custGeom>
              <a:avLst/>
              <a:gdLst>
                <a:gd name="connsiteX0" fmla="*/ 0 w 162134"/>
                <a:gd name="connsiteY0" fmla="*/ 0 h 12198"/>
                <a:gd name="connsiteX1" fmla="*/ 162134 w 162134"/>
                <a:gd name="connsiteY1" fmla="*/ 0 h 12198"/>
                <a:gd name="connsiteX2" fmla="*/ 26652 w 162134"/>
                <a:gd name="connsiteY2" fmla="*/ 2298 h 12198"/>
                <a:gd name="connsiteX3" fmla="*/ 0 w 162134"/>
                <a:gd name="connsiteY3" fmla="*/ 0 h 1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134" h="12198">
                  <a:moveTo>
                    <a:pt x="0" y="0"/>
                  </a:moveTo>
                  <a:lnTo>
                    <a:pt x="162134" y="0"/>
                  </a:lnTo>
                  <a:cubicBezTo>
                    <a:pt x="97254" y="21146"/>
                    <a:pt x="89488" y="9972"/>
                    <a:pt x="26652" y="229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EF364F1-C9E4-4BE3-9886-C32823E9C80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6036" y="17983333"/>
              <a:ext cx="98104" cy="868"/>
            </a:xfrm>
            <a:custGeom>
              <a:avLst/>
              <a:gdLst>
                <a:gd name="connsiteX0" fmla="*/ 0 w 98104"/>
                <a:gd name="connsiteY0" fmla="*/ 0 h 868"/>
                <a:gd name="connsiteX1" fmla="*/ 98104 w 98104"/>
                <a:gd name="connsiteY1" fmla="*/ 0 h 868"/>
                <a:gd name="connsiteX2" fmla="*/ 19154 w 98104"/>
                <a:gd name="connsiteY2" fmla="*/ 715 h 868"/>
                <a:gd name="connsiteX3" fmla="*/ 0 w 98104"/>
                <a:gd name="connsiteY3" fmla="*/ 0 h 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04" h="868">
                  <a:moveTo>
                    <a:pt x="0" y="0"/>
                  </a:moveTo>
                  <a:lnTo>
                    <a:pt x="98104" y="0"/>
                  </a:lnTo>
                  <a:cubicBezTo>
                    <a:pt x="67952" y="875"/>
                    <a:pt x="41894" y="1038"/>
                    <a:pt x="19154" y="71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D7F99D8A-7B5B-477D-BB33-29F384F368A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72234" y="18252015"/>
              <a:ext cx="508046" cy="12359"/>
            </a:xfrm>
            <a:custGeom>
              <a:avLst/>
              <a:gdLst>
                <a:gd name="connsiteX0" fmla="*/ 0 w 508046"/>
                <a:gd name="connsiteY0" fmla="*/ 12359 h 12359"/>
                <a:gd name="connsiteX1" fmla="*/ 323108 w 508046"/>
                <a:gd name="connsiteY1" fmla="*/ 4944 h 12359"/>
                <a:gd name="connsiteX2" fmla="*/ 508046 w 508046"/>
                <a:gd name="connsiteY2" fmla="*/ 12359 h 12359"/>
                <a:gd name="connsiteX3" fmla="*/ 0 w 508046"/>
                <a:gd name="connsiteY3" fmla="*/ 12359 h 1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46" h="12359">
                  <a:moveTo>
                    <a:pt x="0" y="12359"/>
                  </a:moveTo>
                  <a:cubicBezTo>
                    <a:pt x="51906" y="-4556"/>
                    <a:pt x="181200" y="-1042"/>
                    <a:pt x="323108" y="4944"/>
                  </a:cubicBezTo>
                  <a:lnTo>
                    <a:pt x="508046" y="12359"/>
                  </a:lnTo>
                  <a:lnTo>
                    <a:pt x="0" y="1235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648CC9BC-3ED7-44BE-BAD0-8E77614D845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69106" y="18369025"/>
              <a:ext cx="693242" cy="20830"/>
            </a:xfrm>
            <a:custGeom>
              <a:avLst/>
              <a:gdLst>
                <a:gd name="connsiteX0" fmla="*/ 0 w 693242"/>
                <a:gd name="connsiteY0" fmla="*/ 620 h 20830"/>
                <a:gd name="connsiteX1" fmla="*/ 693242 w 693242"/>
                <a:gd name="connsiteY1" fmla="*/ 620 h 20830"/>
                <a:gd name="connsiteX2" fmla="*/ 0 w 693242"/>
                <a:gd name="connsiteY2" fmla="*/ 620 h 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2" h="20830">
                  <a:moveTo>
                    <a:pt x="0" y="620"/>
                  </a:moveTo>
                  <a:lnTo>
                    <a:pt x="693242" y="620"/>
                  </a:lnTo>
                  <a:cubicBezTo>
                    <a:pt x="499112" y="49414"/>
                    <a:pt x="241212" y="-6386"/>
                    <a:pt x="0" y="620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A5DCA664-D4DA-417A-8719-CA85EEDB1EC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11825" y="18617809"/>
              <a:ext cx="213844" cy="2660"/>
            </a:xfrm>
            <a:custGeom>
              <a:avLst/>
              <a:gdLst>
                <a:gd name="connsiteX0" fmla="*/ 0 w 213844"/>
                <a:gd name="connsiteY0" fmla="*/ 0 h 2660"/>
                <a:gd name="connsiteX1" fmla="*/ 213844 w 213844"/>
                <a:gd name="connsiteY1" fmla="*/ 0 h 2660"/>
                <a:gd name="connsiteX2" fmla="*/ 29284 w 213844"/>
                <a:gd name="connsiteY2" fmla="*/ 1174 h 2660"/>
                <a:gd name="connsiteX3" fmla="*/ 0 w 213844"/>
                <a:gd name="connsiteY3" fmla="*/ 0 h 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844" h="2660">
                  <a:moveTo>
                    <a:pt x="0" y="0"/>
                  </a:moveTo>
                  <a:lnTo>
                    <a:pt x="213844" y="0"/>
                  </a:lnTo>
                  <a:cubicBezTo>
                    <a:pt x="162666" y="3514"/>
                    <a:pt x="98448" y="3158"/>
                    <a:pt x="29284" y="117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E382C97-D298-4044-9687-38B8CC7641A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81761" y="18669823"/>
              <a:ext cx="147550" cy="260027"/>
            </a:xfrm>
            <a:custGeom>
              <a:avLst/>
              <a:gdLst>
                <a:gd name="connsiteX0" fmla="*/ 0 w 147550"/>
                <a:gd name="connsiteY0" fmla="*/ 260027 h 260027"/>
                <a:gd name="connsiteX1" fmla="*/ 138856 w 147550"/>
                <a:gd name="connsiteY1" fmla="*/ 10882 h 260027"/>
                <a:gd name="connsiteX2" fmla="*/ 147550 w 147550"/>
                <a:gd name="connsiteY2" fmla="*/ 0 h 260027"/>
                <a:gd name="connsiteX3" fmla="*/ 0 w 147550"/>
                <a:gd name="connsiteY3" fmla="*/ 260027 h 26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550" h="260027">
                  <a:moveTo>
                    <a:pt x="0" y="260027"/>
                  </a:moveTo>
                  <a:cubicBezTo>
                    <a:pt x="34656" y="155428"/>
                    <a:pt x="85808" y="79236"/>
                    <a:pt x="138856" y="10882"/>
                  </a:cubicBezTo>
                  <a:lnTo>
                    <a:pt x="147550" y="0"/>
                  </a:lnTo>
                  <a:lnTo>
                    <a:pt x="0" y="26002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3A190DCD-1842-4870-9EF2-9E56DC987C7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898116" y="18609614"/>
              <a:ext cx="305514" cy="538408"/>
            </a:xfrm>
            <a:custGeom>
              <a:avLst/>
              <a:gdLst>
                <a:gd name="connsiteX0" fmla="*/ 0 w 305514"/>
                <a:gd name="connsiteY0" fmla="*/ 0 h 538408"/>
                <a:gd name="connsiteX1" fmla="*/ 277316 w 305514"/>
                <a:gd name="connsiteY1" fmla="*/ 479758 h 538408"/>
                <a:gd name="connsiteX2" fmla="*/ 305514 w 305514"/>
                <a:gd name="connsiteY2" fmla="*/ 538408 h 538408"/>
                <a:gd name="connsiteX3" fmla="*/ 0 w 305514"/>
                <a:gd name="connsiteY3" fmla="*/ 0 h 5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514" h="538408">
                  <a:moveTo>
                    <a:pt x="0" y="0"/>
                  </a:moveTo>
                  <a:cubicBezTo>
                    <a:pt x="144938" y="139148"/>
                    <a:pt x="207828" y="325244"/>
                    <a:pt x="277316" y="479758"/>
                  </a:cubicBezTo>
                  <a:lnTo>
                    <a:pt x="305514" y="5384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D6503D1-F6D3-421C-9F3F-B6D82F93189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63586" y="18795574"/>
              <a:ext cx="204738" cy="360812"/>
            </a:xfrm>
            <a:custGeom>
              <a:avLst/>
              <a:gdLst>
                <a:gd name="connsiteX0" fmla="*/ 0 w 204738"/>
                <a:gd name="connsiteY0" fmla="*/ 360812 h 360812"/>
                <a:gd name="connsiteX1" fmla="*/ 204738 w 204738"/>
                <a:gd name="connsiteY1" fmla="*/ 0 h 360812"/>
                <a:gd name="connsiteX2" fmla="*/ 204738 w 204738"/>
                <a:gd name="connsiteY2" fmla="*/ 3 h 360812"/>
                <a:gd name="connsiteX3" fmla="*/ 44442 w 204738"/>
                <a:gd name="connsiteY3" fmla="*/ 305190 h 360812"/>
                <a:gd name="connsiteX4" fmla="*/ 0 w 204738"/>
                <a:gd name="connsiteY4" fmla="*/ 360812 h 36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38" h="360812">
                  <a:moveTo>
                    <a:pt x="0" y="360812"/>
                  </a:moveTo>
                  <a:lnTo>
                    <a:pt x="204738" y="0"/>
                  </a:lnTo>
                  <a:lnTo>
                    <a:pt x="204738" y="3"/>
                  </a:lnTo>
                  <a:cubicBezTo>
                    <a:pt x="179662" y="132493"/>
                    <a:pt x="114694" y="217969"/>
                    <a:pt x="44442" y="305190"/>
                  </a:cubicBezTo>
                  <a:lnTo>
                    <a:pt x="0" y="36081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7694E42-530E-489D-A69E-F430BCAA80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717062" y="19013746"/>
              <a:ext cx="46778" cy="82436"/>
            </a:xfrm>
            <a:custGeom>
              <a:avLst/>
              <a:gdLst>
                <a:gd name="connsiteX0" fmla="*/ 0 w 46778"/>
                <a:gd name="connsiteY0" fmla="*/ 0 h 82436"/>
                <a:gd name="connsiteX1" fmla="*/ 46778 w 46778"/>
                <a:gd name="connsiteY1" fmla="*/ 82436 h 82436"/>
                <a:gd name="connsiteX2" fmla="*/ 46774 w 46778"/>
                <a:gd name="connsiteY2" fmla="*/ 82430 h 82436"/>
                <a:gd name="connsiteX3" fmla="*/ 7506 w 46778"/>
                <a:gd name="connsiteY3" fmla="*/ 15614 h 82436"/>
                <a:gd name="connsiteX4" fmla="*/ 0 w 46778"/>
                <a:gd name="connsiteY4" fmla="*/ 0 h 8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78" h="82436">
                  <a:moveTo>
                    <a:pt x="0" y="0"/>
                  </a:moveTo>
                  <a:lnTo>
                    <a:pt x="46778" y="82436"/>
                  </a:lnTo>
                  <a:lnTo>
                    <a:pt x="46774" y="82430"/>
                  </a:lnTo>
                  <a:cubicBezTo>
                    <a:pt x="32818" y="61642"/>
                    <a:pt x="19866" y="39248"/>
                    <a:pt x="7506" y="1561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91135A38-D662-4636-BE34-C9269F696F4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85717" y="18938994"/>
              <a:ext cx="365618" cy="644329"/>
            </a:xfrm>
            <a:custGeom>
              <a:avLst/>
              <a:gdLst>
                <a:gd name="connsiteX0" fmla="*/ 0 w 365618"/>
                <a:gd name="connsiteY0" fmla="*/ 644329 h 644329"/>
                <a:gd name="connsiteX1" fmla="*/ 30632 w 365618"/>
                <a:gd name="connsiteY1" fmla="*/ 541402 h 644329"/>
                <a:gd name="connsiteX2" fmla="*/ 339160 w 365618"/>
                <a:gd name="connsiteY2" fmla="*/ 39869 h 644329"/>
                <a:gd name="connsiteX3" fmla="*/ 365618 w 365618"/>
                <a:gd name="connsiteY3" fmla="*/ 0 h 644329"/>
                <a:gd name="connsiteX4" fmla="*/ 0 w 365618"/>
                <a:gd name="connsiteY4" fmla="*/ 644329 h 64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18" h="644329">
                  <a:moveTo>
                    <a:pt x="0" y="644329"/>
                  </a:moveTo>
                  <a:lnTo>
                    <a:pt x="30632" y="541402"/>
                  </a:lnTo>
                  <a:cubicBezTo>
                    <a:pt x="99550" y="365025"/>
                    <a:pt x="248550" y="170078"/>
                    <a:pt x="339160" y="39869"/>
                  </a:cubicBezTo>
                  <a:lnTo>
                    <a:pt x="365618" y="0"/>
                  </a:lnTo>
                  <a:lnTo>
                    <a:pt x="0" y="64432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1DCE2037-0FD0-4C5A-A866-3547545FDA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554395" y="19038383"/>
              <a:ext cx="104868" cy="184808"/>
            </a:xfrm>
            <a:custGeom>
              <a:avLst/>
              <a:gdLst>
                <a:gd name="connsiteX0" fmla="*/ 0 w 104868"/>
                <a:gd name="connsiteY0" fmla="*/ 0 h 184808"/>
                <a:gd name="connsiteX1" fmla="*/ 36488 w 104868"/>
                <a:gd name="connsiteY1" fmla="*/ 56706 h 184808"/>
                <a:gd name="connsiteX2" fmla="*/ 101308 w 104868"/>
                <a:gd name="connsiteY2" fmla="*/ 177560 h 184808"/>
                <a:gd name="connsiteX3" fmla="*/ 104868 w 104868"/>
                <a:gd name="connsiteY3" fmla="*/ 184808 h 184808"/>
                <a:gd name="connsiteX4" fmla="*/ 0 w 104868"/>
                <a:gd name="connsiteY4" fmla="*/ 0 h 18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68" h="184808">
                  <a:moveTo>
                    <a:pt x="0" y="0"/>
                  </a:moveTo>
                  <a:lnTo>
                    <a:pt x="36488" y="56706"/>
                  </a:lnTo>
                  <a:cubicBezTo>
                    <a:pt x="68020" y="108148"/>
                    <a:pt x="85906" y="144950"/>
                    <a:pt x="101308" y="177560"/>
                  </a:cubicBezTo>
                  <a:lnTo>
                    <a:pt x="104868" y="1848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E9BB6979-AA51-4D87-B512-73F0513EAE4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415985" y="19156055"/>
              <a:ext cx="71274" cy="125606"/>
            </a:xfrm>
            <a:custGeom>
              <a:avLst/>
              <a:gdLst>
                <a:gd name="connsiteX0" fmla="*/ 0 w 71274"/>
                <a:gd name="connsiteY0" fmla="*/ 0 h 125606"/>
                <a:gd name="connsiteX1" fmla="*/ 71274 w 71274"/>
                <a:gd name="connsiteY1" fmla="*/ 125606 h 125606"/>
                <a:gd name="connsiteX2" fmla="*/ 71272 w 71274"/>
                <a:gd name="connsiteY2" fmla="*/ 125604 h 125606"/>
                <a:gd name="connsiteX3" fmla="*/ 27244 w 71274"/>
                <a:gd name="connsiteY3" fmla="*/ 55478 h 125606"/>
                <a:gd name="connsiteX4" fmla="*/ 0 w 71274"/>
                <a:gd name="connsiteY4" fmla="*/ 0 h 12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4" h="125606">
                  <a:moveTo>
                    <a:pt x="0" y="0"/>
                  </a:moveTo>
                  <a:lnTo>
                    <a:pt x="71274" y="125606"/>
                  </a:lnTo>
                  <a:lnTo>
                    <a:pt x="71272" y="125604"/>
                  </a:lnTo>
                  <a:cubicBezTo>
                    <a:pt x="52186" y="98930"/>
                    <a:pt x="38612" y="76588"/>
                    <a:pt x="27244" y="554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7309620-93E7-45A6-ACC5-DE6A1CDDCCD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308170" y="19232238"/>
              <a:ext cx="58392" cy="102906"/>
            </a:xfrm>
            <a:custGeom>
              <a:avLst/>
              <a:gdLst>
                <a:gd name="connsiteX0" fmla="*/ 0 w 58392"/>
                <a:gd name="connsiteY0" fmla="*/ 0 h 102906"/>
                <a:gd name="connsiteX1" fmla="*/ 30826 w 58392"/>
                <a:gd name="connsiteY1" fmla="*/ 50116 h 102906"/>
                <a:gd name="connsiteX2" fmla="*/ 58392 w 58392"/>
                <a:gd name="connsiteY2" fmla="*/ 102906 h 102906"/>
                <a:gd name="connsiteX3" fmla="*/ 0 w 58392"/>
                <a:gd name="connsiteY3" fmla="*/ 0 h 10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92" h="102906">
                  <a:moveTo>
                    <a:pt x="0" y="0"/>
                  </a:moveTo>
                  <a:lnTo>
                    <a:pt x="30826" y="50116"/>
                  </a:lnTo>
                  <a:lnTo>
                    <a:pt x="58392" y="10290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95CCA8E-F79B-4409-A9B3-3A69072C0A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798911" y="19178491"/>
              <a:ext cx="352606" cy="621398"/>
            </a:xfrm>
            <a:custGeom>
              <a:avLst/>
              <a:gdLst>
                <a:gd name="connsiteX0" fmla="*/ 0 w 352606"/>
                <a:gd name="connsiteY0" fmla="*/ 0 h 621398"/>
                <a:gd name="connsiteX1" fmla="*/ 352606 w 352606"/>
                <a:gd name="connsiteY1" fmla="*/ 621398 h 621398"/>
                <a:gd name="connsiteX2" fmla="*/ 276826 w 352606"/>
                <a:gd name="connsiteY2" fmla="*/ 513194 h 621398"/>
                <a:gd name="connsiteX3" fmla="*/ 8030 w 352606"/>
                <a:gd name="connsiteY3" fmla="*/ 15378 h 621398"/>
                <a:gd name="connsiteX4" fmla="*/ 0 w 352606"/>
                <a:gd name="connsiteY4" fmla="*/ 0 h 62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06" h="621398">
                  <a:moveTo>
                    <a:pt x="0" y="0"/>
                  </a:moveTo>
                  <a:lnTo>
                    <a:pt x="352606" y="621398"/>
                  </a:lnTo>
                  <a:lnTo>
                    <a:pt x="276826" y="513194"/>
                  </a:lnTo>
                  <a:cubicBezTo>
                    <a:pt x="157404" y="330736"/>
                    <a:pt x="71636" y="142224"/>
                    <a:pt x="8030" y="153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A7FEF37F-A8B5-4091-A3DE-E46B2B255F6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07987" y="19426671"/>
              <a:ext cx="45384" cy="79977"/>
            </a:xfrm>
            <a:custGeom>
              <a:avLst/>
              <a:gdLst>
                <a:gd name="connsiteX0" fmla="*/ 0 w 45384"/>
                <a:gd name="connsiteY0" fmla="*/ 79977 h 79977"/>
                <a:gd name="connsiteX1" fmla="*/ 45384 w 45384"/>
                <a:gd name="connsiteY1" fmla="*/ 0 h 79977"/>
                <a:gd name="connsiteX2" fmla="*/ 19794 w 45384"/>
                <a:gd name="connsiteY2" fmla="*/ 50155 h 79977"/>
                <a:gd name="connsiteX3" fmla="*/ 0 w 45384"/>
                <a:gd name="connsiteY3" fmla="*/ 79977 h 7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84" h="79977">
                  <a:moveTo>
                    <a:pt x="0" y="79977"/>
                  </a:moveTo>
                  <a:lnTo>
                    <a:pt x="45384" y="0"/>
                  </a:lnTo>
                  <a:lnTo>
                    <a:pt x="19794" y="50155"/>
                  </a:lnTo>
                  <a:lnTo>
                    <a:pt x="0" y="799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2B48139-204D-4714-9ADC-51741C90E35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79049" y="19480969"/>
              <a:ext cx="21988" cy="38752"/>
            </a:xfrm>
            <a:custGeom>
              <a:avLst/>
              <a:gdLst>
                <a:gd name="connsiteX0" fmla="*/ 0 w 21988"/>
                <a:gd name="connsiteY0" fmla="*/ 38752 h 38752"/>
                <a:gd name="connsiteX1" fmla="*/ 0 w 21988"/>
                <a:gd name="connsiteY1" fmla="*/ 38751 h 38752"/>
                <a:gd name="connsiteX2" fmla="*/ 17316 w 21988"/>
                <a:gd name="connsiteY2" fmla="*/ 6928 h 38752"/>
                <a:gd name="connsiteX3" fmla="*/ 21988 w 21988"/>
                <a:gd name="connsiteY3" fmla="*/ 0 h 38752"/>
                <a:gd name="connsiteX4" fmla="*/ 0 w 21988"/>
                <a:gd name="connsiteY4" fmla="*/ 38752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88" h="38752">
                  <a:moveTo>
                    <a:pt x="0" y="38752"/>
                  </a:moveTo>
                  <a:lnTo>
                    <a:pt x="0" y="38751"/>
                  </a:lnTo>
                  <a:cubicBezTo>
                    <a:pt x="21742" y="-26341"/>
                    <a:pt x="-1938" y="30964"/>
                    <a:pt x="17316" y="6928"/>
                  </a:cubicBezTo>
                  <a:lnTo>
                    <a:pt x="21988" y="0"/>
                  </a:lnTo>
                  <a:lnTo>
                    <a:pt x="0" y="3875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1235470-363B-4E7C-8C76-AFBEBA52822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45787" y="19474972"/>
              <a:ext cx="95416" cy="168151"/>
            </a:xfrm>
            <a:custGeom>
              <a:avLst/>
              <a:gdLst>
                <a:gd name="connsiteX0" fmla="*/ 0 w 95416"/>
                <a:gd name="connsiteY0" fmla="*/ 168151 h 168151"/>
                <a:gd name="connsiteX1" fmla="*/ 95416 w 95416"/>
                <a:gd name="connsiteY1" fmla="*/ 0 h 168151"/>
                <a:gd name="connsiteX2" fmla="*/ 67454 w 95416"/>
                <a:gd name="connsiteY2" fmla="*/ 52550 h 168151"/>
                <a:gd name="connsiteX3" fmla="*/ 12738 w 95416"/>
                <a:gd name="connsiteY3" fmla="*/ 149266 h 168151"/>
                <a:gd name="connsiteX4" fmla="*/ 0 w 95416"/>
                <a:gd name="connsiteY4" fmla="*/ 168151 h 16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16" h="168151">
                  <a:moveTo>
                    <a:pt x="0" y="168151"/>
                  </a:moveTo>
                  <a:lnTo>
                    <a:pt x="95416" y="0"/>
                  </a:lnTo>
                  <a:lnTo>
                    <a:pt x="67454" y="52550"/>
                  </a:lnTo>
                  <a:cubicBezTo>
                    <a:pt x="42172" y="99443"/>
                    <a:pt x="24728" y="129848"/>
                    <a:pt x="12738" y="149266"/>
                  </a:cubicBezTo>
                  <a:lnTo>
                    <a:pt x="0" y="16815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55098572-851F-4E72-A96C-EBD345E1B05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19547" y="19564778"/>
              <a:ext cx="110132" cy="194086"/>
            </a:xfrm>
            <a:custGeom>
              <a:avLst/>
              <a:gdLst>
                <a:gd name="connsiteX0" fmla="*/ 0 w 110132"/>
                <a:gd name="connsiteY0" fmla="*/ 194086 h 194086"/>
                <a:gd name="connsiteX1" fmla="*/ 24 w 110132"/>
                <a:gd name="connsiteY1" fmla="*/ 194042 h 194086"/>
                <a:gd name="connsiteX2" fmla="*/ 60248 w 110132"/>
                <a:gd name="connsiteY2" fmla="*/ 84333 h 194086"/>
                <a:gd name="connsiteX3" fmla="*/ 110132 w 110132"/>
                <a:gd name="connsiteY3" fmla="*/ 0 h 194086"/>
                <a:gd name="connsiteX4" fmla="*/ 0 w 110132"/>
                <a:gd name="connsiteY4" fmla="*/ 194086 h 19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32" h="194086">
                  <a:moveTo>
                    <a:pt x="0" y="194086"/>
                  </a:moveTo>
                  <a:lnTo>
                    <a:pt x="24" y="194042"/>
                  </a:lnTo>
                  <a:cubicBezTo>
                    <a:pt x="20542" y="155043"/>
                    <a:pt x="40658" y="118586"/>
                    <a:pt x="60248" y="84333"/>
                  </a:cubicBezTo>
                  <a:lnTo>
                    <a:pt x="110132" y="0"/>
                  </a:lnTo>
                  <a:lnTo>
                    <a:pt x="0" y="19408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3F99FC1-7366-4B21-901C-32447485D3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259093" y="19553611"/>
              <a:ext cx="293540" cy="517304"/>
            </a:xfrm>
            <a:custGeom>
              <a:avLst/>
              <a:gdLst>
                <a:gd name="connsiteX0" fmla="*/ 0 w 293540"/>
                <a:gd name="connsiteY0" fmla="*/ 0 h 517304"/>
                <a:gd name="connsiteX1" fmla="*/ 2 w 293540"/>
                <a:gd name="connsiteY1" fmla="*/ 2 h 517304"/>
                <a:gd name="connsiteX2" fmla="*/ 264856 w 293540"/>
                <a:gd name="connsiteY2" fmla="*/ 465556 h 517304"/>
                <a:gd name="connsiteX3" fmla="*/ 293540 w 293540"/>
                <a:gd name="connsiteY3" fmla="*/ 517304 h 517304"/>
                <a:gd name="connsiteX4" fmla="*/ 0 w 293540"/>
                <a:gd name="connsiteY4" fmla="*/ 0 h 51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40" h="517304">
                  <a:moveTo>
                    <a:pt x="0" y="0"/>
                  </a:moveTo>
                  <a:lnTo>
                    <a:pt x="2" y="2"/>
                  </a:lnTo>
                  <a:cubicBezTo>
                    <a:pt x="186682" y="248262"/>
                    <a:pt x="205160" y="348260"/>
                    <a:pt x="264856" y="465556"/>
                  </a:cubicBezTo>
                  <a:lnTo>
                    <a:pt x="293540" y="51730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418E115-592C-4709-A331-120520A0DB3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463962" y="19624582"/>
              <a:ext cx="242178" cy="426789"/>
            </a:xfrm>
            <a:custGeom>
              <a:avLst/>
              <a:gdLst>
                <a:gd name="connsiteX0" fmla="*/ 0 w 242178"/>
                <a:gd name="connsiteY0" fmla="*/ 426789 h 426789"/>
                <a:gd name="connsiteX1" fmla="*/ 242178 w 242178"/>
                <a:gd name="connsiteY1" fmla="*/ 0 h 426789"/>
                <a:gd name="connsiteX2" fmla="*/ 219494 w 242178"/>
                <a:gd name="connsiteY2" fmla="*/ 59673 h 426789"/>
                <a:gd name="connsiteX3" fmla="*/ 7190 w 242178"/>
                <a:gd name="connsiteY3" fmla="*/ 414637 h 426789"/>
                <a:gd name="connsiteX4" fmla="*/ 0 w 242178"/>
                <a:gd name="connsiteY4" fmla="*/ 426789 h 4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78" h="426789">
                  <a:moveTo>
                    <a:pt x="0" y="426789"/>
                  </a:moveTo>
                  <a:lnTo>
                    <a:pt x="242178" y="0"/>
                  </a:lnTo>
                  <a:lnTo>
                    <a:pt x="219494" y="59673"/>
                  </a:lnTo>
                  <a:cubicBezTo>
                    <a:pt x="175170" y="159465"/>
                    <a:pt x="99278" y="263722"/>
                    <a:pt x="7190" y="414637"/>
                  </a:cubicBezTo>
                  <a:lnTo>
                    <a:pt x="0" y="42678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834DC4B-4C2A-4AC1-A59B-CFC305E432C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832304" y="19925206"/>
              <a:ext cx="88834" cy="156552"/>
            </a:xfrm>
            <a:custGeom>
              <a:avLst/>
              <a:gdLst>
                <a:gd name="connsiteX0" fmla="*/ 0 w 88834"/>
                <a:gd name="connsiteY0" fmla="*/ 156552 h 156552"/>
                <a:gd name="connsiteX1" fmla="*/ 2 w 88834"/>
                <a:gd name="connsiteY1" fmla="*/ 156547 h 156552"/>
                <a:gd name="connsiteX2" fmla="*/ 71292 w 88834"/>
                <a:gd name="connsiteY2" fmla="*/ 22986 h 156552"/>
                <a:gd name="connsiteX3" fmla="*/ 88834 w 88834"/>
                <a:gd name="connsiteY3" fmla="*/ 0 h 156552"/>
                <a:gd name="connsiteX4" fmla="*/ 0 w 88834"/>
                <a:gd name="connsiteY4" fmla="*/ 156552 h 15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34" h="156552">
                  <a:moveTo>
                    <a:pt x="0" y="156552"/>
                  </a:moveTo>
                  <a:lnTo>
                    <a:pt x="2" y="156547"/>
                  </a:lnTo>
                  <a:cubicBezTo>
                    <a:pt x="18654" y="96730"/>
                    <a:pt x="41424" y="62479"/>
                    <a:pt x="71292" y="22986"/>
                  </a:cubicBezTo>
                  <a:lnTo>
                    <a:pt x="88834" y="0"/>
                  </a:lnTo>
                  <a:lnTo>
                    <a:pt x="0" y="15655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800AE8D8-E987-45B4-BE1A-8A2DF6179F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052414" y="19932974"/>
              <a:ext cx="68550" cy="120804"/>
            </a:xfrm>
            <a:custGeom>
              <a:avLst/>
              <a:gdLst>
                <a:gd name="connsiteX0" fmla="*/ 0 w 68550"/>
                <a:gd name="connsiteY0" fmla="*/ 0 h 120804"/>
                <a:gd name="connsiteX1" fmla="*/ 33992 w 68550"/>
                <a:gd name="connsiteY1" fmla="*/ 58464 h 120804"/>
                <a:gd name="connsiteX2" fmla="*/ 68550 w 68550"/>
                <a:gd name="connsiteY2" fmla="*/ 120804 h 120804"/>
                <a:gd name="connsiteX3" fmla="*/ 0 w 68550"/>
                <a:gd name="connsiteY3" fmla="*/ 0 h 12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0" h="120804">
                  <a:moveTo>
                    <a:pt x="0" y="0"/>
                  </a:moveTo>
                  <a:lnTo>
                    <a:pt x="33992" y="58464"/>
                  </a:lnTo>
                  <a:lnTo>
                    <a:pt x="68550" y="12080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51033983-EB53-4B50-A655-38B3675A132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553366" y="19897140"/>
              <a:ext cx="342410" cy="603432"/>
            </a:xfrm>
            <a:custGeom>
              <a:avLst/>
              <a:gdLst>
                <a:gd name="connsiteX0" fmla="*/ 0 w 342410"/>
                <a:gd name="connsiteY0" fmla="*/ 0 h 603432"/>
                <a:gd name="connsiteX1" fmla="*/ 342410 w 342410"/>
                <a:gd name="connsiteY1" fmla="*/ 603432 h 603432"/>
                <a:gd name="connsiteX2" fmla="*/ 268874 w 342410"/>
                <a:gd name="connsiteY2" fmla="*/ 481478 h 603432"/>
                <a:gd name="connsiteX3" fmla="*/ 3046 w 342410"/>
                <a:gd name="connsiteY3" fmla="*/ 5496 h 603432"/>
                <a:gd name="connsiteX4" fmla="*/ 0 w 342410"/>
                <a:gd name="connsiteY4" fmla="*/ 0 h 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410" h="603432">
                  <a:moveTo>
                    <a:pt x="0" y="0"/>
                  </a:moveTo>
                  <a:lnTo>
                    <a:pt x="342410" y="603432"/>
                  </a:lnTo>
                  <a:lnTo>
                    <a:pt x="268874" y="481478"/>
                  </a:lnTo>
                  <a:cubicBezTo>
                    <a:pt x="152918" y="285516"/>
                    <a:pt x="69088" y="126274"/>
                    <a:pt x="3046" y="549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65C0D29F-C520-4947-9B81-DC5F64B3C05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33034" y="19969862"/>
              <a:ext cx="204742" cy="360816"/>
            </a:xfrm>
            <a:custGeom>
              <a:avLst/>
              <a:gdLst>
                <a:gd name="connsiteX0" fmla="*/ 0 w 204742"/>
                <a:gd name="connsiteY0" fmla="*/ 360816 h 360816"/>
                <a:gd name="connsiteX1" fmla="*/ 204742 w 204742"/>
                <a:gd name="connsiteY1" fmla="*/ 0 h 360816"/>
                <a:gd name="connsiteX2" fmla="*/ 174832 w 204742"/>
                <a:gd name="connsiteY2" fmla="*/ 66703 h 360816"/>
                <a:gd name="connsiteX3" fmla="*/ 14802 w 204742"/>
                <a:gd name="connsiteY3" fmla="*/ 341419 h 360816"/>
                <a:gd name="connsiteX4" fmla="*/ 0 w 204742"/>
                <a:gd name="connsiteY4" fmla="*/ 360816 h 36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2" h="360816">
                  <a:moveTo>
                    <a:pt x="0" y="360816"/>
                  </a:moveTo>
                  <a:lnTo>
                    <a:pt x="204742" y="0"/>
                  </a:lnTo>
                  <a:lnTo>
                    <a:pt x="174832" y="66703"/>
                  </a:lnTo>
                  <a:cubicBezTo>
                    <a:pt x="107322" y="212006"/>
                    <a:pt x="55556" y="287270"/>
                    <a:pt x="14802" y="341419"/>
                  </a:cubicBezTo>
                  <a:lnTo>
                    <a:pt x="0" y="3608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702FA55-5231-4FD8-8B8C-A5C7D49D4AB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409069" y="20159386"/>
              <a:ext cx="244666" cy="431177"/>
            </a:xfrm>
            <a:custGeom>
              <a:avLst/>
              <a:gdLst>
                <a:gd name="connsiteX0" fmla="*/ 0 w 244666"/>
                <a:gd name="connsiteY0" fmla="*/ 431177 h 431177"/>
                <a:gd name="connsiteX1" fmla="*/ 0 w 244666"/>
                <a:gd name="connsiteY1" fmla="*/ 431176 h 431177"/>
                <a:gd name="connsiteX2" fmla="*/ 225368 w 244666"/>
                <a:gd name="connsiteY2" fmla="*/ 29133 h 431177"/>
                <a:gd name="connsiteX3" fmla="*/ 244666 w 244666"/>
                <a:gd name="connsiteY3" fmla="*/ 0 h 431177"/>
                <a:gd name="connsiteX4" fmla="*/ 0 w 244666"/>
                <a:gd name="connsiteY4" fmla="*/ 431177 h 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66" h="431177">
                  <a:moveTo>
                    <a:pt x="0" y="431177"/>
                  </a:moveTo>
                  <a:lnTo>
                    <a:pt x="0" y="431176"/>
                  </a:lnTo>
                  <a:cubicBezTo>
                    <a:pt x="82404" y="241103"/>
                    <a:pt x="157198" y="128470"/>
                    <a:pt x="225368" y="29133"/>
                  </a:cubicBezTo>
                  <a:lnTo>
                    <a:pt x="244666" y="0"/>
                  </a:lnTo>
                  <a:lnTo>
                    <a:pt x="0" y="4311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8D1B3FA6-A70A-4017-B478-9472A14EE16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165415" y="20299017"/>
              <a:ext cx="186396" cy="328484"/>
            </a:xfrm>
            <a:custGeom>
              <a:avLst/>
              <a:gdLst>
                <a:gd name="connsiteX0" fmla="*/ 0 w 186396"/>
                <a:gd name="connsiteY0" fmla="*/ 0 h 328484"/>
                <a:gd name="connsiteX1" fmla="*/ 10 w 186396"/>
                <a:gd name="connsiteY1" fmla="*/ 16 h 328484"/>
                <a:gd name="connsiteX2" fmla="*/ 175478 w 186396"/>
                <a:gd name="connsiteY2" fmla="*/ 307536 h 328484"/>
                <a:gd name="connsiteX3" fmla="*/ 186396 w 186396"/>
                <a:gd name="connsiteY3" fmla="*/ 328484 h 328484"/>
                <a:gd name="connsiteX4" fmla="*/ 0 w 186396"/>
                <a:gd name="connsiteY4" fmla="*/ 0 h 3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96" h="328484">
                  <a:moveTo>
                    <a:pt x="0" y="0"/>
                  </a:moveTo>
                  <a:lnTo>
                    <a:pt x="10" y="16"/>
                  </a:lnTo>
                  <a:cubicBezTo>
                    <a:pt x="77638" y="126364"/>
                    <a:pt x="132202" y="225534"/>
                    <a:pt x="175478" y="307536"/>
                  </a:cubicBezTo>
                  <a:lnTo>
                    <a:pt x="186396" y="3284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18ECDDE3-E64E-4E6C-82F3-A2AA0624337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810389" y="20433908"/>
              <a:ext cx="166338" cy="293136"/>
            </a:xfrm>
            <a:custGeom>
              <a:avLst/>
              <a:gdLst>
                <a:gd name="connsiteX0" fmla="*/ 0 w 166338"/>
                <a:gd name="connsiteY0" fmla="*/ 293136 h 293136"/>
                <a:gd name="connsiteX1" fmla="*/ 166338 w 166338"/>
                <a:gd name="connsiteY1" fmla="*/ 0 h 293136"/>
                <a:gd name="connsiteX2" fmla="*/ 166336 w 166338"/>
                <a:gd name="connsiteY2" fmla="*/ 4 h 293136"/>
                <a:gd name="connsiteX3" fmla="*/ 78114 w 166338"/>
                <a:gd name="connsiteY3" fmla="*/ 175218 h 293136"/>
                <a:gd name="connsiteX4" fmla="*/ 0 w 166338"/>
                <a:gd name="connsiteY4" fmla="*/ 293136 h 29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38" h="293136">
                  <a:moveTo>
                    <a:pt x="0" y="293136"/>
                  </a:moveTo>
                  <a:lnTo>
                    <a:pt x="166338" y="0"/>
                  </a:lnTo>
                  <a:lnTo>
                    <a:pt x="166336" y="4"/>
                  </a:lnTo>
                  <a:cubicBezTo>
                    <a:pt x="138378" y="68448"/>
                    <a:pt x="109012" y="124180"/>
                    <a:pt x="78114" y="175218"/>
                  </a:cubicBezTo>
                  <a:lnTo>
                    <a:pt x="0" y="29313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A90D21A6-1F50-4C13-9FBF-7B4480D273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865236" y="20493224"/>
              <a:ext cx="165902" cy="292368"/>
            </a:xfrm>
            <a:custGeom>
              <a:avLst/>
              <a:gdLst>
                <a:gd name="connsiteX0" fmla="*/ 0 w 165902"/>
                <a:gd name="connsiteY0" fmla="*/ 0 h 292368"/>
                <a:gd name="connsiteX1" fmla="*/ 165902 w 165902"/>
                <a:gd name="connsiteY1" fmla="*/ 292368 h 292368"/>
                <a:gd name="connsiteX2" fmla="*/ 96816 w 165902"/>
                <a:gd name="connsiteY2" fmla="*/ 183574 h 292368"/>
                <a:gd name="connsiteX3" fmla="*/ 29030 w 165902"/>
                <a:gd name="connsiteY3" fmla="*/ 55704 h 292368"/>
                <a:gd name="connsiteX4" fmla="*/ 0 w 165902"/>
                <a:gd name="connsiteY4" fmla="*/ 0 h 29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02" h="292368">
                  <a:moveTo>
                    <a:pt x="0" y="0"/>
                  </a:moveTo>
                  <a:lnTo>
                    <a:pt x="165902" y="292368"/>
                  </a:lnTo>
                  <a:lnTo>
                    <a:pt x="96816" y="183574"/>
                  </a:lnTo>
                  <a:cubicBezTo>
                    <a:pt x="75168" y="145118"/>
                    <a:pt x="53736" y="103484"/>
                    <a:pt x="29030" y="5570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BC0DCE30-B98B-4241-9645-750B13C4AA3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80117" y="20623655"/>
              <a:ext cx="104922" cy="184903"/>
            </a:xfrm>
            <a:custGeom>
              <a:avLst/>
              <a:gdLst>
                <a:gd name="connsiteX0" fmla="*/ 0 w 104922"/>
                <a:gd name="connsiteY0" fmla="*/ 184903 h 184903"/>
                <a:gd name="connsiteX1" fmla="*/ 42124 w 104922"/>
                <a:gd name="connsiteY1" fmla="*/ 95336 h 184903"/>
                <a:gd name="connsiteX2" fmla="*/ 84140 w 104922"/>
                <a:gd name="connsiteY2" fmla="*/ 27184 h 184903"/>
                <a:gd name="connsiteX3" fmla="*/ 104922 w 104922"/>
                <a:gd name="connsiteY3" fmla="*/ 0 h 184903"/>
                <a:gd name="connsiteX4" fmla="*/ 0 w 104922"/>
                <a:gd name="connsiteY4" fmla="*/ 184903 h 18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922" h="184903">
                  <a:moveTo>
                    <a:pt x="0" y="184903"/>
                  </a:moveTo>
                  <a:lnTo>
                    <a:pt x="42124" y="95336"/>
                  </a:lnTo>
                  <a:cubicBezTo>
                    <a:pt x="56186" y="69445"/>
                    <a:pt x="70232" y="47126"/>
                    <a:pt x="84140" y="27184"/>
                  </a:cubicBezTo>
                  <a:lnTo>
                    <a:pt x="104922" y="0"/>
                  </a:lnTo>
                  <a:lnTo>
                    <a:pt x="0" y="18490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EC4AF9D9-F854-44E1-B3E3-B9C18BD2C25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669746" y="20685860"/>
              <a:ext cx="95758" cy="168756"/>
            </a:xfrm>
            <a:custGeom>
              <a:avLst/>
              <a:gdLst>
                <a:gd name="connsiteX0" fmla="*/ 0 w 95758"/>
                <a:gd name="connsiteY0" fmla="*/ 0 h 168756"/>
                <a:gd name="connsiteX1" fmla="*/ 0 w 95758"/>
                <a:gd name="connsiteY1" fmla="*/ 2 h 168756"/>
                <a:gd name="connsiteX2" fmla="*/ 62492 w 95758"/>
                <a:gd name="connsiteY2" fmla="*/ 100392 h 168756"/>
                <a:gd name="connsiteX3" fmla="*/ 95758 w 95758"/>
                <a:gd name="connsiteY3" fmla="*/ 168756 h 168756"/>
                <a:gd name="connsiteX4" fmla="*/ 0 w 95758"/>
                <a:gd name="connsiteY4" fmla="*/ 0 h 1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58" h="168756">
                  <a:moveTo>
                    <a:pt x="0" y="0"/>
                  </a:moveTo>
                  <a:lnTo>
                    <a:pt x="0" y="2"/>
                  </a:lnTo>
                  <a:cubicBezTo>
                    <a:pt x="25570" y="35066"/>
                    <a:pt x="45322" y="68044"/>
                    <a:pt x="62492" y="100392"/>
                  </a:cubicBezTo>
                  <a:lnTo>
                    <a:pt x="95758" y="1687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6E67A719-D455-4499-AF50-44C25C66AE1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296934" y="20696662"/>
              <a:ext cx="188650" cy="332460"/>
            </a:xfrm>
            <a:custGeom>
              <a:avLst/>
              <a:gdLst>
                <a:gd name="connsiteX0" fmla="*/ 0 w 188650"/>
                <a:gd name="connsiteY0" fmla="*/ 332460 h 332460"/>
                <a:gd name="connsiteX1" fmla="*/ 188650 w 188650"/>
                <a:gd name="connsiteY1" fmla="*/ 0 h 332460"/>
                <a:gd name="connsiteX2" fmla="*/ 188650 w 188650"/>
                <a:gd name="connsiteY2" fmla="*/ 2 h 332460"/>
                <a:gd name="connsiteX3" fmla="*/ 20410 w 188650"/>
                <a:gd name="connsiteY3" fmla="*/ 305761 h 332460"/>
                <a:gd name="connsiteX4" fmla="*/ 0 w 188650"/>
                <a:gd name="connsiteY4" fmla="*/ 332460 h 3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50" h="332460">
                  <a:moveTo>
                    <a:pt x="0" y="332460"/>
                  </a:moveTo>
                  <a:lnTo>
                    <a:pt x="188650" y="0"/>
                  </a:lnTo>
                  <a:lnTo>
                    <a:pt x="188650" y="2"/>
                  </a:lnTo>
                  <a:cubicBezTo>
                    <a:pt x="149062" y="171624"/>
                    <a:pt x="87966" y="223870"/>
                    <a:pt x="20410" y="305761"/>
                  </a:cubicBezTo>
                  <a:lnTo>
                    <a:pt x="0" y="33246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111F2E6-0949-40AB-B8EA-348BCDE18F1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441131" y="20765099"/>
              <a:ext cx="139098" cy="245134"/>
            </a:xfrm>
            <a:custGeom>
              <a:avLst/>
              <a:gdLst>
                <a:gd name="connsiteX0" fmla="*/ 0 w 139098"/>
                <a:gd name="connsiteY0" fmla="*/ 0 h 245134"/>
                <a:gd name="connsiteX1" fmla="*/ 139098 w 139098"/>
                <a:gd name="connsiteY1" fmla="*/ 245134 h 245134"/>
                <a:gd name="connsiteX2" fmla="*/ 97768 w 139098"/>
                <a:gd name="connsiteY2" fmla="*/ 185222 h 245134"/>
                <a:gd name="connsiteX3" fmla="*/ 13744 w 139098"/>
                <a:gd name="connsiteY3" fmla="*/ 28248 h 245134"/>
                <a:gd name="connsiteX4" fmla="*/ 0 w 139098"/>
                <a:gd name="connsiteY4" fmla="*/ 0 h 24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98" h="245134">
                  <a:moveTo>
                    <a:pt x="0" y="0"/>
                  </a:moveTo>
                  <a:lnTo>
                    <a:pt x="139098" y="245134"/>
                  </a:lnTo>
                  <a:lnTo>
                    <a:pt x="97768" y="185222"/>
                  </a:lnTo>
                  <a:cubicBezTo>
                    <a:pt x="60984" y="127752"/>
                    <a:pt x="36622" y="77068"/>
                    <a:pt x="13744" y="2824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C46B6B7E-0C41-430B-A830-4EDB4CC6BAD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901788" y="20823006"/>
              <a:ext cx="352116" cy="620534"/>
            </a:xfrm>
            <a:custGeom>
              <a:avLst/>
              <a:gdLst>
                <a:gd name="connsiteX0" fmla="*/ 0 w 352116"/>
                <a:gd name="connsiteY0" fmla="*/ 0 h 620534"/>
                <a:gd name="connsiteX1" fmla="*/ 2 w 352116"/>
                <a:gd name="connsiteY1" fmla="*/ 2 h 620534"/>
                <a:gd name="connsiteX2" fmla="*/ 252142 w 352116"/>
                <a:gd name="connsiteY2" fmla="*/ 443218 h 620534"/>
                <a:gd name="connsiteX3" fmla="*/ 352116 w 352116"/>
                <a:gd name="connsiteY3" fmla="*/ 620534 h 620534"/>
                <a:gd name="connsiteX4" fmla="*/ 0 w 352116"/>
                <a:gd name="connsiteY4" fmla="*/ 0 h 62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116" h="620534">
                  <a:moveTo>
                    <a:pt x="0" y="0"/>
                  </a:moveTo>
                  <a:lnTo>
                    <a:pt x="2" y="2"/>
                  </a:lnTo>
                  <a:cubicBezTo>
                    <a:pt x="92566" y="125082"/>
                    <a:pt x="161168" y="273008"/>
                    <a:pt x="252142" y="443218"/>
                  </a:cubicBezTo>
                  <a:lnTo>
                    <a:pt x="352116" y="6205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D70B6576-D51C-4B5C-BE89-F369C8F146C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768583" y="20746124"/>
              <a:ext cx="553834" cy="976021"/>
            </a:xfrm>
            <a:custGeom>
              <a:avLst/>
              <a:gdLst>
                <a:gd name="connsiteX0" fmla="*/ 0 w 553834"/>
                <a:gd name="connsiteY0" fmla="*/ 976021 h 976021"/>
                <a:gd name="connsiteX1" fmla="*/ 27740 w 553834"/>
                <a:gd name="connsiteY1" fmla="*/ 881049 h 976021"/>
                <a:gd name="connsiteX2" fmla="*/ 411002 w 553834"/>
                <a:gd name="connsiteY2" fmla="*/ 251713 h 976021"/>
                <a:gd name="connsiteX3" fmla="*/ 552212 w 553834"/>
                <a:gd name="connsiteY3" fmla="*/ 2709 h 976021"/>
                <a:gd name="connsiteX4" fmla="*/ 553834 w 553834"/>
                <a:gd name="connsiteY4" fmla="*/ 0 h 976021"/>
                <a:gd name="connsiteX5" fmla="*/ 0 w 553834"/>
                <a:gd name="connsiteY5" fmla="*/ 976021 h 97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834" h="976021">
                  <a:moveTo>
                    <a:pt x="0" y="976021"/>
                  </a:moveTo>
                  <a:lnTo>
                    <a:pt x="27740" y="881049"/>
                  </a:lnTo>
                  <a:cubicBezTo>
                    <a:pt x="101590" y="675957"/>
                    <a:pt x="238074" y="571436"/>
                    <a:pt x="411002" y="251713"/>
                  </a:cubicBezTo>
                  <a:cubicBezTo>
                    <a:pt x="460410" y="160364"/>
                    <a:pt x="507964" y="77562"/>
                    <a:pt x="552212" y="2709"/>
                  </a:cubicBezTo>
                  <a:lnTo>
                    <a:pt x="553834" y="0"/>
                  </a:lnTo>
                  <a:lnTo>
                    <a:pt x="0" y="97602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3644EAE9-93C3-4CE1-8FF9-7A452FF61C4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694851" y="21289626"/>
              <a:ext cx="52346" cy="92249"/>
            </a:xfrm>
            <a:custGeom>
              <a:avLst/>
              <a:gdLst>
                <a:gd name="connsiteX0" fmla="*/ 0 w 52346"/>
                <a:gd name="connsiteY0" fmla="*/ 0 h 92249"/>
                <a:gd name="connsiteX1" fmla="*/ 45500 w 52346"/>
                <a:gd name="connsiteY1" fmla="*/ 78985 h 92249"/>
                <a:gd name="connsiteX2" fmla="*/ 52346 w 52346"/>
                <a:gd name="connsiteY2" fmla="*/ 92249 h 92249"/>
                <a:gd name="connsiteX3" fmla="*/ 0 w 52346"/>
                <a:gd name="connsiteY3" fmla="*/ 0 h 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46" h="92249">
                  <a:moveTo>
                    <a:pt x="0" y="0"/>
                  </a:moveTo>
                  <a:lnTo>
                    <a:pt x="45500" y="78985"/>
                  </a:lnTo>
                  <a:lnTo>
                    <a:pt x="52346" y="922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97910B11-D199-440D-AD48-87098811D8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504006" y="21314762"/>
              <a:ext cx="123732" cy="218055"/>
            </a:xfrm>
            <a:custGeom>
              <a:avLst/>
              <a:gdLst>
                <a:gd name="connsiteX0" fmla="*/ 0 w 123732"/>
                <a:gd name="connsiteY0" fmla="*/ 0 h 218055"/>
                <a:gd name="connsiteX1" fmla="*/ 123732 w 123732"/>
                <a:gd name="connsiteY1" fmla="*/ 218055 h 218055"/>
                <a:gd name="connsiteX2" fmla="*/ 123724 w 123732"/>
                <a:gd name="connsiteY2" fmla="*/ 218044 h 218055"/>
                <a:gd name="connsiteX3" fmla="*/ 22128 w 123732"/>
                <a:gd name="connsiteY3" fmla="*/ 42881 h 218055"/>
                <a:gd name="connsiteX4" fmla="*/ 0 w 123732"/>
                <a:gd name="connsiteY4" fmla="*/ 0 h 2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32" h="218055">
                  <a:moveTo>
                    <a:pt x="0" y="0"/>
                  </a:moveTo>
                  <a:lnTo>
                    <a:pt x="123732" y="218055"/>
                  </a:lnTo>
                  <a:lnTo>
                    <a:pt x="123724" y="218044"/>
                  </a:lnTo>
                  <a:cubicBezTo>
                    <a:pt x="41410" y="125704"/>
                    <a:pt x="66766" y="136019"/>
                    <a:pt x="22128" y="4288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4B8859CA-F463-42D4-86EC-1311FA987A7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348457" y="21455744"/>
              <a:ext cx="78476" cy="138298"/>
            </a:xfrm>
            <a:custGeom>
              <a:avLst/>
              <a:gdLst>
                <a:gd name="connsiteX0" fmla="*/ 0 w 78476"/>
                <a:gd name="connsiteY0" fmla="*/ 0 h 138298"/>
                <a:gd name="connsiteX1" fmla="*/ 35812 w 78476"/>
                <a:gd name="connsiteY1" fmla="*/ 48463 h 138298"/>
                <a:gd name="connsiteX2" fmla="*/ 63688 w 78476"/>
                <a:gd name="connsiteY2" fmla="*/ 101551 h 138298"/>
                <a:gd name="connsiteX3" fmla="*/ 78476 w 78476"/>
                <a:gd name="connsiteY3" fmla="*/ 138298 h 138298"/>
                <a:gd name="connsiteX4" fmla="*/ 0 w 78476"/>
                <a:gd name="connsiteY4" fmla="*/ 0 h 13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6" h="138298">
                  <a:moveTo>
                    <a:pt x="0" y="0"/>
                  </a:moveTo>
                  <a:lnTo>
                    <a:pt x="35812" y="48463"/>
                  </a:lnTo>
                  <a:cubicBezTo>
                    <a:pt x="46200" y="65390"/>
                    <a:pt x="55264" y="83085"/>
                    <a:pt x="63688" y="101551"/>
                  </a:cubicBezTo>
                  <a:lnTo>
                    <a:pt x="78476" y="1382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B69A452-9C08-45AD-8598-5C67B1AF2D0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635723" y="21408839"/>
              <a:ext cx="268170" cy="472595"/>
            </a:xfrm>
            <a:custGeom>
              <a:avLst/>
              <a:gdLst>
                <a:gd name="connsiteX0" fmla="*/ 0 w 268170"/>
                <a:gd name="connsiteY0" fmla="*/ 472595 h 472595"/>
                <a:gd name="connsiteX1" fmla="*/ 268170 w 268170"/>
                <a:gd name="connsiteY1" fmla="*/ 0 h 472595"/>
                <a:gd name="connsiteX2" fmla="*/ 245578 w 268170"/>
                <a:gd name="connsiteY2" fmla="*/ 53541 h 472595"/>
                <a:gd name="connsiteX3" fmla="*/ 62090 w 268170"/>
                <a:gd name="connsiteY3" fmla="*/ 368910 h 472595"/>
                <a:gd name="connsiteX4" fmla="*/ 0 w 268170"/>
                <a:gd name="connsiteY4" fmla="*/ 472595 h 47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170" h="472595">
                  <a:moveTo>
                    <a:pt x="0" y="472595"/>
                  </a:moveTo>
                  <a:lnTo>
                    <a:pt x="268170" y="0"/>
                  </a:lnTo>
                  <a:lnTo>
                    <a:pt x="245578" y="53541"/>
                  </a:lnTo>
                  <a:cubicBezTo>
                    <a:pt x="208282" y="131276"/>
                    <a:pt x="143248" y="234798"/>
                    <a:pt x="62090" y="368910"/>
                  </a:cubicBezTo>
                  <a:lnTo>
                    <a:pt x="0" y="47259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F148DC32-5D93-4E99-91BD-3F31D88389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021471" y="21482148"/>
              <a:ext cx="215092" cy="379058"/>
            </a:xfrm>
            <a:custGeom>
              <a:avLst/>
              <a:gdLst>
                <a:gd name="connsiteX0" fmla="*/ 0 w 215092"/>
                <a:gd name="connsiteY0" fmla="*/ 0 h 379058"/>
                <a:gd name="connsiteX1" fmla="*/ 215092 w 215092"/>
                <a:gd name="connsiteY1" fmla="*/ 379058 h 379058"/>
                <a:gd name="connsiteX2" fmla="*/ 215090 w 215092"/>
                <a:gd name="connsiteY2" fmla="*/ 379055 h 379058"/>
                <a:gd name="connsiteX3" fmla="*/ 33522 w 215092"/>
                <a:gd name="connsiteY3" fmla="*/ 83297 h 379058"/>
                <a:gd name="connsiteX4" fmla="*/ 0 w 215092"/>
                <a:gd name="connsiteY4" fmla="*/ 0 h 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092" h="379058">
                  <a:moveTo>
                    <a:pt x="0" y="0"/>
                  </a:moveTo>
                  <a:lnTo>
                    <a:pt x="215092" y="379058"/>
                  </a:lnTo>
                  <a:lnTo>
                    <a:pt x="215090" y="379055"/>
                  </a:lnTo>
                  <a:cubicBezTo>
                    <a:pt x="113838" y="268060"/>
                    <a:pt x="67882" y="169499"/>
                    <a:pt x="33522" y="8329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83379C54-5614-4EDC-ADFE-16750FE3EDF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044007" y="21741319"/>
              <a:ext cx="99440" cy="175244"/>
            </a:xfrm>
            <a:custGeom>
              <a:avLst/>
              <a:gdLst>
                <a:gd name="connsiteX0" fmla="*/ 0 w 99440"/>
                <a:gd name="connsiteY0" fmla="*/ 175244 h 175244"/>
                <a:gd name="connsiteX1" fmla="*/ 0 w 99440"/>
                <a:gd name="connsiteY1" fmla="*/ 175243 h 175244"/>
                <a:gd name="connsiteX2" fmla="*/ 88496 w 99440"/>
                <a:gd name="connsiteY2" fmla="*/ 17928 h 175244"/>
                <a:gd name="connsiteX3" fmla="*/ 99440 w 99440"/>
                <a:gd name="connsiteY3" fmla="*/ 0 h 175244"/>
                <a:gd name="connsiteX4" fmla="*/ 0 w 99440"/>
                <a:gd name="connsiteY4" fmla="*/ 175244 h 17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40" h="175244">
                  <a:moveTo>
                    <a:pt x="0" y="175244"/>
                  </a:moveTo>
                  <a:lnTo>
                    <a:pt x="0" y="175243"/>
                  </a:lnTo>
                  <a:cubicBezTo>
                    <a:pt x="34054" y="77529"/>
                    <a:pt x="27428" y="115671"/>
                    <a:pt x="88496" y="17928"/>
                  </a:cubicBezTo>
                  <a:lnTo>
                    <a:pt x="99440" y="0"/>
                  </a:lnTo>
                  <a:lnTo>
                    <a:pt x="0" y="17524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54698FBF-5375-4EA7-B643-C99FB4A89EE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785561" y="21742837"/>
              <a:ext cx="117541" cy="190314"/>
            </a:xfrm>
            <a:custGeom>
              <a:avLst/>
              <a:gdLst>
                <a:gd name="connsiteX0" fmla="*/ 0 w 117541"/>
                <a:gd name="connsiteY0" fmla="*/ 0 h 190314"/>
                <a:gd name="connsiteX1" fmla="*/ 34184 w 117541"/>
                <a:gd name="connsiteY1" fmla="*/ 38448 h 190314"/>
                <a:gd name="connsiteX2" fmla="*/ 108188 w 117541"/>
                <a:gd name="connsiteY2" fmla="*/ 188331 h 190314"/>
                <a:gd name="connsiteX3" fmla="*/ 107992 w 117541"/>
                <a:gd name="connsiteY3" fmla="*/ 190314 h 190314"/>
                <a:gd name="connsiteX4" fmla="*/ 0 w 117541"/>
                <a:gd name="connsiteY4" fmla="*/ 0 h 19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41" h="190314">
                  <a:moveTo>
                    <a:pt x="0" y="0"/>
                  </a:moveTo>
                  <a:lnTo>
                    <a:pt x="34184" y="38448"/>
                  </a:lnTo>
                  <a:cubicBezTo>
                    <a:pt x="146118" y="168144"/>
                    <a:pt x="115502" y="177326"/>
                    <a:pt x="108188" y="188331"/>
                  </a:cubicBezTo>
                  <a:lnTo>
                    <a:pt x="107992" y="1903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A3A6744D-F43D-4D1B-9358-1A215EE9312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10586" y="21849425"/>
              <a:ext cx="76708" cy="135181"/>
            </a:xfrm>
            <a:custGeom>
              <a:avLst/>
              <a:gdLst>
                <a:gd name="connsiteX0" fmla="*/ 0 w 76708"/>
                <a:gd name="connsiteY0" fmla="*/ 135181 h 135181"/>
                <a:gd name="connsiteX1" fmla="*/ 76708 w 76708"/>
                <a:gd name="connsiteY1" fmla="*/ 0 h 135181"/>
                <a:gd name="connsiteX2" fmla="*/ 76704 w 76708"/>
                <a:gd name="connsiteY2" fmla="*/ 6 h 135181"/>
                <a:gd name="connsiteX3" fmla="*/ 5796 w 76708"/>
                <a:gd name="connsiteY3" fmla="*/ 125685 h 135181"/>
                <a:gd name="connsiteX4" fmla="*/ 0 w 76708"/>
                <a:gd name="connsiteY4" fmla="*/ 135181 h 13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08" h="135181">
                  <a:moveTo>
                    <a:pt x="0" y="135181"/>
                  </a:moveTo>
                  <a:lnTo>
                    <a:pt x="76708" y="0"/>
                  </a:lnTo>
                  <a:lnTo>
                    <a:pt x="76704" y="6"/>
                  </a:lnTo>
                  <a:cubicBezTo>
                    <a:pt x="47144" y="54637"/>
                    <a:pt x="24072" y="95115"/>
                    <a:pt x="5796" y="125685"/>
                  </a:cubicBezTo>
                  <a:lnTo>
                    <a:pt x="0" y="13518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5C9F4D53-A420-451B-B45C-B5A1F8FDD5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263936" y="21767328"/>
              <a:ext cx="339292" cy="597935"/>
            </a:xfrm>
            <a:custGeom>
              <a:avLst/>
              <a:gdLst>
                <a:gd name="connsiteX0" fmla="*/ 0 w 339292"/>
                <a:gd name="connsiteY0" fmla="*/ 0 h 597935"/>
                <a:gd name="connsiteX1" fmla="*/ 2 w 339292"/>
                <a:gd name="connsiteY1" fmla="*/ 2 h 597935"/>
                <a:gd name="connsiteX2" fmla="*/ 313060 w 339292"/>
                <a:gd name="connsiteY2" fmla="*/ 550485 h 597935"/>
                <a:gd name="connsiteX3" fmla="*/ 339292 w 339292"/>
                <a:gd name="connsiteY3" fmla="*/ 597935 h 597935"/>
                <a:gd name="connsiteX4" fmla="*/ 0 w 339292"/>
                <a:gd name="connsiteY4" fmla="*/ 0 h 597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92" h="597935">
                  <a:moveTo>
                    <a:pt x="0" y="0"/>
                  </a:moveTo>
                  <a:lnTo>
                    <a:pt x="2" y="2"/>
                  </a:lnTo>
                  <a:cubicBezTo>
                    <a:pt x="34436" y="31100"/>
                    <a:pt x="194832" y="334330"/>
                    <a:pt x="313060" y="550485"/>
                  </a:cubicBezTo>
                  <a:lnTo>
                    <a:pt x="339292" y="5979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4607869-30B0-4F39-BCC2-6F22A5FAC30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383748" y="21888152"/>
              <a:ext cx="176350" cy="310785"/>
            </a:xfrm>
            <a:custGeom>
              <a:avLst/>
              <a:gdLst>
                <a:gd name="connsiteX0" fmla="*/ 0 w 176350"/>
                <a:gd name="connsiteY0" fmla="*/ 310785 h 310785"/>
                <a:gd name="connsiteX1" fmla="*/ 56356 w 176350"/>
                <a:gd name="connsiteY1" fmla="*/ 208291 h 310785"/>
                <a:gd name="connsiteX2" fmla="*/ 154766 w 176350"/>
                <a:gd name="connsiteY2" fmla="*/ 36653 h 310785"/>
                <a:gd name="connsiteX3" fmla="*/ 176350 w 176350"/>
                <a:gd name="connsiteY3" fmla="*/ 0 h 310785"/>
                <a:gd name="connsiteX4" fmla="*/ 0 w 176350"/>
                <a:gd name="connsiteY4" fmla="*/ 310785 h 31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50" h="310785">
                  <a:moveTo>
                    <a:pt x="0" y="310785"/>
                  </a:moveTo>
                  <a:lnTo>
                    <a:pt x="56356" y="208291"/>
                  </a:lnTo>
                  <a:cubicBezTo>
                    <a:pt x="92174" y="144198"/>
                    <a:pt x="124644" y="88054"/>
                    <a:pt x="154766" y="36653"/>
                  </a:cubicBezTo>
                  <a:lnTo>
                    <a:pt x="176350" y="0"/>
                  </a:lnTo>
                  <a:lnTo>
                    <a:pt x="0" y="31078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FF3431B8-AA42-4F7A-9BC5-6FC1D53BDF9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94373" y="22064662"/>
              <a:ext cx="175938" cy="310053"/>
            </a:xfrm>
            <a:custGeom>
              <a:avLst/>
              <a:gdLst>
                <a:gd name="connsiteX0" fmla="*/ 0 w 175938"/>
                <a:gd name="connsiteY0" fmla="*/ 310053 h 310053"/>
                <a:gd name="connsiteX1" fmla="*/ 175938 w 175938"/>
                <a:gd name="connsiteY1" fmla="*/ 0 h 310053"/>
                <a:gd name="connsiteX2" fmla="*/ 175934 w 175938"/>
                <a:gd name="connsiteY2" fmla="*/ 7 h 310053"/>
                <a:gd name="connsiteX3" fmla="*/ 21964 w 175938"/>
                <a:gd name="connsiteY3" fmla="*/ 272759 h 310053"/>
                <a:gd name="connsiteX4" fmla="*/ 0 w 175938"/>
                <a:gd name="connsiteY4" fmla="*/ 310053 h 31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38" h="310053">
                  <a:moveTo>
                    <a:pt x="0" y="310053"/>
                  </a:moveTo>
                  <a:lnTo>
                    <a:pt x="175938" y="0"/>
                  </a:lnTo>
                  <a:lnTo>
                    <a:pt x="175934" y="7"/>
                  </a:lnTo>
                  <a:cubicBezTo>
                    <a:pt x="126674" y="95469"/>
                    <a:pt x="78014" y="177836"/>
                    <a:pt x="21964" y="272759"/>
                  </a:cubicBezTo>
                  <a:lnTo>
                    <a:pt x="0" y="31005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C66340F7-CE25-4FE2-8A78-F6BCA12DF6D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630103" y="22096714"/>
              <a:ext cx="365284" cy="643739"/>
            </a:xfrm>
            <a:custGeom>
              <a:avLst/>
              <a:gdLst>
                <a:gd name="connsiteX0" fmla="*/ 0 w 365284"/>
                <a:gd name="connsiteY0" fmla="*/ 0 h 643739"/>
                <a:gd name="connsiteX1" fmla="*/ 365284 w 365284"/>
                <a:gd name="connsiteY1" fmla="*/ 643739 h 643739"/>
                <a:gd name="connsiteX2" fmla="*/ 321692 w 365284"/>
                <a:gd name="connsiteY2" fmla="*/ 601262 h 643739"/>
                <a:gd name="connsiteX3" fmla="*/ 71712 w 365284"/>
                <a:gd name="connsiteY3" fmla="*/ 126377 h 643739"/>
                <a:gd name="connsiteX4" fmla="*/ 28588 w 365284"/>
                <a:gd name="connsiteY4" fmla="*/ 51709 h 643739"/>
                <a:gd name="connsiteX5" fmla="*/ 0 w 365284"/>
                <a:gd name="connsiteY5" fmla="*/ 0 h 64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284" h="643739">
                  <a:moveTo>
                    <a:pt x="0" y="0"/>
                  </a:moveTo>
                  <a:lnTo>
                    <a:pt x="365284" y="643739"/>
                  </a:lnTo>
                  <a:lnTo>
                    <a:pt x="321692" y="601262"/>
                  </a:lnTo>
                  <a:cubicBezTo>
                    <a:pt x="224288" y="485725"/>
                    <a:pt x="155052" y="264272"/>
                    <a:pt x="71712" y="126377"/>
                  </a:cubicBezTo>
                  <a:cubicBezTo>
                    <a:pt x="59806" y="106678"/>
                    <a:pt x="45172" y="81234"/>
                    <a:pt x="28588" y="5170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187EB0C1-451A-40E2-9804-AF8CAC25844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001517" y="22243509"/>
              <a:ext cx="168304" cy="296601"/>
            </a:xfrm>
            <a:custGeom>
              <a:avLst/>
              <a:gdLst>
                <a:gd name="connsiteX0" fmla="*/ 0 w 168304"/>
                <a:gd name="connsiteY0" fmla="*/ 296601 h 296601"/>
                <a:gd name="connsiteX1" fmla="*/ 72128 w 168304"/>
                <a:gd name="connsiteY1" fmla="*/ 163694 h 296601"/>
                <a:gd name="connsiteX2" fmla="*/ 138028 w 168304"/>
                <a:gd name="connsiteY2" fmla="*/ 50873 h 296601"/>
                <a:gd name="connsiteX3" fmla="*/ 168304 w 168304"/>
                <a:gd name="connsiteY3" fmla="*/ 0 h 296601"/>
                <a:gd name="connsiteX4" fmla="*/ 0 w 168304"/>
                <a:gd name="connsiteY4" fmla="*/ 296601 h 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04" h="296601">
                  <a:moveTo>
                    <a:pt x="0" y="296601"/>
                  </a:moveTo>
                  <a:lnTo>
                    <a:pt x="72128" y="163694"/>
                  </a:lnTo>
                  <a:cubicBezTo>
                    <a:pt x="95360" y="122777"/>
                    <a:pt x="117552" y="85209"/>
                    <a:pt x="138028" y="50873"/>
                  </a:cubicBezTo>
                  <a:lnTo>
                    <a:pt x="168304" y="0"/>
                  </a:lnTo>
                  <a:lnTo>
                    <a:pt x="0" y="29660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7A114D33-B1C0-4F16-A767-ACE6F2EB91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259332" y="22450598"/>
              <a:ext cx="66540" cy="117266"/>
            </a:xfrm>
            <a:custGeom>
              <a:avLst/>
              <a:gdLst>
                <a:gd name="connsiteX0" fmla="*/ 0 w 66540"/>
                <a:gd name="connsiteY0" fmla="*/ 117266 h 117266"/>
                <a:gd name="connsiteX1" fmla="*/ 66540 w 66540"/>
                <a:gd name="connsiteY1" fmla="*/ 0 h 117266"/>
                <a:gd name="connsiteX2" fmla="*/ 25324 w 66540"/>
                <a:gd name="connsiteY2" fmla="*/ 74713 h 117266"/>
                <a:gd name="connsiteX3" fmla="*/ 0 w 66540"/>
                <a:gd name="connsiteY3" fmla="*/ 117266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40" h="117266">
                  <a:moveTo>
                    <a:pt x="0" y="117266"/>
                  </a:moveTo>
                  <a:lnTo>
                    <a:pt x="66540" y="0"/>
                  </a:lnTo>
                  <a:lnTo>
                    <a:pt x="25324" y="74713"/>
                  </a:lnTo>
                  <a:lnTo>
                    <a:pt x="0" y="11726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EFAB32CE-EEDE-4634-958F-053D73B0BE0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364305" y="22529432"/>
              <a:ext cx="34292" cy="60431"/>
            </a:xfrm>
            <a:custGeom>
              <a:avLst/>
              <a:gdLst>
                <a:gd name="connsiteX0" fmla="*/ 0 w 34292"/>
                <a:gd name="connsiteY0" fmla="*/ 60431 h 60431"/>
                <a:gd name="connsiteX1" fmla="*/ 10 w 34292"/>
                <a:gd name="connsiteY1" fmla="*/ 60414 h 60431"/>
                <a:gd name="connsiteX2" fmla="*/ 30864 w 34292"/>
                <a:gd name="connsiteY2" fmla="*/ 5777 h 60431"/>
                <a:gd name="connsiteX3" fmla="*/ 34292 w 34292"/>
                <a:gd name="connsiteY3" fmla="*/ 0 h 60431"/>
                <a:gd name="connsiteX4" fmla="*/ 0 w 34292"/>
                <a:gd name="connsiteY4" fmla="*/ 60431 h 6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2" h="60431">
                  <a:moveTo>
                    <a:pt x="0" y="60431"/>
                  </a:moveTo>
                  <a:lnTo>
                    <a:pt x="10" y="60414"/>
                  </a:lnTo>
                  <a:cubicBezTo>
                    <a:pt x="27248" y="5734"/>
                    <a:pt x="12168" y="36253"/>
                    <a:pt x="30864" y="5777"/>
                  </a:cubicBezTo>
                  <a:lnTo>
                    <a:pt x="34292" y="0"/>
                  </a:lnTo>
                  <a:lnTo>
                    <a:pt x="0" y="6043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6900383-5852-4AD7-89F0-2AE7FA3A5DD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443458" y="22545001"/>
              <a:ext cx="83410" cy="146994"/>
            </a:xfrm>
            <a:custGeom>
              <a:avLst/>
              <a:gdLst>
                <a:gd name="connsiteX0" fmla="*/ 0 w 83410"/>
                <a:gd name="connsiteY0" fmla="*/ 146994 h 146994"/>
                <a:gd name="connsiteX1" fmla="*/ 83410 w 83410"/>
                <a:gd name="connsiteY1" fmla="*/ 0 h 146994"/>
                <a:gd name="connsiteX2" fmla="*/ 83148 w 83410"/>
                <a:gd name="connsiteY2" fmla="*/ 462 h 146994"/>
                <a:gd name="connsiteX3" fmla="*/ 12454 w 83410"/>
                <a:gd name="connsiteY3" fmla="*/ 125997 h 146994"/>
                <a:gd name="connsiteX4" fmla="*/ 0 w 83410"/>
                <a:gd name="connsiteY4" fmla="*/ 146994 h 14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10" h="146994">
                  <a:moveTo>
                    <a:pt x="0" y="146994"/>
                  </a:moveTo>
                  <a:lnTo>
                    <a:pt x="83410" y="0"/>
                  </a:lnTo>
                  <a:lnTo>
                    <a:pt x="83148" y="462"/>
                  </a:lnTo>
                  <a:cubicBezTo>
                    <a:pt x="48496" y="62982"/>
                    <a:pt x="26556" y="101708"/>
                    <a:pt x="12454" y="125997"/>
                  </a:cubicBezTo>
                  <a:lnTo>
                    <a:pt x="0" y="14699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1A394834-0E69-4687-84A6-3BD5C02F0C2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285024" y="22544418"/>
              <a:ext cx="149044" cy="262659"/>
            </a:xfrm>
            <a:custGeom>
              <a:avLst/>
              <a:gdLst>
                <a:gd name="connsiteX0" fmla="*/ 0 w 149044"/>
                <a:gd name="connsiteY0" fmla="*/ 0 h 262659"/>
                <a:gd name="connsiteX1" fmla="*/ 2 w 149044"/>
                <a:gd name="connsiteY1" fmla="*/ 2 h 262659"/>
                <a:gd name="connsiteX2" fmla="*/ 120404 w 149044"/>
                <a:gd name="connsiteY2" fmla="*/ 195863 h 262659"/>
                <a:gd name="connsiteX3" fmla="*/ 149044 w 149044"/>
                <a:gd name="connsiteY3" fmla="*/ 262659 h 262659"/>
                <a:gd name="connsiteX4" fmla="*/ 0 w 149044"/>
                <a:gd name="connsiteY4" fmla="*/ 0 h 26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044" h="262659">
                  <a:moveTo>
                    <a:pt x="0" y="0"/>
                  </a:moveTo>
                  <a:lnTo>
                    <a:pt x="2" y="2"/>
                  </a:lnTo>
                  <a:cubicBezTo>
                    <a:pt x="45566" y="34890"/>
                    <a:pt x="81134" y="105895"/>
                    <a:pt x="120404" y="195863"/>
                  </a:cubicBezTo>
                  <a:lnTo>
                    <a:pt x="149044" y="26265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35A360E-A01B-4E16-A4E0-F733F653C7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576897" y="22641967"/>
              <a:ext cx="47846" cy="84319"/>
            </a:xfrm>
            <a:custGeom>
              <a:avLst/>
              <a:gdLst>
                <a:gd name="connsiteX0" fmla="*/ 0 w 47846"/>
                <a:gd name="connsiteY0" fmla="*/ 84319 h 84319"/>
                <a:gd name="connsiteX1" fmla="*/ 46934 w 47846"/>
                <a:gd name="connsiteY1" fmla="*/ 1537 h 84319"/>
                <a:gd name="connsiteX2" fmla="*/ 47846 w 47846"/>
                <a:gd name="connsiteY2" fmla="*/ 0 h 84319"/>
                <a:gd name="connsiteX3" fmla="*/ 0 w 47846"/>
                <a:gd name="connsiteY3" fmla="*/ 84319 h 8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46" h="84319">
                  <a:moveTo>
                    <a:pt x="0" y="84319"/>
                  </a:moveTo>
                  <a:lnTo>
                    <a:pt x="46934" y="1537"/>
                  </a:lnTo>
                  <a:lnTo>
                    <a:pt x="47846" y="0"/>
                  </a:lnTo>
                  <a:lnTo>
                    <a:pt x="0" y="8431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86BE243-F3D2-453E-A752-3D0853E25B7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36546" y="22614482"/>
              <a:ext cx="245484" cy="432618"/>
            </a:xfrm>
            <a:custGeom>
              <a:avLst/>
              <a:gdLst>
                <a:gd name="connsiteX0" fmla="*/ 0 w 245484"/>
                <a:gd name="connsiteY0" fmla="*/ 432618 h 432618"/>
                <a:gd name="connsiteX1" fmla="*/ 245484 w 245484"/>
                <a:gd name="connsiteY1" fmla="*/ 0 h 432618"/>
                <a:gd name="connsiteX2" fmla="*/ 245466 w 245484"/>
                <a:gd name="connsiteY2" fmla="*/ 36 h 432618"/>
                <a:gd name="connsiteX3" fmla="*/ 38356 w 245484"/>
                <a:gd name="connsiteY3" fmla="*/ 368040 h 432618"/>
                <a:gd name="connsiteX4" fmla="*/ 0 w 245484"/>
                <a:gd name="connsiteY4" fmla="*/ 432618 h 43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84" h="432618">
                  <a:moveTo>
                    <a:pt x="0" y="432618"/>
                  </a:moveTo>
                  <a:lnTo>
                    <a:pt x="245484" y="0"/>
                  </a:lnTo>
                  <a:lnTo>
                    <a:pt x="245466" y="36"/>
                  </a:lnTo>
                  <a:cubicBezTo>
                    <a:pt x="150106" y="197266"/>
                    <a:pt x="110616" y="248998"/>
                    <a:pt x="38356" y="368040"/>
                  </a:cubicBezTo>
                  <a:lnTo>
                    <a:pt x="0" y="43261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496FCD47-133A-49DD-A070-A0BADF0D520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866404" y="22650421"/>
              <a:ext cx="261964" cy="461660"/>
            </a:xfrm>
            <a:custGeom>
              <a:avLst/>
              <a:gdLst>
                <a:gd name="connsiteX0" fmla="*/ 0 w 261964"/>
                <a:gd name="connsiteY0" fmla="*/ 0 h 461660"/>
                <a:gd name="connsiteX1" fmla="*/ 261964 w 261964"/>
                <a:gd name="connsiteY1" fmla="*/ 461660 h 461660"/>
                <a:gd name="connsiteX2" fmla="*/ 261958 w 261964"/>
                <a:gd name="connsiteY2" fmla="*/ 461653 h 461660"/>
                <a:gd name="connsiteX3" fmla="*/ 12372 w 261964"/>
                <a:gd name="connsiteY3" fmla="*/ 28858 h 461660"/>
                <a:gd name="connsiteX4" fmla="*/ 0 w 261964"/>
                <a:gd name="connsiteY4" fmla="*/ 0 h 4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64" h="461660">
                  <a:moveTo>
                    <a:pt x="0" y="0"/>
                  </a:moveTo>
                  <a:lnTo>
                    <a:pt x="261964" y="461660"/>
                  </a:lnTo>
                  <a:lnTo>
                    <a:pt x="261958" y="461653"/>
                  </a:lnTo>
                  <a:cubicBezTo>
                    <a:pt x="142426" y="320948"/>
                    <a:pt x="70052" y="163129"/>
                    <a:pt x="12372" y="2885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A66ACEDA-F8BE-4137-996B-4FD3EA74491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190477" y="22838654"/>
              <a:ext cx="301406" cy="531165"/>
            </a:xfrm>
            <a:custGeom>
              <a:avLst/>
              <a:gdLst>
                <a:gd name="connsiteX0" fmla="*/ 0 w 301406"/>
                <a:gd name="connsiteY0" fmla="*/ 531165 h 531165"/>
                <a:gd name="connsiteX1" fmla="*/ 98432 w 301406"/>
                <a:gd name="connsiteY1" fmla="*/ 342731 h 531165"/>
                <a:gd name="connsiteX2" fmla="*/ 284400 w 301406"/>
                <a:gd name="connsiteY2" fmla="*/ 28822 h 531165"/>
                <a:gd name="connsiteX3" fmla="*/ 301406 w 301406"/>
                <a:gd name="connsiteY3" fmla="*/ 0 h 531165"/>
                <a:gd name="connsiteX4" fmla="*/ 0 w 301406"/>
                <a:gd name="connsiteY4" fmla="*/ 531165 h 53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406" h="531165">
                  <a:moveTo>
                    <a:pt x="0" y="531165"/>
                  </a:moveTo>
                  <a:lnTo>
                    <a:pt x="98432" y="342731"/>
                  </a:lnTo>
                  <a:cubicBezTo>
                    <a:pt x="165034" y="223312"/>
                    <a:pt x="231392" y="117124"/>
                    <a:pt x="284400" y="28822"/>
                  </a:cubicBezTo>
                  <a:lnTo>
                    <a:pt x="301406" y="0"/>
                  </a:lnTo>
                  <a:lnTo>
                    <a:pt x="0" y="53116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A9EC1EFD-373F-4046-86C2-654EF7A984F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495886" y="22937537"/>
              <a:ext cx="195974" cy="345366"/>
            </a:xfrm>
            <a:custGeom>
              <a:avLst/>
              <a:gdLst>
                <a:gd name="connsiteX0" fmla="*/ 0 w 195974"/>
                <a:gd name="connsiteY0" fmla="*/ 0 h 345366"/>
                <a:gd name="connsiteX1" fmla="*/ 41138 w 195974"/>
                <a:gd name="connsiteY1" fmla="*/ 50029 h 345366"/>
                <a:gd name="connsiteX2" fmla="*/ 187952 w 195974"/>
                <a:gd name="connsiteY2" fmla="*/ 317659 h 345366"/>
                <a:gd name="connsiteX3" fmla="*/ 195974 w 195974"/>
                <a:gd name="connsiteY3" fmla="*/ 345366 h 345366"/>
                <a:gd name="connsiteX4" fmla="*/ 0 w 195974"/>
                <a:gd name="connsiteY4" fmla="*/ 0 h 34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974" h="345366">
                  <a:moveTo>
                    <a:pt x="0" y="0"/>
                  </a:moveTo>
                  <a:lnTo>
                    <a:pt x="41138" y="50029"/>
                  </a:lnTo>
                  <a:cubicBezTo>
                    <a:pt x="153886" y="192163"/>
                    <a:pt x="173714" y="264414"/>
                    <a:pt x="187952" y="317659"/>
                  </a:cubicBezTo>
                  <a:lnTo>
                    <a:pt x="195974" y="3453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29AD29B4-3585-46C4-8CF1-0E4B443F068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367494" y="23193389"/>
              <a:ext cx="38878" cy="68515"/>
            </a:xfrm>
            <a:custGeom>
              <a:avLst/>
              <a:gdLst>
                <a:gd name="connsiteX0" fmla="*/ 0 w 38878"/>
                <a:gd name="connsiteY0" fmla="*/ 0 h 68515"/>
                <a:gd name="connsiteX1" fmla="*/ 38878 w 38878"/>
                <a:gd name="connsiteY1" fmla="*/ 68515 h 68515"/>
                <a:gd name="connsiteX2" fmla="*/ 15318 w 38878"/>
                <a:gd name="connsiteY2" fmla="*/ 36490 h 68515"/>
                <a:gd name="connsiteX3" fmla="*/ 1602 w 38878"/>
                <a:gd name="connsiteY3" fmla="*/ 5532 h 68515"/>
                <a:gd name="connsiteX4" fmla="*/ 0 w 38878"/>
                <a:gd name="connsiteY4" fmla="*/ 0 h 6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8" h="68515">
                  <a:moveTo>
                    <a:pt x="0" y="0"/>
                  </a:moveTo>
                  <a:lnTo>
                    <a:pt x="38878" y="68515"/>
                  </a:lnTo>
                  <a:lnTo>
                    <a:pt x="15318" y="36490"/>
                  </a:lnTo>
                  <a:cubicBezTo>
                    <a:pt x="9424" y="26179"/>
                    <a:pt x="5172" y="16045"/>
                    <a:pt x="1602" y="553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371F9F92-9078-4260-BB0F-D3356F591FC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223671" y="23211485"/>
              <a:ext cx="93404" cy="164605"/>
            </a:xfrm>
            <a:custGeom>
              <a:avLst/>
              <a:gdLst>
                <a:gd name="connsiteX0" fmla="*/ 0 w 93404"/>
                <a:gd name="connsiteY0" fmla="*/ 0 h 164605"/>
                <a:gd name="connsiteX1" fmla="*/ 2 w 93404"/>
                <a:gd name="connsiteY1" fmla="*/ 2 h 164605"/>
                <a:gd name="connsiteX2" fmla="*/ 52552 w 93404"/>
                <a:gd name="connsiteY2" fmla="*/ 77770 h 164605"/>
                <a:gd name="connsiteX3" fmla="*/ 93404 w 93404"/>
                <a:gd name="connsiteY3" fmla="*/ 164605 h 164605"/>
                <a:gd name="connsiteX4" fmla="*/ 0 w 93404"/>
                <a:gd name="connsiteY4" fmla="*/ 0 h 16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4" h="164605">
                  <a:moveTo>
                    <a:pt x="0" y="0"/>
                  </a:moveTo>
                  <a:lnTo>
                    <a:pt x="2" y="2"/>
                  </a:lnTo>
                  <a:cubicBezTo>
                    <a:pt x="20268" y="22454"/>
                    <a:pt x="37334" y="49249"/>
                    <a:pt x="52552" y="77770"/>
                  </a:cubicBezTo>
                  <a:lnTo>
                    <a:pt x="93404" y="1646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1BD17AB9-F464-4421-B694-31DDEFDAC5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626144" y="23235557"/>
              <a:ext cx="50848" cy="89612"/>
            </a:xfrm>
            <a:custGeom>
              <a:avLst/>
              <a:gdLst>
                <a:gd name="connsiteX0" fmla="*/ 0 w 50848"/>
                <a:gd name="connsiteY0" fmla="*/ 89612 h 89612"/>
                <a:gd name="connsiteX1" fmla="*/ 50848 w 50848"/>
                <a:gd name="connsiteY1" fmla="*/ 0 h 89612"/>
                <a:gd name="connsiteX2" fmla="*/ 20046 w 50848"/>
                <a:gd name="connsiteY2" fmla="*/ 55633 h 89612"/>
                <a:gd name="connsiteX3" fmla="*/ 0 w 50848"/>
                <a:gd name="connsiteY3" fmla="*/ 89612 h 8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8" h="89612">
                  <a:moveTo>
                    <a:pt x="0" y="89612"/>
                  </a:moveTo>
                  <a:lnTo>
                    <a:pt x="50848" y="0"/>
                  </a:lnTo>
                  <a:lnTo>
                    <a:pt x="20046" y="55633"/>
                  </a:lnTo>
                  <a:lnTo>
                    <a:pt x="0" y="8961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2FDFFDE6-D72D-4E62-9925-EF363931E0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719643" y="23282518"/>
              <a:ext cx="61052" cy="107590"/>
            </a:xfrm>
            <a:custGeom>
              <a:avLst/>
              <a:gdLst>
                <a:gd name="connsiteX0" fmla="*/ 0 w 61052"/>
                <a:gd name="connsiteY0" fmla="*/ 107590 h 107590"/>
                <a:gd name="connsiteX1" fmla="*/ 14 w 61052"/>
                <a:gd name="connsiteY1" fmla="*/ 107566 h 107590"/>
                <a:gd name="connsiteX2" fmla="*/ 58034 w 61052"/>
                <a:gd name="connsiteY2" fmla="*/ 4970 h 107590"/>
                <a:gd name="connsiteX3" fmla="*/ 61052 w 61052"/>
                <a:gd name="connsiteY3" fmla="*/ 0 h 107590"/>
                <a:gd name="connsiteX4" fmla="*/ 0 w 61052"/>
                <a:gd name="connsiteY4" fmla="*/ 107590 h 10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52" h="107590">
                  <a:moveTo>
                    <a:pt x="0" y="107590"/>
                  </a:moveTo>
                  <a:lnTo>
                    <a:pt x="14" y="107566"/>
                  </a:lnTo>
                  <a:cubicBezTo>
                    <a:pt x="18208" y="72939"/>
                    <a:pt x="37814" y="38872"/>
                    <a:pt x="58034" y="4970"/>
                  </a:cubicBezTo>
                  <a:lnTo>
                    <a:pt x="61052" y="0"/>
                  </a:lnTo>
                  <a:lnTo>
                    <a:pt x="0" y="10759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40421242-A3E5-4A3C-92E2-7ADEF2CD50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073794" y="23308953"/>
              <a:ext cx="82740" cy="145813"/>
            </a:xfrm>
            <a:custGeom>
              <a:avLst/>
              <a:gdLst>
                <a:gd name="connsiteX0" fmla="*/ 0 w 82740"/>
                <a:gd name="connsiteY0" fmla="*/ 0 h 145813"/>
                <a:gd name="connsiteX1" fmla="*/ 82740 w 82740"/>
                <a:gd name="connsiteY1" fmla="*/ 145813 h 145813"/>
                <a:gd name="connsiteX2" fmla="*/ 59768 w 82740"/>
                <a:gd name="connsiteY2" fmla="*/ 118555 h 145813"/>
                <a:gd name="connsiteX3" fmla="*/ 608 w 82740"/>
                <a:gd name="connsiteY3" fmla="*/ 1290 h 145813"/>
                <a:gd name="connsiteX4" fmla="*/ 0 w 82740"/>
                <a:gd name="connsiteY4" fmla="*/ 0 h 14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40" h="145813">
                  <a:moveTo>
                    <a:pt x="0" y="0"/>
                  </a:moveTo>
                  <a:lnTo>
                    <a:pt x="82740" y="145813"/>
                  </a:lnTo>
                  <a:lnTo>
                    <a:pt x="59768" y="118555"/>
                  </a:lnTo>
                  <a:cubicBezTo>
                    <a:pt x="38116" y="87356"/>
                    <a:pt x="19918" y="45325"/>
                    <a:pt x="608" y="12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464A6F5F-01E8-45BE-8CF4-C8E4C7FB0C1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870213" y="23300591"/>
              <a:ext cx="173814" cy="306311"/>
            </a:xfrm>
            <a:custGeom>
              <a:avLst/>
              <a:gdLst>
                <a:gd name="connsiteX0" fmla="*/ 0 w 173814"/>
                <a:gd name="connsiteY0" fmla="*/ 306311 h 306311"/>
                <a:gd name="connsiteX1" fmla="*/ 173814 w 173814"/>
                <a:gd name="connsiteY1" fmla="*/ 0 h 306311"/>
                <a:gd name="connsiteX2" fmla="*/ 119222 w 173814"/>
                <a:gd name="connsiteY2" fmla="*/ 106699 h 306311"/>
                <a:gd name="connsiteX3" fmla="*/ 58674 w 173814"/>
                <a:gd name="connsiteY3" fmla="*/ 209676 h 306311"/>
                <a:gd name="connsiteX4" fmla="*/ 0 w 173814"/>
                <a:gd name="connsiteY4" fmla="*/ 306311 h 30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14" h="306311">
                  <a:moveTo>
                    <a:pt x="0" y="306311"/>
                  </a:moveTo>
                  <a:lnTo>
                    <a:pt x="173814" y="0"/>
                  </a:lnTo>
                  <a:lnTo>
                    <a:pt x="119222" y="106699"/>
                  </a:lnTo>
                  <a:cubicBezTo>
                    <a:pt x="99764" y="141516"/>
                    <a:pt x="79314" y="175711"/>
                    <a:pt x="58674" y="209676"/>
                  </a:cubicBezTo>
                  <a:lnTo>
                    <a:pt x="0" y="30631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F2828FA4-234C-4063-834A-9FAD3A0A1F8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961088" y="23400830"/>
              <a:ext cx="58770" cy="103569"/>
            </a:xfrm>
            <a:custGeom>
              <a:avLst/>
              <a:gdLst>
                <a:gd name="connsiteX0" fmla="*/ 0 w 58770"/>
                <a:gd name="connsiteY0" fmla="*/ 0 h 103569"/>
                <a:gd name="connsiteX1" fmla="*/ 2 w 58770"/>
                <a:gd name="connsiteY1" fmla="*/ 2 h 103569"/>
                <a:gd name="connsiteX2" fmla="*/ 48848 w 58770"/>
                <a:gd name="connsiteY2" fmla="*/ 80794 h 103569"/>
                <a:gd name="connsiteX3" fmla="*/ 58770 w 58770"/>
                <a:gd name="connsiteY3" fmla="*/ 103569 h 103569"/>
                <a:gd name="connsiteX4" fmla="*/ 0 w 58770"/>
                <a:gd name="connsiteY4" fmla="*/ 0 h 10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70" h="103569">
                  <a:moveTo>
                    <a:pt x="0" y="0"/>
                  </a:moveTo>
                  <a:lnTo>
                    <a:pt x="2" y="2"/>
                  </a:lnTo>
                  <a:cubicBezTo>
                    <a:pt x="16312" y="15332"/>
                    <a:pt x="31904" y="43814"/>
                    <a:pt x="48848" y="80794"/>
                  </a:cubicBezTo>
                  <a:lnTo>
                    <a:pt x="58770" y="1035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3B9ADE51-E4EF-4709-913B-BB35FA64855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614386" y="23392503"/>
              <a:ext cx="234806" cy="413799"/>
            </a:xfrm>
            <a:custGeom>
              <a:avLst/>
              <a:gdLst>
                <a:gd name="connsiteX0" fmla="*/ 0 w 234806"/>
                <a:gd name="connsiteY0" fmla="*/ 0 h 413799"/>
                <a:gd name="connsiteX1" fmla="*/ 234806 w 234806"/>
                <a:gd name="connsiteY1" fmla="*/ 413799 h 413799"/>
                <a:gd name="connsiteX2" fmla="*/ 234804 w 234806"/>
                <a:gd name="connsiteY2" fmla="*/ 413797 h 413799"/>
                <a:gd name="connsiteX3" fmla="*/ 16766 w 234806"/>
                <a:gd name="connsiteY3" fmla="*/ 38486 h 413799"/>
                <a:gd name="connsiteX4" fmla="*/ 0 w 234806"/>
                <a:gd name="connsiteY4" fmla="*/ 0 h 4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6" h="413799">
                  <a:moveTo>
                    <a:pt x="0" y="0"/>
                  </a:moveTo>
                  <a:lnTo>
                    <a:pt x="234806" y="413799"/>
                  </a:lnTo>
                  <a:lnTo>
                    <a:pt x="234804" y="413797"/>
                  </a:lnTo>
                  <a:cubicBezTo>
                    <a:pt x="125712" y="298618"/>
                    <a:pt x="63790" y="149270"/>
                    <a:pt x="16766" y="384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B8EAC2D2-44B9-4FBA-8708-7C492807CA5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142303" y="23508625"/>
              <a:ext cx="84026" cy="148082"/>
            </a:xfrm>
            <a:custGeom>
              <a:avLst/>
              <a:gdLst>
                <a:gd name="connsiteX0" fmla="*/ 0 w 84026"/>
                <a:gd name="connsiteY0" fmla="*/ 148082 h 148082"/>
                <a:gd name="connsiteX1" fmla="*/ 6 w 84026"/>
                <a:gd name="connsiteY1" fmla="*/ 148068 h 148082"/>
                <a:gd name="connsiteX2" fmla="*/ 54026 w 84026"/>
                <a:gd name="connsiteY2" fmla="*/ 47060 h 148082"/>
                <a:gd name="connsiteX3" fmla="*/ 84026 w 84026"/>
                <a:gd name="connsiteY3" fmla="*/ 0 h 148082"/>
                <a:gd name="connsiteX4" fmla="*/ 0 w 84026"/>
                <a:gd name="connsiteY4" fmla="*/ 148082 h 14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26" h="148082">
                  <a:moveTo>
                    <a:pt x="0" y="148082"/>
                  </a:moveTo>
                  <a:lnTo>
                    <a:pt x="6" y="148068"/>
                  </a:lnTo>
                  <a:cubicBezTo>
                    <a:pt x="16680" y="111612"/>
                    <a:pt x="34888" y="78707"/>
                    <a:pt x="54026" y="47060"/>
                  </a:cubicBezTo>
                  <a:lnTo>
                    <a:pt x="84026" y="0"/>
                  </a:lnTo>
                  <a:lnTo>
                    <a:pt x="0" y="1480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037B57A6-0B1C-404C-9FA1-08E2D274F84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315851" y="23567185"/>
              <a:ext cx="150844" cy="265832"/>
            </a:xfrm>
            <a:custGeom>
              <a:avLst/>
              <a:gdLst>
                <a:gd name="connsiteX0" fmla="*/ 0 w 150844"/>
                <a:gd name="connsiteY0" fmla="*/ 265832 h 265832"/>
                <a:gd name="connsiteX1" fmla="*/ 150844 w 150844"/>
                <a:gd name="connsiteY1" fmla="*/ 0 h 265832"/>
                <a:gd name="connsiteX2" fmla="*/ 150840 w 150844"/>
                <a:gd name="connsiteY2" fmla="*/ 9 h 265832"/>
                <a:gd name="connsiteX3" fmla="*/ 29586 w 150844"/>
                <a:gd name="connsiteY3" fmla="*/ 219423 h 265832"/>
                <a:gd name="connsiteX4" fmla="*/ 0 w 150844"/>
                <a:gd name="connsiteY4" fmla="*/ 265832 h 26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844" h="265832">
                  <a:moveTo>
                    <a:pt x="0" y="265832"/>
                  </a:moveTo>
                  <a:lnTo>
                    <a:pt x="150844" y="0"/>
                  </a:lnTo>
                  <a:lnTo>
                    <a:pt x="150840" y="9"/>
                  </a:lnTo>
                  <a:cubicBezTo>
                    <a:pt x="112396" y="89547"/>
                    <a:pt x="70354" y="156563"/>
                    <a:pt x="29586" y="219423"/>
                  </a:cubicBezTo>
                  <a:lnTo>
                    <a:pt x="0" y="26583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B63E9DD-C96B-4DE5-9087-CC42754669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39974" y="23610582"/>
              <a:ext cx="278692" cy="491139"/>
            </a:xfrm>
            <a:custGeom>
              <a:avLst/>
              <a:gdLst>
                <a:gd name="connsiteX0" fmla="*/ 0 w 278692"/>
                <a:gd name="connsiteY0" fmla="*/ 0 h 491139"/>
                <a:gd name="connsiteX1" fmla="*/ 58084 w 278692"/>
                <a:gd name="connsiteY1" fmla="*/ 68088 h 491139"/>
                <a:gd name="connsiteX2" fmla="*/ 248074 w 278692"/>
                <a:gd name="connsiteY2" fmla="*/ 431490 h 491139"/>
                <a:gd name="connsiteX3" fmla="*/ 278692 w 278692"/>
                <a:gd name="connsiteY3" fmla="*/ 491139 h 491139"/>
                <a:gd name="connsiteX4" fmla="*/ 0 w 278692"/>
                <a:gd name="connsiteY4" fmla="*/ 0 h 49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692" h="491139">
                  <a:moveTo>
                    <a:pt x="0" y="0"/>
                  </a:moveTo>
                  <a:lnTo>
                    <a:pt x="58084" y="68088"/>
                  </a:lnTo>
                  <a:cubicBezTo>
                    <a:pt x="143728" y="180371"/>
                    <a:pt x="179122" y="289127"/>
                    <a:pt x="248074" y="431490"/>
                  </a:cubicBezTo>
                  <a:lnTo>
                    <a:pt x="278692" y="4911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8DB8BE5-F6E4-4AC2-945F-2621BBFB38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563864" y="23735849"/>
              <a:ext cx="104094" cy="183443"/>
            </a:xfrm>
            <a:custGeom>
              <a:avLst/>
              <a:gdLst>
                <a:gd name="connsiteX0" fmla="*/ 0 w 104094"/>
                <a:gd name="connsiteY0" fmla="*/ 183443 h 183443"/>
                <a:gd name="connsiteX1" fmla="*/ 29846 w 104094"/>
                <a:gd name="connsiteY1" fmla="*/ 120678 h 183443"/>
                <a:gd name="connsiteX2" fmla="*/ 61186 w 104094"/>
                <a:gd name="connsiteY2" fmla="*/ 65260 h 183443"/>
                <a:gd name="connsiteX3" fmla="*/ 104094 w 104094"/>
                <a:gd name="connsiteY3" fmla="*/ 0 h 183443"/>
                <a:gd name="connsiteX4" fmla="*/ 0 w 104094"/>
                <a:gd name="connsiteY4" fmla="*/ 183443 h 18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94" h="183443">
                  <a:moveTo>
                    <a:pt x="0" y="183443"/>
                  </a:moveTo>
                  <a:lnTo>
                    <a:pt x="29846" y="120678"/>
                  </a:lnTo>
                  <a:cubicBezTo>
                    <a:pt x="40088" y="101096"/>
                    <a:pt x="50580" y="82740"/>
                    <a:pt x="61186" y="65260"/>
                  </a:cubicBezTo>
                  <a:lnTo>
                    <a:pt x="104094" y="0"/>
                  </a:lnTo>
                  <a:lnTo>
                    <a:pt x="0" y="18344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E15F540B-319E-4887-B7EB-A55F1F41143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757473" y="23829777"/>
              <a:ext cx="130762" cy="230443"/>
            </a:xfrm>
            <a:custGeom>
              <a:avLst/>
              <a:gdLst>
                <a:gd name="connsiteX0" fmla="*/ 0 w 130762"/>
                <a:gd name="connsiteY0" fmla="*/ 230443 h 230443"/>
                <a:gd name="connsiteX1" fmla="*/ 130762 w 130762"/>
                <a:gd name="connsiteY1" fmla="*/ 0 h 230443"/>
                <a:gd name="connsiteX2" fmla="*/ 130760 w 130762"/>
                <a:gd name="connsiteY2" fmla="*/ 4 h 230443"/>
                <a:gd name="connsiteX3" fmla="*/ 20980 w 130762"/>
                <a:gd name="connsiteY3" fmla="*/ 198533 h 230443"/>
                <a:gd name="connsiteX4" fmla="*/ 0 w 130762"/>
                <a:gd name="connsiteY4" fmla="*/ 230443 h 23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62" h="230443">
                  <a:moveTo>
                    <a:pt x="0" y="230443"/>
                  </a:moveTo>
                  <a:lnTo>
                    <a:pt x="130762" y="0"/>
                  </a:lnTo>
                  <a:lnTo>
                    <a:pt x="130760" y="4"/>
                  </a:lnTo>
                  <a:cubicBezTo>
                    <a:pt x="102516" y="78320"/>
                    <a:pt x="63024" y="137024"/>
                    <a:pt x="20980" y="198533"/>
                  </a:cubicBezTo>
                  <a:lnTo>
                    <a:pt x="0" y="23044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EB8ECE1-5408-4979-BD18-2265E8F5B0E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932095" y="23967444"/>
              <a:ext cx="73602" cy="129709"/>
            </a:xfrm>
            <a:custGeom>
              <a:avLst/>
              <a:gdLst>
                <a:gd name="connsiteX0" fmla="*/ 0 w 73602"/>
                <a:gd name="connsiteY0" fmla="*/ 0 h 129709"/>
                <a:gd name="connsiteX1" fmla="*/ 73602 w 73602"/>
                <a:gd name="connsiteY1" fmla="*/ 129709 h 129709"/>
                <a:gd name="connsiteX2" fmla="*/ 73594 w 73602"/>
                <a:gd name="connsiteY2" fmla="*/ 129696 h 129709"/>
                <a:gd name="connsiteX3" fmla="*/ 15450 w 73602"/>
                <a:gd name="connsiteY3" fmla="*/ 30100 h 129709"/>
                <a:gd name="connsiteX4" fmla="*/ 0 w 73602"/>
                <a:gd name="connsiteY4" fmla="*/ 0 h 12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2" h="129709">
                  <a:moveTo>
                    <a:pt x="0" y="0"/>
                  </a:moveTo>
                  <a:lnTo>
                    <a:pt x="73602" y="129709"/>
                  </a:lnTo>
                  <a:lnTo>
                    <a:pt x="73594" y="129696"/>
                  </a:lnTo>
                  <a:cubicBezTo>
                    <a:pt x="51752" y="94658"/>
                    <a:pt x="32596" y="61558"/>
                    <a:pt x="15450" y="301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F3087388-DC0A-4867-AFA7-C0DC2FF29C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960303" y="23988152"/>
              <a:ext cx="58316" cy="102771"/>
            </a:xfrm>
            <a:custGeom>
              <a:avLst/>
              <a:gdLst>
                <a:gd name="connsiteX0" fmla="*/ 0 w 58316"/>
                <a:gd name="connsiteY0" fmla="*/ 102771 h 102771"/>
                <a:gd name="connsiteX1" fmla="*/ 25662 w 58316"/>
                <a:gd name="connsiteY1" fmla="*/ 48182 h 102771"/>
                <a:gd name="connsiteX2" fmla="*/ 58308 w 58316"/>
                <a:gd name="connsiteY2" fmla="*/ 10 h 102771"/>
                <a:gd name="connsiteX3" fmla="*/ 58316 w 58316"/>
                <a:gd name="connsiteY3" fmla="*/ 0 h 102771"/>
                <a:gd name="connsiteX4" fmla="*/ 0 w 58316"/>
                <a:gd name="connsiteY4" fmla="*/ 102771 h 1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16" h="102771">
                  <a:moveTo>
                    <a:pt x="0" y="102771"/>
                  </a:moveTo>
                  <a:lnTo>
                    <a:pt x="25662" y="48182"/>
                  </a:lnTo>
                  <a:cubicBezTo>
                    <a:pt x="35544" y="31210"/>
                    <a:pt x="46590" y="15308"/>
                    <a:pt x="58308" y="10"/>
                  </a:cubicBezTo>
                  <a:lnTo>
                    <a:pt x="58316" y="0"/>
                  </a:lnTo>
                  <a:lnTo>
                    <a:pt x="0" y="10277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A11924E2-A5EA-4C96-AB00-40712172C1D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108134" y="24001407"/>
              <a:ext cx="176540" cy="311116"/>
            </a:xfrm>
            <a:custGeom>
              <a:avLst/>
              <a:gdLst>
                <a:gd name="connsiteX0" fmla="*/ 0 w 176540"/>
                <a:gd name="connsiteY0" fmla="*/ 311116 h 311116"/>
                <a:gd name="connsiteX1" fmla="*/ 176540 w 176540"/>
                <a:gd name="connsiteY1" fmla="*/ 0 h 311116"/>
                <a:gd name="connsiteX2" fmla="*/ 164238 w 176540"/>
                <a:gd name="connsiteY2" fmla="*/ 68495 h 311116"/>
                <a:gd name="connsiteX3" fmla="*/ 74382 w 176540"/>
                <a:gd name="connsiteY3" fmla="*/ 222834 h 311116"/>
                <a:gd name="connsiteX4" fmla="*/ 0 w 176540"/>
                <a:gd name="connsiteY4" fmla="*/ 311116 h 31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40" h="311116">
                  <a:moveTo>
                    <a:pt x="0" y="311116"/>
                  </a:moveTo>
                  <a:lnTo>
                    <a:pt x="176540" y="0"/>
                  </a:lnTo>
                  <a:lnTo>
                    <a:pt x="164238" y="68495"/>
                  </a:lnTo>
                  <a:cubicBezTo>
                    <a:pt x="146042" y="131327"/>
                    <a:pt x="111644" y="178570"/>
                    <a:pt x="74382" y="222834"/>
                  </a:cubicBezTo>
                  <a:lnTo>
                    <a:pt x="0" y="3111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90622786-3339-4EDC-849B-27A57B55FA3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11381" y="23988335"/>
              <a:ext cx="211896" cy="373424"/>
            </a:xfrm>
            <a:custGeom>
              <a:avLst/>
              <a:gdLst>
                <a:gd name="connsiteX0" fmla="*/ 0 w 211896"/>
                <a:gd name="connsiteY0" fmla="*/ 0 h 373424"/>
                <a:gd name="connsiteX1" fmla="*/ 66246 w 211896"/>
                <a:gd name="connsiteY1" fmla="*/ 110435 h 373424"/>
                <a:gd name="connsiteX2" fmla="*/ 133578 w 211896"/>
                <a:gd name="connsiteY2" fmla="*/ 229309 h 373424"/>
                <a:gd name="connsiteX3" fmla="*/ 211896 w 211896"/>
                <a:gd name="connsiteY3" fmla="*/ 373424 h 373424"/>
                <a:gd name="connsiteX4" fmla="*/ 0 w 211896"/>
                <a:gd name="connsiteY4" fmla="*/ 0 h 37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896" h="373424">
                  <a:moveTo>
                    <a:pt x="0" y="0"/>
                  </a:moveTo>
                  <a:lnTo>
                    <a:pt x="66246" y="110435"/>
                  </a:lnTo>
                  <a:cubicBezTo>
                    <a:pt x="88540" y="148842"/>
                    <a:pt x="111016" y="188654"/>
                    <a:pt x="133578" y="229309"/>
                  </a:cubicBezTo>
                  <a:lnTo>
                    <a:pt x="211896" y="3734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B57199CA-3A62-4AEC-B7A1-710A94053BB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452470" y="24144727"/>
              <a:ext cx="263694" cy="464710"/>
            </a:xfrm>
            <a:custGeom>
              <a:avLst/>
              <a:gdLst>
                <a:gd name="connsiteX0" fmla="*/ 0 w 263694"/>
                <a:gd name="connsiteY0" fmla="*/ 464710 h 464710"/>
                <a:gd name="connsiteX1" fmla="*/ 0 w 263694"/>
                <a:gd name="connsiteY1" fmla="*/ 464710 h 464710"/>
                <a:gd name="connsiteX2" fmla="*/ 258522 w 263694"/>
                <a:gd name="connsiteY2" fmla="*/ 8145 h 464710"/>
                <a:gd name="connsiteX3" fmla="*/ 263694 w 263694"/>
                <a:gd name="connsiteY3" fmla="*/ 0 h 464710"/>
                <a:gd name="connsiteX4" fmla="*/ 0 w 263694"/>
                <a:gd name="connsiteY4" fmla="*/ 464710 h 46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694" h="464710">
                  <a:moveTo>
                    <a:pt x="0" y="464710"/>
                  </a:moveTo>
                  <a:lnTo>
                    <a:pt x="0" y="464710"/>
                  </a:lnTo>
                  <a:cubicBezTo>
                    <a:pt x="11824" y="315459"/>
                    <a:pt x="149490" y="167864"/>
                    <a:pt x="258522" y="8145"/>
                  </a:cubicBezTo>
                  <a:lnTo>
                    <a:pt x="263694" y="0"/>
                  </a:lnTo>
                  <a:lnTo>
                    <a:pt x="0" y="46471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C1375C84-C9E2-48FD-A0B4-AD3EE371E53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093444" y="24160350"/>
              <a:ext cx="316528" cy="557818"/>
            </a:xfrm>
            <a:custGeom>
              <a:avLst/>
              <a:gdLst>
                <a:gd name="connsiteX0" fmla="*/ 0 w 316528"/>
                <a:gd name="connsiteY0" fmla="*/ 0 h 557818"/>
                <a:gd name="connsiteX1" fmla="*/ 316528 w 316528"/>
                <a:gd name="connsiteY1" fmla="*/ 557818 h 557818"/>
                <a:gd name="connsiteX2" fmla="*/ 57314 w 316528"/>
                <a:gd name="connsiteY2" fmla="*/ 105463 h 557818"/>
                <a:gd name="connsiteX3" fmla="*/ 0 w 316528"/>
                <a:gd name="connsiteY3" fmla="*/ 0 h 55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28" h="557818">
                  <a:moveTo>
                    <a:pt x="0" y="0"/>
                  </a:moveTo>
                  <a:lnTo>
                    <a:pt x="316528" y="557818"/>
                  </a:lnTo>
                  <a:cubicBezTo>
                    <a:pt x="235832" y="435362"/>
                    <a:pt x="147406" y="272625"/>
                    <a:pt x="57314" y="10546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ED56096-5B13-4248-8549-72AF9ADF67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850439" y="24475163"/>
              <a:ext cx="88594" cy="156127"/>
            </a:xfrm>
            <a:custGeom>
              <a:avLst/>
              <a:gdLst>
                <a:gd name="connsiteX0" fmla="*/ 0 w 88594"/>
                <a:gd name="connsiteY0" fmla="*/ 156127 h 156127"/>
                <a:gd name="connsiteX1" fmla="*/ 88594 w 88594"/>
                <a:gd name="connsiteY1" fmla="*/ 0 h 156127"/>
                <a:gd name="connsiteX2" fmla="*/ 46242 w 88594"/>
                <a:gd name="connsiteY2" fmla="*/ 83338 h 156127"/>
                <a:gd name="connsiteX3" fmla="*/ 0 w 88594"/>
                <a:gd name="connsiteY3" fmla="*/ 156127 h 15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94" h="156127">
                  <a:moveTo>
                    <a:pt x="0" y="156127"/>
                  </a:moveTo>
                  <a:lnTo>
                    <a:pt x="88594" y="0"/>
                  </a:lnTo>
                  <a:cubicBezTo>
                    <a:pt x="76464" y="28222"/>
                    <a:pt x="62108" y="55980"/>
                    <a:pt x="46242" y="83338"/>
                  </a:cubicBezTo>
                  <a:lnTo>
                    <a:pt x="0" y="15612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1DF7A-47D7-4F9B-93EB-FDDEFC93DA7C}"/>
              </a:ext>
            </a:extLst>
          </p:cNvPr>
          <p:cNvSpPr/>
          <p:nvPr/>
        </p:nvSpPr>
        <p:spPr>
          <a:xfrm>
            <a:off x="-5312663" y="-1673193"/>
            <a:ext cx="32570927" cy="28767024"/>
          </a:xfrm>
          <a:custGeom>
            <a:avLst/>
            <a:gdLst>
              <a:gd name="connsiteX0" fmla="*/ 16285463 w 32570927"/>
              <a:gd name="connsiteY0" fmla="*/ 2496310 h 28767024"/>
              <a:gd name="connsiteX1" fmla="*/ 5938186 w 32570927"/>
              <a:gd name="connsiteY1" fmla="*/ 8367772 h 28767024"/>
              <a:gd name="connsiteX2" fmla="*/ 5938186 w 32570927"/>
              <a:gd name="connsiteY2" fmla="*/ 20399252 h 28767024"/>
              <a:gd name="connsiteX3" fmla="*/ 16285463 w 32570927"/>
              <a:gd name="connsiteY3" fmla="*/ 26270714 h 28767024"/>
              <a:gd name="connsiteX4" fmla="*/ 26632741 w 32570927"/>
              <a:gd name="connsiteY4" fmla="*/ 20399252 h 28767024"/>
              <a:gd name="connsiteX5" fmla="*/ 26632741 w 32570927"/>
              <a:gd name="connsiteY5" fmla="*/ 8367772 h 28767024"/>
              <a:gd name="connsiteX6" fmla="*/ 0 w 32570927"/>
              <a:gd name="connsiteY6" fmla="*/ 0 h 28767024"/>
              <a:gd name="connsiteX7" fmla="*/ 32570927 w 32570927"/>
              <a:gd name="connsiteY7" fmla="*/ 0 h 28767024"/>
              <a:gd name="connsiteX8" fmla="*/ 32570927 w 32570927"/>
              <a:gd name="connsiteY8" fmla="*/ 28767024 h 28767024"/>
              <a:gd name="connsiteX9" fmla="*/ 0 w 32570927"/>
              <a:gd name="connsiteY9" fmla="*/ 28767024 h 2876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70927" h="28767024">
                <a:moveTo>
                  <a:pt x="16285463" y="2496310"/>
                </a:moveTo>
                <a:lnTo>
                  <a:pt x="5938186" y="8367772"/>
                </a:lnTo>
                <a:lnTo>
                  <a:pt x="5938186" y="20399252"/>
                </a:lnTo>
                <a:lnTo>
                  <a:pt x="16285463" y="26270714"/>
                </a:lnTo>
                <a:lnTo>
                  <a:pt x="26632741" y="20399252"/>
                </a:lnTo>
                <a:lnTo>
                  <a:pt x="26632741" y="8367772"/>
                </a:lnTo>
                <a:close/>
                <a:moveTo>
                  <a:pt x="0" y="0"/>
                </a:moveTo>
                <a:lnTo>
                  <a:pt x="32570927" y="0"/>
                </a:lnTo>
                <a:lnTo>
                  <a:pt x="32570927" y="28767024"/>
                </a:lnTo>
                <a:lnTo>
                  <a:pt x="0" y="28767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FB75D730-617A-4A08-9AD9-0AB0A2FA2970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564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C2448BA-DDBB-4833-859A-FF6487E1C6AE}"/>
              </a:ext>
            </a:extLst>
          </p:cNvPr>
          <p:cNvGrpSpPr/>
          <p:nvPr/>
        </p:nvGrpSpPr>
        <p:grpSpPr>
          <a:xfrm>
            <a:off x="601736" y="823117"/>
            <a:ext cx="20745745" cy="23774407"/>
            <a:chOff x="601736" y="823117"/>
            <a:chExt cx="20745745" cy="23774407"/>
          </a:xfrm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5375142-3E02-4578-A5A9-DF75874B64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914278" y="2362814"/>
              <a:ext cx="23774405" cy="20695012"/>
            </a:xfrm>
            <a:custGeom>
              <a:avLst/>
              <a:gdLst>
                <a:gd name="connsiteX0" fmla="*/ 0 w 23774405"/>
                <a:gd name="connsiteY0" fmla="*/ 10347630 h 20695012"/>
                <a:gd name="connsiteX1" fmla="*/ 234858 w 23774405"/>
                <a:gd name="connsiteY1" fmla="*/ 9933740 h 20695012"/>
                <a:gd name="connsiteX2" fmla="*/ 234859 w 23774405"/>
                <a:gd name="connsiteY2" fmla="*/ 9933739 h 20695012"/>
                <a:gd name="connsiteX3" fmla="*/ 309926 w 23774405"/>
                <a:gd name="connsiteY3" fmla="*/ 9801449 h 20695012"/>
                <a:gd name="connsiteX4" fmla="*/ 327561 w 23774405"/>
                <a:gd name="connsiteY4" fmla="*/ 9780029 h 20695012"/>
                <a:gd name="connsiteX5" fmla="*/ 352288 w 23774405"/>
                <a:gd name="connsiteY5" fmla="*/ 9726794 h 20695012"/>
                <a:gd name="connsiteX6" fmla="*/ 352292 w 23774405"/>
                <a:gd name="connsiteY6" fmla="*/ 9726786 h 20695012"/>
                <a:gd name="connsiteX7" fmla="*/ 426603 w 23774405"/>
                <a:gd name="connsiteY7" fmla="*/ 9595829 h 20695012"/>
                <a:gd name="connsiteX8" fmla="*/ 480748 w 23774405"/>
                <a:gd name="connsiteY8" fmla="*/ 9512953 h 20695012"/>
                <a:gd name="connsiteX9" fmla="*/ 763290 w 23774405"/>
                <a:gd name="connsiteY9" fmla="*/ 9002484 h 20695012"/>
                <a:gd name="connsiteX10" fmla="*/ 763290 w 23774405"/>
                <a:gd name="connsiteY10" fmla="*/ 9002484 h 20695012"/>
                <a:gd name="connsiteX11" fmla="*/ 957569 w 23774405"/>
                <a:gd name="connsiteY11" fmla="*/ 8660107 h 20695012"/>
                <a:gd name="connsiteX12" fmla="*/ 963569 w 23774405"/>
                <a:gd name="connsiteY12" fmla="*/ 8651095 h 20695012"/>
                <a:gd name="connsiteX13" fmla="*/ 998149 w 23774405"/>
                <a:gd name="connsiteY13" fmla="*/ 8588594 h 20695012"/>
                <a:gd name="connsiteX14" fmla="*/ 998178 w 23774405"/>
                <a:gd name="connsiteY14" fmla="*/ 8588542 h 20695012"/>
                <a:gd name="connsiteX15" fmla="*/ 1045217 w 23774405"/>
                <a:gd name="connsiteY15" fmla="*/ 8505644 h 20695012"/>
                <a:gd name="connsiteX16" fmla="*/ 1065644 w 23774405"/>
                <a:gd name="connsiteY16" fmla="*/ 8473650 h 20695012"/>
                <a:gd name="connsiteX17" fmla="*/ 1233007 w 23774405"/>
                <a:gd name="connsiteY17" fmla="*/ 8174702 h 20695012"/>
                <a:gd name="connsiteX18" fmla="*/ 1233008 w 23774405"/>
                <a:gd name="connsiteY18" fmla="*/ 8174701 h 20695012"/>
                <a:gd name="connsiteX19" fmla="*/ 1438928 w 23774405"/>
                <a:gd name="connsiteY19" fmla="*/ 7811807 h 20695012"/>
                <a:gd name="connsiteX20" fmla="*/ 1439821 w 23774405"/>
                <a:gd name="connsiteY20" fmla="*/ 7810464 h 20695012"/>
                <a:gd name="connsiteX21" fmla="*/ 1612364 w 23774405"/>
                <a:gd name="connsiteY21" fmla="*/ 7529799 h 20695012"/>
                <a:gd name="connsiteX22" fmla="*/ 1644008 w 23774405"/>
                <a:gd name="connsiteY22" fmla="*/ 7450395 h 20695012"/>
                <a:gd name="connsiteX23" fmla="*/ 1771361 w 23774405"/>
                <a:gd name="connsiteY23" fmla="*/ 7225960 h 20695012"/>
                <a:gd name="connsiteX24" fmla="*/ 1780142 w 23774405"/>
                <a:gd name="connsiteY24" fmla="*/ 7215291 h 20695012"/>
                <a:gd name="connsiteX25" fmla="*/ 1800946 w 23774405"/>
                <a:gd name="connsiteY25" fmla="*/ 7182342 h 20695012"/>
                <a:gd name="connsiteX26" fmla="*/ 1820153 w 23774405"/>
                <a:gd name="connsiteY26" fmla="*/ 7139975 h 20695012"/>
                <a:gd name="connsiteX27" fmla="*/ 2231112 w 23774405"/>
                <a:gd name="connsiteY27" fmla="*/ 6415741 h 20695012"/>
                <a:gd name="connsiteX28" fmla="*/ 2231156 w 23774405"/>
                <a:gd name="connsiteY28" fmla="*/ 6415664 h 20695012"/>
                <a:gd name="connsiteX29" fmla="*/ 2642158 w 23774405"/>
                <a:gd name="connsiteY29" fmla="*/ 5691356 h 20695012"/>
                <a:gd name="connsiteX30" fmla="*/ 2642160 w 23774405"/>
                <a:gd name="connsiteY30" fmla="*/ 5691352 h 20695012"/>
                <a:gd name="connsiteX31" fmla="*/ 2890160 w 23774405"/>
                <a:gd name="connsiteY31" fmla="*/ 5254302 h 20695012"/>
                <a:gd name="connsiteX32" fmla="*/ 2895621 w 23774405"/>
                <a:gd name="connsiteY32" fmla="*/ 5245776 h 20695012"/>
                <a:gd name="connsiteX33" fmla="*/ 2935731 w 23774405"/>
                <a:gd name="connsiteY33" fmla="*/ 5173992 h 20695012"/>
                <a:gd name="connsiteX34" fmla="*/ 2935746 w 23774405"/>
                <a:gd name="connsiteY34" fmla="*/ 5173965 h 20695012"/>
                <a:gd name="connsiteX35" fmla="*/ 3128041 w 23774405"/>
                <a:gd name="connsiteY35" fmla="*/ 4835083 h 20695012"/>
                <a:gd name="connsiteX36" fmla="*/ 3162451 w 23774405"/>
                <a:gd name="connsiteY36" fmla="*/ 4776528 h 20695012"/>
                <a:gd name="connsiteX37" fmla="*/ 3279361 w 23774405"/>
                <a:gd name="connsiteY37" fmla="*/ 4572220 h 20695012"/>
                <a:gd name="connsiteX38" fmla="*/ 3346731 w 23774405"/>
                <a:gd name="connsiteY38" fmla="*/ 4449686 h 20695012"/>
                <a:gd name="connsiteX39" fmla="*/ 3419342 w 23774405"/>
                <a:gd name="connsiteY39" fmla="*/ 4321724 h 20695012"/>
                <a:gd name="connsiteX40" fmla="*/ 3437101 w 23774405"/>
                <a:gd name="connsiteY40" fmla="*/ 4292194 h 20695012"/>
                <a:gd name="connsiteX41" fmla="*/ 3574647 w 23774405"/>
                <a:gd name="connsiteY41" fmla="*/ 4073118 h 20695012"/>
                <a:gd name="connsiteX42" fmla="*/ 3581592 w 23774405"/>
                <a:gd name="connsiteY42" fmla="*/ 4035790 h 20695012"/>
                <a:gd name="connsiteX43" fmla="*/ 3672827 w 23774405"/>
                <a:gd name="connsiteY43" fmla="*/ 3875006 h 20695012"/>
                <a:gd name="connsiteX44" fmla="*/ 3690290 w 23774405"/>
                <a:gd name="connsiteY44" fmla="*/ 3852692 h 20695012"/>
                <a:gd name="connsiteX45" fmla="*/ 3816450 w 23774405"/>
                <a:gd name="connsiteY45" fmla="*/ 3621900 h 20695012"/>
                <a:gd name="connsiteX46" fmla="*/ 3816450 w 23774405"/>
                <a:gd name="connsiteY46" fmla="*/ 3621900 h 20695012"/>
                <a:gd name="connsiteX47" fmla="*/ 4026986 w 23774405"/>
                <a:gd name="connsiteY47" fmla="*/ 3250872 h 20695012"/>
                <a:gd name="connsiteX48" fmla="*/ 4081147 w 23774405"/>
                <a:gd name="connsiteY48" fmla="*/ 3170374 h 20695012"/>
                <a:gd name="connsiteX49" fmla="*/ 4168738 w 23774405"/>
                <a:gd name="connsiteY49" fmla="*/ 3001064 h 20695012"/>
                <a:gd name="connsiteX50" fmla="*/ 4168741 w 23774405"/>
                <a:gd name="connsiteY50" fmla="*/ 3001058 h 20695012"/>
                <a:gd name="connsiteX51" fmla="*/ 4403429 w 23774405"/>
                <a:gd name="connsiteY51" fmla="*/ 2587468 h 20695012"/>
                <a:gd name="connsiteX52" fmla="*/ 4403598 w 23774405"/>
                <a:gd name="connsiteY52" fmla="*/ 2587172 h 20695012"/>
                <a:gd name="connsiteX53" fmla="*/ 4814600 w 23774405"/>
                <a:gd name="connsiteY53" fmla="*/ 1862862 h 20695012"/>
                <a:gd name="connsiteX54" fmla="*/ 4814600 w 23774405"/>
                <a:gd name="connsiteY54" fmla="*/ 1862862 h 20695012"/>
                <a:gd name="connsiteX55" fmla="*/ 5029861 w 23774405"/>
                <a:gd name="connsiteY55" fmla="*/ 1483508 h 20695012"/>
                <a:gd name="connsiteX56" fmla="*/ 5032542 w 23774405"/>
                <a:gd name="connsiteY56" fmla="*/ 1480166 h 20695012"/>
                <a:gd name="connsiteX57" fmla="*/ 5225602 w 23774405"/>
                <a:gd name="connsiteY57" fmla="*/ 1138554 h 20695012"/>
                <a:gd name="connsiteX58" fmla="*/ 5225602 w 23774405"/>
                <a:gd name="connsiteY58" fmla="*/ 1138552 h 20695012"/>
                <a:gd name="connsiteX59" fmla="*/ 5462148 w 23774405"/>
                <a:gd name="connsiteY59" fmla="*/ 721688 h 20695012"/>
                <a:gd name="connsiteX60" fmla="*/ 5489118 w 23774405"/>
                <a:gd name="connsiteY60" fmla="*/ 682570 h 20695012"/>
                <a:gd name="connsiteX61" fmla="*/ 5519175 w 23774405"/>
                <a:gd name="connsiteY61" fmla="*/ 621190 h 20695012"/>
                <a:gd name="connsiteX62" fmla="*/ 5519176 w 23774405"/>
                <a:gd name="connsiteY62" fmla="*/ 621186 h 20695012"/>
                <a:gd name="connsiteX63" fmla="*/ 5709770 w 23774405"/>
                <a:gd name="connsiteY63" fmla="*/ 285304 h 20695012"/>
                <a:gd name="connsiteX64" fmla="*/ 5778497 w 23774405"/>
                <a:gd name="connsiteY64" fmla="*/ 174884 h 20695012"/>
                <a:gd name="connsiteX65" fmla="*/ 5871463 w 23774405"/>
                <a:gd name="connsiteY65" fmla="*/ 352 h 20695012"/>
                <a:gd name="connsiteX66" fmla="*/ 6083446 w 23774405"/>
                <a:gd name="connsiteY66" fmla="*/ 352 h 20695012"/>
                <a:gd name="connsiteX67" fmla="*/ 6173894 w 23774405"/>
                <a:gd name="connsiteY67" fmla="*/ 352 h 20695012"/>
                <a:gd name="connsiteX68" fmla="*/ 6213540 w 23774405"/>
                <a:gd name="connsiteY68" fmla="*/ 5866 h 20695012"/>
                <a:gd name="connsiteX69" fmla="*/ 6415744 w 23774405"/>
                <a:gd name="connsiteY69" fmla="*/ 352 h 20695012"/>
                <a:gd name="connsiteX70" fmla="*/ 7108987 w 23774405"/>
                <a:gd name="connsiteY70" fmla="*/ 352 h 20695012"/>
                <a:gd name="connsiteX71" fmla="*/ 7561599 w 23774405"/>
                <a:gd name="connsiteY71" fmla="*/ 352 h 20695012"/>
                <a:gd name="connsiteX72" fmla="*/ 7751789 w 23774405"/>
                <a:gd name="connsiteY72" fmla="*/ 352 h 20695012"/>
                <a:gd name="connsiteX73" fmla="*/ 7768824 w 23774405"/>
                <a:gd name="connsiteY73" fmla="*/ 2698 h 20695012"/>
                <a:gd name="connsiteX74" fmla="*/ 7893897 w 23774405"/>
                <a:gd name="connsiteY74" fmla="*/ 352 h 20695012"/>
                <a:gd name="connsiteX75" fmla="*/ 8068646 w 23774405"/>
                <a:gd name="connsiteY75" fmla="*/ 352 h 20695012"/>
                <a:gd name="connsiteX76" fmla="*/ 8083401 w 23774405"/>
                <a:gd name="connsiteY76" fmla="*/ 1568 h 20695012"/>
                <a:gd name="connsiteX77" fmla="*/ 8587139 w 23774405"/>
                <a:gd name="connsiteY77" fmla="*/ 352 h 20695012"/>
                <a:gd name="connsiteX78" fmla="*/ 9016499 w 23774405"/>
                <a:gd name="connsiteY78" fmla="*/ 352 h 20695012"/>
                <a:gd name="connsiteX79" fmla="*/ 9035594 w 23774405"/>
                <a:gd name="connsiteY79" fmla="*/ 2574 h 20695012"/>
                <a:gd name="connsiteX80" fmla="*/ 9160067 w 23774405"/>
                <a:gd name="connsiteY80" fmla="*/ 352 h 20695012"/>
                <a:gd name="connsiteX81" fmla="*/ 9383897 w 23774405"/>
                <a:gd name="connsiteY81" fmla="*/ 352 h 20695012"/>
                <a:gd name="connsiteX82" fmla="*/ 9413410 w 23774405"/>
                <a:gd name="connsiteY82" fmla="*/ 2222 h 20695012"/>
                <a:gd name="connsiteX83" fmla="*/ 9732995 w 23774405"/>
                <a:gd name="connsiteY83" fmla="*/ 352 h 20695012"/>
                <a:gd name="connsiteX84" fmla="*/ 10436184 w 23774405"/>
                <a:gd name="connsiteY84" fmla="*/ 352 h 20695012"/>
                <a:gd name="connsiteX85" fmla="*/ 10455842 w 23774405"/>
                <a:gd name="connsiteY85" fmla="*/ 792 h 20695012"/>
                <a:gd name="connsiteX86" fmla="*/ 10546551 w 23774405"/>
                <a:gd name="connsiteY86" fmla="*/ 352 h 20695012"/>
                <a:gd name="connsiteX87" fmla="*/ 11239795 w 23774405"/>
                <a:gd name="connsiteY87" fmla="*/ 352 h 20695012"/>
                <a:gd name="connsiteX88" fmla="*/ 11451777 w 23774405"/>
                <a:gd name="connsiteY88" fmla="*/ 352 h 20695012"/>
                <a:gd name="connsiteX89" fmla="*/ 11587805 w 23774405"/>
                <a:gd name="connsiteY89" fmla="*/ 352 h 20695012"/>
                <a:gd name="connsiteX90" fmla="*/ 11648668 w 23774405"/>
                <a:gd name="connsiteY90" fmla="*/ 2214 h 20695012"/>
                <a:gd name="connsiteX91" fmla="*/ 11904391 w 23774405"/>
                <a:gd name="connsiteY91" fmla="*/ 352 h 20695012"/>
                <a:gd name="connsiteX92" fmla="*/ 12019814 w 23774405"/>
                <a:gd name="connsiteY92" fmla="*/ 352 h 20695012"/>
                <a:gd name="connsiteX93" fmla="*/ 12052211 w 23774405"/>
                <a:gd name="connsiteY93" fmla="*/ 1586 h 20695012"/>
                <a:gd name="connsiteX94" fmla="*/ 12717947 w 23774405"/>
                <a:gd name="connsiteY94" fmla="*/ 352 h 20695012"/>
                <a:gd name="connsiteX95" fmla="*/ 13077608 w 23774405"/>
                <a:gd name="connsiteY95" fmla="*/ 352 h 20695012"/>
                <a:gd name="connsiteX96" fmla="*/ 13093311 w 23774405"/>
                <a:gd name="connsiteY96" fmla="*/ 2530 h 20695012"/>
                <a:gd name="connsiteX97" fmla="*/ 13290875 w 23774405"/>
                <a:gd name="connsiteY97" fmla="*/ 352 h 20695012"/>
                <a:gd name="connsiteX98" fmla="*/ 13582066 w 23774405"/>
                <a:gd name="connsiteY98" fmla="*/ 352 h 20695012"/>
                <a:gd name="connsiteX99" fmla="*/ 13588387 w 23774405"/>
                <a:gd name="connsiteY99" fmla="*/ 1042 h 20695012"/>
                <a:gd name="connsiteX100" fmla="*/ 13984117 w 23774405"/>
                <a:gd name="connsiteY100" fmla="*/ 352 h 20695012"/>
                <a:gd name="connsiteX101" fmla="*/ 14371726 w 23774405"/>
                <a:gd name="connsiteY101" fmla="*/ 352 h 20695012"/>
                <a:gd name="connsiteX102" fmla="*/ 14394813 w 23774405"/>
                <a:gd name="connsiteY102" fmla="*/ 2362 h 20695012"/>
                <a:gd name="connsiteX103" fmla="*/ 14436731 w 23774405"/>
                <a:gd name="connsiteY103" fmla="*/ 352 h 20695012"/>
                <a:gd name="connsiteX104" fmla="*/ 15009659 w 23774405"/>
                <a:gd name="connsiteY104" fmla="*/ 352 h 20695012"/>
                <a:gd name="connsiteX105" fmla="*/ 15823215 w 23774405"/>
                <a:gd name="connsiteY105" fmla="*/ 352 h 20695012"/>
                <a:gd name="connsiteX106" fmla="*/ 15889350 w 23774405"/>
                <a:gd name="connsiteY106" fmla="*/ 352 h 20695012"/>
                <a:gd name="connsiteX107" fmla="*/ 15941583 w 23774405"/>
                <a:gd name="connsiteY107" fmla="*/ 1134 h 20695012"/>
                <a:gd name="connsiteX108" fmla="*/ 16155512 w 23774405"/>
                <a:gd name="connsiteY108" fmla="*/ 352 h 20695012"/>
                <a:gd name="connsiteX109" fmla="*/ 16619526 w 23774405"/>
                <a:gd name="connsiteY109" fmla="*/ 352 h 20695012"/>
                <a:gd name="connsiteX110" fmla="*/ 16643936 w 23774405"/>
                <a:gd name="connsiteY110" fmla="*/ 1518 h 20695012"/>
                <a:gd name="connsiteX111" fmla="*/ 16848757 w 23774405"/>
                <a:gd name="connsiteY111" fmla="*/ 352 h 20695012"/>
                <a:gd name="connsiteX112" fmla="*/ 17018919 w 23774405"/>
                <a:gd name="connsiteY112" fmla="*/ 352 h 20695012"/>
                <a:gd name="connsiteX113" fmla="*/ 17045571 w 23774405"/>
                <a:gd name="connsiteY113" fmla="*/ 2650 h 20695012"/>
                <a:gd name="connsiteX114" fmla="*/ 17181053 w 23774405"/>
                <a:gd name="connsiteY114" fmla="*/ 352 h 20695012"/>
                <a:gd name="connsiteX115" fmla="*/ 17689099 w 23774405"/>
                <a:gd name="connsiteY115" fmla="*/ 352 h 20695012"/>
                <a:gd name="connsiteX116" fmla="*/ 17718383 w 23774405"/>
                <a:gd name="connsiteY116" fmla="*/ 1526 h 20695012"/>
                <a:gd name="connsiteX117" fmla="*/ 17902943 w 23774405"/>
                <a:gd name="connsiteY117" fmla="*/ 352 h 20695012"/>
                <a:gd name="connsiteX118" fmla="*/ 18208457 w 23774405"/>
                <a:gd name="connsiteY118" fmla="*/ 538760 h 20695012"/>
                <a:gd name="connsiteX119" fmla="*/ 18215963 w 23774405"/>
                <a:gd name="connsiteY119" fmla="*/ 554374 h 20695012"/>
                <a:gd name="connsiteX120" fmla="*/ 18255231 w 23774405"/>
                <a:gd name="connsiteY120" fmla="*/ 621190 h 20695012"/>
                <a:gd name="connsiteX121" fmla="*/ 18255235 w 23774405"/>
                <a:gd name="connsiteY121" fmla="*/ 621196 h 20695012"/>
                <a:gd name="connsiteX122" fmla="*/ 18360103 w 23774405"/>
                <a:gd name="connsiteY122" fmla="*/ 806004 h 20695012"/>
                <a:gd name="connsiteX123" fmla="*/ 18387347 w 23774405"/>
                <a:gd name="connsiteY123" fmla="*/ 861482 h 20695012"/>
                <a:gd name="connsiteX124" fmla="*/ 18431375 w 23774405"/>
                <a:gd name="connsiteY124" fmla="*/ 931608 h 20695012"/>
                <a:gd name="connsiteX125" fmla="*/ 18431377 w 23774405"/>
                <a:gd name="connsiteY125" fmla="*/ 931610 h 20695012"/>
                <a:gd name="connsiteX126" fmla="*/ 18489769 w 23774405"/>
                <a:gd name="connsiteY126" fmla="*/ 1034516 h 20695012"/>
                <a:gd name="connsiteX127" fmla="*/ 18497799 w 23774405"/>
                <a:gd name="connsiteY127" fmla="*/ 1049894 h 20695012"/>
                <a:gd name="connsiteX128" fmla="*/ 18766595 w 23774405"/>
                <a:gd name="connsiteY128" fmla="*/ 1547710 h 20695012"/>
                <a:gd name="connsiteX129" fmla="*/ 18842375 w 23774405"/>
                <a:gd name="connsiteY129" fmla="*/ 1655914 h 20695012"/>
                <a:gd name="connsiteX130" fmla="*/ 19135915 w 23774405"/>
                <a:gd name="connsiteY130" fmla="*/ 2173218 h 20695012"/>
                <a:gd name="connsiteX131" fmla="*/ 19135949 w 23774405"/>
                <a:gd name="connsiteY131" fmla="*/ 2173280 h 20695012"/>
                <a:gd name="connsiteX132" fmla="*/ 19135983 w 23774405"/>
                <a:gd name="connsiteY132" fmla="*/ 2173338 h 20695012"/>
                <a:gd name="connsiteX133" fmla="*/ 19204533 w 23774405"/>
                <a:gd name="connsiteY133" fmla="*/ 2294142 h 20695012"/>
                <a:gd name="connsiteX134" fmla="*/ 19207579 w 23774405"/>
                <a:gd name="connsiteY134" fmla="*/ 2299638 h 20695012"/>
                <a:gd name="connsiteX135" fmla="*/ 19473407 w 23774405"/>
                <a:gd name="connsiteY135" fmla="*/ 2775620 h 20695012"/>
                <a:gd name="connsiteX136" fmla="*/ 19546943 w 23774405"/>
                <a:gd name="connsiteY136" fmla="*/ 2897574 h 20695012"/>
                <a:gd name="connsiteX137" fmla="*/ 19733339 w 23774405"/>
                <a:gd name="connsiteY137" fmla="*/ 3226058 h 20695012"/>
                <a:gd name="connsiteX138" fmla="*/ 19762369 w 23774405"/>
                <a:gd name="connsiteY138" fmla="*/ 3281762 h 20695012"/>
                <a:gd name="connsiteX139" fmla="*/ 19830155 w 23774405"/>
                <a:gd name="connsiteY139" fmla="*/ 3409632 h 20695012"/>
                <a:gd name="connsiteX140" fmla="*/ 19899241 w 23774405"/>
                <a:gd name="connsiteY140" fmla="*/ 3518426 h 20695012"/>
                <a:gd name="connsiteX141" fmla="*/ 19994999 w 23774405"/>
                <a:gd name="connsiteY141" fmla="*/ 3687182 h 20695012"/>
                <a:gd name="connsiteX142" fmla="*/ 20008743 w 23774405"/>
                <a:gd name="connsiteY142" fmla="*/ 3715430 h 20695012"/>
                <a:gd name="connsiteX143" fmla="*/ 20092767 w 23774405"/>
                <a:gd name="connsiteY143" fmla="*/ 3872404 h 20695012"/>
                <a:gd name="connsiteX144" fmla="*/ 20134097 w 23774405"/>
                <a:gd name="connsiteY144" fmla="*/ 3932316 h 20695012"/>
                <a:gd name="connsiteX145" fmla="*/ 20486213 w 23774405"/>
                <a:gd name="connsiteY145" fmla="*/ 4552850 h 20695012"/>
                <a:gd name="connsiteX146" fmla="*/ 20486385 w 23774405"/>
                <a:gd name="connsiteY146" fmla="*/ 4553154 h 20695012"/>
                <a:gd name="connsiteX147" fmla="*/ 20486459 w 23774405"/>
                <a:gd name="connsiteY147" fmla="*/ 4553281 h 20695012"/>
                <a:gd name="connsiteX148" fmla="*/ 20538805 w 23774405"/>
                <a:gd name="connsiteY148" fmla="*/ 4645530 h 20695012"/>
                <a:gd name="connsiteX149" fmla="*/ 20560933 w 23774405"/>
                <a:gd name="connsiteY149" fmla="*/ 4688411 h 20695012"/>
                <a:gd name="connsiteX150" fmla="*/ 20662529 w 23774405"/>
                <a:gd name="connsiteY150" fmla="*/ 4863574 h 20695012"/>
                <a:gd name="connsiteX151" fmla="*/ 20662537 w 23774405"/>
                <a:gd name="connsiteY151" fmla="*/ 4863585 h 20695012"/>
                <a:gd name="connsiteX152" fmla="*/ 20741013 w 23774405"/>
                <a:gd name="connsiteY152" fmla="*/ 5001883 h 20695012"/>
                <a:gd name="connsiteX153" fmla="*/ 20774535 w 23774405"/>
                <a:gd name="connsiteY153" fmla="*/ 5085180 h 20695012"/>
                <a:gd name="connsiteX154" fmla="*/ 20956103 w 23774405"/>
                <a:gd name="connsiteY154" fmla="*/ 5380938 h 20695012"/>
                <a:gd name="connsiteX155" fmla="*/ 20956105 w 23774405"/>
                <a:gd name="connsiteY155" fmla="*/ 5380941 h 20695012"/>
                <a:gd name="connsiteX156" fmla="*/ 21064097 w 23774405"/>
                <a:gd name="connsiteY156" fmla="*/ 5571255 h 20695012"/>
                <a:gd name="connsiteX157" fmla="*/ 21063611 w 23774405"/>
                <a:gd name="connsiteY157" fmla="*/ 5576190 h 20695012"/>
                <a:gd name="connsiteX158" fmla="*/ 21073531 w 23774405"/>
                <a:gd name="connsiteY158" fmla="*/ 5587880 h 20695012"/>
                <a:gd name="connsiteX159" fmla="*/ 21412823 w 23774405"/>
                <a:gd name="connsiteY159" fmla="*/ 6185815 h 20695012"/>
                <a:gd name="connsiteX160" fmla="*/ 21441411 w 23774405"/>
                <a:gd name="connsiteY160" fmla="*/ 6237524 h 20695012"/>
                <a:gd name="connsiteX161" fmla="*/ 21484535 w 23774405"/>
                <a:gd name="connsiteY161" fmla="*/ 6312192 h 20695012"/>
                <a:gd name="connsiteX162" fmla="*/ 21734515 w 23774405"/>
                <a:gd name="connsiteY162" fmla="*/ 6787077 h 20695012"/>
                <a:gd name="connsiteX163" fmla="*/ 21778107 w 23774405"/>
                <a:gd name="connsiteY163" fmla="*/ 6829554 h 20695012"/>
                <a:gd name="connsiteX164" fmla="*/ 21927151 w 23774405"/>
                <a:gd name="connsiteY164" fmla="*/ 7092213 h 20695012"/>
                <a:gd name="connsiteX165" fmla="*/ 21939523 w 23774405"/>
                <a:gd name="connsiteY165" fmla="*/ 7121071 h 20695012"/>
                <a:gd name="connsiteX166" fmla="*/ 22189109 w 23774405"/>
                <a:gd name="connsiteY166" fmla="*/ 7553866 h 20695012"/>
                <a:gd name="connsiteX167" fmla="*/ 22189115 w 23774405"/>
                <a:gd name="connsiteY167" fmla="*/ 7553873 h 20695012"/>
                <a:gd name="connsiteX168" fmla="*/ 22385089 w 23774405"/>
                <a:gd name="connsiteY168" fmla="*/ 7899239 h 20695012"/>
                <a:gd name="connsiteX169" fmla="*/ 22386691 w 23774405"/>
                <a:gd name="connsiteY169" fmla="*/ 7904771 h 20695012"/>
                <a:gd name="connsiteX170" fmla="*/ 22400407 w 23774405"/>
                <a:gd name="connsiteY170" fmla="*/ 7935729 h 20695012"/>
                <a:gd name="connsiteX171" fmla="*/ 22423967 w 23774405"/>
                <a:gd name="connsiteY171" fmla="*/ 7967754 h 20695012"/>
                <a:gd name="connsiteX172" fmla="*/ 22517371 w 23774405"/>
                <a:gd name="connsiteY172" fmla="*/ 8132359 h 20695012"/>
                <a:gd name="connsiteX173" fmla="*/ 22517979 w 23774405"/>
                <a:gd name="connsiteY173" fmla="*/ 8133649 h 20695012"/>
                <a:gd name="connsiteX174" fmla="*/ 22577139 w 23774405"/>
                <a:gd name="connsiteY174" fmla="*/ 8250914 h 20695012"/>
                <a:gd name="connsiteX175" fmla="*/ 22600111 w 23774405"/>
                <a:gd name="connsiteY175" fmla="*/ 8278172 h 20695012"/>
                <a:gd name="connsiteX176" fmla="*/ 22658881 w 23774405"/>
                <a:gd name="connsiteY176" fmla="*/ 8381741 h 20695012"/>
                <a:gd name="connsiteX177" fmla="*/ 22675647 w 23774405"/>
                <a:gd name="connsiteY177" fmla="*/ 8420227 h 20695012"/>
                <a:gd name="connsiteX178" fmla="*/ 22893685 w 23774405"/>
                <a:gd name="connsiteY178" fmla="*/ 8795538 h 20695012"/>
                <a:gd name="connsiteX179" fmla="*/ 22893687 w 23774405"/>
                <a:gd name="connsiteY179" fmla="*/ 8795540 h 20695012"/>
                <a:gd name="connsiteX180" fmla="*/ 23172379 w 23774405"/>
                <a:gd name="connsiteY180" fmla="*/ 9286679 h 20695012"/>
                <a:gd name="connsiteX181" fmla="*/ 23187829 w 23774405"/>
                <a:gd name="connsiteY181" fmla="*/ 9316779 h 20695012"/>
                <a:gd name="connsiteX182" fmla="*/ 23245973 w 23774405"/>
                <a:gd name="connsiteY182" fmla="*/ 9416375 h 20695012"/>
                <a:gd name="connsiteX183" fmla="*/ 23245981 w 23774405"/>
                <a:gd name="connsiteY183" fmla="*/ 9416388 h 20695012"/>
                <a:gd name="connsiteX184" fmla="*/ 23457877 w 23774405"/>
                <a:gd name="connsiteY184" fmla="*/ 9789812 h 20695012"/>
                <a:gd name="connsiteX185" fmla="*/ 23515191 w 23774405"/>
                <a:gd name="connsiteY185" fmla="*/ 9895275 h 20695012"/>
                <a:gd name="connsiteX186" fmla="*/ 23774405 w 23774405"/>
                <a:gd name="connsiteY186" fmla="*/ 10347630 h 20695012"/>
                <a:gd name="connsiteX187" fmla="*/ 23685811 w 23774405"/>
                <a:gd name="connsiteY187" fmla="*/ 10503757 h 20695012"/>
                <a:gd name="connsiteX188" fmla="*/ 23680639 w 23774405"/>
                <a:gd name="connsiteY188" fmla="*/ 10511902 h 20695012"/>
                <a:gd name="connsiteX189" fmla="*/ 23422117 w 23774405"/>
                <a:gd name="connsiteY189" fmla="*/ 10968467 h 20695012"/>
                <a:gd name="connsiteX190" fmla="*/ 23422117 w 23774405"/>
                <a:gd name="connsiteY190" fmla="*/ 10968467 h 20695012"/>
                <a:gd name="connsiteX191" fmla="*/ 23245577 w 23774405"/>
                <a:gd name="connsiteY191" fmla="*/ 11279583 h 20695012"/>
                <a:gd name="connsiteX192" fmla="*/ 23245569 w 23774405"/>
                <a:gd name="connsiteY192" fmla="*/ 11279593 h 20695012"/>
                <a:gd name="connsiteX193" fmla="*/ 23212923 w 23774405"/>
                <a:gd name="connsiteY193" fmla="*/ 11327765 h 20695012"/>
                <a:gd name="connsiteX194" fmla="*/ 23187261 w 23774405"/>
                <a:gd name="connsiteY194" fmla="*/ 11382354 h 20695012"/>
                <a:gd name="connsiteX195" fmla="*/ 23056499 w 23774405"/>
                <a:gd name="connsiteY195" fmla="*/ 11612797 h 20695012"/>
                <a:gd name="connsiteX196" fmla="*/ 23013591 w 23774405"/>
                <a:gd name="connsiteY196" fmla="*/ 11678057 h 20695012"/>
                <a:gd name="connsiteX197" fmla="*/ 22982251 w 23774405"/>
                <a:gd name="connsiteY197" fmla="*/ 11733475 h 20695012"/>
                <a:gd name="connsiteX198" fmla="*/ 22952405 w 23774405"/>
                <a:gd name="connsiteY198" fmla="*/ 11796240 h 20695012"/>
                <a:gd name="connsiteX199" fmla="*/ 22801561 w 23774405"/>
                <a:gd name="connsiteY199" fmla="*/ 12062072 h 20695012"/>
                <a:gd name="connsiteX200" fmla="*/ 22771561 w 23774405"/>
                <a:gd name="connsiteY200" fmla="*/ 12109132 h 20695012"/>
                <a:gd name="connsiteX201" fmla="*/ 22717541 w 23774405"/>
                <a:gd name="connsiteY201" fmla="*/ 12210140 h 20695012"/>
                <a:gd name="connsiteX202" fmla="*/ 22717535 w 23774405"/>
                <a:gd name="connsiteY202" fmla="*/ 12210154 h 20695012"/>
                <a:gd name="connsiteX203" fmla="*/ 22543721 w 23774405"/>
                <a:gd name="connsiteY203" fmla="*/ 12516465 h 20695012"/>
                <a:gd name="connsiteX204" fmla="*/ 22540703 w 23774405"/>
                <a:gd name="connsiteY204" fmla="*/ 12521435 h 20695012"/>
                <a:gd name="connsiteX205" fmla="*/ 22482683 w 23774405"/>
                <a:gd name="connsiteY205" fmla="*/ 12624031 h 20695012"/>
                <a:gd name="connsiteX206" fmla="*/ 22482669 w 23774405"/>
                <a:gd name="connsiteY206" fmla="*/ 12624055 h 20695012"/>
                <a:gd name="connsiteX207" fmla="*/ 22431821 w 23774405"/>
                <a:gd name="connsiteY207" fmla="*/ 12713667 h 20695012"/>
                <a:gd name="connsiteX208" fmla="*/ 22414815 w 23774405"/>
                <a:gd name="connsiteY208" fmla="*/ 12742489 h 20695012"/>
                <a:gd name="connsiteX209" fmla="*/ 22228847 w 23774405"/>
                <a:gd name="connsiteY209" fmla="*/ 13056398 h 20695012"/>
                <a:gd name="connsiteX210" fmla="*/ 22130415 w 23774405"/>
                <a:gd name="connsiteY210" fmla="*/ 13244832 h 20695012"/>
                <a:gd name="connsiteX211" fmla="*/ 21884931 w 23774405"/>
                <a:gd name="connsiteY211" fmla="*/ 13677450 h 20695012"/>
                <a:gd name="connsiteX212" fmla="*/ 21884019 w 23774405"/>
                <a:gd name="connsiteY212" fmla="*/ 13678987 h 20695012"/>
                <a:gd name="connsiteX213" fmla="*/ 21837085 w 23774405"/>
                <a:gd name="connsiteY213" fmla="*/ 13761769 h 20695012"/>
                <a:gd name="connsiteX214" fmla="*/ 21753675 w 23774405"/>
                <a:gd name="connsiteY214" fmla="*/ 13908763 h 20695012"/>
                <a:gd name="connsiteX215" fmla="*/ 21750247 w 23774405"/>
                <a:gd name="connsiteY215" fmla="*/ 13914540 h 20695012"/>
                <a:gd name="connsiteX216" fmla="*/ 21719393 w 23774405"/>
                <a:gd name="connsiteY216" fmla="*/ 13969177 h 20695012"/>
                <a:gd name="connsiteX217" fmla="*/ 21719383 w 23774405"/>
                <a:gd name="connsiteY217" fmla="*/ 13969194 h 20695012"/>
                <a:gd name="connsiteX218" fmla="*/ 21652843 w 23774405"/>
                <a:gd name="connsiteY218" fmla="*/ 14086460 h 20695012"/>
                <a:gd name="connsiteX219" fmla="*/ 21622567 w 23774405"/>
                <a:gd name="connsiteY219" fmla="*/ 14137333 h 20695012"/>
                <a:gd name="connsiteX220" fmla="*/ 21556667 w 23774405"/>
                <a:gd name="connsiteY220" fmla="*/ 14250154 h 20695012"/>
                <a:gd name="connsiteX221" fmla="*/ 21484539 w 23774405"/>
                <a:gd name="connsiteY221" fmla="*/ 14383061 h 20695012"/>
                <a:gd name="connsiteX222" fmla="*/ 21308601 w 23774405"/>
                <a:gd name="connsiteY222" fmla="*/ 14693114 h 20695012"/>
                <a:gd name="connsiteX223" fmla="*/ 21287017 w 23774405"/>
                <a:gd name="connsiteY223" fmla="*/ 14729767 h 20695012"/>
                <a:gd name="connsiteX224" fmla="*/ 21188607 w 23774405"/>
                <a:gd name="connsiteY224" fmla="*/ 14901405 h 20695012"/>
                <a:gd name="connsiteX225" fmla="*/ 21132251 w 23774405"/>
                <a:gd name="connsiteY225" fmla="*/ 15003899 h 20695012"/>
                <a:gd name="connsiteX226" fmla="*/ 21055543 w 23774405"/>
                <a:gd name="connsiteY226" fmla="*/ 15139080 h 20695012"/>
                <a:gd name="connsiteX227" fmla="*/ 21044599 w 23774405"/>
                <a:gd name="connsiteY227" fmla="*/ 15157008 h 20695012"/>
                <a:gd name="connsiteX228" fmla="*/ 20956103 w 23774405"/>
                <a:gd name="connsiteY228" fmla="*/ 15314323 h 20695012"/>
                <a:gd name="connsiteX229" fmla="*/ 20956103 w 23774405"/>
                <a:gd name="connsiteY229" fmla="*/ 15314324 h 20695012"/>
                <a:gd name="connsiteX230" fmla="*/ 20687933 w 23774405"/>
                <a:gd name="connsiteY230" fmla="*/ 15786919 h 20695012"/>
                <a:gd name="connsiteX231" fmla="*/ 20686311 w 23774405"/>
                <a:gd name="connsiteY231" fmla="*/ 15789628 h 20695012"/>
                <a:gd name="connsiteX232" fmla="*/ 20545101 w 23774405"/>
                <a:gd name="connsiteY232" fmla="*/ 16038632 h 20695012"/>
                <a:gd name="connsiteX233" fmla="*/ 20161839 w 23774405"/>
                <a:gd name="connsiteY233" fmla="*/ 16667968 h 20695012"/>
                <a:gd name="connsiteX234" fmla="*/ 20134099 w 23774405"/>
                <a:gd name="connsiteY234" fmla="*/ 16762940 h 20695012"/>
                <a:gd name="connsiteX235" fmla="*/ 19945449 w 23774405"/>
                <a:gd name="connsiteY235" fmla="*/ 17095400 h 20695012"/>
                <a:gd name="connsiteX236" fmla="*/ 19924667 w 23774405"/>
                <a:gd name="connsiteY236" fmla="*/ 17122584 h 20695012"/>
                <a:gd name="connsiteX237" fmla="*/ 19882651 w 23774405"/>
                <a:gd name="connsiteY237" fmla="*/ 17190736 h 20695012"/>
                <a:gd name="connsiteX238" fmla="*/ 19840527 w 23774405"/>
                <a:gd name="connsiteY238" fmla="*/ 17280303 h 20695012"/>
                <a:gd name="connsiteX239" fmla="*/ 19674189 w 23774405"/>
                <a:gd name="connsiteY239" fmla="*/ 17573439 h 20695012"/>
                <a:gd name="connsiteX240" fmla="*/ 19654891 w 23774405"/>
                <a:gd name="connsiteY240" fmla="*/ 17602572 h 20695012"/>
                <a:gd name="connsiteX241" fmla="*/ 19429523 w 23774405"/>
                <a:gd name="connsiteY241" fmla="*/ 18004615 h 20695012"/>
                <a:gd name="connsiteX242" fmla="*/ 19429523 w 23774405"/>
                <a:gd name="connsiteY242" fmla="*/ 18004616 h 20695012"/>
                <a:gd name="connsiteX243" fmla="*/ 19224781 w 23774405"/>
                <a:gd name="connsiteY243" fmla="*/ 18365432 h 20695012"/>
                <a:gd name="connsiteX244" fmla="*/ 19207239 w 23774405"/>
                <a:gd name="connsiteY244" fmla="*/ 18388418 h 20695012"/>
                <a:gd name="connsiteX245" fmla="*/ 19135949 w 23774405"/>
                <a:gd name="connsiteY245" fmla="*/ 18521979 h 20695012"/>
                <a:gd name="connsiteX246" fmla="*/ 19135947 w 23774405"/>
                <a:gd name="connsiteY246" fmla="*/ 18521984 h 20695012"/>
                <a:gd name="connsiteX247" fmla="*/ 18893769 w 23774405"/>
                <a:gd name="connsiteY247" fmla="*/ 18948773 h 20695012"/>
                <a:gd name="connsiteX248" fmla="*/ 18843885 w 23774405"/>
                <a:gd name="connsiteY248" fmla="*/ 19033106 h 20695012"/>
                <a:gd name="connsiteX249" fmla="*/ 18783661 w 23774405"/>
                <a:gd name="connsiteY249" fmla="*/ 19142815 h 20695012"/>
                <a:gd name="connsiteX250" fmla="*/ 18783637 w 23774405"/>
                <a:gd name="connsiteY250" fmla="*/ 19142859 h 20695012"/>
                <a:gd name="connsiteX251" fmla="*/ 18688221 w 23774405"/>
                <a:gd name="connsiteY251" fmla="*/ 19311010 h 20695012"/>
                <a:gd name="connsiteX252" fmla="*/ 18683549 w 23774405"/>
                <a:gd name="connsiteY252" fmla="*/ 19317938 h 20695012"/>
                <a:gd name="connsiteX253" fmla="*/ 18666233 w 23774405"/>
                <a:gd name="connsiteY253" fmla="*/ 19349761 h 20695012"/>
                <a:gd name="connsiteX254" fmla="*/ 18666233 w 23774405"/>
                <a:gd name="connsiteY254" fmla="*/ 19349762 h 20695012"/>
                <a:gd name="connsiteX255" fmla="*/ 18620849 w 23774405"/>
                <a:gd name="connsiteY255" fmla="*/ 19429739 h 20695012"/>
                <a:gd name="connsiteX256" fmla="*/ 18594391 w 23774405"/>
                <a:gd name="connsiteY256" fmla="*/ 19469608 h 20695012"/>
                <a:gd name="connsiteX257" fmla="*/ 18285863 w 23774405"/>
                <a:gd name="connsiteY257" fmla="*/ 19971141 h 20695012"/>
                <a:gd name="connsiteX258" fmla="*/ 18255231 w 23774405"/>
                <a:gd name="connsiteY258" fmla="*/ 20074068 h 20695012"/>
                <a:gd name="connsiteX259" fmla="*/ 18050493 w 23774405"/>
                <a:gd name="connsiteY259" fmla="*/ 20434880 h 20695012"/>
                <a:gd name="connsiteX260" fmla="*/ 18041799 w 23774405"/>
                <a:gd name="connsiteY260" fmla="*/ 20445762 h 20695012"/>
                <a:gd name="connsiteX261" fmla="*/ 17902943 w 23774405"/>
                <a:gd name="connsiteY261" fmla="*/ 20694907 h 20695012"/>
                <a:gd name="connsiteX262" fmla="*/ 17209701 w 23774405"/>
                <a:gd name="connsiteY262" fmla="*/ 20694907 h 20695012"/>
                <a:gd name="connsiteX263" fmla="*/ 17111597 w 23774405"/>
                <a:gd name="connsiteY263" fmla="*/ 20694907 h 20695012"/>
                <a:gd name="connsiteX264" fmla="*/ 17071735 w 23774405"/>
                <a:gd name="connsiteY264" fmla="*/ 20693419 h 20695012"/>
                <a:gd name="connsiteX265" fmla="*/ 16877403 w 23774405"/>
                <a:gd name="connsiteY265" fmla="*/ 20694907 h 20695012"/>
                <a:gd name="connsiteX266" fmla="*/ 16724864 w 23774405"/>
                <a:gd name="connsiteY266" fmla="*/ 20694907 h 20695012"/>
                <a:gd name="connsiteX267" fmla="*/ 16661314 w 23774405"/>
                <a:gd name="connsiteY267" fmla="*/ 20687670 h 20695012"/>
                <a:gd name="connsiteX268" fmla="*/ 16424788 w 23774405"/>
                <a:gd name="connsiteY268" fmla="*/ 20694907 h 20695012"/>
                <a:gd name="connsiteX269" fmla="*/ 15945560 w 23774405"/>
                <a:gd name="connsiteY269" fmla="*/ 20694907 h 20695012"/>
                <a:gd name="connsiteX270" fmla="*/ 15893550 w 23774405"/>
                <a:gd name="connsiteY270" fmla="*/ 20691778 h 20695012"/>
                <a:gd name="connsiteX271" fmla="*/ 15731546 w 23774405"/>
                <a:gd name="connsiteY271" fmla="*/ 20694907 h 20695012"/>
                <a:gd name="connsiteX272" fmla="*/ 15486558 w 23774405"/>
                <a:gd name="connsiteY272" fmla="*/ 20694907 h 20695012"/>
                <a:gd name="connsiteX273" fmla="*/ 15455371 w 23774405"/>
                <a:gd name="connsiteY273" fmla="*/ 20692065 h 20695012"/>
                <a:gd name="connsiteX274" fmla="*/ 15399248 w 23774405"/>
                <a:gd name="connsiteY274" fmla="*/ 20694907 h 20695012"/>
                <a:gd name="connsiteX275" fmla="*/ 15266334 w 23774405"/>
                <a:gd name="connsiteY275" fmla="*/ 20694907 h 20695012"/>
                <a:gd name="connsiteX276" fmla="*/ 15246848 w 23774405"/>
                <a:gd name="connsiteY276" fmla="*/ 20693482 h 20695012"/>
                <a:gd name="connsiteX277" fmla="*/ 15187265 w 23774405"/>
                <a:gd name="connsiteY277" fmla="*/ 20694907 h 20695012"/>
                <a:gd name="connsiteX278" fmla="*/ 15123697 w 23774405"/>
                <a:gd name="connsiteY278" fmla="*/ 20694907 h 20695012"/>
                <a:gd name="connsiteX279" fmla="*/ 15068413 w 23774405"/>
                <a:gd name="connsiteY279" fmla="*/ 20692627 h 20695012"/>
                <a:gd name="connsiteX280" fmla="*/ 14373708 w 23774405"/>
                <a:gd name="connsiteY280" fmla="*/ 20694907 h 20695012"/>
                <a:gd name="connsiteX281" fmla="*/ 14166745 w 23774405"/>
                <a:gd name="connsiteY281" fmla="*/ 20694907 h 20695012"/>
                <a:gd name="connsiteX282" fmla="*/ 14170232 w 23774405"/>
                <a:gd name="connsiteY282" fmla="*/ 20690807 h 20695012"/>
                <a:gd name="connsiteX283" fmla="*/ 14161725 w 23774405"/>
                <a:gd name="connsiteY283" fmla="*/ 20694907 h 20695012"/>
                <a:gd name="connsiteX284" fmla="*/ 14060779 w 23774405"/>
                <a:gd name="connsiteY284" fmla="*/ 20694907 h 20695012"/>
                <a:gd name="connsiteX285" fmla="*/ 14010866 w 23774405"/>
                <a:gd name="connsiteY285" fmla="*/ 20690086 h 20695012"/>
                <a:gd name="connsiteX286" fmla="*/ 13588797 w 23774405"/>
                <a:gd name="connsiteY286" fmla="*/ 20694907 h 20695012"/>
                <a:gd name="connsiteX287" fmla="*/ 13427965 w 23774405"/>
                <a:gd name="connsiteY287" fmla="*/ 20694907 h 20695012"/>
                <a:gd name="connsiteX288" fmla="*/ 13424316 w 23774405"/>
                <a:gd name="connsiteY288" fmla="*/ 20692593 h 20695012"/>
                <a:gd name="connsiteX289" fmla="*/ 13376814 w 23774405"/>
                <a:gd name="connsiteY289" fmla="*/ 20694907 h 20695012"/>
                <a:gd name="connsiteX290" fmla="*/ 12883821 w 23774405"/>
                <a:gd name="connsiteY290" fmla="*/ 20694907 h 20695012"/>
                <a:gd name="connsiteX291" fmla="*/ 12839758 w 23774405"/>
                <a:gd name="connsiteY291" fmla="*/ 20693677 h 20695012"/>
                <a:gd name="connsiteX292" fmla="*/ 12683571 w 23774405"/>
                <a:gd name="connsiteY292" fmla="*/ 20694907 h 20695012"/>
                <a:gd name="connsiteX293" fmla="*/ 12621292 w 23774405"/>
                <a:gd name="connsiteY293" fmla="*/ 20694907 h 20695012"/>
                <a:gd name="connsiteX294" fmla="*/ 12565149 w 23774405"/>
                <a:gd name="connsiteY294" fmla="*/ 20690166 h 20695012"/>
                <a:gd name="connsiteX295" fmla="*/ 12110644 w 23774405"/>
                <a:gd name="connsiteY295" fmla="*/ 20694907 h 20695012"/>
                <a:gd name="connsiteX296" fmla="*/ 11680132 w 23774405"/>
                <a:gd name="connsiteY296" fmla="*/ 20694907 h 20695012"/>
                <a:gd name="connsiteX297" fmla="*/ 11631480 w 23774405"/>
                <a:gd name="connsiteY297" fmla="*/ 20690664 h 20695012"/>
                <a:gd name="connsiteX298" fmla="*/ 11417401 w 23774405"/>
                <a:gd name="connsiteY298" fmla="*/ 20694907 h 20695012"/>
                <a:gd name="connsiteX299" fmla="*/ 11099645 w 23774405"/>
                <a:gd name="connsiteY299" fmla="*/ 20694907 h 20695012"/>
                <a:gd name="connsiteX300" fmla="*/ 11099436 w 23774405"/>
                <a:gd name="connsiteY300" fmla="*/ 20694886 h 20695012"/>
                <a:gd name="connsiteX301" fmla="*/ 10844474 w 23774405"/>
                <a:gd name="connsiteY301" fmla="*/ 20694907 h 20695012"/>
                <a:gd name="connsiteX302" fmla="*/ 10522043 w 23774405"/>
                <a:gd name="connsiteY302" fmla="*/ 20694907 h 20695012"/>
                <a:gd name="connsiteX303" fmla="*/ 10502240 w 23774405"/>
                <a:gd name="connsiteY303" fmla="*/ 20693736 h 20695012"/>
                <a:gd name="connsiteX304" fmla="*/ 10151231 w 23774405"/>
                <a:gd name="connsiteY304" fmla="*/ 20694907 h 20695012"/>
                <a:gd name="connsiteX305" fmla="*/ 9457989 w 23774405"/>
                <a:gd name="connsiteY305" fmla="*/ 20694907 h 20695012"/>
                <a:gd name="connsiteX306" fmla="*/ 8644432 w 23774405"/>
                <a:gd name="connsiteY306" fmla="*/ 20694907 h 20695012"/>
                <a:gd name="connsiteX307" fmla="*/ 8433711 w 23774405"/>
                <a:gd name="connsiteY307" fmla="*/ 20694907 h 20695012"/>
                <a:gd name="connsiteX308" fmla="*/ 8435450 w 23774405"/>
                <a:gd name="connsiteY308" fmla="*/ 20694244 h 20695012"/>
                <a:gd name="connsiteX309" fmla="*/ 8447087 w 23774405"/>
                <a:gd name="connsiteY309" fmla="*/ 20691675 h 20695012"/>
                <a:gd name="connsiteX310" fmla="*/ 8437672 w 23774405"/>
                <a:gd name="connsiteY310" fmla="*/ 20693397 h 20695012"/>
                <a:gd name="connsiteX311" fmla="*/ 8435450 w 23774405"/>
                <a:gd name="connsiteY311" fmla="*/ 20694244 h 20695012"/>
                <a:gd name="connsiteX312" fmla="*/ 8432448 w 23774405"/>
                <a:gd name="connsiteY312" fmla="*/ 20694907 h 20695012"/>
                <a:gd name="connsiteX313" fmla="*/ 8332669 w 23774405"/>
                <a:gd name="connsiteY313" fmla="*/ 20694907 h 20695012"/>
                <a:gd name="connsiteX314" fmla="*/ 8326085 w 23774405"/>
                <a:gd name="connsiteY314" fmla="*/ 20693918 h 20695012"/>
                <a:gd name="connsiteX315" fmla="*/ 8220464 w 23774405"/>
                <a:gd name="connsiteY315" fmla="*/ 20694907 h 20695012"/>
                <a:gd name="connsiteX316" fmla="*/ 7937330 w 23774405"/>
                <a:gd name="connsiteY316" fmla="*/ 20694907 h 20695012"/>
                <a:gd name="connsiteX317" fmla="*/ 7894116 w 23774405"/>
                <a:gd name="connsiteY317" fmla="*/ 20692967 h 20695012"/>
                <a:gd name="connsiteX318" fmla="*/ 7406908 w 23774405"/>
                <a:gd name="connsiteY318" fmla="*/ 20694907 h 20695012"/>
                <a:gd name="connsiteX319" fmla="*/ 7121076 w 23774405"/>
                <a:gd name="connsiteY319" fmla="*/ 20694907 h 20695012"/>
                <a:gd name="connsiteX320" fmla="*/ 7111243 w 23774405"/>
                <a:gd name="connsiteY320" fmla="*/ 20693787 h 20695012"/>
                <a:gd name="connsiteX321" fmla="*/ 6954295 w 23774405"/>
                <a:gd name="connsiteY321" fmla="*/ 20694907 h 20695012"/>
                <a:gd name="connsiteX322" fmla="*/ 6701873 w 23774405"/>
                <a:gd name="connsiteY322" fmla="*/ 20694907 h 20695012"/>
                <a:gd name="connsiteX323" fmla="*/ 6681745 w 23774405"/>
                <a:gd name="connsiteY323" fmla="*/ 20693763 h 20695012"/>
                <a:gd name="connsiteX324" fmla="*/ 5871462 w 23774405"/>
                <a:gd name="connsiteY324" fmla="*/ 20694907 h 20695012"/>
                <a:gd name="connsiteX325" fmla="*/ 5758852 w 23774405"/>
                <a:gd name="connsiteY325" fmla="*/ 20496453 h 20695012"/>
                <a:gd name="connsiteX326" fmla="*/ 5755485 w 23774405"/>
                <a:gd name="connsiteY326" fmla="*/ 20488728 h 20695012"/>
                <a:gd name="connsiteX327" fmla="*/ 5636604 w 23774405"/>
                <a:gd name="connsiteY327" fmla="*/ 20281015 h 20695012"/>
                <a:gd name="connsiteX328" fmla="*/ 5636602 w 23774405"/>
                <a:gd name="connsiteY328" fmla="*/ 20281012 h 20695012"/>
                <a:gd name="connsiteX329" fmla="*/ 5547876 w 23774405"/>
                <a:gd name="connsiteY329" fmla="*/ 20124650 h 20695012"/>
                <a:gd name="connsiteX330" fmla="*/ 5541735 w 23774405"/>
                <a:gd name="connsiteY330" fmla="*/ 20109888 h 20695012"/>
                <a:gd name="connsiteX331" fmla="*/ 5451992 w 23774405"/>
                <a:gd name="connsiteY331" fmla="*/ 19932080 h 20695012"/>
                <a:gd name="connsiteX332" fmla="*/ 5401746 w 23774405"/>
                <a:gd name="connsiteY332" fmla="*/ 19867125 h 20695012"/>
                <a:gd name="connsiteX333" fmla="*/ 5187103 w 23774405"/>
                <a:gd name="connsiteY333" fmla="*/ 19488860 h 20695012"/>
                <a:gd name="connsiteX334" fmla="*/ 5166956 w 23774405"/>
                <a:gd name="connsiteY334" fmla="*/ 19446058 h 20695012"/>
                <a:gd name="connsiteX335" fmla="*/ 5108172 w 23774405"/>
                <a:gd name="connsiteY335" fmla="*/ 19349761 h 20695012"/>
                <a:gd name="connsiteX336" fmla="*/ 5108172 w 23774405"/>
                <a:gd name="connsiteY336" fmla="*/ 19349760 h 20695012"/>
                <a:gd name="connsiteX337" fmla="*/ 4983785 w 23774405"/>
                <a:gd name="connsiteY337" fmla="*/ 19130553 h 20695012"/>
                <a:gd name="connsiteX338" fmla="*/ 4972324 w 23774405"/>
                <a:gd name="connsiteY338" fmla="*/ 19107551 h 20695012"/>
                <a:gd name="connsiteX339" fmla="*/ 4755884 w 23774405"/>
                <a:gd name="connsiteY339" fmla="*/ 18728923 h 20695012"/>
                <a:gd name="connsiteX340" fmla="*/ 4755880 w 23774405"/>
                <a:gd name="connsiteY340" fmla="*/ 18728916 h 20695012"/>
                <a:gd name="connsiteX341" fmla="*/ 4515958 w 23774405"/>
                <a:gd name="connsiteY341" fmla="*/ 18306101 h 20695012"/>
                <a:gd name="connsiteX342" fmla="*/ 4492884 w 23774405"/>
                <a:gd name="connsiteY342" fmla="*/ 18260637 h 20695012"/>
                <a:gd name="connsiteX343" fmla="*/ 4403597 w 23774405"/>
                <a:gd name="connsiteY343" fmla="*/ 18108087 h 20695012"/>
                <a:gd name="connsiteX344" fmla="*/ 4403536 w 23774405"/>
                <a:gd name="connsiteY344" fmla="*/ 18107980 h 20695012"/>
                <a:gd name="connsiteX345" fmla="*/ 4349554 w 23774405"/>
                <a:gd name="connsiteY345" fmla="*/ 18012847 h 20695012"/>
                <a:gd name="connsiteX346" fmla="*/ 4310196 w 23774405"/>
                <a:gd name="connsiteY346" fmla="*/ 17931105 h 20695012"/>
                <a:gd name="connsiteX347" fmla="*/ 4068967 w 23774405"/>
                <a:gd name="connsiteY347" fmla="*/ 17468398 h 20695012"/>
                <a:gd name="connsiteX348" fmla="*/ 3992596 w 23774405"/>
                <a:gd name="connsiteY348" fmla="*/ 17383780 h 20695012"/>
                <a:gd name="connsiteX349" fmla="*/ 3742289 w 23774405"/>
                <a:gd name="connsiteY349" fmla="*/ 16942664 h 20695012"/>
                <a:gd name="connsiteX350" fmla="*/ 3733644 w 23774405"/>
                <a:gd name="connsiteY350" fmla="*/ 16923239 h 20695012"/>
                <a:gd name="connsiteX351" fmla="*/ 3699026 w 23774405"/>
                <a:gd name="connsiteY351" fmla="*/ 16866423 h 20695012"/>
                <a:gd name="connsiteX352" fmla="*/ 3610257 w 23774405"/>
                <a:gd name="connsiteY352" fmla="*/ 16709985 h 20695012"/>
                <a:gd name="connsiteX353" fmla="*/ 3600653 w 23774405"/>
                <a:gd name="connsiteY353" fmla="*/ 16685053 h 20695012"/>
                <a:gd name="connsiteX354" fmla="*/ 3581592 w 23774405"/>
                <a:gd name="connsiteY354" fmla="*/ 16659469 h 20695012"/>
                <a:gd name="connsiteX355" fmla="*/ 3581592 w 23774405"/>
                <a:gd name="connsiteY355" fmla="*/ 16659468 h 20695012"/>
                <a:gd name="connsiteX356" fmla="*/ 3508445 w 23774405"/>
                <a:gd name="connsiteY356" fmla="*/ 16530562 h 20695012"/>
                <a:gd name="connsiteX357" fmla="*/ 3469140 w 23774405"/>
                <a:gd name="connsiteY357" fmla="*/ 16453885 h 20695012"/>
                <a:gd name="connsiteX358" fmla="*/ 3196209 w 23774405"/>
                <a:gd name="connsiteY358" fmla="*/ 15967151 h 20695012"/>
                <a:gd name="connsiteX359" fmla="*/ 3170592 w 23774405"/>
                <a:gd name="connsiteY359" fmla="*/ 15935163 h 20695012"/>
                <a:gd name="connsiteX360" fmla="*/ 2989340 w 23774405"/>
                <a:gd name="connsiteY360" fmla="*/ 15615742 h 20695012"/>
                <a:gd name="connsiteX361" fmla="*/ 2947496 w 23774405"/>
                <a:gd name="connsiteY361" fmla="*/ 15527947 h 20695012"/>
                <a:gd name="connsiteX362" fmla="*/ 2913487 w 23774405"/>
                <a:gd name="connsiteY362" fmla="*/ 15468018 h 20695012"/>
                <a:gd name="connsiteX363" fmla="*/ 2877019 w 23774405"/>
                <a:gd name="connsiteY363" fmla="*/ 15417799 h 20695012"/>
                <a:gd name="connsiteX364" fmla="*/ 2796407 w 23774405"/>
                <a:gd name="connsiteY364" fmla="*/ 15275737 h 20695012"/>
                <a:gd name="connsiteX365" fmla="*/ 2759884 w 23774405"/>
                <a:gd name="connsiteY365" fmla="*/ 15191250 h 20695012"/>
                <a:gd name="connsiteX366" fmla="*/ 2643780 w 23774405"/>
                <a:gd name="connsiteY366" fmla="*/ 14976430 h 20695012"/>
                <a:gd name="connsiteX367" fmla="*/ 2583445 w 23774405"/>
                <a:gd name="connsiteY367" fmla="*/ 14900433 h 20695012"/>
                <a:gd name="connsiteX368" fmla="*/ 2407274 w 23774405"/>
                <a:gd name="connsiteY368" fmla="*/ 14589968 h 20695012"/>
                <a:gd name="connsiteX369" fmla="*/ 2397286 w 23774405"/>
                <a:gd name="connsiteY369" fmla="*/ 14571909 h 20695012"/>
                <a:gd name="connsiteX370" fmla="*/ 1996297 w 23774405"/>
                <a:gd name="connsiteY370" fmla="*/ 13865704 h 20695012"/>
                <a:gd name="connsiteX371" fmla="*/ 1996297 w 23774405"/>
                <a:gd name="connsiteY371" fmla="*/ 13865704 h 20695012"/>
                <a:gd name="connsiteX372" fmla="*/ 1861653 w 23774405"/>
                <a:gd name="connsiteY372" fmla="*/ 13628420 h 20695012"/>
                <a:gd name="connsiteX373" fmla="*/ 1848571 w 23774405"/>
                <a:gd name="connsiteY373" fmla="*/ 13600325 h 20695012"/>
                <a:gd name="connsiteX374" fmla="*/ 1820156 w 23774405"/>
                <a:gd name="connsiteY374" fmla="*/ 13555290 h 20695012"/>
                <a:gd name="connsiteX375" fmla="*/ 1753081 w 23774405"/>
                <a:gd name="connsiteY375" fmla="*/ 13437083 h 20695012"/>
                <a:gd name="connsiteX376" fmla="*/ 1740090 w 23774405"/>
                <a:gd name="connsiteY376" fmla="*/ 13412101 h 20695012"/>
                <a:gd name="connsiteX377" fmla="*/ 1409151 w 23774405"/>
                <a:gd name="connsiteY377" fmla="*/ 12830976 h 20695012"/>
                <a:gd name="connsiteX378" fmla="*/ 1409150 w 23774405"/>
                <a:gd name="connsiteY378" fmla="*/ 12830974 h 20695012"/>
                <a:gd name="connsiteX379" fmla="*/ 1281149 w 23774405"/>
                <a:gd name="connsiteY379" fmla="*/ 12605399 h 20695012"/>
                <a:gd name="connsiteX380" fmla="*/ 1269914 w 23774405"/>
                <a:gd name="connsiteY380" fmla="*/ 12582426 h 20695012"/>
                <a:gd name="connsiteX381" fmla="*/ 939434 w 23774405"/>
                <a:gd name="connsiteY381" fmla="*/ 12003194 h 20695012"/>
                <a:gd name="connsiteX382" fmla="*/ 939434 w 23774405"/>
                <a:gd name="connsiteY382" fmla="*/ 12003193 h 20695012"/>
                <a:gd name="connsiteX383" fmla="*/ 528430 w 23774405"/>
                <a:gd name="connsiteY383" fmla="*/ 11278881 h 20695012"/>
                <a:gd name="connsiteX384" fmla="*/ 487370 w 23774405"/>
                <a:gd name="connsiteY384" fmla="*/ 11201845 h 20695012"/>
                <a:gd name="connsiteX385" fmla="*/ 0 w 23774405"/>
                <a:gd name="connsiteY385" fmla="*/ 10347630 h 2069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</a:cxnLst>
              <a:rect l="l" t="t" r="r" b="b"/>
              <a:pathLst>
                <a:path w="23774405" h="20695012">
                  <a:moveTo>
                    <a:pt x="0" y="10347630"/>
                  </a:moveTo>
                  <a:cubicBezTo>
                    <a:pt x="104053" y="10160340"/>
                    <a:pt x="190039" y="10070770"/>
                    <a:pt x="234858" y="9933740"/>
                  </a:cubicBezTo>
                  <a:lnTo>
                    <a:pt x="234859" y="9933739"/>
                  </a:lnTo>
                  <a:lnTo>
                    <a:pt x="309926" y="9801449"/>
                  </a:lnTo>
                  <a:lnTo>
                    <a:pt x="327561" y="9780029"/>
                  </a:lnTo>
                  <a:cubicBezTo>
                    <a:pt x="336478" y="9766870"/>
                    <a:pt x="344774" y="9750598"/>
                    <a:pt x="352288" y="9726794"/>
                  </a:cubicBezTo>
                  <a:lnTo>
                    <a:pt x="352292" y="9726786"/>
                  </a:lnTo>
                  <a:lnTo>
                    <a:pt x="426603" y="9595829"/>
                  </a:lnTo>
                  <a:lnTo>
                    <a:pt x="480748" y="9512953"/>
                  </a:lnTo>
                  <a:cubicBezTo>
                    <a:pt x="588186" y="9349874"/>
                    <a:pt x="728226" y="9138019"/>
                    <a:pt x="763290" y="9002484"/>
                  </a:cubicBezTo>
                  <a:lnTo>
                    <a:pt x="763290" y="9002484"/>
                  </a:lnTo>
                  <a:lnTo>
                    <a:pt x="957569" y="8660107"/>
                  </a:lnTo>
                  <a:lnTo>
                    <a:pt x="963569" y="8651095"/>
                  </a:lnTo>
                  <a:cubicBezTo>
                    <a:pt x="974945" y="8632519"/>
                    <a:pt x="986486" y="8611935"/>
                    <a:pt x="998149" y="8588594"/>
                  </a:cubicBezTo>
                  <a:lnTo>
                    <a:pt x="998178" y="8588542"/>
                  </a:lnTo>
                  <a:lnTo>
                    <a:pt x="1045217" y="8505644"/>
                  </a:lnTo>
                  <a:lnTo>
                    <a:pt x="1065644" y="8473650"/>
                  </a:lnTo>
                  <a:cubicBezTo>
                    <a:pt x="1130543" y="8378489"/>
                    <a:pt x="1187324" y="8326714"/>
                    <a:pt x="1233007" y="8174702"/>
                  </a:cubicBezTo>
                  <a:lnTo>
                    <a:pt x="1233008" y="8174701"/>
                  </a:lnTo>
                  <a:lnTo>
                    <a:pt x="1438928" y="7811807"/>
                  </a:lnTo>
                  <a:lnTo>
                    <a:pt x="1439821" y="7810464"/>
                  </a:lnTo>
                  <a:cubicBezTo>
                    <a:pt x="1505792" y="7712138"/>
                    <a:pt x="1571516" y="7614203"/>
                    <a:pt x="1612364" y="7529799"/>
                  </a:cubicBezTo>
                  <a:lnTo>
                    <a:pt x="1644008" y="7450395"/>
                  </a:lnTo>
                  <a:lnTo>
                    <a:pt x="1771361" y="7225960"/>
                  </a:lnTo>
                  <a:lnTo>
                    <a:pt x="1780142" y="7215291"/>
                  </a:lnTo>
                  <a:cubicBezTo>
                    <a:pt x="1787299" y="7205411"/>
                    <a:pt x="1794255" y="7194661"/>
                    <a:pt x="1800946" y="7182342"/>
                  </a:cubicBezTo>
                  <a:lnTo>
                    <a:pt x="1820153" y="7139975"/>
                  </a:lnTo>
                  <a:lnTo>
                    <a:pt x="2231112" y="6415741"/>
                  </a:lnTo>
                  <a:lnTo>
                    <a:pt x="2231156" y="6415664"/>
                  </a:lnTo>
                  <a:cubicBezTo>
                    <a:pt x="2338724" y="6221432"/>
                    <a:pt x="2551178" y="5955400"/>
                    <a:pt x="2642158" y="5691356"/>
                  </a:cubicBezTo>
                  <a:lnTo>
                    <a:pt x="2642160" y="5691352"/>
                  </a:lnTo>
                  <a:lnTo>
                    <a:pt x="2890160" y="5254302"/>
                  </a:lnTo>
                  <a:lnTo>
                    <a:pt x="2895621" y="5245776"/>
                  </a:lnTo>
                  <a:cubicBezTo>
                    <a:pt x="2908774" y="5223957"/>
                    <a:pt x="2922136" y="5200282"/>
                    <a:pt x="2935731" y="5173992"/>
                  </a:cubicBezTo>
                  <a:lnTo>
                    <a:pt x="2935746" y="5173965"/>
                  </a:lnTo>
                  <a:lnTo>
                    <a:pt x="3128041" y="4835083"/>
                  </a:lnTo>
                  <a:lnTo>
                    <a:pt x="3162451" y="4776528"/>
                  </a:lnTo>
                  <a:cubicBezTo>
                    <a:pt x="3198008" y="4715706"/>
                    <a:pt x="3236612" y="4648789"/>
                    <a:pt x="3279361" y="4572220"/>
                  </a:cubicBezTo>
                  <a:lnTo>
                    <a:pt x="3346731" y="4449686"/>
                  </a:lnTo>
                  <a:lnTo>
                    <a:pt x="3419342" y="4321724"/>
                  </a:lnTo>
                  <a:lnTo>
                    <a:pt x="3437101" y="4292194"/>
                  </a:lnTo>
                  <a:cubicBezTo>
                    <a:pt x="3529445" y="4142178"/>
                    <a:pt x="3559661" y="4131012"/>
                    <a:pt x="3574647" y="4073118"/>
                  </a:cubicBezTo>
                  <a:lnTo>
                    <a:pt x="3581592" y="4035790"/>
                  </a:lnTo>
                  <a:lnTo>
                    <a:pt x="3672827" y="3875006"/>
                  </a:lnTo>
                  <a:lnTo>
                    <a:pt x="3690290" y="3852692"/>
                  </a:lnTo>
                  <a:cubicBezTo>
                    <a:pt x="3742096" y="3786630"/>
                    <a:pt x="3796812" y="3712618"/>
                    <a:pt x="3816450" y="3621900"/>
                  </a:cubicBezTo>
                  <a:lnTo>
                    <a:pt x="3816450" y="3621900"/>
                  </a:lnTo>
                  <a:lnTo>
                    <a:pt x="4026986" y="3250872"/>
                  </a:lnTo>
                  <a:lnTo>
                    <a:pt x="4081147" y="3170374"/>
                  </a:lnTo>
                  <a:cubicBezTo>
                    <a:pt x="4115336" y="3115476"/>
                    <a:pt x="4146179" y="3059030"/>
                    <a:pt x="4168738" y="3001064"/>
                  </a:cubicBezTo>
                  <a:lnTo>
                    <a:pt x="4168741" y="3001058"/>
                  </a:lnTo>
                  <a:lnTo>
                    <a:pt x="4403429" y="2587468"/>
                  </a:lnTo>
                  <a:lnTo>
                    <a:pt x="4403598" y="2587172"/>
                  </a:lnTo>
                  <a:cubicBezTo>
                    <a:pt x="4461497" y="2461796"/>
                    <a:pt x="4749127" y="2174460"/>
                    <a:pt x="4814600" y="1862862"/>
                  </a:cubicBezTo>
                  <a:lnTo>
                    <a:pt x="4814600" y="1862862"/>
                  </a:lnTo>
                  <a:lnTo>
                    <a:pt x="5029861" y="1483508"/>
                  </a:lnTo>
                  <a:lnTo>
                    <a:pt x="5032542" y="1480166"/>
                  </a:lnTo>
                  <a:cubicBezTo>
                    <a:pt x="5123071" y="1370142"/>
                    <a:pt x="5209453" y="1266964"/>
                    <a:pt x="5225602" y="1138554"/>
                  </a:cubicBezTo>
                  <a:lnTo>
                    <a:pt x="5225602" y="1138552"/>
                  </a:lnTo>
                  <a:lnTo>
                    <a:pt x="5462148" y="721688"/>
                  </a:lnTo>
                  <a:lnTo>
                    <a:pt x="5489118" y="682570"/>
                  </a:lnTo>
                  <a:cubicBezTo>
                    <a:pt x="5500794" y="663114"/>
                    <a:pt x="5511004" y="642820"/>
                    <a:pt x="5519175" y="621190"/>
                  </a:cubicBezTo>
                  <a:lnTo>
                    <a:pt x="5519176" y="621186"/>
                  </a:lnTo>
                  <a:lnTo>
                    <a:pt x="5709770" y="285304"/>
                  </a:lnTo>
                  <a:lnTo>
                    <a:pt x="5778497" y="174884"/>
                  </a:lnTo>
                  <a:cubicBezTo>
                    <a:pt x="5811652" y="118882"/>
                    <a:pt x="5843544" y="60714"/>
                    <a:pt x="5871463" y="352"/>
                  </a:cubicBezTo>
                  <a:cubicBezTo>
                    <a:pt x="5916758" y="-3411"/>
                    <a:pt x="6020613" y="24698"/>
                    <a:pt x="6083446" y="352"/>
                  </a:cubicBezTo>
                  <a:lnTo>
                    <a:pt x="6173894" y="352"/>
                  </a:lnTo>
                  <a:lnTo>
                    <a:pt x="6213540" y="5866"/>
                  </a:lnTo>
                  <a:cubicBezTo>
                    <a:pt x="6268888" y="13790"/>
                    <a:pt x="6336254" y="19876"/>
                    <a:pt x="6415744" y="352"/>
                  </a:cubicBezTo>
                  <a:lnTo>
                    <a:pt x="7108987" y="352"/>
                  </a:lnTo>
                  <a:cubicBezTo>
                    <a:pt x="7294537" y="-2675"/>
                    <a:pt x="7363176" y="26426"/>
                    <a:pt x="7561599" y="352"/>
                  </a:cubicBezTo>
                  <a:lnTo>
                    <a:pt x="7751789" y="352"/>
                  </a:lnTo>
                  <a:lnTo>
                    <a:pt x="7768824" y="2698"/>
                  </a:lnTo>
                  <a:cubicBezTo>
                    <a:pt x="7815985" y="10000"/>
                    <a:pt x="7849454" y="16518"/>
                    <a:pt x="7893897" y="352"/>
                  </a:cubicBezTo>
                  <a:lnTo>
                    <a:pt x="8068646" y="352"/>
                  </a:lnTo>
                  <a:lnTo>
                    <a:pt x="8083401" y="1568"/>
                  </a:lnTo>
                  <a:cubicBezTo>
                    <a:pt x="8228569" y="15144"/>
                    <a:pt x="8423815" y="36912"/>
                    <a:pt x="8587139" y="352"/>
                  </a:cubicBezTo>
                  <a:lnTo>
                    <a:pt x="9016499" y="352"/>
                  </a:lnTo>
                  <a:lnTo>
                    <a:pt x="9035594" y="2574"/>
                  </a:lnTo>
                  <a:cubicBezTo>
                    <a:pt x="9076857" y="5984"/>
                    <a:pt x="9117577" y="6544"/>
                    <a:pt x="9160067" y="352"/>
                  </a:cubicBezTo>
                  <a:lnTo>
                    <a:pt x="9383897" y="352"/>
                  </a:lnTo>
                  <a:lnTo>
                    <a:pt x="9413410" y="2222"/>
                  </a:lnTo>
                  <a:cubicBezTo>
                    <a:pt x="9503113" y="9036"/>
                    <a:pt x="9603855" y="15228"/>
                    <a:pt x="9732995" y="352"/>
                  </a:cubicBezTo>
                  <a:lnTo>
                    <a:pt x="10436184" y="352"/>
                  </a:lnTo>
                  <a:lnTo>
                    <a:pt x="10455842" y="792"/>
                  </a:lnTo>
                  <a:cubicBezTo>
                    <a:pt x="10487327" y="1152"/>
                    <a:pt x="10517666" y="1074"/>
                    <a:pt x="10546551" y="352"/>
                  </a:cubicBezTo>
                  <a:cubicBezTo>
                    <a:pt x="10777631" y="-5429"/>
                    <a:pt x="10958199" y="65730"/>
                    <a:pt x="11239795" y="352"/>
                  </a:cubicBezTo>
                  <a:lnTo>
                    <a:pt x="11451777" y="352"/>
                  </a:lnTo>
                  <a:lnTo>
                    <a:pt x="11587805" y="352"/>
                  </a:lnTo>
                  <a:lnTo>
                    <a:pt x="11648668" y="2214"/>
                  </a:lnTo>
                  <a:cubicBezTo>
                    <a:pt x="11727423" y="4778"/>
                    <a:pt x="11815982" y="6722"/>
                    <a:pt x="11904391" y="352"/>
                  </a:cubicBezTo>
                  <a:lnTo>
                    <a:pt x="12019814" y="352"/>
                  </a:lnTo>
                  <a:lnTo>
                    <a:pt x="12052211" y="1586"/>
                  </a:lnTo>
                  <a:cubicBezTo>
                    <a:pt x="12216068" y="10808"/>
                    <a:pt x="12430521" y="35594"/>
                    <a:pt x="12717947" y="352"/>
                  </a:cubicBezTo>
                  <a:lnTo>
                    <a:pt x="13077608" y="352"/>
                  </a:lnTo>
                  <a:lnTo>
                    <a:pt x="13093311" y="2530"/>
                  </a:lnTo>
                  <a:cubicBezTo>
                    <a:pt x="13170369" y="15002"/>
                    <a:pt x="13217792" y="26750"/>
                    <a:pt x="13290875" y="352"/>
                  </a:cubicBezTo>
                  <a:lnTo>
                    <a:pt x="13582066" y="352"/>
                  </a:lnTo>
                  <a:lnTo>
                    <a:pt x="13588387" y="1042"/>
                  </a:lnTo>
                  <a:cubicBezTo>
                    <a:pt x="13708787" y="14470"/>
                    <a:pt x="13845555" y="27666"/>
                    <a:pt x="13984117" y="352"/>
                  </a:cubicBezTo>
                  <a:lnTo>
                    <a:pt x="14371726" y="352"/>
                  </a:lnTo>
                  <a:lnTo>
                    <a:pt x="14394813" y="2362"/>
                  </a:lnTo>
                  <a:cubicBezTo>
                    <a:pt x="14408209" y="2738"/>
                    <a:pt x="14422000" y="2204"/>
                    <a:pt x="14436731" y="352"/>
                  </a:cubicBezTo>
                  <a:lnTo>
                    <a:pt x="15009659" y="352"/>
                  </a:lnTo>
                  <a:cubicBezTo>
                    <a:pt x="15287341" y="39"/>
                    <a:pt x="15442607" y="2908"/>
                    <a:pt x="15823215" y="352"/>
                  </a:cubicBezTo>
                  <a:lnTo>
                    <a:pt x="15889350" y="352"/>
                  </a:lnTo>
                  <a:lnTo>
                    <a:pt x="15941583" y="1134"/>
                  </a:lnTo>
                  <a:cubicBezTo>
                    <a:pt x="16164836" y="6472"/>
                    <a:pt x="16044856" y="32662"/>
                    <a:pt x="16155512" y="352"/>
                  </a:cubicBezTo>
                  <a:lnTo>
                    <a:pt x="16619526" y="352"/>
                  </a:lnTo>
                  <a:lnTo>
                    <a:pt x="16643936" y="1518"/>
                  </a:lnTo>
                  <a:cubicBezTo>
                    <a:pt x="16711746" y="3696"/>
                    <a:pt x="16781033" y="4120"/>
                    <a:pt x="16848757" y="352"/>
                  </a:cubicBezTo>
                  <a:lnTo>
                    <a:pt x="17018919" y="352"/>
                  </a:lnTo>
                  <a:lnTo>
                    <a:pt x="17045571" y="2650"/>
                  </a:lnTo>
                  <a:cubicBezTo>
                    <a:pt x="17108407" y="10324"/>
                    <a:pt x="17116173" y="21498"/>
                    <a:pt x="17181053" y="352"/>
                  </a:cubicBezTo>
                  <a:lnTo>
                    <a:pt x="17689099" y="352"/>
                  </a:lnTo>
                  <a:lnTo>
                    <a:pt x="17718383" y="1526"/>
                  </a:lnTo>
                  <a:cubicBezTo>
                    <a:pt x="17787547" y="3510"/>
                    <a:pt x="17851765" y="3866"/>
                    <a:pt x="17902943" y="352"/>
                  </a:cubicBezTo>
                  <a:lnTo>
                    <a:pt x="18208457" y="538760"/>
                  </a:lnTo>
                  <a:lnTo>
                    <a:pt x="18215963" y="554374"/>
                  </a:lnTo>
                  <a:cubicBezTo>
                    <a:pt x="18228323" y="578008"/>
                    <a:pt x="18241275" y="600402"/>
                    <a:pt x="18255231" y="621190"/>
                  </a:cubicBezTo>
                  <a:lnTo>
                    <a:pt x="18255235" y="621196"/>
                  </a:lnTo>
                  <a:lnTo>
                    <a:pt x="18360103" y="806004"/>
                  </a:lnTo>
                  <a:lnTo>
                    <a:pt x="18387347" y="861482"/>
                  </a:lnTo>
                  <a:cubicBezTo>
                    <a:pt x="18398715" y="882592"/>
                    <a:pt x="18412289" y="904934"/>
                    <a:pt x="18431375" y="931608"/>
                  </a:cubicBezTo>
                  <a:lnTo>
                    <a:pt x="18431377" y="931610"/>
                  </a:lnTo>
                  <a:lnTo>
                    <a:pt x="18489769" y="1034516"/>
                  </a:lnTo>
                  <a:lnTo>
                    <a:pt x="18497799" y="1049894"/>
                  </a:lnTo>
                  <a:cubicBezTo>
                    <a:pt x="18561405" y="1176740"/>
                    <a:pt x="18647173" y="1365252"/>
                    <a:pt x="18766595" y="1547710"/>
                  </a:cubicBezTo>
                  <a:lnTo>
                    <a:pt x="18842375" y="1655914"/>
                  </a:lnTo>
                  <a:lnTo>
                    <a:pt x="19135915" y="2173218"/>
                  </a:lnTo>
                  <a:lnTo>
                    <a:pt x="19135949" y="2173280"/>
                  </a:lnTo>
                  <a:lnTo>
                    <a:pt x="19135983" y="2173338"/>
                  </a:lnTo>
                  <a:lnTo>
                    <a:pt x="19204533" y="2294142"/>
                  </a:lnTo>
                  <a:lnTo>
                    <a:pt x="19207579" y="2299638"/>
                  </a:lnTo>
                  <a:cubicBezTo>
                    <a:pt x="19273621" y="2420416"/>
                    <a:pt x="19357451" y="2579658"/>
                    <a:pt x="19473407" y="2775620"/>
                  </a:cubicBezTo>
                  <a:lnTo>
                    <a:pt x="19546943" y="2897574"/>
                  </a:lnTo>
                  <a:lnTo>
                    <a:pt x="19733339" y="3226058"/>
                  </a:lnTo>
                  <a:lnTo>
                    <a:pt x="19762369" y="3281762"/>
                  </a:lnTo>
                  <a:cubicBezTo>
                    <a:pt x="19787075" y="3329542"/>
                    <a:pt x="19808507" y="3371176"/>
                    <a:pt x="19830155" y="3409632"/>
                  </a:cubicBezTo>
                  <a:lnTo>
                    <a:pt x="19899241" y="3518426"/>
                  </a:lnTo>
                  <a:lnTo>
                    <a:pt x="19994999" y="3687182"/>
                  </a:lnTo>
                  <a:lnTo>
                    <a:pt x="20008743" y="3715430"/>
                  </a:lnTo>
                  <a:cubicBezTo>
                    <a:pt x="20031621" y="3764250"/>
                    <a:pt x="20055983" y="3814934"/>
                    <a:pt x="20092767" y="3872404"/>
                  </a:cubicBezTo>
                  <a:lnTo>
                    <a:pt x="20134097" y="3932316"/>
                  </a:lnTo>
                  <a:lnTo>
                    <a:pt x="20486213" y="4552850"/>
                  </a:lnTo>
                  <a:lnTo>
                    <a:pt x="20486385" y="4553154"/>
                  </a:lnTo>
                  <a:lnTo>
                    <a:pt x="20486459" y="4553281"/>
                  </a:lnTo>
                  <a:lnTo>
                    <a:pt x="20538805" y="4645530"/>
                  </a:lnTo>
                  <a:lnTo>
                    <a:pt x="20560933" y="4688411"/>
                  </a:lnTo>
                  <a:cubicBezTo>
                    <a:pt x="20605571" y="4781549"/>
                    <a:pt x="20580215" y="4771234"/>
                    <a:pt x="20662529" y="4863574"/>
                  </a:cubicBezTo>
                  <a:lnTo>
                    <a:pt x="20662537" y="4863585"/>
                  </a:lnTo>
                  <a:lnTo>
                    <a:pt x="20741013" y="5001883"/>
                  </a:lnTo>
                  <a:lnTo>
                    <a:pt x="20774535" y="5085180"/>
                  </a:lnTo>
                  <a:cubicBezTo>
                    <a:pt x="20808895" y="5171382"/>
                    <a:pt x="20854851" y="5269943"/>
                    <a:pt x="20956103" y="5380938"/>
                  </a:cubicBezTo>
                  <a:lnTo>
                    <a:pt x="20956105" y="5380941"/>
                  </a:lnTo>
                  <a:lnTo>
                    <a:pt x="21064097" y="5571255"/>
                  </a:lnTo>
                  <a:lnTo>
                    <a:pt x="21063611" y="5576190"/>
                  </a:lnTo>
                  <a:lnTo>
                    <a:pt x="21073531" y="5587880"/>
                  </a:lnTo>
                  <a:lnTo>
                    <a:pt x="21412823" y="6185815"/>
                  </a:lnTo>
                  <a:lnTo>
                    <a:pt x="21441411" y="6237524"/>
                  </a:lnTo>
                  <a:cubicBezTo>
                    <a:pt x="21457995" y="6267049"/>
                    <a:pt x="21472629" y="6292493"/>
                    <a:pt x="21484535" y="6312192"/>
                  </a:cubicBezTo>
                  <a:cubicBezTo>
                    <a:pt x="21567875" y="6450087"/>
                    <a:pt x="21637111" y="6671540"/>
                    <a:pt x="21734515" y="6787077"/>
                  </a:cubicBezTo>
                  <a:lnTo>
                    <a:pt x="21778107" y="6829554"/>
                  </a:lnTo>
                  <a:lnTo>
                    <a:pt x="21927151" y="7092213"/>
                  </a:lnTo>
                  <a:lnTo>
                    <a:pt x="21939523" y="7121071"/>
                  </a:lnTo>
                  <a:cubicBezTo>
                    <a:pt x="21997203" y="7255342"/>
                    <a:pt x="22069577" y="7413161"/>
                    <a:pt x="22189109" y="7553866"/>
                  </a:cubicBezTo>
                  <a:lnTo>
                    <a:pt x="22189115" y="7553873"/>
                  </a:lnTo>
                  <a:lnTo>
                    <a:pt x="22385089" y="7899239"/>
                  </a:lnTo>
                  <a:lnTo>
                    <a:pt x="22386691" y="7904771"/>
                  </a:lnTo>
                  <a:cubicBezTo>
                    <a:pt x="22390261" y="7915284"/>
                    <a:pt x="22394513" y="7925418"/>
                    <a:pt x="22400407" y="7935729"/>
                  </a:cubicBezTo>
                  <a:lnTo>
                    <a:pt x="22423967" y="7967754"/>
                  </a:lnTo>
                  <a:lnTo>
                    <a:pt x="22517371" y="8132359"/>
                  </a:lnTo>
                  <a:lnTo>
                    <a:pt x="22517979" y="8133649"/>
                  </a:lnTo>
                  <a:cubicBezTo>
                    <a:pt x="22537289" y="8177684"/>
                    <a:pt x="22555487" y="8219715"/>
                    <a:pt x="22577139" y="8250914"/>
                  </a:cubicBezTo>
                  <a:lnTo>
                    <a:pt x="22600111" y="8278172"/>
                  </a:lnTo>
                  <a:lnTo>
                    <a:pt x="22658881" y="8381741"/>
                  </a:lnTo>
                  <a:lnTo>
                    <a:pt x="22675647" y="8420227"/>
                  </a:lnTo>
                  <a:cubicBezTo>
                    <a:pt x="22722671" y="8531011"/>
                    <a:pt x="22784593" y="8680359"/>
                    <a:pt x="22893685" y="8795538"/>
                  </a:cubicBezTo>
                  <a:lnTo>
                    <a:pt x="22893687" y="8795540"/>
                  </a:lnTo>
                  <a:lnTo>
                    <a:pt x="23172379" y="9286679"/>
                  </a:lnTo>
                  <a:lnTo>
                    <a:pt x="23187829" y="9316779"/>
                  </a:lnTo>
                  <a:cubicBezTo>
                    <a:pt x="23204975" y="9348237"/>
                    <a:pt x="23224131" y="9381337"/>
                    <a:pt x="23245973" y="9416375"/>
                  </a:cubicBezTo>
                  <a:lnTo>
                    <a:pt x="23245981" y="9416388"/>
                  </a:lnTo>
                  <a:lnTo>
                    <a:pt x="23457877" y="9789812"/>
                  </a:lnTo>
                  <a:lnTo>
                    <a:pt x="23515191" y="9895275"/>
                  </a:lnTo>
                  <a:cubicBezTo>
                    <a:pt x="23605283" y="10062437"/>
                    <a:pt x="23693709" y="10225174"/>
                    <a:pt x="23774405" y="10347630"/>
                  </a:cubicBezTo>
                  <a:lnTo>
                    <a:pt x="23685811" y="10503757"/>
                  </a:lnTo>
                  <a:lnTo>
                    <a:pt x="23680639" y="10511902"/>
                  </a:lnTo>
                  <a:cubicBezTo>
                    <a:pt x="23571607" y="10671621"/>
                    <a:pt x="23433941" y="10819216"/>
                    <a:pt x="23422117" y="10968467"/>
                  </a:cubicBezTo>
                  <a:lnTo>
                    <a:pt x="23422117" y="10968467"/>
                  </a:lnTo>
                  <a:lnTo>
                    <a:pt x="23245577" y="11279583"/>
                  </a:lnTo>
                  <a:lnTo>
                    <a:pt x="23245569" y="11279593"/>
                  </a:lnTo>
                  <a:cubicBezTo>
                    <a:pt x="23233851" y="11294891"/>
                    <a:pt x="23222805" y="11310793"/>
                    <a:pt x="23212923" y="11327765"/>
                  </a:cubicBezTo>
                  <a:lnTo>
                    <a:pt x="23187261" y="11382354"/>
                  </a:lnTo>
                  <a:lnTo>
                    <a:pt x="23056499" y="11612797"/>
                  </a:lnTo>
                  <a:lnTo>
                    <a:pt x="23013591" y="11678057"/>
                  </a:lnTo>
                  <a:cubicBezTo>
                    <a:pt x="23002985" y="11695537"/>
                    <a:pt x="22992493" y="11713893"/>
                    <a:pt x="22982251" y="11733475"/>
                  </a:cubicBezTo>
                  <a:lnTo>
                    <a:pt x="22952405" y="11796240"/>
                  </a:lnTo>
                  <a:lnTo>
                    <a:pt x="22801561" y="12062072"/>
                  </a:lnTo>
                  <a:lnTo>
                    <a:pt x="22771561" y="12109132"/>
                  </a:lnTo>
                  <a:cubicBezTo>
                    <a:pt x="22752423" y="12140779"/>
                    <a:pt x="22734215" y="12173684"/>
                    <a:pt x="22717541" y="12210140"/>
                  </a:cubicBezTo>
                  <a:lnTo>
                    <a:pt x="22717535" y="12210154"/>
                  </a:lnTo>
                  <a:lnTo>
                    <a:pt x="22543721" y="12516465"/>
                  </a:lnTo>
                  <a:lnTo>
                    <a:pt x="22540703" y="12521435"/>
                  </a:lnTo>
                  <a:cubicBezTo>
                    <a:pt x="22520483" y="12555337"/>
                    <a:pt x="22500877" y="12589404"/>
                    <a:pt x="22482683" y="12624031"/>
                  </a:cubicBezTo>
                  <a:lnTo>
                    <a:pt x="22482669" y="12624055"/>
                  </a:lnTo>
                  <a:lnTo>
                    <a:pt x="22431821" y="12713667"/>
                  </a:lnTo>
                  <a:lnTo>
                    <a:pt x="22414815" y="12742489"/>
                  </a:lnTo>
                  <a:cubicBezTo>
                    <a:pt x="22361807" y="12830791"/>
                    <a:pt x="22295449" y="12936979"/>
                    <a:pt x="22228847" y="13056398"/>
                  </a:cubicBezTo>
                  <a:lnTo>
                    <a:pt x="22130415" y="13244832"/>
                  </a:lnTo>
                  <a:lnTo>
                    <a:pt x="21884931" y="13677450"/>
                  </a:lnTo>
                  <a:lnTo>
                    <a:pt x="21884019" y="13678987"/>
                  </a:lnTo>
                  <a:lnTo>
                    <a:pt x="21837085" y="13761769"/>
                  </a:lnTo>
                  <a:lnTo>
                    <a:pt x="21753675" y="13908763"/>
                  </a:lnTo>
                  <a:lnTo>
                    <a:pt x="21750247" y="13914540"/>
                  </a:lnTo>
                  <a:cubicBezTo>
                    <a:pt x="21731551" y="13945016"/>
                    <a:pt x="21746631" y="13914497"/>
                    <a:pt x="21719393" y="13969177"/>
                  </a:cubicBezTo>
                  <a:lnTo>
                    <a:pt x="21719383" y="13969194"/>
                  </a:lnTo>
                  <a:lnTo>
                    <a:pt x="21652843" y="14086460"/>
                  </a:lnTo>
                  <a:lnTo>
                    <a:pt x="21622567" y="14137333"/>
                  </a:lnTo>
                  <a:cubicBezTo>
                    <a:pt x="21602091" y="14171669"/>
                    <a:pt x="21579899" y="14209237"/>
                    <a:pt x="21556667" y="14250154"/>
                  </a:cubicBezTo>
                  <a:lnTo>
                    <a:pt x="21484539" y="14383061"/>
                  </a:lnTo>
                  <a:lnTo>
                    <a:pt x="21308601" y="14693114"/>
                  </a:lnTo>
                  <a:lnTo>
                    <a:pt x="21287017" y="14729767"/>
                  </a:lnTo>
                  <a:cubicBezTo>
                    <a:pt x="21256895" y="14781168"/>
                    <a:pt x="21224425" y="14837312"/>
                    <a:pt x="21188607" y="14901405"/>
                  </a:cubicBezTo>
                  <a:lnTo>
                    <a:pt x="21132251" y="15003899"/>
                  </a:lnTo>
                  <a:lnTo>
                    <a:pt x="21055543" y="15139080"/>
                  </a:lnTo>
                  <a:lnTo>
                    <a:pt x="21044599" y="15157008"/>
                  </a:lnTo>
                  <a:cubicBezTo>
                    <a:pt x="20983531" y="15254751"/>
                    <a:pt x="20990157" y="15216609"/>
                    <a:pt x="20956103" y="15314323"/>
                  </a:cubicBezTo>
                  <a:lnTo>
                    <a:pt x="20956103" y="15314324"/>
                  </a:lnTo>
                  <a:lnTo>
                    <a:pt x="20687933" y="15786919"/>
                  </a:lnTo>
                  <a:lnTo>
                    <a:pt x="20686311" y="15789628"/>
                  </a:lnTo>
                  <a:cubicBezTo>
                    <a:pt x="20642063" y="15864481"/>
                    <a:pt x="20594509" y="15947283"/>
                    <a:pt x="20545101" y="16038632"/>
                  </a:cubicBezTo>
                  <a:cubicBezTo>
                    <a:pt x="20372173" y="16358355"/>
                    <a:pt x="20235689" y="16462876"/>
                    <a:pt x="20161839" y="16667968"/>
                  </a:cubicBezTo>
                  <a:lnTo>
                    <a:pt x="20134099" y="16762940"/>
                  </a:lnTo>
                  <a:lnTo>
                    <a:pt x="19945449" y="17095400"/>
                  </a:lnTo>
                  <a:lnTo>
                    <a:pt x="19924667" y="17122584"/>
                  </a:lnTo>
                  <a:cubicBezTo>
                    <a:pt x="19910759" y="17142526"/>
                    <a:pt x="19896713" y="17164845"/>
                    <a:pt x="19882651" y="17190736"/>
                  </a:cubicBezTo>
                  <a:lnTo>
                    <a:pt x="19840527" y="17280303"/>
                  </a:lnTo>
                  <a:lnTo>
                    <a:pt x="19674189" y="17573439"/>
                  </a:lnTo>
                  <a:lnTo>
                    <a:pt x="19654891" y="17602572"/>
                  </a:lnTo>
                  <a:cubicBezTo>
                    <a:pt x="19586721" y="17701909"/>
                    <a:pt x="19511927" y="17814542"/>
                    <a:pt x="19429523" y="18004615"/>
                  </a:cubicBezTo>
                  <a:lnTo>
                    <a:pt x="19429523" y="18004616"/>
                  </a:lnTo>
                  <a:lnTo>
                    <a:pt x="19224781" y="18365432"/>
                  </a:lnTo>
                  <a:lnTo>
                    <a:pt x="19207239" y="18388418"/>
                  </a:lnTo>
                  <a:cubicBezTo>
                    <a:pt x="19177371" y="18427911"/>
                    <a:pt x="19154601" y="18462162"/>
                    <a:pt x="19135949" y="18521979"/>
                  </a:cubicBezTo>
                  <a:lnTo>
                    <a:pt x="19135947" y="18521984"/>
                  </a:lnTo>
                  <a:lnTo>
                    <a:pt x="18893769" y="18948773"/>
                  </a:lnTo>
                  <a:lnTo>
                    <a:pt x="18843885" y="19033106"/>
                  </a:lnTo>
                  <a:cubicBezTo>
                    <a:pt x="18824295" y="19067359"/>
                    <a:pt x="18804179" y="19103816"/>
                    <a:pt x="18783661" y="19142815"/>
                  </a:cubicBezTo>
                  <a:lnTo>
                    <a:pt x="18783637" y="19142859"/>
                  </a:lnTo>
                  <a:lnTo>
                    <a:pt x="18688221" y="19311010"/>
                  </a:lnTo>
                  <a:lnTo>
                    <a:pt x="18683549" y="19317938"/>
                  </a:lnTo>
                  <a:cubicBezTo>
                    <a:pt x="18664295" y="19341974"/>
                    <a:pt x="18687975" y="19284669"/>
                    <a:pt x="18666233" y="19349761"/>
                  </a:cubicBezTo>
                  <a:lnTo>
                    <a:pt x="18666233" y="19349762"/>
                  </a:lnTo>
                  <a:lnTo>
                    <a:pt x="18620849" y="19429739"/>
                  </a:lnTo>
                  <a:lnTo>
                    <a:pt x="18594391" y="19469608"/>
                  </a:lnTo>
                  <a:cubicBezTo>
                    <a:pt x="18503781" y="19599817"/>
                    <a:pt x="18354781" y="19794764"/>
                    <a:pt x="18285863" y="19971141"/>
                  </a:cubicBezTo>
                  <a:lnTo>
                    <a:pt x="18255231" y="20074068"/>
                  </a:lnTo>
                  <a:lnTo>
                    <a:pt x="18050493" y="20434880"/>
                  </a:lnTo>
                  <a:lnTo>
                    <a:pt x="18041799" y="20445762"/>
                  </a:lnTo>
                  <a:cubicBezTo>
                    <a:pt x="17988751" y="20514116"/>
                    <a:pt x="17937599" y="20590308"/>
                    <a:pt x="17902943" y="20694907"/>
                  </a:cubicBezTo>
                  <a:lnTo>
                    <a:pt x="17209701" y="20694907"/>
                  </a:lnTo>
                  <a:lnTo>
                    <a:pt x="17111597" y="20694907"/>
                  </a:lnTo>
                  <a:lnTo>
                    <a:pt x="17071735" y="20693419"/>
                  </a:lnTo>
                  <a:cubicBezTo>
                    <a:pt x="16970551" y="20686997"/>
                    <a:pt x="16961227" y="20671205"/>
                    <a:pt x="16877403" y="20694907"/>
                  </a:cubicBezTo>
                  <a:lnTo>
                    <a:pt x="16724864" y="20694907"/>
                  </a:lnTo>
                  <a:lnTo>
                    <a:pt x="16661314" y="20687670"/>
                  </a:lnTo>
                  <a:cubicBezTo>
                    <a:pt x="16579506" y="20677357"/>
                    <a:pt x="16494294" y="20669457"/>
                    <a:pt x="16424788" y="20694907"/>
                  </a:cubicBezTo>
                  <a:lnTo>
                    <a:pt x="15945560" y="20694907"/>
                  </a:lnTo>
                  <a:lnTo>
                    <a:pt x="15893550" y="20691778"/>
                  </a:lnTo>
                  <a:cubicBezTo>
                    <a:pt x="15831282" y="20688944"/>
                    <a:pt x="15774944" y="20688811"/>
                    <a:pt x="15731546" y="20694907"/>
                  </a:cubicBezTo>
                  <a:lnTo>
                    <a:pt x="15486558" y="20694907"/>
                  </a:lnTo>
                  <a:lnTo>
                    <a:pt x="15455371" y="20692065"/>
                  </a:lnTo>
                  <a:cubicBezTo>
                    <a:pt x="15434601" y="20690857"/>
                    <a:pt x="15416204" y="20691191"/>
                    <a:pt x="15399248" y="20694907"/>
                  </a:cubicBezTo>
                  <a:lnTo>
                    <a:pt x="15266334" y="20694907"/>
                  </a:lnTo>
                  <a:lnTo>
                    <a:pt x="15246848" y="20693482"/>
                  </a:lnTo>
                  <a:cubicBezTo>
                    <a:pt x="15228274" y="20692711"/>
                    <a:pt x="15208598" y="20692824"/>
                    <a:pt x="15187265" y="20694907"/>
                  </a:cubicBezTo>
                  <a:lnTo>
                    <a:pt x="15123697" y="20694907"/>
                  </a:lnTo>
                  <a:lnTo>
                    <a:pt x="15068413" y="20692627"/>
                  </a:lnTo>
                  <a:cubicBezTo>
                    <a:pt x="14901374" y="20684140"/>
                    <a:pt x="14609786" y="20663999"/>
                    <a:pt x="14373708" y="20694907"/>
                  </a:cubicBezTo>
                  <a:lnTo>
                    <a:pt x="14166745" y="20694907"/>
                  </a:lnTo>
                  <a:lnTo>
                    <a:pt x="14170232" y="20690807"/>
                  </a:lnTo>
                  <a:cubicBezTo>
                    <a:pt x="14172767" y="20688686"/>
                    <a:pt x="14173369" y="20689043"/>
                    <a:pt x="14161725" y="20694907"/>
                  </a:cubicBezTo>
                  <a:lnTo>
                    <a:pt x="14060779" y="20694907"/>
                  </a:lnTo>
                  <a:lnTo>
                    <a:pt x="14010866" y="20690086"/>
                  </a:lnTo>
                  <a:cubicBezTo>
                    <a:pt x="13884870" y="20677173"/>
                    <a:pt x="13709420" y="20659045"/>
                    <a:pt x="13588797" y="20694907"/>
                  </a:cubicBezTo>
                  <a:lnTo>
                    <a:pt x="13427965" y="20694907"/>
                  </a:lnTo>
                  <a:lnTo>
                    <a:pt x="13424316" y="20692593"/>
                  </a:lnTo>
                  <a:cubicBezTo>
                    <a:pt x="13414907" y="20689263"/>
                    <a:pt x="13401418" y="20688754"/>
                    <a:pt x="13376814" y="20694907"/>
                  </a:cubicBezTo>
                  <a:lnTo>
                    <a:pt x="12883821" y="20694907"/>
                  </a:lnTo>
                  <a:lnTo>
                    <a:pt x="12839758" y="20693677"/>
                  </a:lnTo>
                  <a:cubicBezTo>
                    <a:pt x="12775599" y="20692275"/>
                    <a:pt x="12720138" y="20692127"/>
                    <a:pt x="12683571" y="20694907"/>
                  </a:cubicBezTo>
                  <a:lnTo>
                    <a:pt x="12621292" y="20694907"/>
                  </a:lnTo>
                  <a:lnTo>
                    <a:pt x="12565149" y="20690166"/>
                  </a:lnTo>
                  <a:cubicBezTo>
                    <a:pt x="12438119" y="20676010"/>
                    <a:pt x="12285606" y="20644603"/>
                    <a:pt x="12110644" y="20694907"/>
                  </a:cubicBezTo>
                  <a:lnTo>
                    <a:pt x="11680132" y="20694907"/>
                  </a:lnTo>
                  <a:lnTo>
                    <a:pt x="11631480" y="20690664"/>
                  </a:lnTo>
                  <a:cubicBezTo>
                    <a:pt x="11569317" y="20686943"/>
                    <a:pt x="11499514" y="20686803"/>
                    <a:pt x="11417401" y="20694907"/>
                  </a:cubicBezTo>
                  <a:lnTo>
                    <a:pt x="11099645" y="20694907"/>
                  </a:lnTo>
                  <a:lnTo>
                    <a:pt x="11099436" y="20694886"/>
                  </a:lnTo>
                  <a:cubicBezTo>
                    <a:pt x="11027816" y="20686775"/>
                    <a:pt x="10966696" y="20678671"/>
                    <a:pt x="10844474" y="20694907"/>
                  </a:cubicBezTo>
                  <a:lnTo>
                    <a:pt x="10522043" y="20694907"/>
                  </a:lnTo>
                  <a:lnTo>
                    <a:pt x="10502240" y="20693736"/>
                  </a:lnTo>
                  <a:cubicBezTo>
                    <a:pt x="10391503" y="20685227"/>
                    <a:pt x="10279304" y="20677109"/>
                    <a:pt x="10151231" y="20694907"/>
                  </a:cubicBezTo>
                  <a:lnTo>
                    <a:pt x="9457989" y="20694907"/>
                  </a:lnTo>
                  <a:cubicBezTo>
                    <a:pt x="9202622" y="20697087"/>
                    <a:pt x="9047792" y="20664579"/>
                    <a:pt x="8644432" y="20694907"/>
                  </a:cubicBezTo>
                  <a:lnTo>
                    <a:pt x="8433711" y="20694907"/>
                  </a:lnTo>
                  <a:lnTo>
                    <a:pt x="8435450" y="20694244"/>
                  </a:lnTo>
                  <a:lnTo>
                    <a:pt x="8447087" y="20691675"/>
                  </a:lnTo>
                  <a:cubicBezTo>
                    <a:pt x="8464678" y="20687599"/>
                    <a:pt x="8450453" y="20689759"/>
                    <a:pt x="8437672" y="20693397"/>
                  </a:cubicBezTo>
                  <a:lnTo>
                    <a:pt x="8435450" y="20694244"/>
                  </a:lnTo>
                  <a:lnTo>
                    <a:pt x="8432448" y="20694907"/>
                  </a:lnTo>
                  <a:lnTo>
                    <a:pt x="8332669" y="20694907"/>
                  </a:lnTo>
                  <a:lnTo>
                    <a:pt x="8326085" y="20693918"/>
                  </a:lnTo>
                  <a:cubicBezTo>
                    <a:pt x="8298284" y="20688180"/>
                    <a:pt x="8270607" y="20682772"/>
                    <a:pt x="8220464" y="20694907"/>
                  </a:cubicBezTo>
                  <a:lnTo>
                    <a:pt x="7937330" y="20694907"/>
                  </a:lnTo>
                  <a:lnTo>
                    <a:pt x="7894116" y="20692967"/>
                  </a:lnTo>
                  <a:cubicBezTo>
                    <a:pt x="7742608" y="20686252"/>
                    <a:pt x="7564290" y="20680185"/>
                    <a:pt x="7406908" y="20694907"/>
                  </a:cubicBezTo>
                  <a:lnTo>
                    <a:pt x="7121076" y="20694907"/>
                  </a:lnTo>
                  <a:lnTo>
                    <a:pt x="7111243" y="20693787"/>
                  </a:lnTo>
                  <a:cubicBezTo>
                    <a:pt x="7053662" y="20686053"/>
                    <a:pt x="7019200" y="20678692"/>
                    <a:pt x="6954295" y="20694907"/>
                  </a:cubicBezTo>
                  <a:lnTo>
                    <a:pt x="6701873" y="20694907"/>
                  </a:lnTo>
                  <a:lnTo>
                    <a:pt x="6681745" y="20693763"/>
                  </a:lnTo>
                  <a:cubicBezTo>
                    <a:pt x="6469711" y="20680205"/>
                    <a:pt x="6172760" y="20658414"/>
                    <a:pt x="5871462" y="20694907"/>
                  </a:cubicBezTo>
                  <a:lnTo>
                    <a:pt x="5758852" y="20496453"/>
                  </a:lnTo>
                  <a:lnTo>
                    <a:pt x="5755485" y="20488728"/>
                  </a:lnTo>
                  <a:cubicBezTo>
                    <a:pt x="5719532" y="20405060"/>
                    <a:pt x="5683096" y="20321137"/>
                    <a:pt x="5636604" y="20281015"/>
                  </a:cubicBezTo>
                  <a:lnTo>
                    <a:pt x="5636602" y="20281012"/>
                  </a:lnTo>
                  <a:lnTo>
                    <a:pt x="5547876" y="20124650"/>
                  </a:lnTo>
                  <a:lnTo>
                    <a:pt x="5541735" y="20109888"/>
                  </a:lnTo>
                  <a:cubicBezTo>
                    <a:pt x="5520773" y="20056284"/>
                    <a:pt x="5495582" y="19995963"/>
                    <a:pt x="5451992" y="19932080"/>
                  </a:cubicBezTo>
                  <a:lnTo>
                    <a:pt x="5401746" y="19867125"/>
                  </a:lnTo>
                  <a:lnTo>
                    <a:pt x="5187103" y="19488860"/>
                  </a:lnTo>
                  <a:lnTo>
                    <a:pt x="5166956" y="19446058"/>
                  </a:lnTo>
                  <a:cubicBezTo>
                    <a:pt x="5147570" y="19406822"/>
                    <a:pt x="5128586" y="19373568"/>
                    <a:pt x="5108172" y="19349761"/>
                  </a:cubicBezTo>
                  <a:lnTo>
                    <a:pt x="5108172" y="19349760"/>
                  </a:lnTo>
                  <a:lnTo>
                    <a:pt x="4983785" y="19130553"/>
                  </a:lnTo>
                  <a:lnTo>
                    <a:pt x="4972324" y="19107551"/>
                  </a:lnTo>
                  <a:cubicBezTo>
                    <a:pt x="4918098" y="18998885"/>
                    <a:pt x="4850440" y="18867483"/>
                    <a:pt x="4755884" y="18728923"/>
                  </a:cubicBezTo>
                  <a:lnTo>
                    <a:pt x="4755880" y="18728916"/>
                  </a:lnTo>
                  <a:lnTo>
                    <a:pt x="4515958" y="18306101"/>
                  </a:lnTo>
                  <a:lnTo>
                    <a:pt x="4492884" y="18260637"/>
                  </a:lnTo>
                  <a:cubicBezTo>
                    <a:pt x="4467872" y="18213581"/>
                    <a:pt x="4439648" y="18164095"/>
                    <a:pt x="4403597" y="18108087"/>
                  </a:cubicBezTo>
                  <a:lnTo>
                    <a:pt x="4403536" y="18107980"/>
                  </a:lnTo>
                  <a:lnTo>
                    <a:pt x="4349554" y="18012847"/>
                  </a:lnTo>
                  <a:lnTo>
                    <a:pt x="4310196" y="17931105"/>
                  </a:lnTo>
                  <a:cubicBezTo>
                    <a:pt x="4240933" y="17777735"/>
                    <a:pt x="4183790" y="17613608"/>
                    <a:pt x="4068967" y="17468398"/>
                  </a:cubicBezTo>
                  <a:lnTo>
                    <a:pt x="3992596" y="17383780"/>
                  </a:lnTo>
                  <a:lnTo>
                    <a:pt x="3742289" y="16942664"/>
                  </a:lnTo>
                  <a:lnTo>
                    <a:pt x="3733644" y="16923239"/>
                  </a:lnTo>
                  <a:lnTo>
                    <a:pt x="3699026" y="16866423"/>
                  </a:lnTo>
                  <a:lnTo>
                    <a:pt x="3610257" y="16709985"/>
                  </a:lnTo>
                  <a:lnTo>
                    <a:pt x="3600653" y="16685053"/>
                  </a:lnTo>
                  <a:cubicBezTo>
                    <a:pt x="3596366" y="16675882"/>
                    <a:pt x="3591082" y="16668108"/>
                    <a:pt x="3581592" y="16659469"/>
                  </a:cubicBezTo>
                  <a:lnTo>
                    <a:pt x="3581592" y="16659468"/>
                  </a:lnTo>
                  <a:lnTo>
                    <a:pt x="3508445" y="16530562"/>
                  </a:lnTo>
                  <a:lnTo>
                    <a:pt x="3469140" y="16453885"/>
                  </a:lnTo>
                  <a:cubicBezTo>
                    <a:pt x="3386430" y="16291567"/>
                    <a:pt x="3276577" y="16075707"/>
                    <a:pt x="3196209" y="15967151"/>
                  </a:cubicBezTo>
                  <a:lnTo>
                    <a:pt x="3170592" y="15935163"/>
                  </a:lnTo>
                  <a:lnTo>
                    <a:pt x="2989340" y="15615742"/>
                  </a:lnTo>
                  <a:lnTo>
                    <a:pt x="2947496" y="15527947"/>
                  </a:lnTo>
                  <a:cubicBezTo>
                    <a:pt x="2936430" y="15506663"/>
                    <a:pt x="2925164" y="15486531"/>
                    <a:pt x="2913487" y="15468018"/>
                  </a:cubicBezTo>
                  <a:lnTo>
                    <a:pt x="2877019" y="15417799"/>
                  </a:lnTo>
                  <a:lnTo>
                    <a:pt x="2796407" y="15275737"/>
                  </a:lnTo>
                  <a:lnTo>
                    <a:pt x="2759884" y="15191250"/>
                  </a:lnTo>
                  <a:cubicBezTo>
                    <a:pt x="2731314" y="15124498"/>
                    <a:pt x="2697184" y="15051721"/>
                    <a:pt x="2643780" y="14976430"/>
                  </a:cubicBezTo>
                  <a:lnTo>
                    <a:pt x="2583445" y="14900433"/>
                  </a:lnTo>
                  <a:lnTo>
                    <a:pt x="2407274" y="14589968"/>
                  </a:lnTo>
                  <a:lnTo>
                    <a:pt x="2397286" y="14571909"/>
                  </a:lnTo>
                  <a:cubicBezTo>
                    <a:pt x="2340067" y="14463363"/>
                    <a:pt x="2177444" y="14093431"/>
                    <a:pt x="1996297" y="13865704"/>
                  </a:cubicBezTo>
                  <a:lnTo>
                    <a:pt x="1996297" y="13865704"/>
                  </a:lnTo>
                  <a:lnTo>
                    <a:pt x="1861653" y="13628420"/>
                  </a:lnTo>
                  <a:lnTo>
                    <a:pt x="1848571" y="13600325"/>
                  </a:lnTo>
                  <a:lnTo>
                    <a:pt x="1820156" y="13555290"/>
                  </a:lnTo>
                  <a:lnTo>
                    <a:pt x="1753081" y="13437083"/>
                  </a:lnTo>
                  <a:lnTo>
                    <a:pt x="1740090" y="13412101"/>
                  </a:lnTo>
                  <a:cubicBezTo>
                    <a:pt x="1654464" y="13239996"/>
                    <a:pt x="1550147" y="12997423"/>
                    <a:pt x="1409151" y="12830976"/>
                  </a:cubicBezTo>
                  <a:lnTo>
                    <a:pt x="1409150" y="12830974"/>
                  </a:lnTo>
                  <a:lnTo>
                    <a:pt x="1281149" y="12605399"/>
                  </a:lnTo>
                  <a:lnTo>
                    <a:pt x="1269914" y="12582426"/>
                  </a:lnTo>
                  <a:cubicBezTo>
                    <a:pt x="1209767" y="12453625"/>
                    <a:pt x="1086640" y="12122495"/>
                    <a:pt x="939434" y="12003194"/>
                  </a:cubicBezTo>
                  <a:lnTo>
                    <a:pt x="939434" y="12003193"/>
                  </a:lnTo>
                  <a:lnTo>
                    <a:pt x="528430" y="11278881"/>
                  </a:lnTo>
                  <a:lnTo>
                    <a:pt x="487370" y="11201845"/>
                  </a:lnTo>
                  <a:cubicBezTo>
                    <a:pt x="386321" y="10998835"/>
                    <a:pt x="245518" y="10643221"/>
                    <a:pt x="0" y="10347630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1A8AF7C-EB47-4318-A44E-BA742DCF95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062316" y="733603"/>
              <a:ext cx="234859" cy="413891"/>
            </a:xfrm>
            <a:custGeom>
              <a:avLst/>
              <a:gdLst>
                <a:gd name="connsiteX0" fmla="*/ 0 w 234859"/>
                <a:gd name="connsiteY0" fmla="*/ 413891 h 413891"/>
                <a:gd name="connsiteX1" fmla="*/ 234859 w 234859"/>
                <a:gd name="connsiteY1" fmla="*/ 0 h 413891"/>
                <a:gd name="connsiteX2" fmla="*/ 234858 w 234859"/>
                <a:gd name="connsiteY2" fmla="*/ 1 h 413891"/>
                <a:gd name="connsiteX3" fmla="*/ 0 w 234859"/>
                <a:gd name="connsiteY3" fmla="*/ 413891 h 41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859" h="413891">
                  <a:moveTo>
                    <a:pt x="0" y="413891"/>
                  </a:moveTo>
                  <a:lnTo>
                    <a:pt x="234859" y="0"/>
                  </a:lnTo>
                  <a:lnTo>
                    <a:pt x="234858" y="1"/>
                  </a:lnTo>
                  <a:cubicBezTo>
                    <a:pt x="190039" y="137031"/>
                    <a:pt x="104053" y="226601"/>
                    <a:pt x="0" y="413891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8C2DE6F-7A7F-4A84-B3DE-78ADDC90DE1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242959" y="621708"/>
              <a:ext cx="528430" cy="931251"/>
            </a:xfrm>
            <a:custGeom>
              <a:avLst/>
              <a:gdLst>
                <a:gd name="connsiteX0" fmla="*/ 0 w 528430"/>
                <a:gd name="connsiteY0" fmla="*/ 0 h 931251"/>
                <a:gd name="connsiteX1" fmla="*/ 487370 w 528430"/>
                <a:gd name="connsiteY1" fmla="*/ 854215 h 931251"/>
                <a:gd name="connsiteX2" fmla="*/ 528430 w 528430"/>
                <a:gd name="connsiteY2" fmla="*/ 931251 h 931251"/>
                <a:gd name="connsiteX3" fmla="*/ 0 w 528430"/>
                <a:gd name="connsiteY3" fmla="*/ 0 h 93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430" h="931251">
                  <a:moveTo>
                    <a:pt x="0" y="0"/>
                  </a:moveTo>
                  <a:cubicBezTo>
                    <a:pt x="245518" y="295591"/>
                    <a:pt x="386321" y="651205"/>
                    <a:pt x="487370" y="854215"/>
                  </a:cubicBezTo>
                  <a:lnTo>
                    <a:pt x="528430" y="93125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BD70005-22CE-4F09-84EF-79CD4A8AFA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415302" y="1029366"/>
              <a:ext cx="75067" cy="132290"/>
            </a:xfrm>
            <a:custGeom>
              <a:avLst/>
              <a:gdLst>
                <a:gd name="connsiteX0" fmla="*/ 0 w 75067"/>
                <a:gd name="connsiteY0" fmla="*/ 132290 h 132290"/>
                <a:gd name="connsiteX1" fmla="*/ 16680 w 75067"/>
                <a:gd name="connsiteY1" fmla="*/ 87962 h 132290"/>
                <a:gd name="connsiteX2" fmla="*/ 64249 w 75067"/>
                <a:gd name="connsiteY2" fmla="*/ 13138 h 132290"/>
                <a:gd name="connsiteX3" fmla="*/ 75067 w 75067"/>
                <a:gd name="connsiteY3" fmla="*/ 0 h 132290"/>
                <a:gd name="connsiteX4" fmla="*/ 0 w 75067"/>
                <a:gd name="connsiteY4" fmla="*/ 132290 h 13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67" h="132290">
                  <a:moveTo>
                    <a:pt x="0" y="132290"/>
                  </a:moveTo>
                  <a:lnTo>
                    <a:pt x="16680" y="87962"/>
                  </a:lnTo>
                  <a:cubicBezTo>
                    <a:pt x="33215" y="50136"/>
                    <a:pt x="49251" y="30167"/>
                    <a:pt x="64249" y="13138"/>
                  </a:cubicBezTo>
                  <a:lnTo>
                    <a:pt x="75067" y="0"/>
                  </a:lnTo>
                  <a:lnTo>
                    <a:pt x="0" y="13229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0785DA3-2473-4488-975A-46DE2CFD3BF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535129" y="1116896"/>
              <a:ext cx="42366" cy="74663"/>
            </a:xfrm>
            <a:custGeom>
              <a:avLst/>
              <a:gdLst>
                <a:gd name="connsiteX0" fmla="*/ 0 w 42366"/>
                <a:gd name="connsiteY0" fmla="*/ 74663 h 74663"/>
                <a:gd name="connsiteX1" fmla="*/ 42366 w 42366"/>
                <a:gd name="connsiteY1" fmla="*/ 0 h 74663"/>
                <a:gd name="connsiteX2" fmla="*/ 42362 w 42366"/>
                <a:gd name="connsiteY2" fmla="*/ 8 h 74663"/>
                <a:gd name="connsiteX3" fmla="*/ 17635 w 42366"/>
                <a:gd name="connsiteY3" fmla="*/ 53243 h 74663"/>
                <a:gd name="connsiteX4" fmla="*/ 0 w 42366"/>
                <a:gd name="connsiteY4" fmla="*/ 74663 h 7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6" h="74663">
                  <a:moveTo>
                    <a:pt x="0" y="74663"/>
                  </a:moveTo>
                  <a:lnTo>
                    <a:pt x="42366" y="0"/>
                  </a:lnTo>
                  <a:lnTo>
                    <a:pt x="42362" y="8"/>
                  </a:lnTo>
                  <a:cubicBezTo>
                    <a:pt x="34848" y="23812"/>
                    <a:pt x="26552" y="40084"/>
                    <a:pt x="17635" y="53243"/>
                  </a:cubicBezTo>
                  <a:lnTo>
                    <a:pt x="0" y="7466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9ED3961-956F-4C6B-98BF-6706A08071E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21967" y="1147088"/>
              <a:ext cx="74311" cy="130957"/>
            </a:xfrm>
            <a:custGeom>
              <a:avLst/>
              <a:gdLst>
                <a:gd name="connsiteX0" fmla="*/ 0 w 74311"/>
                <a:gd name="connsiteY0" fmla="*/ 130957 h 130957"/>
                <a:gd name="connsiteX1" fmla="*/ 23985 w 74311"/>
                <a:gd name="connsiteY1" fmla="*/ 81399 h 130957"/>
                <a:gd name="connsiteX2" fmla="*/ 69007 w 74311"/>
                <a:gd name="connsiteY2" fmla="*/ 8117 h 130957"/>
                <a:gd name="connsiteX3" fmla="*/ 74311 w 74311"/>
                <a:gd name="connsiteY3" fmla="*/ 0 h 130957"/>
                <a:gd name="connsiteX4" fmla="*/ 0 w 74311"/>
                <a:gd name="connsiteY4" fmla="*/ 130957 h 13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11" h="130957">
                  <a:moveTo>
                    <a:pt x="0" y="130957"/>
                  </a:moveTo>
                  <a:lnTo>
                    <a:pt x="23985" y="81399"/>
                  </a:lnTo>
                  <a:cubicBezTo>
                    <a:pt x="35854" y="60591"/>
                    <a:pt x="51228" y="35830"/>
                    <a:pt x="69007" y="8117"/>
                  </a:cubicBezTo>
                  <a:lnTo>
                    <a:pt x="74311" y="0"/>
                  </a:lnTo>
                  <a:lnTo>
                    <a:pt x="0" y="13095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106054D-441A-41D4-A529-F5B96493046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852930" y="1121393"/>
              <a:ext cx="336687" cy="593345"/>
            </a:xfrm>
            <a:custGeom>
              <a:avLst/>
              <a:gdLst>
                <a:gd name="connsiteX0" fmla="*/ 0 w 336687"/>
                <a:gd name="connsiteY0" fmla="*/ 593345 h 593345"/>
                <a:gd name="connsiteX1" fmla="*/ 336687 w 336687"/>
                <a:gd name="connsiteY1" fmla="*/ 0 h 593345"/>
                <a:gd name="connsiteX2" fmla="*/ 336687 w 336687"/>
                <a:gd name="connsiteY2" fmla="*/ 0 h 593345"/>
                <a:gd name="connsiteX3" fmla="*/ 54145 w 336687"/>
                <a:gd name="connsiteY3" fmla="*/ 510469 h 593345"/>
                <a:gd name="connsiteX4" fmla="*/ 0 w 336687"/>
                <a:gd name="connsiteY4" fmla="*/ 593345 h 59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687" h="593345">
                  <a:moveTo>
                    <a:pt x="0" y="593345"/>
                  </a:moveTo>
                  <a:lnTo>
                    <a:pt x="336687" y="0"/>
                  </a:lnTo>
                  <a:lnTo>
                    <a:pt x="336687" y="0"/>
                  </a:lnTo>
                  <a:cubicBezTo>
                    <a:pt x="301623" y="135535"/>
                    <a:pt x="161583" y="347390"/>
                    <a:pt x="54145" y="510469"/>
                  </a:cubicBezTo>
                  <a:lnTo>
                    <a:pt x="0" y="59334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43BBFBF-43E3-4F0E-8B58-EDEA131E106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473890" y="1194894"/>
              <a:ext cx="411004" cy="724312"/>
            </a:xfrm>
            <a:custGeom>
              <a:avLst/>
              <a:gdLst>
                <a:gd name="connsiteX0" fmla="*/ 0 w 411004"/>
                <a:gd name="connsiteY0" fmla="*/ 0 h 724312"/>
                <a:gd name="connsiteX1" fmla="*/ 411004 w 411004"/>
                <a:gd name="connsiteY1" fmla="*/ 724312 h 724312"/>
                <a:gd name="connsiteX2" fmla="*/ 349308 w 411004"/>
                <a:gd name="connsiteY2" fmla="*/ 661314 h 724312"/>
                <a:gd name="connsiteX3" fmla="*/ 2 w 411004"/>
                <a:gd name="connsiteY3" fmla="*/ 5 h 724312"/>
                <a:gd name="connsiteX4" fmla="*/ 0 w 411004"/>
                <a:gd name="connsiteY4" fmla="*/ 0 h 72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004" h="724312">
                  <a:moveTo>
                    <a:pt x="0" y="0"/>
                  </a:moveTo>
                  <a:lnTo>
                    <a:pt x="411004" y="724312"/>
                  </a:lnTo>
                  <a:lnTo>
                    <a:pt x="349308" y="661314"/>
                  </a:lnTo>
                  <a:cubicBezTo>
                    <a:pt x="208625" y="488934"/>
                    <a:pt x="91019" y="155074"/>
                    <a:pt x="2" y="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AEBB034-253B-4008-9F02-B422F3B7ADB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391995" y="1512360"/>
              <a:ext cx="194279" cy="342377"/>
            </a:xfrm>
            <a:custGeom>
              <a:avLst/>
              <a:gdLst>
                <a:gd name="connsiteX0" fmla="*/ 0 w 194279"/>
                <a:gd name="connsiteY0" fmla="*/ 342377 h 342377"/>
                <a:gd name="connsiteX1" fmla="*/ 22372 w 194279"/>
                <a:gd name="connsiteY1" fmla="*/ 269990 h 342377"/>
                <a:gd name="connsiteX2" fmla="*/ 166688 w 194279"/>
                <a:gd name="connsiteY2" fmla="*/ 41437 h 342377"/>
                <a:gd name="connsiteX3" fmla="*/ 194279 w 194279"/>
                <a:gd name="connsiteY3" fmla="*/ 0 h 342377"/>
                <a:gd name="connsiteX4" fmla="*/ 0 w 194279"/>
                <a:gd name="connsiteY4" fmla="*/ 342377 h 34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79" h="342377">
                  <a:moveTo>
                    <a:pt x="0" y="342377"/>
                  </a:moveTo>
                  <a:lnTo>
                    <a:pt x="22372" y="269990"/>
                  </a:lnTo>
                  <a:cubicBezTo>
                    <a:pt x="61813" y="162988"/>
                    <a:pt x="111666" y="117970"/>
                    <a:pt x="166688" y="41437"/>
                  </a:cubicBezTo>
                  <a:lnTo>
                    <a:pt x="194279" y="0"/>
                  </a:lnTo>
                  <a:lnTo>
                    <a:pt x="0" y="3423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BD28655-B87F-4F98-9244-24914262E0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845276" y="1632307"/>
              <a:ext cx="341715" cy="602206"/>
            </a:xfrm>
            <a:custGeom>
              <a:avLst/>
              <a:gdLst>
                <a:gd name="connsiteX0" fmla="*/ 0 w 341715"/>
                <a:gd name="connsiteY0" fmla="*/ 0 h 602206"/>
                <a:gd name="connsiteX1" fmla="*/ 0 w 341715"/>
                <a:gd name="connsiteY1" fmla="*/ 1 h 602206"/>
                <a:gd name="connsiteX2" fmla="*/ 330480 w 341715"/>
                <a:gd name="connsiteY2" fmla="*/ 579233 h 602206"/>
                <a:gd name="connsiteX3" fmla="*/ 341715 w 341715"/>
                <a:gd name="connsiteY3" fmla="*/ 602206 h 602206"/>
                <a:gd name="connsiteX4" fmla="*/ 0 w 341715"/>
                <a:gd name="connsiteY4" fmla="*/ 0 h 60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715" h="602206">
                  <a:moveTo>
                    <a:pt x="0" y="0"/>
                  </a:moveTo>
                  <a:lnTo>
                    <a:pt x="0" y="1"/>
                  </a:lnTo>
                  <a:cubicBezTo>
                    <a:pt x="147206" y="119302"/>
                    <a:pt x="270333" y="450432"/>
                    <a:pt x="330480" y="579233"/>
                  </a:cubicBezTo>
                  <a:lnTo>
                    <a:pt x="341715" y="60220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E205347-BFD6-4A08-B36B-099ED8514B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675801" y="1765210"/>
              <a:ext cx="40609" cy="71565"/>
            </a:xfrm>
            <a:custGeom>
              <a:avLst/>
              <a:gdLst>
                <a:gd name="connsiteX0" fmla="*/ 0 w 40609"/>
                <a:gd name="connsiteY0" fmla="*/ 71565 h 71565"/>
                <a:gd name="connsiteX1" fmla="*/ 40609 w 40609"/>
                <a:gd name="connsiteY1" fmla="*/ 0 h 71565"/>
                <a:gd name="connsiteX2" fmla="*/ 40580 w 40609"/>
                <a:gd name="connsiteY2" fmla="*/ 52 h 71565"/>
                <a:gd name="connsiteX3" fmla="*/ 6000 w 40609"/>
                <a:gd name="connsiteY3" fmla="*/ 62553 h 71565"/>
                <a:gd name="connsiteX4" fmla="*/ 0 w 40609"/>
                <a:gd name="connsiteY4" fmla="*/ 71565 h 7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9" h="71565">
                  <a:moveTo>
                    <a:pt x="0" y="71565"/>
                  </a:moveTo>
                  <a:lnTo>
                    <a:pt x="40609" y="0"/>
                  </a:lnTo>
                  <a:lnTo>
                    <a:pt x="40580" y="52"/>
                  </a:lnTo>
                  <a:cubicBezTo>
                    <a:pt x="28917" y="23393"/>
                    <a:pt x="17376" y="43977"/>
                    <a:pt x="6000" y="62553"/>
                  </a:cubicBezTo>
                  <a:lnTo>
                    <a:pt x="0" y="7156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BBE397B-B713-43B9-9228-5BC0F934229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749817" y="1803367"/>
              <a:ext cx="47039" cy="82898"/>
            </a:xfrm>
            <a:custGeom>
              <a:avLst/>
              <a:gdLst>
                <a:gd name="connsiteX0" fmla="*/ 0 w 47039"/>
                <a:gd name="connsiteY0" fmla="*/ 82898 h 82898"/>
                <a:gd name="connsiteX1" fmla="*/ 34354 w 47039"/>
                <a:gd name="connsiteY1" fmla="*/ 19868 h 82898"/>
                <a:gd name="connsiteX2" fmla="*/ 47039 w 47039"/>
                <a:gd name="connsiteY2" fmla="*/ 0 h 82898"/>
                <a:gd name="connsiteX3" fmla="*/ 0 w 47039"/>
                <a:gd name="connsiteY3" fmla="*/ 82898 h 8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39" h="82898">
                  <a:moveTo>
                    <a:pt x="0" y="82898"/>
                  </a:moveTo>
                  <a:lnTo>
                    <a:pt x="34354" y="19868"/>
                  </a:lnTo>
                  <a:lnTo>
                    <a:pt x="47039" y="0"/>
                  </a:lnTo>
                  <a:lnTo>
                    <a:pt x="0" y="8289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B744394-C011-4E88-9190-1B54E6862E5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886362" y="1796760"/>
              <a:ext cx="187791" cy="330943"/>
            </a:xfrm>
            <a:custGeom>
              <a:avLst/>
              <a:gdLst>
                <a:gd name="connsiteX0" fmla="*/ 0 w 187791"/>
                <a:gd name="connsiteY0" fmla="*/ 330943 h 330943"/>
                <a:gd name="connsiteX1" fmla="*/ 187791 w 187791"/>
                <a:gd name="connsiteY1" fmla="*/ 0 h 330943"/>
                <a:gd name="connsiteX2" fmla="*/ 187790 w 187791"/>
                <a:gd name="connsiteY2" fmla="*/ 1 h 330943"/>
                <a:gd name="connsiteX3" fmla="*/ 20427 w 187791"/>
                <a:gd name="connsiteY3" fmla="*/ 298949 h 330943"/>
                <a:gd name="connsiteX4" fmla="*/ 0 w 187791"/>
                <a:gd name="connsiteY4" fmla="*/ 330943 h 33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791" h="330943">
                  <a:moveTo>
                    <a:pt x="0" y="330943"/>
                  </a:moveTo>
                  <a:lnTo>
                    <a:pt x="187791" y="0"/>
                  </a:lnTo>
                  <a:lnTo>
                    <a:pt x="187790" y="1"/>
                  </a:lnTo>
                  <a:cubicBezTo>
                    <a:pt x="142107" y="152013"/>
                    <a:pt x="85326" y="203788"/>
                    <a:pt x="20427" y="298949"/>
                  </a:cubicBezTo>
                  <a:lnTo>
                    <a:pt x="0" y="33094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17E08C9-0CD5-4EF1-B3FC-1AF16CC3BF6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224215" y="1977639"/>
              <a:ext cx="205920" cy="362894"/>
            </a:xfrm>
            <a:custGeom>
              <a:avLst/>
              <a:gdLst>
                <a:gd name="connsiteX0" fmla="*/ 0 w 205920"/>
                <a:gd name="connsiteY0" fmla="*/ 362894 h 362894"/>
                <a:gd name="connsiteX1" fmla="*/ 32793 w 205920"/>
                <a:gd name="connsiteY1" fmla="*/ 281666 h 362894"/>
                <a:gd name="connsiteX2" fmla="*/ 141673 w 205920"/>
                <a:gd name="connsiteY2" fmla="*/ 96627 h 362894"/>
                <a:gd name="connsiteX3" fmla="*/ 205920 w 205920"/>
                <a:gd name="connsiteY3" fmla="*/ 0 h 362894"/>
                <a:gd name="connsiteX4" fmla="*/ 0 w 205920"/>
                <a:gd name="connsiteY4" fmla="*/ 362894 h 362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20" h="362894">
                  <a:moveTo>
                    <a:pt x="0" y="362894"/>
                  </a:moveTo>
                  <a:lnTo>
                    <a:pt x="32793" y="281666"/>
                  </a:lnTo>
                  <a:cubicBezTo>
                    <a:pt x="60682" y="224355"/>
                    <a:pt x="99408" y="161377"/>
                    <a:pt x="141673" y="96627"/>
                  </a:cubicBezTo>
                  <a:lnTo>
                    <a:pt x="205920" y="0"/>
                  </a:lnTo>
                  <a:lnTo>
                    <a:pt x="0" y="36289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46010F5-9505-42E9-BDF1-289FBFFD6A7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538243" y="2055481"/>
              <a:ext cx="128001" cy="225575"/>
            </a:xfrm>
            <a:custGeom>
              <a:avLst/>
              <a:gdLst>
                <a:gd name="connsiteX0" fmla="*/ 0 w 128001"/>
                <a:gd name="connsiteY0" fmla="*/ 0 h 225575"/>
                <a:gd name="connsiteX1" fmla="*/ 128001 w 128001"/>
                <a:gd name="connsiteY1" fmla="*/ 225575 h 225575"/>
                <a:gd name="connsiteX2" fmla="*/ 70920 w 128001"/>
                <a:gd name="connsiteY2" fmla="*/ 155899 h 225575"/>
                <a:gd name="connsiteX3" fmla="*/ 10573 w 128001"/>
                <a:gd name="connsiteY3" fmla="*/ 18633 h 225575"/>
                <a:gd name="connsiteX4" fmla="*/ 675 w 128001"/>
                <a:gd name="connsiteY4" fmla="*/ 1380 h 225575"/>
                <a:gd name="connsiteX5" fmla="*/ 0 w 128001"/>
                <a:gd name="connsiteY5" fmla="*/ 0 h 22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001" h="225575">
                  <a:moveTo>
                    <a:pt x="0" y="0"/>
                  </a:moveTo>
                  <a:lnTo>
                    <a:pt x="128001" y="225575"/>
                  </a:lnTo>
                  <a:lnTo>
                    <a:pt x="70920" y="155899"/>
                  </a:lnTo>
                  <a:cubicBezTo>
                    <a:pt x="-33113" y="22796"/>
                    <a:pt x="51933" y="81175"/>
                    <a:pt x="10573" y="18633"/>
                  </a:cubicBezTo>
                  <a:cubicBezTo>
                    <a:pt x="7619" y="14166"/>
                    <a:pt x="4315" y="8364"/>
                    <a:pt x="675" y="138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2193B1B-D5E7-4771-A8B8-A22A3E02DF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014436" y="2101180"/>
              <a:ext cx="343931" cy="606109"/>
            </a:xfrm>
            <a:custGeom>
              <a:avLst/>
              <a:gdLst>
                <a:gd name="connsiteX0" fmla="*/ 0 w 343931"/>
                <a:gd name="connsiteY0" fmla="*/ 0 h 606109"/>
                <a:gd name="connsiteX1" fmla="*/ 1 w 343931"/>
                <a:gd name="connsiteY1" fmla="*/ 2 h 606109"/>
                <a:gd name="connsiteX2" fmla="*/ 330940 w 343931"/>
                <a:gd name="connsiteY2" fmla="*/ 581127 h 606109"/>
                <a:gd name="connsiteX3" fmla="*/ 343931 w 343931"/>
                <a:gd name="connsiteY3" fmla="*/ 606109 h 606109"/>
                <a:gd name="connsiteX4" fmla="*/ 0 w 343931"/>
                <a:gd name="connsiteY4" fmla="*/ 0 h 60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31" h="606109">
                  <a:moveTo>
                    <a:pt x="0" y="0"/>
                  </a:moveTo>
                  <a:lnTo>
                    <a:pt x="1" y="2"/>
                  </a:lnTo>
                  <a:cubicBezTo>
                    <a:pt x="140997" y="166449"/>
                    <a:pt x="245314" y="409022"/>
                    <a:pt x="330940" y="581127"/>
                  </a:cubicBezTo>
                  <a:lnTo>
                    <a:pt x="343931" y="60610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8CC57DE-CC75-48D4-A4A9-F41E0E791B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586788" y="2183880"/>
              <a:ext cx="205080" cy="361412"/>
            </a:xfrm>
            <a:custGeom>
              <a:avLst/>
              <a:gdLst>
                <a:gd name="connsiteX0" fmla="*/ 0 w 205080"/>
                <a:gd name="connsiteY0" fmla="*/ 361412 h 361412"/>
                <a:gd name="connsiteX1" fmla="*/ 205080 w 205080"/>
                <a:gd name="connsiteY1" fmla="*/ 0 h 361412"/>
                <a:gd name="connsiteX2" fmla="*/ 173436 w 205080"/>
                <a:gd name="connsiteY2" fmla="*/ 79404 h 361412"/>
                <a:gd name="connsiteX3" fmla="*/ 893 w 205080"/>
                <a:gd name="connsiteY3" fmla="*/ 360069 h 361412"/>
                <a:gd name="connsiteX4" fmla="*/ 0 w 205080"/>
                <a:gd name="connsiteY4" fmla="*/ 361412 h 36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80" h="361412">
                  <a:moveTo>
                    <a:pt x="0" y="361412"/>
                  </a:moveTo>
                  <a:lnTo>
                    <a:pt x="205080" y="0"/>
                  </a:lnTo>
                  <a:lnTo>
                    <a:pt x="173436" y="79404"/>
                  </a:lnTo>
                  <a:cubicBezTo>
                    <a:pt x="132588" y="163808"/>
                    <a:pt x="66864" y="261743"/>
                    <a:pt x="893" y="360069"/>
                  </a:cubicBezTo>
                  <a:lnTo>
                    <a:pt x="0" y="36141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23F4AE3-B7C5-45FE-8062-401473C750C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918576" y="2418586"/>
              <a:ext cx="127353" cy="224435"/>
            </a:xfrm>
            <a:custGeom>
              <a:avLst/>
              <a:gdLst>
                <a:gd name="connsiteX0" fmla="*/ 0 w 127353"/>
                <a:gd name="connsiteY0" fmla="*/ 224435 h 224435"/>
                <a:gd name="connsiteX1" fmla="*/ 1 w 127353"/>
                <a:gd name="connsiteY1" fmla="*/ 224432 h 224435"/>
                <a:gd name="connsiteX2" fmla="*/ 91325 w 127353"/>
                <a:gd name="connsiteY2" fmla="*/ 43776 h 224435"/>
                <a:gd name="connsiteX3" fmla="*/ 127353 w 127353"/>
                <a:gd name="connsiteY3" fmla="*/ 0 h 224435"/>
                <a:gd name="connsiteX4" fmla="*/ 0 w 127353"/>
                <a:gd name="connsiteY4" fmla="*/ 224435 h 2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353" h="224435">
                  <a:moveTo>
                    <a:pt x="0" y="224435"/>
                  </a:moveTo>
                  <a:lnTo>
                    <a:pt x="1" y="224432"/>
                  </a:lnTo>
                  <a:cubicBezTo>
                    <a:pt x="28706" y="125868"/>
                    <a:pt x="60558" y="80581"/>
                    <a:pt x="91325" y="43776"/>
                  </a:cubicBezTo>
                  <a:lnTo>
                    <a:pt x="127353" y="0"/>
                  </a:lnTo>
                  <a:lnTo>
                    <a:pt x="0" y="22443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D3D67A1-4336-41E0-82AE-5DB5993068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90706" y="2550634"/>
              <a:ext cx="67075" cy="118207"/>
            </a:xfrm>
            <a:custGeom>
              <a:avLst/>
              <a:gdLst>
                <a:gd name="connsiteX0" fmla="*/ 0 w 67075"/>
                <a:gd name="connsiteY0" fmla="*/ 0 h 118207"/>
                <a:gd name="connsiteX1" fmla="*/ 67075 w 67075"/>
                <a:gd name="connsiteY1" fmla="*/ 118207 h 118207"/>
                <a:gd name="connsiteX2" fmla="*/ 67072 w 67075"/>
                <a:gd name="connsiteY2" fmla="*/ 118203 h 118207"/>
                <a:gd name="connsiteX3" fmla="*/ 28348 w 67075"/>
                <a:gd name="connsiteY3" fmla="*/ 54519 h 118207"/>
                <a:gd name="connsiteX4" fmla="*/ 0 w 67075"/>
                <a:gd name="connsiteY4" fmla="*/ 0 h 1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75" h="118207">
                  <a:moveTo>
                    <a:pt x="0" y="0"/>
                  </a:moveTo>
                  <a:lnTo>
                    <a:pt x="67075" y="118207"/>
                  </a:lnTo>
                  <a:lnTo>
                    <a:pt x="67072" y="118203"/>
                  </a:lnTo>
                  <a:cubicBezTo>
                    <a:pt x="54545" y="100063"/>
                    <a:pt x="41665" y="78609"/>
                    <a:pt x="28348" y="5451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C504E4E-5086-4260-948A-38500FD802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113066" y="2575883"/>
              <a:ext cx="48792" cy="85985"/>
            </a:xfrm>
            <a:custGeom>
              <a:avLst/>
              <a:gdLst>
                <a:gd name="connsiteX0" fmla="*/ 0 w 48792"/>
                <a:gd name="connsiteY0" fmla="*/ 85985 h 85985"/>
                <a:gd name="connsiteX1" fmla="*/ 48792 w 48792"/>
                <a:gd name="connsiteY1" fmla="*/ 0 h 85985"/>
                <a:gd name="connsiteX2" fmla="*/ 29585 w 48792"/>
                <a:gd name="connsiteY2" fmla="*/ 42367 h 85985"/>
                <a:gd name="connsiteX3" fmla="*/ 8781 w 48792"/>
                <a:gd name="connsiteY3" fmla="*/ 75316 h 85985"/>
                <a:gd name="connsiteX4" fmla="*/ 0 w 48792"/>
                <a:gd name="connsiteY4" fmla="*/ 85985 h 8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92" h="85985">
                  <a:moveTo>
                    <a:pt x="0" y="85985"/>
                  </a:moveTo>
                  <a:lnTo>
                    <a:pt x="48792" y="0"/>
                  </a:lnTo>
                  <a:lnTo>
                    <a:pt x="29585" y="42367"/>
                  </a:lnTo>
                  <a:cubicBezTo>
                    <a:pt x="22894" y="54686"/>
                    <a:pt x="15938" y="65436"/>
                    <a:pt x="8781" y="75316"/>
                  </a:cubicBezTo>
                  <a:lnTo>
                    <a:pt x="0" y="8598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C737D33-5AB0-4DC9-A7AE-2F3FDC5E950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337092" y="2486634"/>
              <a:ext cx="410959" cy="724234"/>
            </a:xfrm>
            <a:custGeom>
              <a:avLst/>
              <a:gdLst>
                <a:gd name="connsiteX0" fmla="*/ 0 w 410959"/>
                <a:gd name="connsiteY0" fmla="*/ 724234 h 724234"/>
                <a:gd name="connsiteX1" fmla="*/ 0 w 410959"/>
                <a:gd name="connsiteY1" fmla="*/ 724233 h 724234"/>
                <a:gd name="connsiteX2" fmla="*/ 364458 w 410959"/>
                <a:gd name="connsiteY2" fmla="*/ 81510 h 724234"/>
                <a:gd name="connsiteX3" fmla="*/ 410959 w 410959"/>
                <a:gd name="connsiteY3" fmla="*/ 0 h 724234"/>
                <a:gd name="connsiteX4" fmla="*/ 0 w 410959"/>
                <a:gd name="connsiteY4" fmla="*/ 724234 h 72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59" h="724234">
                  <a:moveTo>
                    <a:pt x="0" y="724234"/>
                  </a:moveTo>
                  <a:lnTo>
                    <a:pt x="0" y="724233"/>
                  </a:lnTo>
                  <a:cubicBezTo>
                    <a:pt x="42647" y="611123"/>
                    <a:pt x="242979" y="290115"/>
                    <a:pt x="364458" y="81510"/>
                  </a:cubicBezTo>
                  <a:lnTo>
                    <a:pt x="410959" y="0"/>
                  </a:lnTo>
                  <a:lnTo>
                    <a:pt x="0" y="72423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789BE77-435E-432D-8A3E-5231EB59F61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07826" y="2627458"/>
              <a:ext cx="41497" cy="73130"/>
            </a:xfrm>
            <a:custGeom>
              <a:avLst/>
              <a:gdLst>
                <a:gd name="connsiteX0" fmla="*/ 0 w 41497"/>
                <a:gd name="connsiteY0" fmla="*/ 0 h 73130"/>
                <a:gd name="connsiteX1" fmla="*/ 28415 w 41497"/>
                <a:gd name="connsiteY1" fmla="*/ 45035 h 73130"/>
                <a:gd name="connsiteX2" fmla="*/ 41497 w 41497"/>
                <a:gd name="connsiteY2" fmla="*/ 73130 h 73130"/>
                <a:gd name="connsiteX3" fmla="*/ 0 w 41497"/>
                <a:gd name="connsiteY3" fmla="*/ 0 h 7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97" h="73130">
                  <a:moveTo>
                    <a:pt x="0" y="0"/>
                  </a:moveTo>
                  <a:lnTo>
                    <a:pt x="28415" y="45035"/>
                  </a:lnTo>
                  <a:lnTo>
                    <a:pt x="41497" y="7313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D2247AF-44F9-4545-B0B5-E5707AC8CEE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506045" y="2633451"/>
              <a:ext cx="134644" cy="237284"/>
            </a:xfrm>
            <a:custGeom>
              <a:avLst/>
              <a:gdLst>
                <a:gd name="connsiteX0" fmla="*/ 0 w 134644"/>
                <a:gd name="connsiteY0" fmla="*/ 0 h 237284"/>
                <a:gd name="connsiteX1" fmla="*/ 134644 w 134644"/>
                <a:gd name="connsiteY1" fmla="*/ 237284 h 237284"/>
                <a:gd name="connsiteX2" fmla="*/ 101925 w 134644"/>
                <a:gd name="connsiteY2" fmla="*/ 195362 h 237284"/>
                <a:gd name="connsiteX3" fmla="*/ 1131 w 134644"/>
                <a:gd name="connsiteY3" fmla="*/ 2430 h 237284"/>
                <a:gd name="connsiteX4" fmla="*/ 0 w 134644"/>
                <a:gd name="connsiteY4" fmla="*/ 0 h 23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644" h="237284">
                  <a:moveTo>
                    <a:pt x="0" y="0"/>
                  </a:moveTo>
                  <a:lnTo>
                    <a:pt x="134644" y="237284"/>
                  </a:lnTo>
                  <a:lnTo>
                    <a:pt x="101925" y="195362"/>
                  </a:lnTo>
                  <a:cubicBezTo>
                    <a:pt x="-5649" y="54447"/>
                    <a:pt x="17949" y="48978"/>
                    <a:pt x="1131" y="243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98972EE-17CD-4270-8299-383FF59EA40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887105" y="2662772"/>
              <a:ext cx="410977" cy="724264"/>
            </a:xfrm>
            <a:custGeom>
              <a:avLst/>
              <a:gdLst>
                <a:gd name="connsiteX0" fmla="*/ 0 w 410977"/>
                <a:gd name="connsiteY0" fmla="*/ 0 h 724264"/>
                <a:gd name="connsiteX1" fmla="*/ 0 w 410977"/>
                <a:gd name="connsiteY1" fmla="*/ 0 h 724264"/>
                <a:gd name="connsiteX2" fmla="*/ 400989 w 410977"/>
                <a:gd name="connsiteY2" fmla="*/ 706205 h 724264"/>
                <a:gd name="connsiteX3" fmla="*/ 410977 w 410977"/>
                <a:gd name="connsiteY3" fmla="*/ 724264 h 724264"/>
                <a:gd name="connsiteX4" fmla="*/ 0 w 410977"/>
                <a:gd name="connsiteY4" fmla="*/ 0 h 72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977" h="724264">
                  <a:moveTo>
                    <a:pt x="0" y="0"/>
                  </a:moveTo>
                  <a:lnTo>
                    <a:pt x="0" y="0"/>
                  </a:lnTo>
                  <a:cubicBezTo>
                    <a:pt x="181147" y="227727"/>
                    <a:pt x="343770" y="597659"/>
                    <a:pt x="400989" y="706205"/>
                  </a:cubicBezTo>
                  <a:lnTo>
                    <a:pt x="410977" y="7242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88F1F5D-13FB-40E2-A195-21E4C2B3A0D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061359" y="2897560"/>
              <a:ext cx="411048" cy="724389"/>
            </a:xfrm>
            <a:custGeom>
              <a:avLst/>
              <a:gdLst>
                <a:gd name="connsiteX0" fmla="*/ 0 w 411048"/>
                <a:gd name="connsiteY0" fmla="*/ 724389 h 724389"/>
                <a:gd name="connsiteX1" fmla="*/ 411048 w 411048"/>
                <a:gd name="connsiteY1" fmla="*/ 0 h 724389"/>
                <a:gd name="connsiteX2" fmla="*/ 411046 w 411048"/>
                <a:gd name="connsiteY2" fmla="*/ 4 h 724389"/>
                <a:gd name="connsiteX3" fmla="*/ 44 w 411048"/>
                <a:gd name="connsiteY3" fmla="*/ 724312 h 724389"/>
                <a:gd name="connsiteX4" fmla="*/ 0 w 411048"/>
                <a:gd name="connsiteY4" fmla="*/ 724389 h 72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048" h="724389">
                  <a:moveTo>
                    <a:pt x="0" y="724389"/>
                  </a:moveTo>
                  <a:lnTo>
                    <a:pt x="411048" y="0"/>
                  </a:lnTo>
                  <a:lnTo>
                    <a:pt x="411046" y="4"/>
                  </a:lnTo>
                  <a:cubicBezTo>
                    <a:pt x="320066" y="264048"/>
                    <a:pt x="107612" y="530080"/>
                    <a:pt x="44" y="724312"/>
                  </a:cubicBezTo>
                  <a:lnTo>
                    <a:pt x="0" y="72438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5F9F645-5F4E-4973-AA5D-FBA6D1D749E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87144" y="3163246"/>
              <a:ext cx="176171" cy="310465"/>
            </a:xfrm>
            <a:custGeom>
              <a:avLst/>
              <a:gdLst>
                <a:gd name="connsiteX0" fmla="*/ 0 w 176171"/>
                <a:gd name="connsiteY0" fmla="*/ 0 h 310465"/>
                <a:gd name="connsiteX1" fmla="*/ 176171 w 176171"/>
                <a:gd name="connsiteY1" fmla="*/ 310465 h 310465"/>
                <a:gd name="connsiteX2" fmla="*/ 176169 w 176171"/>
                <a:gd name="connsiteY2" fmla="*/ 310464 h 310465"/>
                <a:gd name="connsiteX3" fmla="*/ 25 w 176171"/>
                <a:gd name="connsiteY3" fmla="*/ 46 h 310465"/>
                <a:gd name="connsiteX4" fmla="*/ 0 w 176171"/>
                <a:gd name="connsiteY4" fmla="*/ 0 h 3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171" h="310465">
                  <a:moveTo>
                    <a:pt x="0" y="0"/>
                  </a:moveTo>
                  <a:lnTo>
                    <a:pt x="176171" y="310465"/>
                  </a:lnTo>
                  <a:lnTo>
                    <a:pt x="176169" y="310464"/>
                  </a:lnTo>
                  <a:cubicBezTo>
                    <a:pt x="-4570" y="106262"/>
                    <a:pt x="45658" y="76741"/>
                    <a:pt x="25" y="4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D726FBC-7AB3-40CB-8073-56A088D4901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25863" y="3325392"/>
              <a:ext cx="212962" cy="375304"/>
            </a:xfrm>
            <a:custGeom>
              <a:avLst/>
              <a:gdLst>
                <a:gd name="connsiteX0" fmla="*/ 0 w 212962"/>
                <a:gd name="connsiteY0" fmla="*/ 0 h 375304"/>
                <a:gd name="connsiteX1" fmla="*/ 60335 w 212962"/>
                <a:gd name="connsiteY1" fmla="*/ 75997 h 375304"/>
                <a:gd name="connsiteX2" fmla="*/ 176439 w 212962"/>
                <a:gd name="connsiteY2" fmla="*/ 290817 h 375304"/>
                <a:gd name="connsiteX3" fmla="*/ 212962 w 212962"/>
                <a:gd name="connsiteY3" fmla="*/ 375304 h 375304"/>
                <a:gd name="connsiteX4" fmla="*/ 0 w 212962"/>
                <a:gd name="connsiteY4" fmla="*/ 0 h 37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962" h="375304">
                  <a:moveTo>
                    <a:pt x="0" y="0"/>
                  </a:moveTo>
                  <a:lnTo>
                    <a:pt x="60335" y="75997"/>
                  </a:lnTo>
                  <a:cubicBezTo>
                    <a:pt x="113739" y="151288"/>
                    <a:pt x="147869" y="224065"/>
                    <a:pt x="176439" y="290817"/>
                  </a:cubicBezTo>
                  <a:lnTo>
                    <a:pt x="212962" y="37530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BA1B68B-7978-4C7A-8ABE-695E75CB087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723602" y="3370753"/>
              <a:ext cx="248000" cy="437050"/>
            </a:xfrm>
            <a:custGeom>
              <a:avLst/>
              <a:gdLst>
                <a:gd name="connsiteX0" fmla="*/ 0 w 248000"/>
                <a:gd name="connsiteY0" fmla="*/ 437050 h 437050"/>
                <a:gd name="connsiteX1" fmla="*/ 34273 w 248000"/>
                <a:gd name="connsiteY1" fmla="*/ 347640 h 437050"/>
                <a:gd name="connsiteX2" fmla="*/ 214609 w 248000"/>
                <a:gd name="connsiteY2" fmla="*/ 52124 h 437050"/>
                <a:gd name="connsiteX3" fmla="*/ 248000 w 248000"/>
                <a:gd name="connsiteY3" fmla="*/ 0 h 437050"/>
                <a:gd name="connsiteX4" fmla="*/ 0 w 248000"/>
                <a:gd name="connsiteY4" fmla="*/ 437050 h 43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000" h="437050">
                  <a:moveTo>
                    <a:pt x="0" y="437050"/>
                  </a:moveTo>
                  <a:lnTo>
                    <a:pt x="34273" y="347640"/>
                  </a:lnTo>
                  <a:cubicBezTo>
                    <a:pt x="91699" y="213358"/>
                    <a:pt x="150827" y="146456"/>
                    <a:pt x="214609" y="52124"/>
                  </a:cubicBezTo>
                  <a:lnTo>
                    <a:pt x="248000" y="0"/>
                  </a:lnTo>
                  <a:lnTo>
                    <a:pt x="0" y="43705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73D87B5-56E7-4167-82D6-56018F0F7B7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3355" y="3588800"/>
              <a:ext cx="80612" cy="142062"/>
            </a:xfrm>
            <a:custGeom>
              <a:avLst/>
              <a:gdLst>
                <a:gd name="connsiteX0" fmla="*/ 0 w 80612"/>
                <a:gd name="connsiteY0" fmla="*/ 0 h 142062"/>
                <a:gd name="connsiteX1" fmla="*/ 80612 w 80612"/>
                <a:gd name="connsiteY1" fmla="*/ 142062 h 142062"/>
                <a:gd name="connsiteX2" fmla="*/ 80609 w 80612"/>
                <a:gd name="connsiteY2" fmla="*/ 142059 h 142062"/>
                <a:gd name="connsiteX3" fmla="*/ 17266 w 80612"/>
                <a:gd name="connsiteY3" fmla="*/ 39942 h 142062"/>
                <a:gd name="connsiteX4" fmla="*/ 0 w 80612"/>
                <a:gd name="connsiteY4" fmla="*/ 0 h 14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12" h="142062">
                  <a:moveTo>
                    <a:pt x="0" y="0"/>
                  </a:moveTo>
                  <a:lnTo>
                    <a:pt x="80612" y="142062"/>
                  </a:lnTo>
                  <a:lnTo>
                    <a:pt x="80609" y="142059"/>
                  </a:lnTo>
                  <a:cubicBezTo>
                    <a:pt x="55194" y="112433"/>
                    <a:pt x="35434" y="78047"/>
                    <a:pt x="17266" y="3994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A9CB021-EFD9-4F17-89E0-A4EF277D11C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47499" y="3657327"/>
              <a:ext cx="112321" cy="197943"/>
            </a:xfrm>
            <a:custGeom>
              <a:avLst/>
              <a:gdLst>
                <a:gd name="connsiteX0" fmla="*/ 0 w 112321"/>
                <a:gd name="connsiteY0" fmla="*/ 0 h 197943"/>
                <a:gd name="connsiteX1" fmla="*/ 36468 w 112321"/>
                <a:gd name="connsiteY1" fmla="*/ 50219 h 197943"/>
                <a:gd name="connsiteX2" fmla="*/ 70477 w 112321"/>
                <a:gd name="connsiteY2" fmla="*/ 110148 h 197943"/>
                <a:gd name="connsiteX3" fmla="*/ 112321 w 112321"/>
                <a:gd name="connsiteY3" fmla="*/ 197943 h 197943"/>
                <a:gd name="connsiteX4" fmla="*/ 0 w 112321"/>
                <a:gd name="connsiteY4" fmla="*/ 0 h 19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21" h="197943">
                  <a:moveTo>
                    <a:pt x="0" y="0"/>
                  </a:moveTo>
                  <a:lnTo>
                    <a:pt x="36468" y="50219"/>
                  </a:lnTo>
                  <a:cubicBezTo>
                    <a:pt x="48145" y="68732"/>
                    <a:pt x="59411" y="88864"/>
                    <a:pt x="70477" y="110148"/>
                  </a:cubicBezTo>
                  <a:lnTo>
                    <a:pt x="112321" y="19794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59A31E3-3755-468D-8926-A1B433E5E72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083503" y="3695903"/>
              <a:ext cx="45586" cy="80337"/>
            </a:xfrm>
            <a:custGeom>
              <a:avLst/>
              <a:gdLst>
                <a:gd name="connsiteX0" fmla="*/ 0 w 45586"/>
                <a:gd name="connsiteY0" fmla="*/ 80337 h 80337"/>
                <a:gd name="connsiteX1" fmla="*/ 45586 w 45586"/>
                <a:gd name="connsiteY1" fmla="*/ 0 h 80337"/>
                <a:gd name="connsiteX2" fmla="*/ 45571 w 45586"/>
                <a:gd name="connsiteY2" fmla="*/ 27 h 80337"/>
                <a:gd name="connsiteX3" fmla="*/ 5461 w 45586"/>
                <a:gd name="connsiteY3" fmla="*/ 71811 h 80337"/>
                <a:gd name="connsiteX4" fmla="*/ 0 w 45586"/>
                <a:gd name="connsiteY4" fmla="*/ 80337 h 8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86" h="80337">
                  <a:moveTo>
                    <a:pt x="0" y="80337"/>
                  </a:moveTo>
                  <a:lnTo>
                    <a:pt x="45586" y="0"/>
                  </a:lnTo>
                  <a:lnTo>
                    <a:pt x="45571" y="27"/>
                  </a:lnTo>
                  <a:cubicBezTo>
                    <a:pt x="31976" y="26317"/>
                    <a:pt x="18614" y="49992"/>
                    <a:pt x="5461" y="71811"/>
                  </a:cubicBezTo>
                  <a:lnTo>
                    <a:pt x="0" y="8033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FEAEDD9-DB58-480C-80CE-CCED230B1F2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219758" y="3685571"/>
              <a:ext cx="192295" cy="338882"/>
            </a:xfrm>
            <a:custGeom>
              <a:avLst/>
              <a:gdLst>
                <a:gd name="connsiteX0" fmla="*/ 0 w 192295"/>
                <a:gd name="connsiteY0" fmla="*/ 338882 h 338882"/>
                <a:gd name="connsiteX1" fmla="*/ 83555 w 192295"/>
                <a:gd name="connsiteY1" fmla="*/ 186008 h 338882"/>
                <a:gd name="connsiteX2" fmla="*/ 175517 w 192295"/>
                <a:gd name="connsiteY2" fmla="*/ 28551 h 338882"/>
                <a:gd name="connsiteX3" fmla="*/ 192295 w 192295"/>
                <a:gd name="connsiteY3" fmla="*/ 0 h 338882"/>
                <a:gd name="connsiteX4" fmla="*/ 0 w 192295"/>
                <a:gd name="connsiteY4" fmla="*/ 338882 h 33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295" h="338882">
                  <a:moveTo>
                    <a:pt x="0" y="338882"/>
                  </a:moveTo>
                  <a:lnTo>
                    <a:pt x="83555" y="186008"/>
                  </a:lnTo>
                  <a:cubicBezTo>
                    <a:pt x="112445" y="135467"/>
                    <a:pt x="142732" y="84167"/>
                    <a:pt x="175517" y="28551"/>
                  </a:cubicBezTo>
                  <a:lnTo>
                    <a:pt x="192295" y="0"/>
                  </a:lnTo>
                  <a:lnTo>
                    <a:pt x="0" y="3388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CDDF71A-32D2-49B7-A571-01CC65A3764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54351" y="3743374"/>
              <a:ext cx="181252" cy="319421"/>
            </a:xfrm>
            <a:custGeom>
              <a:avLst/>
              <a:gdLst>
                <a:gd name="connsiteX0" fmla="*/ 0 w 181252"/>
                <a:gd name="connsiteY0" fmla="*/ 0 h 319421"/>
                <a:gd name="connsiteX1" fmla="*/ 181252 w 181252"/>
                <a:gd name="connsiteY1" fmla="*/ 319421 h 319421"/>
                <a:gd name="connsiteX2" fmla="*/ 181249 w 181252"/>
                <a:gd name="connsiteY2" fmla="*/ 319418 h 319421"/>
                <a:gd name="connsiteX3" fmla="*/ 23841 w 181252"/>
                <a:gd name="connsiteY3" fmla="*/ 50025 h 319421"/>
                <a:gd name="connsiteX4" fmla="*/ 0 w 181252"/>
                <a:gd name="connsiteY4" fmla="*/ 0 h 3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52" h="319421">
                  <a:moveTo>
                    <a:pt x="0" y="0"/>
                  </a:moveTo>
                  <a:lnTo>
                    <a:pt x="181252" y="319421"/>
                  </a:lnTo>
                  <a:lnTo>
                    <a:pt x="181249" y="319418"/>
                  </a:lnTo>
                  <a:cubicBezTo>
                    <a:pt x="116256" y="245884"/>
                    <a:pt x="68278" y="146169"/>
                    <a:pt x="23841" y="5002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4BF4724-2EFE-4546-B32B-E512BFCC531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568700" y="3867806"/>
              <a:ext cx="218690" cy="385397"/>
            </a:xfrm>
            <a:custGeom>
              <a:avLst/>
              <a:gdLst>
                <a:gd name="connsiteX0" fmla="*/ 0 w 218690"/>
                <a:gd name="connsiteY0" fmla="*/ 385397 h 385397"/>
                <a:gd name="connsiteX1" fmla="*/ 218690 w 218690"/>
                <a:gd name="connsiteY1" fmla="*/ 0 h 385397"/>
                <a:gd name="connsiteX2" fmla="*/ 151320 w 218690"/>
                <a:gd name="connsiteY2" fmla="*/ 122534 h 385397"/>
                <a:gd name="connsiteX3" fmla="*/ 34410 w 218690"/>
                <a:gd name="connsiteY3" fmla="*/ 326842 h 385397"/>
                <a:gd name="connsiteX4" fmla="*/ 0 w 218690"/>
                <a:gd name="connsiteY4" fmla="*/ 385397 h 3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90" h="385397">
                  <a:moveTo>
                    <a:pt x="0" y="385397"/>
                  </a:moveTo>
                  <a:lnTo>
                    <a:pt x="218690" y="0"/>
                  </a:lnTo>
                  <a:lnTo>
                    <a:pt x="151320" y="122534"/>
                  </a:lnTo>
                  <a:cubicBezTo>
                    <a:pt x="108571" y="199103"/>
                    <a:pt x="69967" y="266020"/>
                    <a:pt x="34410" y="326842"/>
                  </a:cubicBezTo>
                  <a:lnTo>
                    <a:pt x="0" y="38539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835AD26-49F5-4258-8BF4-B21EF7CC1BD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18641" y="3864938"/>
              <a:ext cx="337853" cy="595399"/>
            </a:xfrm>
            <a:custGeom>
              <a:avLst/>
              <a:gdLst>
                <a:gd name="connsiteX0" fmla="*/ 0 w 337853"/>
                <a:gd name="connsiteY0" fmla="*/ 0 h 595399"/>
                <a:gd name="connsiteX1" fmla="*/ 25617 w 337853"/>
                <a:gd name="connsiteY1" fmla="*/ 31988 h 595399"/>
                <a:gd name="connsiteX2" fmla="*/ 298548 w 337853"/>
                <a:gd name="connsiteY2" fmla="*/ 518722 h 595399"/>
                <a:gd name="connsiteX3" fmla="*/ 337853 w 337853"/>
                <a:gd name="connsiteY3" fmla="*/ 595399 h 595399"/>
                <a:gd name="connsiteX4" fmla="*/ 0 w 337853"/>
                <a:gd name="connsiteY4" fmla="*/ 0 h 59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853" h="595399">
                  <a:moveTo>
                    <a:pt x="0" y="0"/>
                  </a:moveTo>
                  <a:lnTo>
                    <a:pt x="25617" y="31988"/>
                  </a:lnTo>
                  <a:cubicBezTo>
                    <a:pt x="105985" y="140544"/>
                    <a:pt x="215838" y="356404"/>
                    <a:pt x="298548" y="518722"/>
                  </a:cubicBezTo>
                  <a:lnTo>
                    <a:pt x="337853" y="5953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E6263B3-45B1-4625-88E2-E31D77508E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898419" y="4142174"/>
              <a:ext cx="72611" cy="127962"/>
            </a:xfrm>
            <a:custGeom>
              <a:avLst/>
              <a:gdLst>
                <a:gd name="connsiteX0" fmla="*/ 0 w 72611"/>
                <a:gd name="connsiteY0" fmla="*/ 127962 h 127962"/>
                <a:gd name="connsiteX1" fmla="*/ 2 w 72611"/>
                <a:gd name="connsiteY1" fmla="*/ 127958 h 127962"/>
                <a:gd name="connsiteX2" fmla="*/ 63610 w 72611"/>
                <a:gd name="connsiteY2" fmla="*/ 14966 h 127962"/>
                <a:gd name="connsiteX3" fmla="*/ 72611 w 72611"/>
                <a:gd name="connsiteY3" fmla="*/ 0 h 127962"/>
                <a:gd name="connsiteX4" fmla="*/ 0 w 72611"/>
                <a:gd name="connsiteY4" fmla="*/ 127962 h 12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11" h="127962">
                  <a:moveTo>
                    <a:pt x="0" y="127962"/>
                  </a:moveTo>
                  <a:lnTo>
                    <a:pt x="2" y="127958"/>
                  </a:lnTo>
                  <a:cubicBezTo>
                    <a:pt x="23588" y="84402"/>
                    <a:pt x="44696" y="47110"/>
                    <a:pt x="63610" y="14966"/>
                  </a:cubicBezTo>
                  <a:lnTo>
                    <a:pt x="72611" y="0"/>
                  </a:lnTo>
                  <a:lnTo>
                    <a:pt x="0" y="12796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2D075BA-C414-4BD4-9CCF-98BFBAEC83B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060547" y="4180618"/>
              <a:ext cx="162250" cy="285934"/>
            </a:xfrm>
            <a:custGeom>
              <a:avLst/>
              <a:gdLst>
                <a:gd name="connsiteX0" fmla="*/ 0 w 162250"/>
                <a:gd name="connsiteY0" fmla="*/ 285934 h 285934"/>
                <a:gd name="connsiteX1" fmla="*/ 162250 w 162250"/>
                <a:gd name="connsiteY1" fmla="*/ 0 h 285934"/>
                <a:gd name="connsiteX2" fmla="*/ 155305 w 162250"/>
                <a:gd name="connsiteY2" fmla="*/ 37328 h 285934"/>
                <a:gd name="connsiteX3" fmla="*/ 17759 w 162250"/>
                <a:gd name="connsiteY3" fmla="*/ 256404 h 285934"/>
                <a:gd name="connsiteX4" fmla="*/ 0 w 162250"/>
                <a:gd name="connsiteY4" fmla="*/ 285934 h 28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250" h="285934">
                  <a:moveTo>
                    <a:pt x="0" y="285934"/>
                  </a:moveTo>
                  <a:lnTo>
                    <a:pt x="162250" y="0"/>
                  </a:lnTo>
                  <a:lnTo>
                    <a:pt x="155305" y="37328"/>
                  </a:lnTo>
                  <a:cubicBezTo>
                    <a:pt x="140319" y="95222"/>
                    <a:pt x="110103" y="106388"/>
                    <a:pt x="17759" y="256404"/>
                  </a:cubicBezTo>
                  <a:lnTo>
                    <a:pt x="0" y="28593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108A38A-A9BA-4645-9806-9A09B1045E6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88841" y="4303684"/>
              <a:ext cx="73147" cy="128906"/>
            </a:xfrm>
            <a:custGeom>
              <a:avLst/>
              <a:gdLst>
                <a:gd name="connsiteX0" fmla="*/ 0 w 73147"/>
                <a:gd name="connsiteY0" fmla="*/ 0 h 128906"/>
                <a:gd name="connsiteX1" fmla="*/ 73147 w 73147"/>
                <a:gd name="connsiteY1" fmla="*/ 128906 h 128906"/>
                <a:gd name="connsiteX2" fmla="*/ 63704 w 73147"/>
                <a:gd name="connsiteY2" fmla="*/ 116694 h 128906"/>
                <a:gd name="connsiteX3" fmla="*/ 11193 w 73147"/>
                <a:gd name="connsiteY3" fmla="*/ 21836 h 128906"/>
                <a:gd name="connsiteX4" fmla="*/ 0 w 73147"/>
                <a:gd name="connsiteY4" fmla="*/ 0 h 12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147" h="128906">
                  <a:moveTo>
                    <a:pt x="0" y="0"/>
                  </a:moveTo>
                  <a:lnTo>
                    <a:pt x="73147" y="128906"/>
                  </a:lnTo>
                  <a:lnTo>
                    <a:pt x="63704" y="116694"/>
                  </a:lnTo>
                  <a:cubicBezTo>
                    <a:pt x="52013" y="98967"/>
                    <a:pt x="33810" y="65362"/>
                    <a:pt x="11193" y="2183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C0021F0-9A27-4368-B83B-618BF64FDB5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21371" y="4393785"/>
              <a:ext cx="28665" cy="50517"/>
            </a:xfrm>
            <a:custGeom>
              <a:avLst/>
              <a:gdLst>
                <a:gd name="connsiteX0" fmla="*/ 0 w 28665"/>
                <a:gd name="connsiteY0" fmla="*/ 0 h 50517"/>
                <a:gd name="connsiteX1" fmla="*/ 0 w 28665"/>
                <a:gd name="connsiteY1" fmla="*/ 1 h 50517"/>
                <a:gd name="connsiteX2" fmla="*/ 19061 w 28665"/>
                <a:gd name="connsiteY2" fmla="*/ 25585 h 50517"/>
                <a:gd name="connsiteX3" fmla="*/ 28665 w 28665"/>
                <a:gd name="connsiteY3" fmla="*/ 50517 h 50517"/>
                <a:gd name="connsiteX4" fmla="*/ 0 w 28665"/>
                <a:gd name="connsiteY4" fmla="*/ 0 h 5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65" h="50517">
                  <a:moveTo>
                    <a:pt x="0" y="0"/>
                  </a:moveTo>
                  <a:lnTo>
                    <a:pt x="0" y="1"/>
                  </a:lnTo>
                  <a:cubicBezTo>
                    <a:pt x="9490" y="8640"/>
                    <a:pt x="14774" y="16414"/>
                    <a:pt x="19061" y="25585"/>
                  </a:cubicBezTo>
                  <a:lnTo>
                    <a:pt x="28665" y="5051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F77E6B8-5AB6-42FA-97DE-C8F878B543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319414" y="4369936"/>
              <a:ext cx="91235" cy="160784"/>
            </a:xfrm>
            <a:custGeom>
              <a:avLst/>
              <a:gdLst>
                <a:gd name="connsiteX0" fmla="*/ 0 w 91235"/>
                <a:gd name="connsiteY0" fmla="*/ 160784 h 160784"/>
                <a:gd name="connsiteX1" fmla="*/ 0 w 91235"/>
                <a:gd name="connsiteY1" fmla="*/ 160784 h 160784"/>
                <a:gd name="connsiteX2" fmla="*/ 70983 w 91235"/>
                <a:gd name="connsiteY2" fmla="*/ 25880 h 160784"/>
                <a:gd name="connsiteX3" fmla="*/ 91235 w 91235"/>
                <a:gd name="connsiteY3" fmla="*/ 0 h 160784"/>
                <a:gd name="connsiteX4" fmla="*/ 0 w 91235"/>
                <a:gd name="connsiteY4" fmla="*/ 160784 h 16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35" h="160784">
                  <a:moveTo>
                    <a:pt x="0" y="160784"/>
                  </a:moveTo>
                  <a:lnTo>
                    <a:pt x="0" y="160784"/>
                  </a:lnTo>
                  <a:cubicBezTo>
                    <a:pt x="5998" y="116592"/>
                    <a:pt x="35001" y="72856"/>
                    <a:pt x="70983" y="25880"/>
                  </a:cubicBezTo>
                  <a:lnTo>
                    <a:pt x="91235" y="0"/>
                  </a:lnTo>
                  <a:lnTo>
                    <a:pt x="0" y="16078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B89F35C-71CA-4EC0-BCAB-A3D803141D5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87841" y="4399541"/>
              <a:ext cx="88769" cy="156438"/>
            </a:xfrm>
            <a:custGeom>
              <a:avLst/>
              <a:gdLst>
                <a:gd name="connsiteX0" fmla="*/ 0 w 88769"/>
                <a:gd name="connsiteY0" fmla="*/ 0 h 156438"/>
                <a:gd name="connsiteX1" fmla="*/ 88769 w 88769"/>
                <a:gd name="connsiteY1" fmla="*/ 156438 h 156438"/>
                <a:gd name="connsiteX2" fmla="*/ 88764 w 88769"/>
                <a:gd name="connsiteY2" fmla="*/ 156430 h 156438"/>
                <a:gd name="connsiteX3" fmla="*/ 3480 w 88769"/>
                <a:gd name="connsiteY3" fmla="*/ 9035 h 156438"/>
                <a:gd name="connsiteX4" fmla="*/ 0 w 88769"/>
                <a:gd name="connsiteY4" fmla="*/ 0 h 15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69" h="156438">
                  <a:moveTo>
                    <a:pt x="0" y="0"/>
                  </a:moveTo>
                  <a:lnTo>
                    <a:pt x="88769" y="156438"/>
                  </a:lnTo>
                  <a:lnTo>
                    <a:pt x="88764" y="156430"/>
                  </a:lnTo>
                  <a:cubicBezTo>
                    <a:pt x="34358" y="80589"/>
                    <a:pt x="14490" y="37492"/>
                    <a:pt x="3480" y="903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7E9BD5-7021-4514-A0DD-D1A5F5D919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500165" y="4441204"/>
              <a:ext cx="143623" cy="253106"/>
            </a:xfrm>
            <a:custGeom>
              <a:avLst/>
              <a:gdLst>
                <a:gd name="connsiteX0" fmla="*/ 0 w 143623"/>
                <a:gd name="connsiteY0" fmla="*/ 253106 h 253106"/>
                <a:gd name="connsiteX1" fmla="*/ 143623 w 143623"/>
                <a:gd name="connsiteY1" fmla="*/ 0 h 253106"/>
                <a:gd name="connsiteX2" fmla="*/ 143623 w 143623"/>
                <a:gd name="connsiteY2" fmla="*/ 0 h 253106"/>
                <a:gd name="connsiteX3" fmla="*/ 17463 w 143623"/>
                <a:gd name="connsiteY3" fmla="*/ 230792 h 253106"/>
                <a:gd name="connsiteX4" fmla="*/ 0 w 143623"/>
                <a:gd name="connsiteY4" fmla="*/ 253106 h 25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3" h="253106">
                  <a:moveTo>
                    <a:pt x="0" y="253106"/>
                  </a:moveTo>
                  <a:lnTo>
                    <a:pt x="143623" y="0"/>
                  </a:lnTo>
                  <a:lnTo>
                    <a:pt x="143623" y="0"/>
                  </a:lnTo>
                  <a:cubicBezTo>
                    <a:pt x="123985" y="90718"/>
                    <a:pt x="69269" y="164730"/>
                    <a:pt x="17463" y="230792"/>
                  </a:cubicBezTo>
                  <a:lnTo>
                    <a:pt x="0" y="25310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912E414-4EBC-418B-B430-DE2A19152D3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94255" y="4505656"/>
              <a:ext cx="43263" cy="76241"/>
            </a:xfrm>
            <a:custGeom>
              <a:avLst/>
              <a:gdLst>
                <a:gd name="connsiteX0" fmla="*/ 0 w 43263"/>
                <a:gd name="connsiteY0" fmla="*/ 0 h 76241"/>
                <a:gd name="connsiteX1" fmla="*/ 34618 w 43263"/>
                <a:gd name="connsiteY1" fmla="*/ 56816 h 76241"/>
                <a:gd name="connsiteX2" fmla="*/ 43263 w 43263"/>
                <a:gd name="connsiteY2" fmla="*/ 76241 h 76241"/>
                <a:gd name="connsiteX3" fmla="*/ 0 w 43263"/>
                <a:gd name="connsiteY3" fmla="*/ 0 h 7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63" h="76241">
                  <a:moveTo>
                    <a:pt x="0" y="0"/>
                  </a:moveTo>
                  <a:lnTo>
                    <a:pt x="34618" y="56816"/>
                  </a:lnTo>
                  <a:lnTo>
                    <a:pt x="43263" y="762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6FA71C5-226E-4EB1-AF21-120585917E3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32054" y="4470003"/>
              <a:ext cx="250307" cy="441116"/>
            </a:xfrm>
            <a:custGeom>
              <a:avLst/>
              <a:gdLst>
                <a:gd name="connsiteX0" fmla="*/ 0 w 250307"/>
                <a:gd name="connsiteY0" fmla="*/ 0 h 441116"/>
                <a:gd name="connsiteX1" fmla="*/ 250307 w 250307"/>
                <a:gd name="connsiteY1" fmla="*/ 441116 h 441116"/>
                <a:gd name="connsiteX2" fmla="*/ 250305 w 250307"/>
                <a:gd name="connsiteY2" fmla="*/ 441115 h 441116"/>
                <a:gd name="connsiteX3" fmla="*/ 16854 w 250307"/>
                <a:gd name="connsiteY3" fmla="*/ 37876 h 441116"/>
                <a:gd name="connsiteX4" fmla="*/ 0 w 250307"/>
                <a:gd name="connsiteY4" fmla="*/ 0 h 44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07" h="441116">
                  <a:moveTo>
                    <a:pt x="0" y="0"/>
                  </a:moveTo>
                  <a:lnTo>
                    <a:pt x="250307" y="441116"/>
                  </a:lnTo>
                  <a:lnTo>
                    <a:pt x="250305" y="441115"/>
                  </a:lnTo>
                  <a:cubicBezTo>
                    <a:pt x="81482" y="277366"/>
                    <a:pt x="61967" y="153543"/>
                    <a:pt x="16854" y="3787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099F105-5644-4DE3-AB43-09294F17FB4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778775" y="4559322"/>
              <a:ext cx="210536" cy="371028"/>
            </a:xfrm>
            <a:custGeom>
              <a:avLst/>
              <a:gdLst>
                <a:gd name="connsiteX0" fmla="*/ 0 w 210536"/>
                <a:gd name="connsiteY0" fmla="*/ 371028 h 371028"/>
                <a:gd name="connsiteX1" fmla="*/ 22713 w 210536"/>
                <a:gd name="connsiteY1" fmla="*/ 301770 h 371028"/>
                <a:gd name="connsiteX2" fmla="*/ 157034 w 210536"/>
                <a:gd name="connsiteY2" fmla="*/ 79520 h 371028"/>
                <a:gd name="connsiteX3" fmla="*/ 210536 w 210536"/>
                <a:gd name="connsiteY3" fmla="*/ 0 h 371028"/>
                <a:gd name="connsiteX4" fmla="*/ 0 w 210536"/>
                <a:gd name="connsiteY4" fmla="*/ 371028 h 3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536" h="371028">
                  <a:moveTo>
                    <a:pt x="0" y="371028"/>
                  </a:moveTo>
                  <a:lnTo>
                    <a:pt x="22713" y="301770"/>
                  </a:lnTo>
                  <a:cubicBezTo>
                    <a:pt x="52794" y="231294"/>
                    <a:pt x="103122" y="157180"/>
                    <a:pt x="157034" y="79520"/>
                  </a:cubicBezTo>
                  <a:lnTo>
                    <a:pt x="210536" y="0"/>
                  </a:lnTo>
                  <a:lnTo>
                    <a:pt x="0" y="37102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69D60F6-20D8-4AAD-9847-A159E697ED6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443637" y="4679660"/>
              <a:ext cx="356958" cy="629067"/>
            </a:xfrm>
            <a:custGeom>
              <a:avLst/>
              <a:gdLst>
                <a:gd name="connsiteX0" fmla="*/ 0 w 356958"/>
                <a:gd name="connsiteY0" fmla="*/ 0 h 629067"/>
                <a:gd name="connsiteX1" fmla="*/ 76371 w 356958"/>
                <a:gd name="connsiteY1" fmla="*/ 84618 h 629067"/>
                <a:gd name="connsiteX2" fmla="*/ 317600 w 356958"/>
                <a:gd name="connsiteY2" fmla="*/ 547325 h 629067"/>
                <a:gd name="connsiteX3" fmla="*/ 356958 w 356958"/>
                <a:gd name="connsiteY3" fmla="*/ 629067 h 629067"/>
                <a:gd name="connsiteX4" fmla="*/ 0 w 356958"/>
                <a:gd name="connsiteY4" fmla="*/ 0 h 6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958" h="629067">
                  <a:moveTo>
                    <a:pt x="0" y="0"/>
                  </a:moveTo>
                  <a:lnTo>
                    <a:pt x="76371" y="84618"/>
                  </a:lnTo>
                  <a:cubicBezTo>
                    <a:pt x="191194" y="229828"/>
                    <a:pt x="248337" y="393955"/>
                    <a:pt x="317600" y="547325"/>
                  </a:cubicBezTo>
                  <a:lnTo>
                    <a:pt x="356958" y="62906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A882580-E1FE-40C1-BC81-BDE606C7BDE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123587" y="4796075"/>
              <a:ext cx="141755" cy="249814"/>
            </a:xfrm>
            <a:custGeom>
              <a:avLst/>
              <a:gdLst>
                <a:gd name="connsiteX0" fmla="*/ 0 w 141755"/>
                <a:gd name="connsiteY0" fmla="*/ 249814 h 249814"/>
                <a:gd name="connsiteX1" fmla="*/ 141755 w 141755"/>
                <a:gd name="connsiteY1" fmla="*/ 0 h 249814"/>
                <a:gd name="connsiteX2" fmla="*/ 141752 w 141755"/>
                <a:gd name="connsiteY2" fmla="*/ 6 h 249814"/>
                <a:gd name="connsiteX3" fmla="*/ 54161 w 141755"/>
                <a:gd name="connsiteY3" fmla="*/ 169316 h 249814"/>
                <a:gd name="connsiteX4" fmla="*/ 0 w 141755"/>
                <a:gd name="connsiteY4" fmla="*/ 249814 h 24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755" h="249814">
                  <a:moveTo>
                    <a:pt x="0" y="249814"/>
                  </a:moveTo>
                  <a:lnTo>
                    <a:pt x="141755" y="0"/>
                  </a:lnTo>
                  <a:lnTo>
                    <a:pt x="141752" y="6"/>
                  </a:lnTo>
                  <a:cubicBezTo>
                    <a:pt x="119193" y="57972"/>
                    <a:pt x="88350" y="114418"/>
                    <a:pt x="54161" y="169316"/>
                  </a:cubicBezTo>
                  <a:lnTo>
                    <a:pt x="0" y="24981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ED835C9-33A1-4D85-8748-D92E80D5C2B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408822" y="4902408"/>
              <a:ext cx="234688" cy="413590"/>
            </a:xfrm>
            <a:custGeom>
              <a:avLst/>
              <a:gdLst>
                <a:gd name="connsiteX0" fmla="*/ 0 w 234688"/>
                <a:gd name="connsiteY0" fmla="*/ 413590 h 413590"/>
                <a:gd name="connsiteX1" fmla="*/ 33623 w 234688"/>
                <a:gd name="connsiteY1" fmla="*/ 334382 h 413590"/>
                <a:gd name="connsiteX2" fmla="*/ 186424 w 234688"/>
                <a:gd name="connsiteY2" fmla="*/ 84662 h 413590"/>
                <a:gd name="connsiteX3" fmla="*/ 234688 w 234688"/>
                <a:gd name="connsiteY3" fmla="*/ 0 h 413590"/>
                <a:gd name="connsiteX4" fmla="*/ 0 w 234688"/>
                <a:gd name="connsiteY4" fmla="*/ 413590 h 41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88" h="413590">
                  <a:moveTo>
                    <a:pt x="0" y="413590"/>
                  </a:moveTo>
                  <a:lnTo>
                    <a:pt x="33623" y="334382"/>
                  </a:lnTo>
                  <a:cubicBezTo>
                    <a:pt x="89225" y="214462"/>
                    <a:pt x="142218" y="151072"/>
                    <a:pt x="186424" y="84662"/>
                  </a:cubicBezTo>
                  <a:lnTo>
                    <a:pt x="234688" y="0"/>
                  </a:lnTo>
                  <a:lnTo>
                    <a:pt x="0" y="41359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B042E8E-93A1-4485-98B2-E0B2D67A885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233025" y="5152097"/>
              <a:ext cx="53982" cy="95133"/>
            </a:xfrm>
            <a:custGeom>
              <a:avLst/>
              <a:gdLst>
                <a:gd name="connsiteX0" fmla="*/ 0 w 53982"/>
                <a:gd name="connsiteY0" fmla="*/ 0 h 95133"/>
                <a:gd name="connsiteX1" fmla="*/ 53982 w 53982"/>
                <a:gd name="connsiteY1" fmla="*/ 95133 h 95133"/>
                <a:gd name="connsiteX2" fmla="*/ 4213 w 53982"/>
                <a:gd name="connsiteY2" fmla="*/ 8752 h 95133"/>
                <a:gd name="connsiteX3" fmla="*/ 0 w 53982"/>
                <a:gd name="connsiteY3" fmla="*/ 0 h 9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82" h="95133">
                  <a:moveTo>
                    <a:pt x="0" y="0"/>
                  </a:moveTo>
                  <a:lnTo>
                    <a:pt x="53982" y="95133"/>
                  </a:lnTo>
                  <a:lnTo>
                    <a:pt x="4213" y="875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000331-3068-4AA1-9189-56C2655B6C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889679" y="5069830"/>
              <a:ext cx="411171" cy="724606"/>
            </a:xfrm>
            <a:custGeom>
              <a:avLst/>
              <a:gdLst>
                <a:gd name="connsiteX0" fmla="*/ 0 w 411171"/>
                <a:gd name="connsiteY0" fmla="*/ 724606 h 724606"/>
                <a:gd name="connsiteX1" fmla="*/ 411171 w 411171"/>
                <a:gd name="connsiteY1" fmla="*/ 0 h 724606"/>
                <a:gd name="connsiteX2" fmla="*/ 411171 w 411171"/>
                <a:gd name="connsiteY2" fmla="*/ 0 h 724606"/>
                <a:gd name="connsiteX3" fmla="*/ 169 w 411171"/>
                <a:gd name="connsiteY3" fmla="*/ 724310 h 724606"/>
                <a:gd name="connsiteX4" fmla="*/ 0 w 411171"/>
                <a:gd name="connsiteY4" fmla="*/ 724606 h 72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171" h="724606">
                  <a:moveTo>
                    <a:pt x="0" y="724606"/>
                  </a:moveTo>
                  <a:lnTo>
                    <a:pt x="411171" y="0"/>
                  </a:lnTo>
                  <a:lnTo>
                    <a:pt x="411171" y="0"/>
                  </a:lnTo>
                  <a:cubicBezTo>
                    <a:pt x="345698" y="311598"/>
                    <a:pt x="58068" y="598934"/>
                    <a:pt x="169" y="724310"/>
                  </a:cubicBezTo>
                  <a:lnTo>
                    <a:pt x="0" y="72460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8EB4D91-368B-4232-9A65-B2BE696CBB4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57178" y="5183805"/>
              <a:ext cx="112422" cy="198121"/>
            </a:xfrm>
            <a:custGeom>
              <a:avLst/>
              <a:gdLst>
                <a:gd name="connsiteX0" fmla="*/ 0 w 112422"/>
                <a:gd name="connsiteY0" fmla="*/ 0 h 198121"/>
                <a:gd name="connsiteX1" fmla="*/ 61 w 112422"/>
                <a:gd name="connsiteY1" fmla="*/ 107 h 198121"/>
                <a:gd name="connsiteX2" fmla="*/ 89348 w 112422"/>
                <a:gd name="connsiteY2" fmla="*/ 152657 h 198121"/>
                <a:gd name="connsiteX3" fmla="*/ 112422 w 112422"/>
                <a:gd name="connsiteY3" fmla="*/ 198121 h 198121"/>
                <a:gd name="connsiteX4" fmla="*/ 0 w 112422"/>
                <a:gd name="connsiteY4" fmla="*/ 0 h 19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2" h="198121">
                  <a:moveTo>
                    <a:pt x="0" y="0"/>
                  </a:moveTo>
                  <a:lnTo>
                    <a:pt x="61" y="107"/>
                  </a:lnTo>
                  <a:cubicBezTo>
                    <a:pt x="36112" y="56115"/>
                    <a:pt x="64336" y="105601"/>
                    <a:pt x="89348" y="152657"/>
                  </a:cubicBezTo>
                  <a:lnTo>
                    <a:pt x="112422" y="1981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808C700-10D9-4173-A557-C522344E1B8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682960" y="5247630"/>
              <a:ext cx="239922" cy="422815"/>
            </a:xfrm>
            <a:custGeom>
              <a:avLst/>
              <a:gdLst>
                <a:gd name="connsiteX0" fmla="*/ 0 w 239922"/>
                <a:gd name="connsiteY0" fmla="*/ 0 h 422815"/>
                <a:gd name="connsiteX1" fmla="*/ 239922 w 239922"/>
                <a:gd name="connsiteY1" fmla="*/ 422815 h 422815"/>
                <a:gd name="connsiteX2" fmla="*/ 176408 w 239922"/>
                <a:gd name="connsiteY2" fmla="*/ 325772 h 422815"/>
                <a:gd name="connsiteX3" fmla="*/ 46942 w 239922"/>
                <a:gd name="connsiteY3" fmla="*/ 92497 h 422815"/>
                <a:gd name="connsiteX4" fmla="*/ 0 w 239922"/>
                <a:gd name="connsiteY4" fmla="*/ 0 h 42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922" h="422815">
                  <a:moveTo>
                    <a:pt x="0" y="0"/>
                  </a:moveTo>
                  <a:lnTo>
                    <a:pt x="239922" y="422815"/>
                  </a:lnTo>
                  <a:lnTo>
                    <a:pt x="176408" y="325772"/>
                  </a:lnTo>
                  <a:cubicBezTo>
                    <a:pt x="119712" y="235078"/>
                    <a:pt x="81748" y="161921"/>
                    <a:pt x="46942" y="9249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37FF15F-E439-4BFE-B6FE-EC79E83CFD1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76743" y="5492133"/>
              <a:ext cx="227905" cy="401637"/>
            </a:xfrm>
            <a:custGeom>
              <a:avLst/>
              <a:gdLst>
                <a:gd name="connsiteX0" fmla="*/ 0 w 227905"/>
                <a:gd name="connsiteY0" fmla="*/ 0 h 401637"/>
                <a:gd name="connsiteX1" fmla="*/ 4 w 227905"/>
                <a:gd name="connsiteY1" fmla="*/ 7 h 401637"/>
                <a:gd name="connsiteX2" fmla="*/ 216444 w 227905"/>
                <a:gd name="connsiteY2" fmla="*/ 378635 h 401637"/>
                <a:gd name="connsiteX3" fmla="*/ 227905 w 227905"/>
                <a:gd name="connsiteY3" fmla="*/ 401637 h 401637"/>
                <a:gd name="connsiteX4" fmla="*/ 0 w 227905"/>
                <a:gd name="connsiteY4" fmla="*/ 0 h 401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905" h="401637">
                  <a:moveTo>
                    <a:pt x="0" y="0"/>
                  </a:moveTo>
                  <a:lnTo>
                    <a:pt x="4" y="7"/>
                  </a:lnTo>
                  <a:cubicBezTo>
                    <a:pt x="94560" y="138567"/>
                    <a:pt x="162218" y="269969"/>
                    <a:pt x="216444" y="378635"/>
                  </a:cubicBezTo>
                  <a:lnTo>
                    <a:pt x="227905" y="4016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052ADBC-7BB7-47A7-9BB9-B95DB2FB6C5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539614" y="5555672"/>
              <a:ext cx="215261" cy="379354"/>
            </a:xfrm>
            <a:custGeom>
              <a:avLst/>
              <a:gdLst>
                <a:gd name="connsiteX0" fmla="*/ 0 w 215261"/>
                <a:gd name="connsiteY0" fmla="*/ 379354 h 379354"/>
                <a:gd name="connsiteX1" fmla="*/ 35133 w 215261"/>
                <a:gd name="connsiteY1" fmla="*/ 269302 h 379354"/>
                <a:gd name="connsiteX2" fmla="*/ 150300 w 215261"/>
                <a:gd name="connsiteY2" fmla="*/ 80962 h 379354"/>
                <a:gd name="connsiteX3" fmla="*/ 215261 w 215261"/>
                <a:gd name="connsiteY3" fmla="*/ 0 h 379354"/>
                <a:gd name="connsiteX4" fmla="*/ 0 w 215261"/>
                <a:gd name="connsiteY4" fmla="*/ 379354 h 37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261" h="379354">
                  <a:moveTo>
                    <a:pt x="0" y="379354"/>
                  </a:moveTo>
                  <a:lnTo>
                    <a:pt x="35133" y="269302"/>
                  </a:lnTo>
                  <a:cubicBezTo>
                    <a:pt x="64921" y="200132"/>
                    <a:pt x="106064" y="138688"/>
                    <a:pt x="150300" y="80962"/>
                  </a:cubicBezTo>
                  <a:lnTo>
                    <a:pt x="215261" y="0"/>
                  </a:lnTo>
                  <a:lnTo>
                    <a:pt x="0" y="37935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3B2B9F7-D5A9-4ECC-A457-B6073C12970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18080" y="5759494"/>
              <a:ext cx="124387" cy="219207"/>
            </a:xfrm>
            <a:custGeom>
              <a:avLst/>
              <a:gdLst>
                <a:gd name="connsiteX0" fmla="*/ 0 w 124387"/>
                <a:gd name="connsiteY0" fmla="*/ 0 h 219207"/>
                <a:gd name="connsiteX1" fmla="*/ 124387 w 124387"/>
                <a:gd name="connsiteY1" fmla="*/ 219207 h 219207"/>
                <a:gd name="connsiteX2" fmla="*/ 93562 w 124387"/>
                <a:gd name="connsiteY2" fmla="*/ 176556 h 219207"/>
                <a:gd name="connsiteX3" fmla="*/ 26900 w 124387"/>
                <a:gd name="connsiteY3" fmla="*/ 53991 h 219207"/>
                <a:gd name="connsiteX4" fmla="*/ 0 w 124387"/>
                <a:gd name="connsiteY4" fmla="*/ 0 h 219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" h="219207">
                  <a:moveTo>
                    <a:pt x="0" y="0"/>
                  </a:moveTo>
                  <a:lnTo>
                    <a:pt x="124387" y="219207"/>
                  </a:lnTo>
                  <a:lnTo>
                    <a:pt x="93562" y="176556"/>
                  </a:lnTo>
                  <a:cubicBezTo>
                    <a:pt x="72736" y="143656"/>
                    <a:pt x="51076" y="102152"/>
                    <a:pt x="26900" y="5399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944877F-0278-4C76-8E85-FBD69787CAE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911529" y="5778372"/>
              <a:ext cx="195741" cy="344956"/>
            </a:xfrm>
            <a:custGeom>
              <a:avLst/>
              <a:gdLst>
                <a:gd name="connsiteX0" fmla="*/ 0 w 195741"/>
                <a:gd name="connsiteY0" fmla="*/ 344956 h 344956"/>
                <a:gd name="connsiteX1" fmla="*/ 195741 w 195741"/>
                <a:gd name="connsiteY1" fmla="*/ 0 h 344956"/>
                <a:gd name="connsiteX2" fmla="*/ 195741 w 195741"/>
                <a:gd name="connsiteY2" fmla="*/ 2 h 344956"/>
                <a:gd name="connsiteX3" fmla="*/ 2681 w 195741"/>
                <a:gd name="connsiteY3" fmla="*/ 341614 h 344956"/>
                <a:gd name="connsiteX4" fmla="*/ 0 w 195741"/>
                <a:gd name="connsiteY4" fmla="*/ 344956 h 34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41" h="344956">
                  <a:moveTo>
                    <a:pt x="0" y="344956"/>
                  </a:moveTo>
                  <a:lnTo>
                    <a:pt x="195741" y="0"/>
                  </a:lnTo>
                  <a:lnTo>
                    <a:pt x="195741" y="2"/>
                  </a:lnTo>
                  <a:cubicBezTo>
                    <a:pt x="179592" y="128412"/>
                    <a:pt x="93210" y="231590"/>
                    <a:pt x="2681" y="341614"/>
                  </a:cubicBezTo>
                  <a:lnTo>
                    <a:pt x="0" y="34495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FDE3426-0398-4B7B-A0BC-1811E9C2D9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61654" y="5901206"/>
              <a:ext cx="78931" cy="139100"/>
            </a:xfrm>
            <a:custGeom>
              <a:avLst/>
              <a:gdLst>
                <a:gd name="connsiteX0" fmla="*/ 0 w 78931"/>
                <a:gd name="connsiteY0" fmla="*/ 0 h 139100"/>
                <a:gd name="connsiteX1" fmla="*/ 0 w 78931"/>
                <a:gd name="connsiteY1" fmla="*/ 1 h 139100"/>
                <a:gd name="connsiteX2" fmla="*/ 58784 w 78931"/>
                <a:gd name="connsiteY2" fmla="*/ 96298 h 139100"/>
                <a:gd name="connsiteX3" fmla="*/ 78931 w 78931"/>
                <a:gd name="connsiteY3" fmla="*/ 139100 h 139100"/>
                <a:gd name="connsiteX4" fmla="*/ 0 w 78931"/>
                <a:gd name="connsiteY4" fmla="*/ 0 h 13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31" h="139100">
                  <a:moveTo>
                    <a:pt x="0" y="0"/>
                  </a:moveTo>
                  <a:lnTo>
                    <a:pt x="0" y="1"/>
                  </a:lnTo>
                  <a:cubicBezTo>
                    <a:pt x="20414" y="23808"/>
                    <a:pt x="39398" y="57062"/>
                    <a:pt x="58784" y="96298"/>
                  </a:cubicBezTo>
                  <a:lnTo>
                    <a:pt x="78931" y="1391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CAFF5D5-9E4F-4752-BCD5-D6ACED5E336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35116" y="5928411"/>
              <a:ext cx="214643" cy="378265"/>
            </a:xfrm>
            <a:custGeom>
              <a:avLst/>
              <a:gdLst>
                <a:gd name="connsiteX0" fmla="*/ 0 w 214643"/>
                <a:gd name="connsiteY0" fmla="*/ 0 h 378265"/>
                <a:gd name="connsiteX1" fmla="*/ 214643 w 214643"/>
                <a:gd name="connsiteY1" fmla="*/ 378265 h 378265"/>
                <a:gd name="connsiteX2" fmla="*/ 214642 w 214643"/>
                <a:gd name="connsiteY2" fmla="*/ 378265 h 378265"/>
                <a:gd name="connsiteX3" fmla="*/ 9462 w 214643"/>
                <a:gd name="connsiteY3" fmla="*/ 20104 h 378265"/>
                <a:gd name="connsiteX4" fmla="*/ 0 w 214643"/>
                <a:gd name="connsiteY4" fmla="*/ 0 h 378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643" h="378265">
                  <a:moveTo>
                    <a:pt x="0" y="0"/>
                  </a:moveTo>
                  <a:lnTo>
                    <a:pt x="214643" y="378265"/>
                  </a:lnTo>
                  <a:lnTo>
                    <a:pt x="214642" y="378265"/>
                  </a:lnTo>
                  <a:cubicBezTo>
                    <a:pt x="118928" y="268415"/>
                    <a:pt x="60076" y="130981"/>
                    <a:pt x="9462" y="2010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D9E6C20-0CE7-418C-9348-C6F4B157AC9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272036" y="5958561"/>
              <a:ext cx="236546" cy="416864"/>
            </a:xfrm>
            <a:custGeom>
              <a:avLst/>
              <a:gdLst>
                <a:gd name="connsiteX0" fmla="*/ 0 w 236546"/>
                <a:gd name="connsiteY0" fmla="*/ 416864 h 416864"/>
                <a:gd name="connsiteX1" fmla="*/ 19206 w 236546"/>
                <a:gd name="connsiteY1" fmla="*/ 327998 h 416864"/>
                <a:gd name="connsiteX2" fmla="*/ 224668 w 236546"/>
                <a:gd name="connsiteY2" fmla="*/ 17228 h 416864"/>
                <a:gd name="connsiteX3" fmla="*/ 236546 w 236546"/>
                <a:gd name="connsiteY3" fmla="*/ 0 h 416864"/>
                <a:gd name="connsiteX4" fmla="*/ 0 w 236546"/>
                <a:gd name="connsiteY4" fmla="*/ 416864 h 41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46" h="416864">
                  <a:moveTo>
                    <a:pt x="0" y="416864"/>
                  </a:moveTo>
                  <a:lnTo>
                    <a:pt x="19206" y="327998"/>
                  </a:lnTo>
                  <a:cubicBezTo>
                    <a:pt x="62084" y="191452"/>
                    <a:pt x="154510" y="108604"/>
                    <a:pt x="224668" y="17228"/>
                  </a:cubicBezTo>
                  <a:lnTo>
                    <a:pt x="236546" y="0"/>
                  </a:lnTo>
                  <a:lnTo>
                    <a:pt x="0" y="41686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CC06514-C922-46C8-962D-A14F9A4DA71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51477" y="6169167"/>
              <a:ext cx="146130" cy="257525"/>
            </a:xfrm>
            <a:custGeom>
              <a:avLst/>
              <a:gdLst>
                <a:gd name="connsiteX0" fmla="*/ 0 w 146130"/>
                <a:gd name="connsiteY0" fmla="*/ 0 h 257525"/>
                <a:gd name="connsiteX1" fmla="*/ 50246 w 146130"/>
                <a:gd name="connsiteY1" fmla="*/ 64955 h 257525"/>
                <a:gd name="connsiteX2" fmla="*/ 139989 w 146130"/>
                <a:gd name="connsiteY2" fmla="*/ 242763 h 257525"/>
                <a:gd name="connsiteX3" fmla="*/ 146130 w 146130"/>
                <a:gd name="connsiteY3" fmla="*/ 257525 h 257525"/>
                <a:gd name="connsiteX4" fmla="*/ 0 w 146130"/>
                <a:gd name="connsiteY4" fmla="*/ 0 h 2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130" h="257525">
                  <a:moveTo>
                    <a:pt x="0" y="0"/>
                  </a:moveTo>
                  <a:lnTo>
                    <a:pt x="50246" y="64955"/>
                  </a:lnTo>
                  <a:cubicBezTo>
                    <a:pt x="93836" y="128838"/>
                    <a:pt x="119027" y="189159"/>
                    <a:pt x="139989" y="242763"/>
                  </a:cubicBezTo>
                  <a:lnTo>
                    <a:pt x="146130" y="2575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1743C3E-0A07-4DEC-B10B-00E3C16D612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620478" y="6263529"/>
              <a:ext cx="57028" cy="100502"/>
            </a:xfrm>
            <a:custGeom>
              <a:avLst/>
              <a:gdLst>
                <a:gd name="connsiteX0" fmla="*/ 0 w 57028"/>
                <a:gd name="connsiteY0" fmla="*/ 100502 h 100502"/>
                <a:gd name="connsiteX1" fmla="*/ 57028 w 57028"/>
                <a:gd name="connsiteY1" fmla="*/ 0 h 100502"/>
                <a:gd name="connsiteX2" fmla="*/ 57027 w 57028"/>
                <a:gd name="connsiteY2" fmla="*/ 4 h 100502"/>
                <a:gd name="connsiteX3" fmla="*/ 26970 w 57028"/>
                <a:gd name="connsiteY3" fmla="*/ 61384 h 100502"/>
                <a:gd name="connsiteX4" fmla="*/ 0 w 57028"/>
                <a:gd name="connsiteY4" fmla="*/ 100502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28" h="100502">
                  <a:moveTo>
                    <a:pt x="0" y="100502"/>
                  </a:moveTo>
                  <a:lnTo>
                    <a:pt x="57028" y="0"/>
                  </a:lnTo>
                  <a:lnTo>
                    <a:pt x="57027" y="4"/>
                  </a:lnTo>
                  <a:cubicBezTo>
                    <a:pt x="48856" y="21634"/>
                    <a:pt x="38646" y="41928"/>
                    <a:pt x="26970" y="61384"/>
                  </a:cubicBezTo>
                  <a:lnTo>
                    <a:pt x="0" y="10050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C8D75A4-EA15-4B5D-A96A-9EDFE543CF1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771887" y="6269650"/>
              <a:ext cx="190594" cy="335882"/>
            </a:xfrm>
            <a:custGeom>
              <a:avLst/>
              <a:gdLst>
                <a:gd name="connsiteX0" fmla="*/ 0 w 190594"/>
                <a:gd name="connsiteY0" fmla="*/ 335882 h 335882"/>
                <a:gd name="connsiteX1" fmla="*/ 29323 w 190594"/>
                <a:gd name="connsiteY1" fmla="*/ 269430 h 335882"/>
                <a:gd name="connsiteX2" fmla="*/ 158777 w 190594"/>
                <a:gd name="connsiteY2" fmla="*/ 51118 h 335882"/>
                <a:gd name="connsiteX3" fmla="*/ 190594 w 190594"/>
                <a:gd name="connsiteY3" fmla="*/ 0 h 335882"/>
                <a:gd name="connsiteX4" fmla="*/ 0 w 190594"/>
                <a:gd name="connsiteY4" fmla="*/ 335882 h 33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94" h="335882">
                  <a:moveTo>
                    <a:pt x="0" y="335882"/>
                  </a:moveTo>
                  <a:lnTo>
                    <a:pt x="29323" y="269430"/>
                  </a:lnTo>
                  <a:cubicBezTo>
                    <a:pt x="63120" y="201404"/>
                    <a:pt x="109320" y="128666"/>
                    <a:pt x="158777" y="51118"/>
                  </a:cubicBezTo>
                  <a:lnTo>
                    <a:pt x="190594" y="0"/>
                  </a:lnTo>
                  <a:lnTo>
                    <a:pt x="0" y="3358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B32D148-B536-4B50-903B-CC711617902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73235" y="6337176"/>
              <a:ext cx="88726" cy="156362"/>
            </a:xfrm>
            <a:custGeom>
              <a:avLst/>
              <a:gdLst>
                <a:gd name="connsiteX0" fmla="*/ 0 w 88726"/>
                <a:gd name="connsiteY0" fmla="*/ 0 h 156362"/>
                <a:gd name="connsiteX1" fmla="*/ 88726 w 88726"/>
                <a:gd name="connsiteY1" fmla="*/ 156362 h 156362"/>
                <a:gd name="connsiteX2" fmla="*/ 58221 w 88726"/>
                <a:gd name="connsiteY2" fmla="*/ 122751 h 156362"/>
                <a:gd name="connsiteX3" fmla="*/ 34340 w 88726"/>
                <a:gd name="connsiteY3" fmla="*/ 82559 h 156362"/>
                <a:gd name="connsiteX4" fmla="*/ 0 w 88726"/>
                <a:gd name="connsiteY4" fmla="*/ 0 h 1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26" h="156362">
                  <a:moveTo>
                    <a:pt x="0" y="0"/>
                  </a:moveTo>
                  <a:lnTo>
                    <a:pt x="88726" y="156362"/>
                  </a:lnTo>
                  <a:lnTo>
                    <a:pt x="58221" y="122751"/>
                  </a:lnTo>
                  <a:cubicBezTo>
                    <a:pt x="49332" y="110411"/>
                    <a:pt x="41546" y="96974"/>
                    <a:pt x="34340" y="8255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F137DCC-9CE3-4ACC-8D40-DD1036F1215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70572" y="6413125"/>
              <a:ext cx="122250" cy="215441"/>
            </a:xfrm>
            <a:custGeom>
              <a:avLst/>
              <a:gdLst>
                <a:gd name="connsiteX0" fmla="*/ 0 w 122250"/>
                <a:gd name="connsiteY0" fmla="*/ 0 h 215441"/>
                <a:gd name="connsiteX1" fmla="*/ 2 w 122250"/>
                <a:gd name="connsiteY1" fmla="*/ 3 h 215441"/>
                <a:gd name="connsiteX2" fmla="*/ 118883 w 122250"/>
                <a:gd name="connsiteY2" fmla="*/ 207716 h 215441"/>
                <a:gd name="connsiteX3" fmla="*/ 122250 w 122250"/>
                <a:gd name="connsiteY3" fmla="*/ 215441 h 215441"/>
                <a:gd name="connsiteX4" fmla="*/ 0 w 122250"/>
                <a:gd name="connsiteY4" fmla="*/ 0 h 21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250" h="215441">
                  <a:moveTo>
                    <a:pt x="0" y="0"/>
                  </a:moveTo>
                  <a:lnTo>
                    <a:pt x="2" y="3"/>
                  </a:lnTo>
                  <a:cubicBezTo>
                    <a:pt x="46494" y="40125"/>
                    <a:pt x="82930" y="124048"/>
                    <a:pt x="118883" y="207716"/>
                  </a:cubicBezTo>
                  <a:lnTo>
                    <a:pt x="122250" y="21544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2C25469-A251-4F1E-9F10-5F0B2F44DA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96755" y="6471259"/>
              <a:ext cx="161693" cy="284952"/>
            </a:xfrm>
            <a:custGeom>
              <a:avLst/>
              <a:gdLst>
                <a:gd name="connsiteX0" fmla="*/ 0 w 161693"/>
                <a:gd name="connsiteY0" fmla="*/ 284952 h 284952"/>
                <a:gd name="connsiteX1" fmla="*/ 161693 w 161693"/>
                <a:gd name="connsiteY1" fmla="*/ 0 h 284952"/>
                <a:gd name="connsiteX2" fmla="*/ 68727 w 161693"/>
                <a:gd name="connsiteY2" fmla="*/ 174532 h 284952"/>
                <a:gd name="connsiteX3" fmla="*/ 0 w 161693"/>
                <a:gd name="connsiteY3" fmla="*/ 284952 h 28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93" h="284952">
                  <a:moveTo>
                    <a:pt x="0" y="284952"/>
                  </a:moveTo>
                  <a:lnTo>
                    <a:pt x="161693" y="0"/>
                  </a:lnTo>
                  <a:cubicBezTo>
                    <a:pt x="133774" y="60362"/>
                    <a:pt x="101882" y="118530"/>
                    <a:pt x="68727" y="174532"/>
                  </a:cubicBezTo>
                  <a:lnTo>
                    <a:pt x="0" y="28495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2AA2E45-7746-4414-93B6-AFD1EF46C4C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8444" y="6539048"/>
              <a:ext cx="112610" cy="198454"/>
            </a:xfrm>
            <a:custGeom>
              <a:avLst/>
              <a:gdLst>
                <a:gd name="connsiteX0" fmla="*/ 0 w 112610"/>
                <a:gd name="connsiteY0" fmla="*/ 0 h 198454"/>
                <a:gd name="connsiteX1" fmla="*/ 112610 w 112610"/>
                <a:gd name="connsiteY1" fmla="*/ 198454 h 198454"/>
                <a:gd name="connsiteX2" fmla="*/ 23656 w 112610"/>
                <a:gd name="connsiteY2" fmla="*/ 54289 h 198454"/>
                <a:gd name="connsiteX3" fmla="*/ 0 w 112610"/>
                <a:gd name="connsiteY3" fmla="*/ 0 h 19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0" h="198454">
                  <a:moveTo>
                    <a:pt x="0" y="0"/>
                  </a:moveTo>
                  <a:lnTo>
                    <a:pt x="112610" y="198454"/>
                  </a:lnTo>
                  <a:cubicBezTo>
                    <a:pt x="79194" y="169129"/>
                    <a:pt x="50888" y="114878"/>
                    <a:pt x="23656" y="5428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7ABC53-B9D4-443D-8E57-6114046C14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0357" y="7099747"/>
              <a:ext cx="830411" cy="20079"/>
            </a:xfrm>
            <a:custGeom>
              <a:avLst/>
              <a:gdLst>
                <a:gd name="connsiteX0" fmla="*/ 0 w 830411"/>
                <a:gd name="connsiteY0" fmla="*/ 20079 h 20079"/>
                <a:gd name="connsiteX1" fmla="*/ 810283 w 830411"/>
                <a:gd name="connsiteY1" fmla="*/ 18935 h 20079"/>
                <a:gd name="connsiteX2" fmla="*/ 830411 w 830411"/>
                <a:gd name="connsiteY2" fmla="*/ 20079 h 20079"/>
                <a:gd name="connsiteX3" fmla="*/ 0 w 830411"/>
                <a:gd name="connsiteY3" fmla="*/ 20079 h 2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411" h="20079">
                  <a:moveTo>
                    <a:pt x="0" y="20079"/>
                  </a:moveTo>
                  <a:cubicBezTo>
                    <a:pt x="301298" y="-16414"/>
                    <a:pt x="598249" y="5377"/>
                    <a:pt x="810283" y="18935"/>
                  </a:cubicBezTo>
                  <a:lnTo>
                    <a:pt x="830411" y="20079"/>
                  </a:lnTo>
                  <a:lnTo>
                    <a:pt x="0" y="2007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CF033C1-49E9-4E21-93A7-657EDF463F6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09247" y="6795382"/>
              <a:ext cx="211983" cy="10383"/>
            </a:xfrm>
            <a:custGeom>
              <a:avLst/>
              <a:gdLst>
                <a:gd name="connsiteX0" fmla="*/ 0 w 211983"/>
                <a:gd name="connsiteY0" fmla="*/ 352 h 10383"/>
                <a:gd name="connsiteX1" fmla="*/ 211983 w 211983"/>
                <a:gd name="connsiteY1" fmla="*/ 352 h 10383"/>
                <a:gd name="connsiteX2" fmla="*/ 0 w 211983"/>
                <a:gd name="connsiteY2" fmla="*/ 352 h 1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83" h="10383">
                  <a:moveTo>
                    <a:pt x="0" y="352"/>
                  </a:moveTo>
                  <a:lnTo>
                    <a:pt x="211983" y="352"/>
                  </a:lnTo>
                  <a:cubicBezTo>
                    <a:pt x="149150" y="24698"/>
                    <a:pt x="45295" y="-3411"/>
                    <a:pt x="0" y="352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4BE04DF-3076-4B6C-8705-45A42CE8A98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77726" y="6948916"/>
              <a:ext cx="90448" cy="5745"/>
            </a:xfrm>
            <a:custGeom>
              <a:avLst/>
              <a:gdLst>
                <a:gd name="connsiteX0" fmla="*/ 0 w 90448"/>
                <a:gd name="connsiteY0" fmla="*/ 5745 h 5745"/>
                <a:gd name="connsiteX1" fmla="*/ 56073 w 90448"/>
                <a:gd name="connsiteY1" fmla="*/ 964 h 5745"/>
                <a:gd name="connsiteX2" fmla="*/ 90448 w 90448"/>
                <a:gd name="connsiteY2" fmla="*/ 5745 h 5745"/>
                <a:gd name="connsiteX3" fmla="*/ 0 w 90448"/>
                <a:gd name="connsiteY3" fmla="*/ 5745 h 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48" h="5745">
                  <a:moveTo>
                    <a:pt x="0" y="5745"/>
                  </a:moveTo>
                  <a:cubicBezTo>
                    <a:pt x="15708" y="-342"/>
                    <a:pt x="34395" y="-946"/>
                    <a:pt x="56073" y="964"/>
                  </a:cubicBezTo>
                  <a:lnTo>
                    <a:pt x="90448" y="5745"/>
                  </a:lnTo>
                  <a:lnTo>
                    <a:pt x="0" y="574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E45F67-F25C-4391-A386-B28762B9B1F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92627" y="7111412"/>
              <a:ext cx="241850" cy="13051"/>
            </a:xfrm>
            <a:custGeom>
              <a:avLst/>
              <a:gdLst>
                <a:gd name="connsiteX0" fmla="*/ 0 w 241850"/>
                <a:gd name="connsiteY0" fmla="*/ 0 h 13051"/>
                <a:gd name="connsiteX1" fmla="*/ 241850 w 241850"/>
                <a:gd name="connsiteY1" fmla="*/ 0 h 13051"/>
                <a:gd name="connsiteX2" fmla="*/ 39646 w 241850"/>
                <a:gd name="connsiteY2" fmla="*/ 5514 h 13051"/>
                <a:gd name="connsiteX3" fmla="*/ 0 w 241850"/>
                <a:gd name="connsiteY3" fmla="*/ 0 h 1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850" h="13051">
                  <a:moveTo>
                    <a:pt x="0" y="0"/>
                  </a:moveTo>
                  <a:lnTo>
                    <a:pt x="241850" y="0"/>
                  </a:lnTo>
                  <a:cubicBezTo>
                    <a:pt x="162360" y="19524"/>
                    <a:pt x="94994" y="13438"/>
                    <a:pt x="39646" y="551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EC5BA4C-48E9-4A91-B702-ED79647642A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81728" y="7577055"/>
              <a:ext cx="693243" cy="16858"/>
            </a:xfrm>
            <a:custGeom>
              <a:avLst/>
              <a:gdLst>
                <a:gd name="connsiteX0" fmla="*/ 0 w 693243"/>
                <a:gd name="connsiteY0" fmla="*/ 16701 h 16858"/>
                <a:gd name="connsiteX1" fmla="*/ 693243 w 693243"/>
                <a:gd name="connsiteY1" fmla="*/ 16701 h 16858"/>
                <a:gd name="connsiteX2" fmla="*/ 0 w 693243"/>
                <a:gd name="connsiteY2" fmla="*/ 16701 h 1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3" h="16858">
                  <a:moveTo>
                    <a:pt x="0" y="16701"/>
                  </a:moveTo>
                  <a:cubicBezTo>
                    <a:pt x="158980" y="-22348"/>
                    <a:pt x="507693" y="19729"/>
                    <a:pt x="693243" y="16701"/>
                  </a:cubicBezTo>
                  <a:lnTo>
                    <a:pt x="0" y="1670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9D055F9-506B-4BCD-903D-13436C777A9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5703" y="7647594"/>
              <a:ext cx="252422" cy="7216"/>
            </a:xfrm>
            <a:custGeom>
              <a:avLst/>
              <a:gdLst>
                <a:gd name="connsiteX0" fmla="*/ 0 w 252422"/>
                <a:gd name="connsiteY0" fmla="*/ 0 h 7216"/>
                <a:gd name="connsiteX1" fmla="*/ 252422 w 252422"/>
                <a:gd name="connsiteY1" fmla="*/ 0 h 7216"/>
                <a:gd name="connsiteX2" fmla="*/ 96258 w 252422"/>
                <a:gd name="connsiteY2" fmla="*/ 5471 h 7216"/>
                <a:gd name="connsiteX3" fmla="*/ 0 w 252422"/>
                <a:gd name="connsiteY3" fmla="*/ 0 h 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422" h="7216">
                  <a:moveTo>
                    <a:pt x="0" y="0"/>
                  </a:moveTo>
                  <a:lnTo>
                    <a:pt x="252422" y="0"/>
                  </a:lnTo>
                  <a:cubicBezTo>
                    <a:pt x="219970" y="8107"/>
                    <a:pt x="166197" y="8512"/>
                    <a:pt x="96258" y="547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83BEAAA-D780-4AA7-9B74-0B2BD86465D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6976" y="7855960"/>
              <a:ext cx="166781" cy="9688"/>
            </a:xfrm>
            <a:custGeom>
              <a:avLst/>
              <a:gdLst>
                <a:gd name="connsiteX0" fmla="*/ 0 w 166781"/>
                <a:gd name="connsiteY0" fmla="*/ 9688 h 9688"/>
                <a:gd name="connsiteX1" fmla="*/ 156948 w 166781"/>
                <a:gd name="connsiteY1" fmla="*/ 8568 h 9688"/>
                <a:gd name="connsiteX2" fmla="*/ 166781 w 166781"/>
                <a:gd name="connsiteY2" fmla="*/ 9688 h 9688"/>
                <a:gd name="connsiteX3" fmla="*/ 0 w 166781"/>
                <a:gd name="connsiteY3" fmla="*/ 9688 h 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781" h="9688">
                  <a:moveTo>
                    <a:pt x="0" y="9688"/>
                  </a:moveTo>
                  <a:cubicBezTo>
                    <a:pt x="64905" y="-6527"/>
                    <a:pt x="99367" y="834"/>
                    <a:pt x="156948" y="8568"/>
                  </a:cubicBezTo>
                  <a:lnTo>
                    <a:pt x="166781" y="9688"/>
                  </a:lnTo>
                  <a:lnTo>
                    <a:pt x="0" y="968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35CE94E-6A49-4541-8FC7-E13AECA6C52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88411" y="8152827"/>
              <a:ext cx="452612" cy="11168"/>
            </a:xfrm>
            <a:custGeom>
              <a:avLst/>
              <a:gdLst>
                <a:gd name="connsiteX0" fmla="*/ 0 w 452612"/>
                <a:gd name="connsiteY0" fmla="*/ 224 h 11168"/>
                <a:gd name="connsiteX1" fmla="*/ 452612 w 452612"/>
                <a:gd name="connsiteY1" fmla="*/ 224 h 11168"/>
                <a:gd name="connsiteX2" fmla="*/ 0 w 452612"/>
                <a:gd name="connsiteY2" fmla="*/ 224 h 1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612" h="11168">
                  <a:moveTo>
                    <a:pt x="0" y="224"/>
                  </a:moveTo>
                  <a:lnTo>
                    <a:pt x="452612" y="224"/>
                  </a:lnTo>
                  <a:cubicBezTo>
                    <a:pt x="254189" y="26298"/>
                    <a:pt x="185550" y="-2803"/>
                    <a:pt x="0" y="224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D162C8-5B11-4C7E-A580-704A9517A74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78509" y="8083013"/>
              <a:ext cx="285832" cy="8194"/>
            </a:xfrm>
            <a:custGeom>
              <a:avLst/>
              <a:gdLst>
                <a:gd name="connsiteX0" fmla="*/ 0 w 285832"/>
                <a:gd name="connsiteY0" fmla="*/ 0 h 8194"/>
                <a:gd name="connsiteX1" fmla="*/ 285832 w 285832"/>
                <a:gd name="connsiteY1" fmla="*/ 0 h 8194"/>
                <a:gd name="connsiteX2" fmla="*/ 38525 w 285832"/>
                <a:gd name="connsiteY2" fmla="*/ 4388 h 8194"/>
                <a:gd name="connsiteX3" fmla="*/ 0 w 285832"/>
                <a:gd name="connsiteY3" fmla="*/ 0 h 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832" h="8194">
                  <a:moveTo>
                    <a:pt x="0" y="0"/>
                  </a:moveTo>
                  <a:lnTo>
                    <a:pt x="285832" y="0"/>
                  </a:lnTo>
                  <a:cubicBezTo>
                    <a:pt x="167795" y="11041"/>
                    <a:pt x="92892" y="9241"/>
                    <a:pt x="38525" y="438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57B3948-CF4B-4AE3-8FCA-E28B3031DF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64852" y="8490696"/>
              <a:ext cx="530422" cy="9082"/>
            </a:xfrm>
            <a:custGeom>
              <a:avLst/>
              <a:gdLst>
                <a:gd name="connsiteX0" fmla="*/ 0 w 530422"/>
                <a:gd name="connsiteY0" fmla="*/ 9082 h 9082"/>
                <a:gd name="connsiteX1" fmla="*/ 487208 w 530422"/>
                <a:gd name="connsiteY1" fmla="*/ 7142 h 9082"/>
                <a:gd name="connsiteX2" fmla="*/ 530422 w 530422"/>
                <a:gd name="connsiteY2" fmla="*/ 9082 h 9082"/>
                <a:gd name="connsiteX3" fmla="*/ 0 w 530422"/>
                <a:gd name="connsiteY3" fmla="*/ 9082 h 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422" h="9082">
                  <a:moveTo>
                    <a:pt x="0" y="9082"/>
                  </a:moveTo>
                  <a:cubicBezTo>
                    <a:pt x="157382" y="-5640"/>
                    <a:pt x="335700" y="427"/>
                    <a:pt x="487208" y="7142"/>
                  </a:cubicBezTo>
                  <a:lnTo>
                    <a:pt x="530422" y="9082"/>
                  </a:lnTo>
                  <a:lnTo>
                    <a:pt x="0" y="90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08AFCF5-0742-42A4-8DE1-37C4273F769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28441" y="8476354"/>
              <a:ext cx="190190" cy="6917"/>
            </a:xfrm>
            <a:custGeom>
              <a:avLst/>
              <a:gdLst>
                <a:gd name="connsiteX0" fmla="*/ 0 w 190190"/>
                <a:gd name="connsiteY0" fmla="*/ 6917 h 6917"/>
                <a:gd name="connsiteX1" fmla="*/ 168902 w 190190"/>
                <a:gd name="connsiteY1" fmla="*/ 3982 h 6917"/>
                <a:gd name="connsiteX2" fmla="*/ 190190 w 190190"/>
                <a:gd name="connsiteY2" fmla="*/ 6917 h 6917"/>
                <a:gd name="connsiteX3" fmla="*/ 0 w 190190"/>
                <a:gd name="connsiteY3" fmla="*/ 6917 h 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190" h="6917">
                  <a:moveTo>
                    <a:pt x="0" y="6917"/>
                  </a:moveTo>
                  <a:cubicBezTo>
                    <a:pt x="74408" y="-2862"/>
                    <a:pt x="127240" y="-760"/>
                    <a:pt x="168902" y="3982"/>
                  </a:cubicBezTo>
                  <a:lnTo>
                    <a:pt x="190190" y="6917"/>
                  </a:lnTo>
                  <a:lnTo>
                    <a:pt x="0" y="691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77DF74-F2E3-4725-AFC4-08469AEF0A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44003" y="8640941"/>
              <a:ext cx="142108" cy="10041"/>
            </a:xfrm>
            <a:custGeom>
              <a:avLst/>
              <a:gdLst>
                <a:gd name="connsiteX0" fmla="*/ 0 w 142108"/>
                <a:gd name="connsiteY0" fmla="*/ 0 h 10041"/>
                <a:gd name="connsiteX1" fmla="*/ 142108 w 142108"/>
                <a:gd name="connsiteY1" fmla="*/ 0 h 10041"/>
                <a:gd name="connsiteX2" fmla="*/ 17035 w 142108"/>
                <a:gd name="connsiteY2" fmla="*/ 2346 h 10041"/>
                <a:gd name="connsiteX3" fmla="*/ 0 w 142108"/>
                <a:gd name="connsiteY3" fmla="*/ 0 h 1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108" h="10041">
                  <a:moveTo>
                    <a:pt x="0" y="0"/>
                  </a:moveTo>
                  <a:lnTo>
                    <a:pt x="142108" y="0"/>
                  </a:lnTo>
                  <a:cubicBezTo>
                    <a:pt x="97665" y="16166"/>
                    <a:pt x="64196" y="9648"/>
                    <a:pt x="17035" y="234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E4A5756-1745-41F2-ABF5-179CDD52BB8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36292" y="8800802"/>
              <a:ext cx="174749" cy="7177"/>
            </a:xfrm>
            <a:custGeom>
              <a:avLst/>
              <a:gdLst>
                <a:gd name="connsiteX0" fmla="*/ 0 w 174749"/>
                <a:gd name="connsiteY0" fmla="*/ 7177 h 7177"/>
                <a:gd name="connsiteX1" fmla="*/ 109069 w 174749"/>
                <a:gd name="connsiteY1" fmla="*/ 1762 h 7177"/>
                <a:gd name="connsiteX2" fmla="*/ 174749 w 174749"/>
                <a:gd name="connsiteY2" fmla="*/ 7177 h 7177"/>
                <a:gd name="connsiteX3" fmla="*/ 0 w 174749"/>
                <a:gd name="connsiteY3" fmla="*/ 7177 h 7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749" h="7177">
                  <a:moveTo>
                    <a:pt x="0" y="7177"/>
                  </a:moveTo>
                  <a:cubicBezTo>
                    <a:pt x="22221" y="-906"/>
                    <a:pt x="60327" y="-1292"/>
                    <a:pt x="109069" y="1762"/>
                  </a:cubicBezTo>
                  <a:lnTo>
                    <a:pt x="174749" y="7177"/>
                  </a:lnTo>
                  <a:lnTo>
                    <a:pt x="0" y="71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514BF4C-D046-4E59-B38C-509DC1D971E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0707" y="8898767"/>
              <a:ext cx="283134" cy="6496"/>
            </a:xfrm>
            <a:custGeom>
              <a:avLst/>
              <a:gdLst>
                <a:gd name="connsiteX0" fmla="*/ 0 w 283134"/>
                <a:gd name="connsiteY0" fmla="*/ 0 h 6496"/>
                <a:gd name="connsiteX1" fmla="*/ 283134 w 283134"/>
                <a:gd name="connsiteY1" fmla="*/ 0 h 6496"/>
                <a:gd name="connsiteX2" fmla="*/ 64644 w 283134"/>
                <a:gd name="connsiteY2" fmla="*/ 2902 h 6496"/>
                <a:gd name="connsiteX3" fmla="*/ 0 w 283134"/>
                <a:gd name="connsiteY3" fmla="*/ 0 h 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134" h="6496">
                  <a:moveTo>
                    <a:pt x="0" y="0"/>
                  </a:moveTo>
                  <a:lnTo>
                    <a:pt x="283134" y="0"/>
                  </a:lnTo>
                  <a:cubicBezTo>
                    <a:pt x="245528" y="9101"/>
                    <a:pt x="165983" y="7236"/>
                    <a:pt x="64644" y="290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358C547-D2F4-46FF-964A-4F600F83AE2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50762" y="9140942"/>
              <a:ext cx="518493" cy="20138"/>
            </a:xfrm>
            <a:custGeom>
              <a:avLst/>
              <a:gdLst>
                <a:gd name="connsiteX0" fmla="*/ 0 w 518493"/>
                <a:gd name="connsiteY0" fmla="*/ 0 h 20138"/>
                <a:gd name="connsiteX1" fmla="*/ 518493 w 518493"/>
                <a:gd name="connsiteY1" fmla="*/ 0 h 20138"/>
                <a:gd name="connsiteX2" fmla="*/ 14755 w 518493"/>
                <a:gd name="connsiteY2" fmla="*/ 1216 h 20138"/>
                <a:gd name="connsiteX3" fmla="*/ 0 w 518493"/>
                <a:gd name="connsiteY3" fmla="*/ 0 h 2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493" h="20138">
                  <a:moveTo>
                    <a:pt x="0" y="0"/>
                  </a:moveTo>
                  <a:lnTo>
                    <a:pt x="518493" y="0"/>
                  </a:lnTo>
                  <a:cubicBezTo>
                    <a:pt x="355169" y="36560"/>
                    <a:pt x="159923" y="14792"/>
                    <a:pt x="14755" y="121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034068F-1748-4B80-9D22-53AA0F331C4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3068" y="9096037"/>
              <a:ext cx="112205" cy="7296"/>
            </a:xfrm>
            <a:custGeom>
              <a:avLst/>
              <a:gdLst>
                <a:gd name="connsiteX0" fmla="*/ 0 w 112205"/>
                <a:gd name="connsiteY0" fmla="*/ 7296 h 7296"/>
                <a:gd name="connsiteX1" fmla="*/ 105621 w 112205"/>
                <a:gd name="connsiteY1" fmla="*/ 6307 h 7296"/>
                <a:gd name="connsiteX2" fmla="*/ 112205 w 112205"/>
                <a:gd name="connsiteY2" fmla="*/ 7296 h 7296"/>
                <a:gd name="connsiteX3" fmla="*/ 0 w 112205"/>
                <a:gd name="connsiteY3" fmla="*/ 7296 h 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05" h="7296">
                  <a:moveTo>
                    <a:pt x="0" y="7296"/>
                  </a:moveTo>
                  <a:cubicBezTo>
                    <a:pt x="50143" y="-4839"/>
                    <a:pt x="77820" y="569"/>
                    <a:pt x="105621" y="6307"/>
                  </a:cubicBezTo>
                  <a:lnTo>
                    <a:pt x="112205" y="7296"/>
                  </a:lnTo>
                  <a:lnTo>
                    <a:pt x="0" y="729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5B98621-0674-419F-9A89-8D2F2DDDEE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2645" y="9202689"/>
              <a:ext cx="99779" cy="5977"/>
            </a:xfrm>
            <a:custGeom>
              <a:avLst/>
              <a:gdLst>
                <a:gd name="connsiteX0" fmla="*/ 0 w 99779"/>
                <a:gd name="connsiteY0" fmla="*/ 0 h 5977"/>
                <a:gd name="connsiteX1" fmla="*/ 99779 w 99779"/>
                <a:gd name="connsiteY1" fmla="*/ 0 h 5977"/>
                <a:gd name="connsiteX2" fmla="*/ 38033 w 99779"/>
                <a:gd name="connsiteY2" fmla="*/ 5713 h 5977"/>
                <a:gd name="connsiteX3" fmla="*/ 0 w 99779"/>
                <a:gd name="connsiteY3" fmla="*/ 0 h 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779" h="5977">
                  <a:moveTo>
                    <a:pt x="0" y="0"/>
                  </a:moveTo>
                  <a:lnTo>
                    <a:pt x="99779" y="0"/>
                  </a:lnTo>
                  <a:cubicBezTo>
                    <a:pt x="74460" y="5408"/>
                    <a:pt x="54819" y="6595"/>
                    <a:pt x="38033" y="571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46B4B7E-B30A-4BA5-97FF-E3E64111F98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0111" y="9352139"/>
              <a:ext cx="221050" cy="9772"/>
            </a:xfrm>
            <a:custGeom>
              <a:avLst/>
              <a:gdLst>
                <a:gd name="connsiteX0" fmla="*/ 1776 w 221050"/>
                <a:gd name="connsiteY0" fmla="*/ 3261 h 9772"/>
                <a:gd name="connsiteX1" fmla="*/ 10329 w 221050"/>
                <a:gd name="connsiteY1" fmla="*/ 0 h 9772"/>
                <a:gd name="connsiteX2" fmla="*/ 221050 w 221050"/>
                <a:gd name="connsiteY2" fmla="*/ 0 h 9772"/>
                <a:gd name="connsiteX3" fmla="*/ 1776 w 221050"/>
                <a:gd name="connsiteY3" fmla="*/ 3261 h 9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050" h="9772">
                  <a:moveTo>
                    <a:pt x="1776" y="3261"/>
                  </a:moveTo>
                  <a:lnTo>
                    <a:pt x="10329" y="0"/>
                  </a:lnTo>
                  <a:lnTo>
                    <a:pt x="221050" y="0"/>
                  </a:lnTo>
                  <a:cubicBezTo>
                    <a:pt x="19370" y="15164"/>
                    <a:pt x="-8307" y="9756"/>
                    <a:pt x="1776" y="3261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18840C4-D917-4DC5-9462-13AB4490B1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8646" y="9266107"/>
              <a:ext cx="19854" cy="4776"/>
            </a:xfrm>
            <a:custGeom>
              <a:avLst/>
              <a:gdLst>
                <a:gd name="connsiteX0" fmla="*/ 0 w 19854"/>
                <a:gd name="connsiteY0" fmla="*/ 4776 h 4776"/>
                <a:gd name="connsiteX1" fmla="*/ 2222 w 19854"/>
                <a:gd name="connsiteY1" fmla="*/ 3929 h 4776"/>
                <a:gd name="connsiteX2" fmla="*/ 11637 w 19854"/>
                <a:gd name="connsiteY2" fmla="*/ 2207 h 4776"/>
                <a:gd name="connsiteX3" fmla="*/ 0 w 19854"/>
                <a:gd name="connsiteY3" fmla="*/ 4776 h 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4" h="4776">
                  <a:moveTo>
                    <a:pt x="0" y="4776"/>
                  </a:moveTo>
                  <a:lnTo>
                    <a:pt x="2222" y="3929"/>
                  </a:lnTo>
                  <a:cubicBezTo>
                    <a:pt x="15003" y="291"/>
                    <a:pt x="29228" y="-1869"/>
                    <a:pt x="11637" y="2207"/>
                  </a:cubicBezTo>
                  <a:lnTo>
                    <a:pt x="0" y="477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B203549-1937-48FB-8BA1-543A66ACDFC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16044" y="9614290"/>
              <a:ext cx="429360" cy="21294"/>
            </a:xfrm>
            <a:custGeom>
              <a:avLst/>
              <a:gdLst>
                <a:gd name="connsiteX0" fmla="*/ 0 w 429360"/>
                <a:gd name="connsiteY0" fmla="*/ 21294 h 21294"/>
                <a:gd name="connsiteX1" fmla="*/ 320725 w 429360"/>
                <a:gd name="connsiteY1" fmla="*/ 8647 h 21294"/>
                <a:gd name="connsiteX2" fmla="*/ 429360 w 429360"/>
                <a:gd name="connsiteY2" fmla="*/ 21294 h 21294"/>
                <a:gd name="connsiteX3" fmla="*/ 0 w 429360"/>
                <a:gd name="connsiteY3" fmla="*/ 21294 h 2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360" h="21294">
                  <a:moveTo>
                    <a:pt x="0" y="21294"/>
                  </a:moveTo>
                  <a:cubicBezTo>
                    <a:pt x="130660" y="-7953"/>
                    <a:pt x="231402" y="-1761"/>
                    <a:pt x="320725" y="8647"/>
                  </a:cubicBezTo>
                  <a:lnTo>
                    <a:pt x="429360" y="21294"/>
                  </a:lnTo>
                  <a:lnTo>
                    <a:pt x="0" y="2129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7822F99-19DB-4FBF-8809-C6FBE00533E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5196" y="9867773"/>
              <a:ext cx="813557" cy="13113"/>
            </a:xfrm>
            <a:custGeom>
              <a:avLst/>
              <a:gdLst>
                <a:gd name="connsiteX0" fmla="*/ 0 w 813557"/>
                <a:gd name="connsiteY0" fmla="*/ 13008 h 13113"/>
                <a:gd name="connsiteX1" fmla="*/ 813557 w 813557"/>
                <a:gd name="connsiteY1" fmla="*/ 13008 h 13113"/>
                <a:gd name="connsiteX2" fmla="*/ 0 w 813557"/>
                <a:gd name="connsiteY2" fmla="*/ 13008 h 1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557" h="13113">
                  <a:moveTo>
                    <a:pt x="0" y="13008"/>
                  </a:moveTo>
                  <a:cubicBezTo>
                    <a:pt x="403360" y="-17320"/>
                    <a:pt x="558190" y="15188"/>
                    <a:pt x="813557" y="13008"/>
                  </a:cubicBezTo>
                  <a:lnTo>
                    <a:pt x="0" y="1300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24F8DAC-8701-4D12-B174-F9C0F4E7037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45924" y="9909032"/>
              <a:ext cx="143568" cy="4739"/>
            </a:xfrm>
            <a:custGeom>
              <a:avLst/>
              <a:gdLst>
                <a:gd name="connsiteX0" fmla="*/ 0 w 143568"/>
                <a:gd name="connsiteY0" fmla="*/ 0 h 4739"/>
                <a:gd name="connsiteX1" fmla="*/ 143568 w 143568"/>
                <a:gd name="connsiteY1" fmla="*/ 0 h 4739"/>
                <a:gd name="connsiteX2" fmla="*/ 19095 w 143568"/>
                <a:gd name="connsiteY2" fmla="*/ 2222 h 4739"/>
                <a:gd name="connsiteX3" fmla="*/ 0 w 143568"/>
                <a:gd name="connsiteY3" fmla="*/ 0 h 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68" h="4739">
                  <a:moveTo>
                    <a:pt x="0" y="0"/>
                  </a:moveTo>
                  <a:lnTo>
                    <a:pt x="143568" y="0"/>
                  </a:lnTo>
                  <a:cubicBezTo>
                    <a:pt x="101078" y="6192"/>
                    <a:pt x="60358" y="5632"/>
                    <a:pt x="19095" y="222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A2977C5-9CFE-4936-BEA3-88A87A02F8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11491" y="10091771"/>
              <a:ext cx="223830" cy="6658"/>
            </a:xfrm>
            <a:custGeom>
              <a:avLst/>
              <a:gdLst>
                <a:gd name="connsiteX0" fmla="*/ 0 w 223830"/>
                <a:gd name="connsiteY0" fmla="*/ 6658 h 6658"/>
                <a:gd name="connsiteX1" fmla="*/ 124900 w 223830"/>
                <a:gd name="connsiteY1" fmla="*/ 391 h 6658"/>
                <a:gd name="connsiteX2" fmla="*/ 223830 w 223830"/>
                <a:gd name="connsiteY2" fmla="*/ 6658 h 6658"/>
                <a:gd name="connsiteX3" fmla="*/ 0 w 223830"/>
                <a:gd name="connsiteY3" fmla="*/ 6658 h 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0" h="6658">
                  <a:moveTo>
                    <a:pt x="0" y="6658"/>
                  </a:moveTo>
                  <a:cubicBezTo>
                    <a:pt x="42490" y="465"/>
                    <a:pt x="83400" y="-771"/>
                    <a:pt x="124900" y="391"/>
                  </a:cubicBezTo>
                  <a:lnTo>
                    <a:pt x="223830" y="6658"/>
                  </a:lnTo>
                  <a:lnTo>
                    <a:pt x="0" y="665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8DD875E-5DDB-410C-A2FA-A1D23305561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40955" y="10376991"/>
              <a:ext cx="349098" cy="9147"/>
            </a:xfrm>
            <a:custGeom>
              <a:avLst/>
              <a:gdLst>
                <a:gd name="connsiteX0" fmla="*/ 0 w 349098"/>
                <a:gd name="connsiteY0" fmla="*/ 0 h 9147"/>
                <a:gd name="connsiteX1" fmla="*/ 349098 w 349098"/>
                <a:gd name="connsiteY1" fmla="*/ 0 h 9147"/>
                <a:gd name="connsiteX2" fmla="*/ 29513 w 349098"/>
                <a:gd name="connsiteY2" fmla="*/ 1870 h 9147"/>
                <a:gd name="connsiteX3" fmla="*/ 0 w 349098"/>
                <a:gd name="connsiteY3" fmla="*/ 0 h 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098" h="9147">
                  <a:moveTo>
                    <a:pt x="0" y="0"/>
                  </a:moveTo>
                  <a:lnTo>
                    <a:pt x="349098" y="0"/>
                  </a:lnTo>
                  <a:cubicBezTo>
                    <a:pt x="219958" y="14876"/>
                    <a:pt x="119216" y="8684"/>
                    <a:pt x="29513" y="187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1984E60-42D9-48E3-9AF9-8EE30DD6B9D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1274" y="10620009"/>
              <a:ext cx="693242" cy="15439"/>
            </a:xfrm>
            <a:custGeom>
              <a:avLst/>
              <a:gdLst>
                <a:gd name="connsiteX0" fmla="*/ 0 w 693242"/>
                <a:gd name="connsiteY0" fmla="*/ 92 h 15439"/>
                <a:gd name="connsiteX1" fmla="*/ 693242 w 693242"/>
                <a:gd name="connsiteY1" fmla="*/ 92 h 15439"/>
                <a:gd name="connsiteX2" fmla="*/ 0 w 693242"/>
                <a:gd name="connsiteY2" fmla="*/ 92 h 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2" h="15439">
                  <a:moveTo>
                    <a:pt x="0" y="92"/>
                  </a:moveTo>
                  <a:lnTo>
                    <a:pt x="693242" y="92"/>
                  </a:lnTo>
                  <a:cubicBezTo>
                    <a:pt x="437097" y="35688"/>
                    <a:pt x="255367" y="-2088"/>
                    <a:pt x="0" y="92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BBBF58A-9DC2-4A22-9B0B-069683F6095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74497" y="10901694"/>
              <a:ext cx="703189" cy="12028"/>
            </a:xfrm>
            <a:custGeom>
              <a:avLst/>
              <a:gdLst>
                <a:gd name="connsiteX0" fmla="*/ 0 w 703189"/>
                <a:gd name="connsiteY0" fmla="*/ 12028 h 12028"/>
                <a:gd name="connsiteX1" fmla="*/ 625272 w 703189"/>
                <a:gd name="connsiteY1" fmla="*/ 10283 h 12028"/>
                <a:gd name="connsiteX2" fmla="*/ 703189 w 703189"/>
                <a:gd name="connsiteY2" fmla="*/ 12028 h 12028"/>
                <a:gd name="connsiteX3" fmla="*/ 0 w 703189"/>
                <a:gd name="connsiteY3" fmla="*/ 12028 h 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189" h="12028">
                  <a:moveTo>
                    <a:pt x="0" y="12028"/>
                  </a:moveTo>
                  <a:cubicBezTo>
                    <a:pt x="193710" y="-10285"/>
                    <a:pt x="424499" y="4123"/>
                    <a:pt x="625272" y="10283"/>
                  </a:cubicBezTo>
                  <a:lnTo>
                    <a:pt x="703189" y="12028"/>
                  </a:lnTo>
                  <a:lnTo>
                    <a:pt x="0" y="1202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F2D88C9-8AE9-41BE-9320-40660E051BF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5424" y="11154447"/>
              <a:ext cx="370812" cy="10616"/>
            </a:xfrm>
            <a:custGeom>
              <a:avLst/>
              <a:gdLst>
                <a:gd name="connsiteX0" fmla="*/ 0 w 370812"/>
                <a:gd name="connsiteY0" fmla="*/ 10616 h 10616"/>
                <a:gd name="connsiteX1" fmla="*/ 351009 w 370812"/>
                <a:gd name="connsiteY1" fmla="*/ 9445 h 10616"/>
                <a:gd name="connsiteX2" fmla="*/ 370812 w 370812"/>
                <a:gd name="connsiteY2" fmla="*/ 10616 h 10616"/>
                <a:gd name="connsiteX3" fmla="*/ 0 w 370812"/>
                <a:gd name="connsiteY3" fmla="*/ 10616 h 1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12" h="10616">
                  <a:moveTo>
                    <a:pt x="0" y="10616"/>
                  </a:moveTo>
                  <a:cubicBezTo>
                    <a:pt x="128073" y="-7182"/>
                    <a:pt x="240272" y="936"/>
                    <a:pt x="351009" y="9445"/>
                  </a:cubicBezTo>
                  <a:lnTo>
                    <a:pt x="370812" y="10616"/>
                  </a:lnTo>
                  <a:lnTo>
                    <a:pt x="0" y="106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B9DD672-A42D-4481-B7AF-F15C4092D88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64570" y="11314162"/>
              <a:ext cx="110367" cy="649"/>
            </a:xfrm>
            <a:custGeom>
              <a:avLst/>
              <a:gdLst>
                <a:gd name="connsiteX0" fmla="*/ 0 w 110367"/>
                <a:gd name="connsiteY0" fmla="*/ 0 h 649"/>
                <a:gd name="connsiteX1" fmla="*/ 110367 w 110367"/>
                <a:gd name="connsiteY1" fmla="*/ 0 h 649"/>
                <a:gd name="connsiteX2" fmla="*/ 19658 w 110367"/>
                <a:gd name="connsiteY2" fmla="*/ 440 h 649"/>
                <a:gd name="connsiteX3" fmla="*/ 0 w 110367"/>
                <a:gd name="connsiteY3" fmla="*/ 0 h 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7" h="649">
                  <a:moveTo>
                    <a:pt x="0" y="0"/>
                  </a:moveTo>
                  <a:lnTo>
                    <a:pt x="110367" y="0"/>
                  </a:lnTo>
                  <a:cubicBezTo>
                    <a:pt x="81482" y="722"/>
                    <a:pt x="51143" y="800"/>
                    <a:pt x="19658" y="44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41DFA65-FC44-409E-9431-47AC65CBE47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59781" y="11501851"/>
              <a:ext cx="322431" cy="9053"/>
            </a:xfrm>
            <a:custGeom>
              <a:avLst/>
              <a:gdLst>
                <a:gd name="connsiteX0" fmla="*/ 0 w 322431"/>
                <a:gd name="connsiteY0" fmla="*/ 0 h 9053"/>
                <a:gd name="connsiteX1" fmla="*/ 322431 w 322431"/>
                <a:gd name="connsiteY1" fmla="*/ 0 h 9053"/>
                <a:gd name="connsiteX2" fmla="*/ 147007 w 322431"/>
                <a:gd name="connsiteY2" fmla="*/ 8693 h 9053"/>
                <a:gd name="connsiteX3" fmla="*/ 0 w 322431"/>
                <a:gd name="connsiteY3" fmla="*/ 0 h 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431" h="9053">
                  <a:moveTo>
                    <a:pt x="0" y="0"/>
                  </a:moveTo>
                  <a:lnTo>
                    <a:pt x="322431" y="0"/>
                  </a:lnTo>
                  <a:cubicBezTo>
                    <a:pt x="261320" y="8118"/>
                    <a:pt x="203445" y="9952"/>
                    <a:pt x="147007" y="869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C947F6-0612-4C78-AA0D-26545F67D1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59717" y="11702215"/>
              <a:ext cx="693244" cy="28152"/>
            </a:xfrm>
            <a:custGeom>
              <a:avLst/>
              <a:gdLst>
                <a:gd name="connsiteX0" fmla="*/ 0 w 693244"/>
                <a:gd name="connsiteY0" fmla="*/ 338 h 28152"/>
                <a:gd name="connsiteX1" fmla="*/ 693244 w 693244"/>
                <a:gd name="connsiteY1" fmla="*/ 338 h 28152"/>
                <a:gd name="connsiteX2" fmla="*/ 0 w 693244"/>
                <a:gd name="connsiteY2" fmla="*/ 338 h 2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4" h="28152">
                  <a:moveTo>
                    <a:pt x="0" y="338"/>
                  </a:moveTo>
                  <a:lnTo>
                    <a:pt x="693244" y="338"/>
                  </a:lnTo>
                  <a:cubicBezTo>
                    <a:pt x="411648" y="65716"/>
                    <a:pt x="231080" y="-5443"/>
                    <a:pt x="0" y="338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B2F3449-9509-47C4-B6B8-03DCE9E6F73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2627" y="11790488"/>
              <a:ext cx="255171" cy="9380"/>
            </a:xfrm>
            <a:custGeom>
              <a:avLst/>
              <a:gdLst>
                <a:gd name="connsiteX0" fmla="*/ 0 w 255171"/>
                <a:gd name="connsiteY0" fmla="*/ 9380 h 9380"/>
                <a:gd name="connsiteX1" fmla="*/ 254962 w 255171"/>
                <a:gd name="connsiteY1" fmla="*/ 9359 h 9380"/>
                <a:gd name="connsiteX2" fmla="*/ 255171 w 255171"/>
                <a:gd name="connsiteY2" fmla="*/ 9380 h 9380"/>
                <a:gd name="connsiteX3" fmla="*/ 0 w 255171"/>
                <a:gd name="connsiteY3" fmla="*/ 9380 h 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71" h="9380">
                  <a:moveTo>
                    <a:pt x="0" y="9380"/>
                  </a:moveTo>
                  <a:cubicBezTo>
                    <a:pt x="122222" y="-6856"/>
                    <a:pt x="183342" y="1248"/>
                    <a:pt x="254962" y="9359"/>
                  </a:cubicBezTo>
                  <a:lnTo>
                    <a:pt x="255171" y="9380"/>
                  </a:lnTo>
                  <a:lnTo>
                    <a:pt x="0" y="938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151FAA1-91E0-45FD-9E23-6169D5D2AB4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61969" y="12076966"/>
              <a:ext cx="317756" cy="9351"/>
            </a:xfrm>
            <a:custGeom>
              <a:avLst/>
              <a:gdLst>
                <a:gd name="connsiteX0" fmla="*/ 0 w 317756"/>
                <a:gd name="connsiteY0" fmla="*/ 0 h 9351"/>
                <a:gd name="connsiteX1" fmla="*/ 317756 w 317756"/>
                <a:gd name="connsiteY1" fmla="*/ 0 h 9351"/>
                <a:gd name="connsiteX2" fmla="*/ 56593 w 317756"/>
                <a:gd name="connsiteY2" fmla="*/ 5683 h 9351"/>
                <a:gd name="connsiteX3" fmla="*/ 0 w 317756"/>
                <a:gd name="connsiteY3" fmla="*/ 0 h 9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756" h="9351">
                  <a:moveTo>
                    <a:pt x="0" y="0"/>
                  </a:moveTo>
                  <a:lnTo>
                    <a:pt x="317756" y="0"/>
                  </a:lnTo>
                  <a:cubicBezTo>
                    <a:pt x="194587" y="12156"/>
                    <a:pt x="117602" y="10628"/>
                    <a:pt x="56593" y="568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1D44D98-6CB2-498F-B113-FE2CF220D10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27495" y="12154909"/>
              <a:ext cx="211982" cy="27991"/>
            </a:xfrm>
            <a:custGeom>
              <a:avLst/>
              <a:gdLst>
                <a:gd name="connsiteX0" fmla="*/ 0 w 211982"/>
                <a:gd name="connsiteY0" fmla="*/ 27404 h 27991"/>
                <a:gd name="connsiteX1" fmla="*/ 211982 w 211982"/>
                <a:gd name="connsiteY1" fmla="*/ 27404 h 27991"/>
                <a:gd name="connsiteX2" fmla="*/ 0 w 211982"/>
                <a:gd name="connsiteY2" fmla="*/ 27404 h 2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82" h="27991">
                  <a:moveTo>
                    <a:pt x="0" y="27404"/>
                  </a:moveTo>
                  <a:cubicBezTo>
                    <a:pt x="281594" y="-37975"/>
                    <a:pt x="113608" y="35182"/>
                    <a:pt x="211982" y="27404"/>
                  </a:cubicBezTo>
                  <a:lnTo>
                    <a:pt x="0" y="2740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22BAA6B-35B5-44EC-AECD-639F1B1F84D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7504" y="12368539"/>
              <a:ext cx="262731" cy="6693"/>
            </a:xfrm>
            <a:custGeom>
              <a:avLst/>
              <a:gdLst>
                <a:gd name="connsiteX0" fmla="*/ 0 w 262731"/>
                <a:gd name="connsiteY0" fmla="*/ 6693 h 6693"/>
                <a:gd name="connsiteX1" fmla="*/ 214079 w 262731"/>
                <a:gd name="connsiteY1" fmla="*/ 2450 h 6693"/>
                <a:gd name="connsiteX2" fmla="*/ 262731 w 262731"/>
                <a:gd name="connsiteY2" fmla="*/ 6693 h 6693"/>
                <a:gd name="connsiteX3" fmla="*/ 0 w 262731"/>
                <a:gd name="connsiteY3" fmla="*/ 6693 h 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731" h="6693">
                  <a:moveTo>
                    <a:pt x="0" y="6693"/>
                  </a:moveTo>
                  <a:cubicBezTo>
                    <a:pt x="82113" y="-1411"/>
                    <a:pt x="151916" y="-1271"/>
                    <a:pt x="214079" y="2450"/>
                  </a:cubicBezTo>
                  <a:lnTo>
                    <a:pt x="262731" y="6693"/>
                  </a:lnTo>
                  <a:lnTo>
                    <a:pt x="0" y="669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8D9A4CA-52A9-460B-BCBC-740739EE835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52971" y="12342001"/>
              <a:ext cx="136028" cy="1816"/>
            </a:xfrm>
            <a:custGeom>
              <a:avLst/>
              <a:gdLst>
                <a:gd name="connsiteX0" fmla="*/ 0 w 136028"/>
                <a:gd name="connsiteY0" fmla="*/ 1816 h 1816"/>
                <a:gd name="connsiteX1" fmla="*/ 87358 w 136028"/>
                <a:gd name="connsiteY1" fmla="*/ 325 h 1816"/>
                <a:gd name="connsiteX2" fmla="*/ 136028 w 136028"/>
                <a:gd name="connsiteY2" fmla="*/ 1816 h 1816"/>
                <a:gd name="connsiteX3" fmla="*/ 0 w 136028"/>
                <a:gd name="connsiteY3" fmla="*/ 1816 h 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028" h="1816">
                  <a:moveTo>
                    <a:pt x="0" y="1816"/>
                  </a:moveTo>
                  <a:cubicBezTo>
                    <a:pt x="24594" y="-129"/>
                    <a:pt x="54128" y="-305"/>
                    <a:pt x="87358" y="325"/>
                  </a:cubicBezTo>
                  <a:lnTo>
                    <a:pt x="136028" y="1816"/>
                  </a:lnTo>
                  <a:lnTo>
                    <a:pt x="0" y="18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5DDD27E-A05F-4EFB-8837-AFBE033913C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59644" y="12567076"/>
              <a:ext cx="316586" cy="4281"/>
            </a:xfrm>
            <a:custGeom>
              <a:avLst/>
              <a:gdLst>
                <a:gd name="connsiteX0" fmla="*/ 0 w 316586"/>
                <a:gd name="connsiteY0" fmla="*/ 0 h 4281"/>
                <a:gd name="connsiteX1" fmla="*/ 316586 w 316586"/>
                <a:gd name="connsiteY1" fmla="*/ 0 h 4281"/>
                <a:gd name="connsiteX2" fmla="*/ 60863 w 316586"/>
                <a:gd name="connsiteY2" fmla="*/ 1862 h 4281"/>
                <a:gd name="connsiteX3" fmla="*/ 0 w 316586"/>
                <a:gd name="connsiteY3" fmla="*/ 0 h 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86" h="4281">
                  <a:moveTo>
                    <a:pt x="0" y="0"/>
                  </a:moveTo>
                  <a:lnTo>
                    <a:pt x="316586" y="0"/>
                  </a:lnTo>
                  <a:cubicBezTo>
                    <a:pt x="228177" y="6370"/>
                    <a:pt x="139618" y="4426"/>
                    <a:pt x="60863" y="18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819F549-949C-467D-AE67-AE8E0E7BF0A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373" y="12706613"/>
              <a:ext cx="430512" cy="23786"/>
            </a:xfrm>
            <a:custGeom>
              <a:avLst/>
              <a:gdLst>
                <a:gd name="connsiteX0" fmla="*/ 0 w 430512"/>
                <a:gd name="connsiteY0" fmla="*/ 0 h 23786"/>
                <a:gd name="connsiteX1" fmla="*/ 430512 w 430512"/>
                <a:gd name="connsiteY1" fmla="*/ 0 h 23786"/>
                <a:gd name="connsiteX2" fmla="*/ 39444 w 430512"/>
                <a:gd name="connsiteY2" fmla="*/ 3440 h 23786"/>
                <a:gd name="connsiteX3" fmla="*/ 0 w 430512"/>
                <a:gd name="connsiteY3" fmla="*/ 0 h 2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512" h="23786">
                  <a:moveTo>
                    <a:pt x="0" y="0"/>
                  </a:moveTo>
                  <a:lnTo>
                    <a:pt x="430512" y="0"/>
                  </a:lnTo>
                  <a:cubicBezTo>
                    <a:pt x="284711" y="41920"/>
                    <a:pt x="178664" y="18777"/>
                    <a:pt x="39444" y="344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516DE1-9224-4627-925F-C827193FCC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63280" y="12784308"/>
              <a:ext cx="115423" cy="1827"/>
            </a:xfrm>
            <a:custGeom>
              <a:avLst/>
              <a:gdLst>
                <a:gd name="connsiteX0" fmla="*/ 0 w 115423"/>
                <a:gd name="connsiteY0" fmla="*/ 1827 h 1827"/>
                <a:gd name="connsiteX1" fmla="*/ 70004 w 115423"/>
                <a:gd name="connsiteY1" fmla="*/ 96 h 1827"/>
                <a:gd name="connsiteX2" fmla="*/ 115423 w 115423"/>
                <a:gd name="connsiteY2" fmla="*/ 1827 h 1827"/>
                <a:gd name="connsiteX3" fmla="*/ 0 w 115423"/>
                <a:gd name="connsiteY3" fmla="*/ 1827 h 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23" h="1827">
                  <a:moveTo>
                    <a:pt x="0" y="1827"/>
                  </a:moveTo>
                  <a:cubicBezTo>
                    <a:pt x="22102" y="234"/>
                    <a:pt x="45402" y="-226"/>
                    <a:pt x="70004" y="96"/>
                  </a:cubicBezTo>
                  <a:lnTo>
                    <a:pt x="115423" y="1827"/>
                  </a:lnTo>
                  <a:lnTo>
                    <a:pt x="0" y="182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6A44161-20BC-4E92-B54D-4E9593A4ACC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61848" y="13182836"/>
              <a:ext cx="698133" cy="18326"/>
            </a:xfrm>
            <a:custGeom>
              <a:avLst/>
              <a:gdLst>
                <a:gd name="connsiteX0" fmla="*/ 0 w 698133"/>
                <a:gd name="connsiteY0" fmla="*/ 0 h 18326"/>
                <a:gd name="connsiteX1" fmla="*/ 698133 w 698133"/>
                <a:gd name="connsiteY1" fmla="*/ 0 h 18326"/>
                <a:gd name="connsiteX2" fmla="*/ 32397 w 698133"/>
                <a:gd name="connsiteY2" fmla="*/ 1234 h 18326"/>
                <a:gd name="connsiteX3" fmla="*/ 0 w 698133"/>
                <a:gd name="connsiteY3" fmla="*/ 0 h 1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133" h="18326">
                  <a:moveTo>
                    <a:pt x="0" y="0"/>
                  </a:moveTo>
                  <a:lnTo>
                    <a:pt x="698133" y="0"/>
                  </a:lnTo>
                  <a:cubicBezTo>
                    <a:pt x="410707" y="35242"/>
                    <a:pt x="196254" y="10456"/>
                    <a:pt x="32397" y="123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62FA677-E28F-4CFF-BB21-0FD5B4C3F2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83942" y="13175342"/>
              <a:ext cx="510648" cy="27488"/>
            </a:xfrm>
            <a:custGeom>
              <a:avLst/>
              <a:gdLst>
                <a:gd name="connsiteX0" fmla="*/ 0 w 510648"/>
                <a:gd name="connsiteY0" fmla="*/ 27488 h 27488"/>
                <a:gd name="connsiteX1" fmla="*/ 454505 w 510648"/>
                <a:gd name="connsiteY1" fmla="*/ 22747 h 27488"/>
                <a:gd name="connsiteX2" fmla="*/ 510648 w 510648"/>
                <a:gd name="connsiteY2" fmla="*/ 27488 h 27488"/>
                <a:gd name="connsiteX3" fmla="*/ 0 w 510648"/>
                <a:gd name="connsiteY3" fmla="*/ 27488 h 2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0648" h="27488">
                  <a:moveTo>
                    <a:pt x="0" y="27488"/>
                  </a:moveTo>
                  <a:cubicBezTo>
                    <a:pt x="174962" y="-22816"/>
                    <a:pt x="327475" y="8591"/>
                    <a:pt x="454505" y="22747"/>
                  </a:cubicBezTo>
                  <a:lnTo>
                    <a:pt x="510648" y="27488"/>
                  </a:lnTo>
                  <a:lnTo>
                    <a:pt x="0" y="2748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3D7AB5F-19A6-46E4-8B60-16DDBE1114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832" y="13474999"/>
              <a:ext cx="62279" cy="1103"/>
            </a:xfrm>
            <a:custGeom>
              <a:avLst/>
              <a:gdLst>
                <a:gd name="connsiteX0" fmla="*/ 0 w 62279"/>
                <a:gd name="connsiteY0" fmla="*/ 0 h 1103"/>
                <a:gd name="connsiteX1" fmla="*/ 62279 w 62279"/>
                <a:gd name="connsiteY1" fmla="*/ 0 h 1103"/>
                <a:gd name="connsiteX2" fmla="*/ 5234 w 62279"/>
                <a:gd name="connsiteY2" fmla="*/ 442 h 1103"/>
                <a:gd name="connsiteX3" fmla="*/ 0 w 62279"/>
                <a:gd name="connsiteY3" fmla="*/ 0 h 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79" h="1103">
                  <a:moveTo>
                    <a:pt x="0" y="0"/>
                  </a:moveTo>
                  <a:lnTo>
                    <a:pt x="62279" y="0"/>
                  </a:lnTo>
                  <a:cubicBezTo>
                    <a:pt x="43995" y="1390"/>
                    <a:pt x="24975" y="1384"/>
                    <a:pt x="5234" y="44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3D0F4A-F731-4468-81B0-A15D1571AEF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6502" y="13605709"/>
              <a:ext cx="200250" cy="2210"/>
            </a:xfrm>
            <a:custGeom>
              <a:avLst/>
              <a:gdLst>
                <a:gd name="connsiteX0" fmla="*/ 0 w 200250"/>
                <a:gd name="connsiteY0" fmla="*/ 2210 h 2210"/>
                <a:gd name="connsiteX1" fmla="*/ 156187 w 200250"/>
                <a:gd name="connsiteY1" fmla="*/ 980 h 2210"/>
                <a:gd name="connsiteX2" fmla="*/ 200250 w 200250"/>
                <a:gd name="connsiteY2" fmla="*/ 2210 h 2210"/>
                <a:gd name="connsiteX3" fmla="*/ 0 w 200250"/>
                <a:gd name="connsiteY3" fmla="*/ 2210 h 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50" h="2210">
                  <a:moveTo>
                    <a:pt x="0" y="2210"/>
                  </a:moveTo>
                  <a:cubicBezTo>
                    <a:pt x="36567" y="-570"/>
                    <a:pt x="92028" y="-422"/>
                    <a:pt x="156187" y="980"/>
                  </a:cubicBezTo>
                  <a:lnTo>
                    <a:pt x="200250" y="2210"/>
                  </a:lnTo>
                  <a:lnTo>
                    <a:pt x="0" y="221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A8BCC3A-2B18-4219-AEF4-315248E74A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46735" y="13714409"/>
              <a:ext cx="359661" cy="12975"/>
            </a:xfrm>
            <a:custGeom>
              <a:avLst/>
              <a:gdLst>
                <a:gd name="connsiteX0" fmla="*/ 0 w 359661"/>
                <a:gd name="connsiteY0" fmla="*/ 12975 h 12975"/>
                <a:gd name="connsiteX1" fmla="*/ 311152 w 359661"/>
                <a:gd name="connsiteY1" fmla="*/ 6246 h 12975"/>
                <a:gd name="connsiteX2" fmla="*/ 359661 w 359661"/>
                <a:gd name="connsiteY2" fmla="*/ 12975 h 12975"/>
                <a:gd name="connsiteX3" fmla="*/ 0 w 359661"/>
                <a:gd name="connsiteY3" fmla="*/ 12975 h 1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661" h="12975">
                  <a:moveTo>
                    <a:pt x="0" y="12975"/>
                  </a:moveTo>
                  <a:cubicBezTo>
                    <a:pt x="143713" y="-4646"/>
                    <a:pt x="239654" y="-1626"/>
                    <a:pt x="311152" y="6246"/>
                  </a:cubicBezTo>
                  <a:lnTo>
                    <a:pt x="359661" y="12975"/>
                  </a:lnTo>
                  <a:lnTo>
                    <a:pt x="0" y="1297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BB3FDD-B3B5-40B2-AA6A-B1D7E875C97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4602" y="13949012"/>
              <a:ext cx="492993" cy="8848"/>
            </a:xfrm>
            <a:custGeom>
              <a:avLst/>
              <a:gdLst>
                <a:gd name="connsiteX0" fmla="*/ 0 w 492993"/>
                <a:gd name="connsiteY0" fmla="*/ 0 h 8848"/>
                <a:gd name="connsiteX1" fmla="*/ 492993 w 492993"/>
                <a:gd name="connsiteY1" fmla="*/ 0 h 8848"/>
                <a:gd name="connsiteX2" fmla="*/ 57426 w 492993"/>
                <a:gd name="connsiteY2" fmla="*/ 1603 h 8848"/>
                <a:gd name="connsiteX3" fmla="*/ 0 w 492993"/>
                <a:gd name="connsiteY3" fmla="*/ 0 h 8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993" h="8848">
                  <a:moveTo>
                    <a:pt x="0" y="0"/>
                  </a:moveTo>
                  <a:lnTo>
                    <a:pt x="492993" y="0"/>
                  </a:lnTo>
                  <a:cubicBezTo>
                    <a:pt x="431483" y="15382"/>
                    <a:pt x="233199" y="7193"/>
                    <a:pt x="57426" y="160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2349AA3-90CA-42C2-877B-C6F4D59E388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05505" y="13999421"/>
              <a:ext cx="213267" cy="15878"/>
            </a:xfrm>
            <a:custGeom>
              <a:avLst/>
              <a:gdLst>
                <a:gd name="connsiteX0" fmla="*/ 0 w 213267"/>
                <a:gd name="connsiteY0" fmla="*/ 0 h 15878"/>
                <a:gd name="connsiteX1" fmla="*/ 213267 w 213267"/>
                <a:gd name="connsiteY1" fmla="*/ 0 h 15878"/>
                <a:gd name="connsiteX2" fmla="*/ 15703 w 213267"/>
                <a:gd name="connsiteY2" fmla="*/ 2178 h 15878"/>
                <a:gd name="connsiteX3" fmla="*/ 0 w 213267"/>
                <a:gd name="connsiteY3" fmla="*/ 0 h 15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67" h="15878">
                  <a:moveTo>
                    <a:pt x="0" y="0"/>
                  </a:moveTo>
                  <a:lnTo>
                    <a:pt x="213267" y="0"/>
                  </a:lnTo>
                  <a:cubicBezTo>
                    <a:pt x="140184" y="26398"/>
                    <a:pt x="92761" y="14650"/>
                    <a:pt x="15703" y="21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6E296A-7F6A-4CDC-BF89-979A2B3F5E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82006" y="14252065"/>
              <a:ext cx="291191" cy="15048"/>
            </a:xfrm>
            <a:custGeom>
              <a:avLst/>
              <a:gdLst>
                <a:gd name="connsiteX0" fmla="*/ 0 w 291191"/>
                <a:gd name="connsiteY0" fmla="*/ 15048 h 15048"/>
                <a:gd name="connsiteX1" fmla="*/ 210510 w 291191"/>
                <a:gd name="connsiteY1" fmla="*/ 6253 h 15048"/>
                <a:gd name="connsiteX2" fmla="*/ 291191 w 291191"/>
                <a:gd name="connsiteY2" fmla="*/ 15048 h 15048"/>
                <a:gd name="connsiteX3" fmla="*/ 0 w 291191"/>
                <a:gd name="connsiteY3" fmla="*/ 15048 h 15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191" h="15048">
                  <a:moveTo>
                    <a:pt x="0" y="15048"/>
                  </a:moveTo>
                  <a:cubicBezTo>
                    <a:pt x="54813" y="-4751"/>
                    <a:pt x="127033" y="-2017"/>
                    <a:pt x="210510" y="6253"/>
                  </a:cubicBezTo>
                  <a:lnTo>
                    <a:pt x="291191" y="15048"/>
                  </a:lnTo>
                  <a:lnTo>
                    <a:pt x="0" y="1504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00B440F-6866-4DCD-9F98-C3CF1EDE74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02320" y="14223135"/>
              <a:ext cx="51151" cy="4746"/>
            </a:xfrm>
            <a:custGeom>
              <a:avLst/>
              <a:gdLst>
                <a:gd name="connsiteX0" fmla="*/ 0 w 51151"/>
                <a:gd name="connsiteY0" fmla="*/ 4746 h 4746"/>
                <a:gd name="connsiteX1" fmla="*/ 47502 w 51151"/>
                <a:gd name="connsiteY1" fmla="*/ 2432 h 4746"/>
                <a:gd name="connsiteX2" fmla="*/ 51151 w 51151"/>
                <a:gd name="connsiteY2" fmla="*/ 4746 h 4746"/>
                <a:gd name="connsiteX3" fmla="*/ 0 w 51151"/>
                <a:gd name="connsiteY3" fmla="*/ 4746 h 4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51" h="4746">
                  <a:moveTo>
                    <a:pt x="0" y="4746"/>
                  </a:moveTo>
                  <a:cubicBezTo>
                    <a:pt x="24604" y="-1407"/>
                    <a:pt x="38093" y="-898"/>
                    <a:pt x="47502" y="2432"/>
                  </a:cubicBezTo>
                  <a:lnTo>
                    <a:pt x="51151" y="4746"/>
                  </a:lnTo>
                  <a:lnTo>
                    <a:pt x="0" y="474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DD34727-1F57-4C03-BBED-9E25FE02D4C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4688" y="14321081"/>
              <a:ext cx="160832" cy="20837"/>
            </a:xfrm>
            <a:custGeom>
              <a:avLst/>
              <a:gdLst>
                <a:gd name="connsiteX0" fmla="*/ 0 w 160832"/>
                <a:gd name="connsiteY0" fmla="*/ 0 h 20837"/>
                <a:gd name="connsiteX1" fmla="*/ 160832 w 160832"/>
                <a:gd name="connsiteY1" fmla="*/ 0 h 20837"/>
                <a:gd name="connsiteX2" fmla="*/ 19373 w 160832"/>
                <a:gd name="connsiteY2" fmla="*/ 12287 h 20837"/>
                <a:gd name="connsiteX3" fmla="*/ 0 w 160832"/>
                <a:gd name="connsiteY3" fmla="*/ 0 h 2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832" h="20837">
                  <a:moveTo>
                    <a:pt x="0" y="0"/>
                  </a:moveTo>
                  <a:lnTo>
                    <a:pt x="160832" y="0"/>
                  </a:lnTo>
                  <a:cubicBezTo>
                    <a:pt x="64334" y="28689"/>
                    <a:pt x="35942" y="22536"/>
                    <a:pt x="19373" y="1228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6636ADB-DE81-4497-89BE-A25F06BB7D6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11069" y="14598227"/>
              <a:ext cx="402051" cy="15966"/>
            </a:xfrm>
            <a:custGeom>
              <a:avLst/>
              <a:gdLst>
                <a:gd name="connsiteX0" fmla="*/ 0 w 402051"/>
                <a:gd name="connsiteY0" fmla="*/ 0 h 15966"/>
                <a:gd name="connsiteX1" fmla="*/ 402051 w 402051"/>
                <a:gd name="connsiteY1" fmla="*/ 0 h 15966"/>
                <a:gd name="connsiteX2" fmla="*/ 6321 w 402051"/>
                <a:gd name="connsiteY2" fmla="*/ 690 h 15966"/>
                <a:gd name="connsiteX3" fmla="*/ 0 w 402051"/>
                <a:gd name="connsiteY3" fmla="*/ 0 h 1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051" h="15966">
                  <a:moveTo>
                    <a:pt x="0" y="0"/>
                  </a:moveTo>
                  <a:lnTo>
                    <a:pt x="402051" y="0"/>
                  </a:lnTo>
                  <a:cubicBezTo>
                    <a:pt x="263489" y="27314"/>
                    <a:pt x="126721" y="14118"/>
                    <a:pt x="6321" y="6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FB9EBD3-1EF2-4E8C-9499-EE51834AF1A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0044" y="14637394"/>
              <a:ext cx="471982" cy="21025"/>
            </a:xfrm>
            <a:custGeom>
              <a:avLst/>
              <a:gdLst>
                <a:gd name="connsiteX0" fmla="*/ 0 w 471982"/>
                <a:gd name="connsiteY0" fmla="*/ 21025 h 21025"/>
                <a:gd name="connsiteX1" fmla="*/ 422069 w 471982"/>
                <a:gd name="connsiteY1" fmla="*/ 16204 h 21025"/>
                <a:gd name="connsiteX2" fmla="*/ 471982 w 471982"/>
                <a:gd name="connsiteY2" fmla="*/ 21025 h 21025"/>
                <a:gd name="connsiteX3" fmla="*/ 0 w 471982"/>
                <a:gd name="connsiteY3" fmla="*/ 21025 h 2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982" h="21025">
                  <a:moveTo>
                    <a:pt x="0" y="21025"/>
                  </a:moveTo>
                  <a:cubicBezTo>
                    <a:pt x="120623" y="-14837"/>
                    <a:pt x="296073" y="3291"/>
                    <a:pt x="422069" y="16204"/>
                  </a:cubicBezTo>
                  <a:lnTo>
                    <a:pt x="471982" y="21025"/>
                  </a:lnTo>
                  <a:lnTo>
                    <a:pt x="0" y="2102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2CFAE59-02B5-449F-A652-CDF58B75916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36926" y="14990388"/>
              <a:ext cx="387609" cy="21305"/>
            </a:xfrm>
            <a:custGeom>
              <a:avLst/>
              <a:gdLst>
                <a:gd name="connsiteX0" fmla="*/ 0 w 387609"/>
                <a:gd name="connsiteY0" fmla="*/ 21305 h 21305"/>
                <a:gd name="connsiteX1" fmla="*/ 371146 w 387609"/>
                <a:gd name="connsiteY1" fmla="*/ 19870 h 21305"/>
                <a:gd name="connsiteX2" fmla="*/ 387609 w 387609"/>
                <a:gd name="connsiteY2" fmla="*/ 21305 h 21305"/>
                <a:gd name="connsiteX3" fmla="*/ 0 w 387609"/>
                <a:gd name="connsiteY3" fmla="*/ 21305 h 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609" h="21305">
                  <a:moveTo>
                    <a:pt x="0" y="21305"/>
                  </a:moveTo>
                  <a:cubicBezTo>
                    <a:pt x="207843" y="-19666"/>
                    <a:pt x="292226" y="9150"/>
                    <a:pt x="371146" y="19870"/>
                  </a:cubicBezTo>
                  <a:lnTo>
                    <a:pt x="387609" y="21305"/>
                  </a:lnTo>
                  <a:lnTo>
                    <a:pt x="0" y="2130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FC26AEC-53DC-4977-8DC3-7FE771FF44A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2852" y="14932173"/>
              <a:ext cx="100946" cy="4394"/>
            </a:xfrm>
            <a:custGeom>
              <a:avLst/>
              <a:gdLst>
                <a:gd name="connsiteX0" fmla="*/ 0 w 100946"/>
                <a:gd name="connsiteY0" fmla="*/ 0 h 4394"/>
                <a:gd name="connsiteX1" fmla="*/ 100946 w 100946"/>
                <a:gd name="connsiteY1" fmla="*/ 0 h 4394"/>
                <a:gd name="connsiteX2" fmla="*/ 18916 w 100946"/>
                <a:gd name="connsiteY2" fmla="*/ 1827 h 4394"/>
                <a:gd name="connsiteX3" fmla="*/ 0 w 100946"/>
                <a:gd name="connsiteY3" fmla="*/ 0 h 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946" h="4394">
                  <a:moveTo>
                    <a:pt x="0" y="0"/>
                  </a:moveTo>
                  <a:lnTo>
                    <a:pt x="100946" y="0"/>
                  </a:lnTo>
                  <a:cubicBezTo>
                    <a:pt x="89302" y="5864"/>
                    <a:pt x="59734" y="5209"/>
                    <a:pt x="18916" y="182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3945236-D661-4AB9-96ED-03CBE70C093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3158" y="14987209"/>
              <a:ext cx="10017" cy="5287"/>
            </a:xfrm>
            <a:custGeom>
              <a:avLst/>
              <a:gdLst>
                <a:gd name="connsiteX0" fmla="*/ 0 w 10017"/>
                <a:gd name="connsiteY0" fmla="*/ 5287 h 5287"/>
                <a:gd name="connsiteX1" fmla="*/ 8507 w 10017"/>
                <a:gd name="connsiteY1" fmla="*/ 1187 h 5287"/>
                <a:gd name="connsiteX2" fmla="*/ 5020 w 10017"/>
                <a:gd name="connsiteY2" fmla="*/ 5287 h 5287"/>
                <a:gd name="connsiteX3" fmla="*/ 0 w 10017"/>
                <a:gd name="connsiteY3" fmla="*/ 5287 h 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" h="5287">
                  <a:moveTo>
                    <a:pt x="0" y="5287"/>
                  </a:moveTo>
                  <a:cubicBezTo>
                    <a:pt x="11644" y="-577"/>
                    <a:pt x="11042" y="-934"/>
                    <a:pt x="8507" y="1187"/>
                  </a:cubicBezTo>
                  <a:lnTo>
                    <a:pt x="5020" y="5287"/>
                  </a:lnTo>
                  <a:lnTo>
                    <a:pt x="0" y="528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8B034CC-2FC0-4B45-887A-F8A7E2C906E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4425" y="15085729"/>
              <a:ext cx="208107" cy="14088"/>
            </a:xfrm>
            <a:custGeom>
              <a:avLst/>
              <a:gdLst>
                <a:gd name="connsiteX0" fmla="*/ 669 w 208107"/>
                <a:gd name="connsiteY0" fmla="*/ 558 h 14088"/>
                <a:gd name="connsiteX1" fmla="*/ 1144 w 208107"/>
                <a:gd name="connsiteY1" fmla="*/ 0 h 14088"/>
                <a:gd name="connsiteX2" fmla="*/ 208107 w 208107"/>
                <a:gd name="connsiteY2" fmla="*/ 0 h 14088"/>
                <a:gd name="connsiteX3" fmla="*/ 669 w 208107"/>
                <a:gd name="connsiteY3" fmla="*/ 558 h 1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107" h="14088">
                  <a:moveTo>
                    <a:pt x="669" y="558"/>
                  </a:moveTo>
                  <a:lnTo>
                    <a:pt x="1144" y="0"/>
                  </a:lnTo>
                  <a:lnTo>
                    <a:pt x="208107" y="0"/>
                  </a:lnTo>
                  <a:cubicBezTo>
                    <a:pt x="11376" y="25756"/>
                    <a:pt x="-4053" y="10154"/>
                    <a:pt x="669" y="558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6979108-A3DC-4942-BFC5-C840499EFD8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86514" y="15226286"/>
              <a:ext cx="65005" cy="2123"/>
            </a:xfrm>
            <a:custGeom>
              <a:avLst/>
              <a:gdLst>
                <a:gd name="connsiteX0" fmla="*/ 0 w 65005"/>
                <a:gd name="connsiteY0" fmla="*/ 0 h 2123"/>
                <a:gd name="connsiteX1" fmla="*/ 65005 w 65005"/>
                <a:gd name="connsiteY1" fmla="*/ 0 h 2123"/>
                <a:gd name="connsiteX2" fmla="*/ 23087 w 65005"/>
                <a:gd name="connsiteY2" fmla="*/ 2010 h 2123"/>
                <a:gd name="connsiteX3" fmla="*/ 0 w 65005"/>
                <a:gd name="connsiteY3" fmla="*/ 0 h 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05" h="2123">
                  <a:moveTo>
                    <a:pt x="0" y="0"/>
                  </a:moveTo>
                  <a:lnTo>
                    <a:pt x="65005" y="0"/>
                  </a:lnTo>
                  <a:cubicBezTo>
                    <a:pt x="50274" y="1852"/>
                    <a:pt x="36483" y="2386"/>
                    <a:pt x="23087" y="201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FC5BB6E-51E2-4D41-80BC-77CECE9849E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58828" y="15563521"/>
              <a:ext cx="749989" cy="16600"/>
            </a:xfrm>
            <a:custGeom>
              <a:avLst/>
              <a:gdLst>
                <a:gd name="connsiteX0" fmla="*/ 0 w 749989"/>
                <a:gd name="connsiteY0" fmla="*/ 16600 h 16600"/>
                <a:gd name="connsiteX1" fmla="*/ 694705 w 749989"/>
                <a:gd name="connsiteY1" fmla="*/ 14320 h 16600"/>
                <a:gd name="connsiteX2" fmla="*/ 749989 w 749989"/>
                <a:gd name="connsiteY2" fmla="*/ 16600 h 16600"/>
                <a:gd name="connsiteX3" fmla="*/ 0 w 749989"/>
                <a:gd name="connsiteY3" fmla="*/ 16600 h 1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989" h="16600">
                  <a:moveTo>
                    <a:pt x="0" y="16600"/>
                  </a:moveTo>
                  <a:cubicBezTo>
                    <a:pt x="236078" y="-14308"/>
                    <a:pt x="527666" y="5833"/>
                    <a:pt x="694705" y="14320"/>
                  </a:cubicBezTo>
                  <a:lnTo>
                    <a:pt x="749989" y="16600"/>
                  </a:lnTo>
                  <a:lnTo>
                    <a:pt x="0" y="1660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EF834E-827D-4FA5-B92B-66A35462196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36868" y="15543055"/>
              <a:ext cx="572928" cy="6517"/>
            </a:xfrm>
            <a:custGeom>
              <a:avLst/>
              <a:gdLst>
                <a:gd name="connsiteX0" fmla="*/ 0 w 572928"/>
                <a:gd name="connsiteY0" fmla="*/ 6513 h 6517"/>
                <a:gd name="connsiteX1" fmla="*/ 572928 w 572928"/>
                <a:gd name="connsiteY1" fmla="*/ 6513 h 6517"/>
                <a:gd name="connsiteX2" fmla="*/ 0 w 572928"/>
                <a:gd name="connsiteY2" fmla="*/ 6513 h 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2928" h="6517">
                  <a:moveTo>
                    <a:pt x="0" y="6513"/>
                  </a:moveTo>
                  <a:cubicBezTo>
                    <a:pt x="117850" y="-8298"/>
                    <a:pt x="295246" y="6825"/>
                    <a:pt x="572928" y="6513"/>
                  </a:cubicBezTo>
                  <a:lnTo>
                    <a:pt x="0" y="651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AFC6945-45B0-494C-85D3-F6F27DA6E33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912777" y="16239009"/>
              <a:ext cx="813556" cy="1093"/>
            </a:xfrm>
            <a:custGeom>
              <a:avLst/>
              <a:gdLst>
                <a:gd name="connsiteX0" fmla="*/ 0 w 813556"/>
                <a:gd name="connsiteY0" fmla="*/ 24 h 1093"/>
                <a:gd name="connsiteX1" fmla="*/ 813556 w 813556"/>
                <a:gd name="connsiteY1" fmla="*/ 24 h 1093"/>
                <a:gd name="connsiteX2" fmla="*/ 0 w 813556"/>
                <a:gd name="connsiteY2" fmla="*/ 24 h 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556" h="1093">
                  <a:moveTo>
                    <a:pt x="0" y="24"/>
                  </a:moveTo>
                  <a:lnTo>
                    <a:pt x="813556" y="24"/>
                  </a:lnTo>
                  <a:cubicBezTo>
                    <a:pt x="432948" y="2580"/>
                    <a:pt x="277682" y="-289"/>
                    <a:pt x="0" y="24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2715920-59E9-4A95-AD6E-11DAE1CE5A6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256" y="15978117"/>
              <a:ext cx="63568" cy="964"/>
            </a:xfrm>
            <a:custGeom>
              <a:avLst/>
              <a:gdLst>
                <a:gd name="connsiteX0" fmla="*/ 0 w 63568"/>
                <a:gd name="connsiteY0" fmla="*/ 0 h 964"/>
                <a:gd name="connsiteX1" fmla="*/ 63568 w 63568"/>
                <a:gd name="connsiteY1" fmla="*/ 0 h 964"/>
                <a:gd name="connsiteX2" fmla="*/ 17022 w 63568"/>
                <a:gd name="connsiteY2" fmla="*/ 702 h 964"/>
                <a:gd name="connsiteX3" fmla="*/ 0 w 63568"/>
                <a:gd name="connsiteY3" fmla="*/ 0 h 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68" h="964">
                  <a:moveTo>
                    <a:pt x="0" y="0"/>
                  </a:moveTo>
                  <a:lnTo>
                    <a:pt x="63568" y="0"/>
                  </a:lnTo>
                  <a:cubicBezTo>
                    <a:pt x="52902" y="1041"/>
                    <a:pt x="37109" y="1178"/>
                    <a:pt x="17022" y="70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7AFBD2A-19AC-477A-8CD0-0C2015E9575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6920" y="16048986"/>
              <a:ext cx="79069" cy="1864"/>
            </a:xfrm>
            <a:custGeom>
              <a:avLst/>
              <a:gdLst>
                <a:gd name="connsiteX0" fmla="*/ 0 w 79069"/>
                <a:gd name="connsiteY0" fmla="*/ 1864 h 1864"/>
                <a:gd name="connsiteX1" fmla="*/ 59583 w 79069"/>
                <a:gd name="connsiteY1" fmla="*/ 439 h 1864"/>
                <a:gd name="connsiteX2" fmla="*/ 79069 w 79069"/>
                <a:gd name="connsiteY2" fmla="*/ 1864 h 1864"/>
                <a:gd name="connsiteX3" fmla="*/ 0 w 79069"/>
                <a:gd name="connsiteY3" fmla="*/ 1864 h 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69" h="1864">
                  <a:moveTo>
                    <a:pt x="0" y="1864"/>
                  </a:moveTo>
                  <a:cubicBezTo>
                    <a:pt x="21333" y="-219"/>
                    <a:pt x="41009" y="-332"/>
                    <a:pt x="59583" y="439"/>
                  </a:cubicBezTo>
                  <a:lnTo>
                    <a:pt x="79069" y="1864"/>
                  </a:lnTo>
                  <a:lnTo>
                    <a:pt x="0" y="186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8194FC8-42BA-4637-9308-307FB16D4C2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6515" y="16153359"/>
              <a:ext cx="132914" cy="5100"/>
            </a:xfrm>
            <a:custGeom>
              <a:avLst/>
              <a:gdLst>
                <a:gd name="connsiteX0" fmla="*/ 0 w 132914"/>
                <a:gd name="connsiteY0" fmla="*/ 0 h 5100"/>
                <a:gd name="connsiteX1" fmla="*/ 132914 w 132914"/>
                <a:gd name="connsiteY1" fmla="*/ 0 h 5100"/>
                <a:gd name="connsiteX2" fmla="*/ 33488 w 132914"/>
                <a:gd name="connsiteY2" fmla="*/ 2449 h 5100"/>
                <a:gd name="connsiteX3" fmla="*/ 0 w 132914"/>
                <a:gd name="connsiteY3" fmla="*/ 0 h 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914" h="5100">
                  <a:moveTo>
                    <a:pt x="0" y="0"/>
                  </a:moveTo>
                  <a:lnTo>
                    <a:pt x="132914" y="0"/>
                  </a:lnTo>
                  <a:cubicBezTo>
                    <a:pt x="99002" y="7432"/>
                    <a:pt x="67339" y="5349"/>
                    <a:pt x="33488" y="244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7CDCAD0-3396-40D3-86C7-B8101AAF3AE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83602" y="16264287"/>
              <a:ext cx="87310" cy="3469"/>
            </a:xfrm>
            <a:custGeom>
              <a:avLst/>
              <a:gdLst>
                <a:gd name="connsiteX0" fmla="*/ 0 w 87310"/>
                <a:gd name="connsiteY0" fmla="*/ 3469 h 3469"/>
                <a:gd name="connsiteX1" fmla="*/ 56123 w 87310"/>
                <a:gd name="connsiteY1" fmla="*/ 627 h 3469"/>
                <a:gd name="connsiteX2" fmla="*/ 87310 w 87310"/>
                <a:gd name="connsiteY2" fmla="*/ 3469 h 3469"/>
                <a:gd name="connsiteX3" fmla="*/ 0 w 87310"/>
                <a:gd name="connsiteY3" fmla="*/ 3469 h 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310" h="3469">
                  <a:moveTo>
                    <a:pt x="0" y="3469"/>
                  </a:moveTo>
                  <a:cubicBezTo>
                    <a:pt x="16956" y="-247"/>
                    <a:pt x="35353" y="-581"/>
                    <a:pt x="56123" y="627"/>
                  </a:cubicBezTo>
                  <a:lnTo>
                    <a:pt x="87310" y="3469"/>
                  </a:lnTo>
                  <a:lnTo>
                    <a:pt x="0" y="346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B4A9021-F30D-450D-8871-E65349EC347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98930" y="16428072"/>
              <a:ext cx="244988" cy="8196"/>
            </a:xfrm>
            <a:custGeom>
              <a:avLst/>
              <a:gdLst>
                <a:gd name="connsiteX0" fmla="*/ 0 w 244988"/>
                <a:gd name="connsiteY0" fmla="*/ 0 h 8196"/>
                <a:gd name="connsiteX1" fmla="*/ 244988 w 244988"/>
                <a:gd name="connsiteY1" fmla="*/ 0 h 8196"/>
                <a:gd name="connsiteX2" fmla="*/ 39176 w 244988"/>
                <a:gd name="connsiteY2" fmla="*/ 3570 h 8196"/>
                <a:gd name="connsiteX3" fmla="*/ 0 w 244988"/>
                <a:gd name="connsiteY3" fmla="*/ 0 h 8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988" h="8196">
                  <a:moveTo>
                    <a:pt x="0" y="0"/>
                  </a:moveTo>
                  <a:lnTo>
                    <a:pt x="244988" y="0"/>
                  </a:lnTo>
                  <a:cubicBezTo>
                    <a:pt x="158193" y="12192"/>
                    <a:pt x="92074" y="8476"/>
                    <a:pt x="39176" y="357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0FBB20F-3AF0-4847-80A6-4A01135C1E6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1020" y="16659166"/>
              <a:ext cx="214014" cy="5010"/>
            </a:xfrm>
            <a:custGeom>
              <a:avLst/>
              <a:gdLst>
                <a:gd name="connsiteX0" fmla="*/ 0 w 214014"/>
                <a:gd name="connsiteY0" fmla="*/ 5010 h 5010"/>
                <a:gd name="connsiteX1" fmla="*/ 162004 w 214014"/>
                <a:gd name="connsiteY1" fmla="*/ 1881 h 5010"/>
                <a:gd name="connsiteX2" fmla="*/ 214014 w 214014"/>
                <a:gd name="connsiteY2" fmla="*/ 5010 h 5010"/>
                <a:gd name="connsiteX3" fmla="*/ 0 w 214014"/>
                <a:gd name="connsiteY3" fmla="*/ 5010 h 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014" h="5010">
                  <a:moveTo>
                    <a:pt x="0" y="5010"/>
                  </a:moveTo>
                  <a:cubicBezTo>
                    <a:pt x="43398" y="-1086"/>
                    <a:pt x="99736" y="-953"/>
                    <a:pt x="162004" y="1881"/>
                  </a:cubicBezTo>
                  <a:lnTo>
                    <a:pt x="214014" y="5010"/>
                  </a:lnTo>
                  <a:lnTo>
                    <a:pt x="0" y="501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EA85A15-523C-4382-A626-FE8152AE0F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87071" y="16679341"/>
              <a:ext cx="66135" cy="121"/>
            </a:xfrm>
            <a:custGeom>
              <a:avLst/>
              <a:gdLst>
                <a:gd name="connsiteX0" fmla="*/ 0 w 66135"/>
                <a:gd name="connsiteY0" fmla="*/ 121 h 121"/>
                <a:gd name="connsiteX1" fmla="*/ 65065 w 66135"/>
                <a:gd name="connsiteY1" fmla="*/ 104 h 121"/>
                <a:gd name="connsiteX2" fmla="*/ 66135 w 66135"/>
                <a:gd name="connsiteY2" fmla="*/ 121 h 121"/>
                <a:gd name="connsiteX3" fmla="*/ 0 w 66135"/>
                <a:gd name="connsiteY3" fmla="*/ 121 h 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135" h="121">
                  <a:moveTo>
                    <a:pt x="0" y="121"/>
                  </a:moveTo>
                  <a:cubicBezTo>
                    <a:pt x="23788" y="-40"/>
                    <a:pt x="45407" y="-36"/>
                    <a:pt x="65065" y="104"/>
                  </a:cubicBezTo>
                  <a:lnTo>
                    <a:pt x="66135" y="121"/>
                  </a:lnTo>
                  <a:lnTo>
                    <a:pt x="0" y="12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5487143-2199-446E-9ADB-F9917DC4B96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179068" y="16837621"/>
              <a:ext cx="266162" cy="15857"/>
            </a:xfrm>
            <a:custGeom>
              <a:avLst/>
              <a:gdLst>
                <a:gd name="connsiteX0" fmla="*/ 0 w 266162"/>
                <a:gd name="connsiteY0" fmla="*/ 0 h 15857"/>
                <a:gd name="connsiteX1" fmla="*/ 266162 w 266162"/>
                <a:gd name="connsiteY1" fmla="*/ 0 h 15857"/>
                <a:gd name="connsiteX2" fmla="*/ 52233 w 266162"/>
                <a:gd name="connsiteY2" fmla="*/ 782 h 15857"/>
                <a:gd name="connsiteX3" fmla="*/ 0 w 266162"/>
                <a:gd name="connsiteY3" fmla="*/ 0 h 1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62" h="15857">
                  <a:moveTo>
                    <a:pt x="0" y="0"/>
                  </a:moveTo>
                  <a:lnTo>
                    <a:pt x="266162" y="0"/>
                  </a:lnTo>
                  <a:cubicBezTo>
                    <a:pt x="155506" y="32310"/>
                    <a:pt x="275486" y="6120"/>
                    <a:pt x="52233" y="78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9762F20-5380-479A-8F66-F016D204931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76866" y="16999250"/>
              <a:ext cx="479228" cy="18084"/>
            </a:xfrm>
            <a:custGeom>
              <a:avLst/>
              <a:gdLst>
                <a:gd name="connsiteX0" fmla="*/ 0 w 479228"/>
                <a:gd name="connsiteY0" fmla="*/ 0 h 18084"/>
                <a:gd name="connsiteX1" fmla="*/ 479228 w 479228"/>
                <a:gd name="connsiteY1" fmla="*/ 0 h 18084"/>
                <a:gd name="connsiteX2" fmla="*/ 44962 w 479228"/>
                <a:gd name="connsiteY2" fmla="*/ 2705 h 18084"/>
                <a:gd name="connsiteX3" fmla="*/ 0 w 479228"/>
                <a:gd name="connsiteY3" fmla="*/ 0 h 1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28" h="18084">
                  <a:moveTo>
                    <a:pt x="0" y="0"/>
                  </a:moveTo>
                  <a:lnTo>
                    <a:pt x="479228" y="0"/>
                  </a:lnTo>
                  <a:cubicBezTo>
                    <a:pt x="392344" y="31812"/>
                    <a:pt x="211076" y="14334"/>
                    <a:pt x="44962" y="270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FB0689-61EA-4130-A653-5A594E1583C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94837" y="17203870"/>
              <a:ext cx="464014" cy="13534"/>
            </a:xfrm>
            <a:custGeom>
              <a:avLst/>
              <a:gdLst>
                <a:gd name="connsiteX0" fmla="*/ 0 w 464014"/>
                <a:gd name="connsiteY0" fmla="*/ 13534 h 13534"/>
                <a:gd name="connsiteX1" fmla="*/ 292460 w 464014"/>
                <a:gd name="connsiteY1" fmla="*/ 5339 h 13534"/>
                <a:gd name="connsiteX2" fmla="*/ 464014 w 464014"/>
                <a:gd name="connsiteY2" fmla="*/ 13534 h 13534"/>
                <a:gd name="connsiteX3" fmla="*/ 0 w 464014"/>
                <a:gd name="connsiteY3" fmla="*/ 13534 h 1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014" h="13534">
                  <a:moveTo>
                    <a:pt x="0" y="13534"/>
                  </a:moveTo>
                  <a:cubicBezTo>
                    <a:pt x="63232" y="-4929"/>
                    <a:pt x="168818" y="-1161"/>
                    <a:pt x="292460" y="5339"/>
                  </a:cubicBezTo>
                  <a:lnTo>
                    <a:pt x="464014" y="13534"/>
                  </a:lnTo>
                  <a:lnTo>
                    <a:pt x="0" y="1353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9472E9-8C9B-4847-933D-C14875B8069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84000" y="17389429"/>
              <a:ext cx="300076" cy="17031"/>
            </a:xfrm>
            <a:custGeom>
              <a:avLst/>
              <a:gdLst>
                <a:gd name="connsiteX0" fmla="*/ 0 w 300076"/>
                <a:gd name="connsiteY0" fmla="*/ 17031 h 17031"/>
                <a:gd name="connsiteX1" fmla="*/ 236526 w 300076"/>
                <a:gd name="connsiteY1" fmla="*/ 9794 h 17031"/>
                <a:gd name="connsiteX2" fmla="*/ 300076 w 300076"/>
                <a:gd name="connsiteY2" fmla="*/ 17031 h 17031"/>
                <a:gd name="connsiteX3" fmla="*/ 0 w 300076"/>
                <a:gd name="connsiteY3" fmla="*/ 17031 h 1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076" h="17031">
                  <a:moveTo>
                    <a:pt x="0" y="17031"/>
                  </a:moveTo>
                  <a:cubicBezTo>
                    <a:pt x="69506" y="-8419"/>
                    <a:pt x="154718" y="-519"/>
                    <a:pt x="236526" y="9794"/>
                  </a:cubicBezTo>
                  <a:lnTo>
                    <a:pt x="300076" y="17031"/>
                  </a:lnTo>
                  <a:lnTo>
                    <a:pt x="0" y="1703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DB76C25-46ED-422C-9D9B-E5227EEF99C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04052" y="17555850"/>
              <a:ext cx="229231" cy="2821"/>
            </a:xfrm>
            <a:custGeom>
              <a:avLst/>
              <a:gdLst>
                <a:gd name="connsiteX0" fmla="*/ 0 w 229231"/>
                <a:gd name="connsiteY0" fmla="*/ 0 h 2821"/>
                <a:gd name="connsiteX1" fmla="*/ 229231 w 229231"/>
                <a:gd name="connsiteY1" fmla="*/ 0 h 2821"/>
                <a:gd name="connsiteX2" fmla="*/ 24410 w 229231"/>
                <a:gd name="connsiteY2" fmla="*/ 1166 h 2821"/>
                <a:gd name="connsiteX3" fmla="*/ 0 w 229231"/>
                <a:gd name="connsiteY3" fmla="*/ 0 h 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31" h="2821">
                  <a:moveTo>
                    <a:pt x="0" y="0"/>
                  </a:moveTo>
                  <a:lnTo>
                    <a:pt x="229231" y="0"/>
                  </a:lnTo>
                  <a:cubicBezTo>
                    <a:pt x="161507" y="3768"/>
                    <a:pt x="92220" y="3344"/>
                    <a:pt x="24410" y="116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5568A75-7CFF-46B2-A0DC-61DE89DE596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5534" y="17620533"/>
              <a:ext cx="152539" cy="7439"/>
            </a:xfrm>
            <a:custGeom>
              <a:avLst/>
              <a:gdLst>
                <a:gd name="connsiteX0" fmla="*/ 0 w 152539"/>
                <a:gd name="connsiteY0" fmla="*/ 0 h 7439"/>
                <a:gd name="connsiteX1" fmla="*/ 152539 w 152539"/>
                <a:gd name="connsiteY1" fmla="*/ 0 h 7439"/>
                <a:gd name="connsiteX2" fmla="*/ 54215 w 152539"/>
                <a:gd name="connsiteY2" fmla="*/ 6174 h 7439"/>
                <a:gd name="connsiteX3" fmla="*/ 0 w 152539"/>
                <a:gd name="connsiteY3" fmla="*/ 0 h 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539" h="7439">
                  <a:moveTo>
                    <a:pt x="0" y="0"/>
                  </a:moveTo>
                  <a:lnTo>
                    <a:pt x="152539" y="0"/>
                  </a:lnTo>
                  <a:cubicBezTo>
                    <a:pt x="124597" y="7900"/>
                    <a:pt x="91027" y="8669"/>
                    <a:pt x="54215" y="617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D1FBD37-3718-445F-BAA2-D4DE077BAD8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36482" y="17755471"/>
              <a:ext cx="170162" cy="2971"/>
            </a:xfrm>
            <a:custGeom>
              <a:avLst/>
              <a:gdLst>
                <a:gd name="connsiteX0" fmla="*/ 0 w 170162"/>
                <a:gd name="connsiteY0" fmla="*/ 2971 h 2971"/>
                <a:gd name="connsiteX1" fmla="*/ 151606 w 170162"/>
                <a:gd name="connsiteY1" fmla="*/ 1370 h 2971"/>
                <a:gd name="connsiteX2" fmla="*/ 170162 w 170162"/>
                <a:gd name="connsiteY2" fmla="*/ 2971 h 2971"/>
                <a:gd name="connsiteX3" fmla="*/ 0 w 170162"/>
                <a:gd name="connsiteY3" fmla="*/ 2971 h 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162" h="2971">
                  <a:moveTo>
                    <a:pt x="0" y="2971"/>
                  </a:moveTo>
                  <a:cubicBezTo>
                    <a:pt x="67722" y="-798"/>
                    <a:pt x="115866" y="-566"/>
                    <a:pt x="151606" y="1370"/>
                  </a:cubicBezTo>
                  <a:lnTo>
                    <a:pt x="170162" y="2971"/>
                  </a:lnTo>
                  <a:lnTo>
                    <a:pt x="0" y="297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58626B1-48DB-4C4B-9828-D6901CD5E8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4732" y="17811312"/>
              <a:ext cx="234194" cy="12613"/>
            </a:xfrm>
            <a:custGeom>
              <a:avLst/>
              <a:gdLst>
                <a:gd name="connsiteX0" fmla="*/ 0 w 234194"/>
                <a:gd name="connsiteY0" fmla="*/ 12613 h 12613"/>
                <a:gd name="connsiteX1" fmla="*/ 194332 w 234194"/>
                <a:gd name="connsiteY1" fmla="*/ 11125 h 12613"/>
                <a:gd name="connsiteX2" fmla="*/ 234194 w 234194"/>
                <a:gd name="connsiteY2" fmla="*/ 12613 h 12613"/>
                <a:gd name="connsiteX3" fmla="*/ 0 w 234194"/>
                <a:gd name="connsiteY3" fmla="*/ 12613 h 1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194" h="12613">
                  <a:moveTo>
                    <a:pt x="0" y="12613"/>
                  </a:moveTo>
                  <a:cubicBezTo>
                    <a:pt x="83824" y="-11089"/>
                    <a:pt x="93148" y="4703"/>
                    <a:pt x="194332" y="11125"/>
                  </a:cubicBezTo>
                  <a:lnTo>
                    <a:pt x="234194" y="12613"/>
                  </a:lnTo>
                  <a:lnTo>
                    <a:pt x="0" y="1261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ADCA67-6250-4DF2-8A0F-41252EDAEC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32911" y="17917005"/>
              <a:ext cx="162134" cy="12198"/>
            </a:xfrm>
            <a:custGeom>
              <a:avLst/>
              <a:gdLst>
                <a:gd name="connsiteX0" fmla="*/ 0 w 162134"/>
                <a:gd name="connsiteY0" fmla="*/ 0 h 12198"/>
                <a:gd name="connsiteX1" fmla="*/ 162134 w 162134"/>
                <a:gd name="connsiteY1" fmla="*/ 0 h 12198"/>
                <a:gd name="connsiteX2" fmla="*/ 26652 w 162134"/>
                <a:gd name="connsiteY2" fmla="*/ 2298 h 12198"/>
                <a:gd name="connsiteX3" fmla="*/ 0 w 162134"/>
                <a:gd name="connsiteY3" fmla="*/ 0 h 1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134" h="12198">
                  <a:moveTo>
                    <a:pt x="0" y="0"/>
                  </a:moveTo>
                  <a:lnTo>
                    <a:pt x="162134" y="0"/>
                  </a:lnTo>
                  <a:cubicBezTo>
                    <a:pt x="97254" y="21146"/>
                    <a:pt x="89488" y="9972"/>
                    <a:pt x="26652" y="229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D8E257-8C49-4C07-B325-90205175CF8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6036" y="17983333"/>
              <a:ext cx="98104" cy="868"/>
            </a:xfrm>
            <a:custGeom>
              <a:avLst/>
              <a:gdLst>
                <a:gd name="connsiteX0" fmla="*/ 0 w 98104"/>
                <a:gd name="connsiteY0" fmla="*/ 0 h 868"/>
                <a:gd name="connsiteX1" fmla="*/ 98104 w 98104"/>
                <a:gd name="connsiteY1" fmla="*/ 0 h 868"/>
                <a:gd name="connsiteX2" fmla="*/ 19154 w 98104"/>
                <a:gd name="connsiteY2" fmla="*/ 715 h 868"/>
                <a:gd name="connsiteX3" fmla="*/ 0 w 98104"/>
                <a:gd name="connsiteY3" fmla="*/ 0 h 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04" h="868">
                  <a:moveTo>
                    <a:pt x="0" y="0"/>
                  </a:moveTo>
                  <a:lnTo>
                    <a:pt x="98104" y="0"/>
                  </a:lnTo>
                  <a:cubicBezTo>
                    <a:pt x="67952" y="875"/>
                    <a:pt x="41894" y="1038"/>
                    <a:pt x="19154" y="715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AB87B83-5DCD-4D8A-AE64-8B66CBC757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072234" y="18252015"/>
              <a:ext cx="508046" cy="12359"/>
            </a:xfrm>
            <a:custGeom>
              <a:avLst/>
              <a:gdLst>
                <a:gd name="connsiteX0" fmla="*/ 0 w 508046"/>
                <a:gd name="connsiteY0" fmla="*/ 12359 h 12359"/>
                <a:gd name="connsiteX1" fmla="*/ 323108 w 508046"/>
                <a:gd name="connsiteY1" fmla="*/ 4944 h 12359"/>
                <a:gd name="connsiteX2" fmla="*/ 508046 w 508046"/>
                <a:gd name="connsiteY2" fmla="*/ 12359 h 12359"/>
                <a:gd name="connsiteX3" fmla="*/ 0 w 508046"/>
                <a:gd name="connsiteY3" fmla="*/ 12359 h 1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46" h="12359">
                  <a:moveTo>
                    <a:pt x="0" y="12359"/>
                  </a:moveTo>
                  <a:cubicBezTo>
                    <a:pt x="51906" y="-4556"/>
                    <a:pt x="181200" y="-1042"/>
                    <a:pt x="323108" y="4944"/>
                  </a:cubicBezTo>
                  <a:lnTo>
                    <a:pt x="508046" y="12359"/>
                  </a:lnTo>
                  <a:lnTo>
                    <a:pt x="0" y="1235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8865842-700B-4ACF-91E5-5BC29CDE686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69106" y="18369025"/>
              <a:ext cx="693242" cy="20830"/>
            </a:xfrm>
            <a:custGeom>
              <a:avLst/>
              <a:gdLst>
                <a:gd name="connsiteX0" fmla="*/ 0 w 693242"/>
                <a:gd name="connsiteY0" fmla="*/ 620 h 20830"/>
                <a:gd name="connsiteX1" fmla="*/ 693242 w 693242"/>
                <a:gd name="connsiteY1" fmla="*/ 620 h 20830"/>
                <a:gd name="connsiteX2" fmla="*/ 0 w 693242"/>
                <a:gd name="connsiteY2" fmla="*/ 620 h 2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242" h="20830">
                  <a:moveTo>
                    <a:pt x="0" y="620"/>
                  </a:moveTo>
                  <a:lnTo>
                    <a:pt x="693242" y="620"/>
                  </a:lnTo>
                  <a:cubicBezTo>
                    <a:pt x="499112" y="49414"/>
                    <a:pt x="241212" y="-6386"/>
                    <a:pt x="0" y="620"/>
                  </a:cubicBez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53B6FFD-F640-4010-AFA7-BF7DA7DE7D5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1211825" y="18617809"/>
              <a:ext cx="213844" cy="2660"/>
            </a:xfrm>
            <a:custGeom>
              <a:avLst/>
              <a:gdLst>
                <a:gd name="connsiteX0" fmla="*/ 0 w 213844"/>
                <a:gd name="connsiteY0" fmla="*/ 0 h 2660"/>
                <a:gd name="connsiteX1" fmla="*/ 213844 w 213844"/>
                <a:gd name="connsiteY1" fmla="*/ 0 h 2660"/>
                <a:gd name="connsiteX2" fmla="*/ 29284 w 213844"/>
                <a:gd name="connsiteY2" fmla="*/ 1174 h 2660"/>
                <a:gd name="connsiteX3" fmla="*/ 0 w 213844"/>
                <a:gd name="connsiteY3" fmla="*/ 0 h 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844" h="2660">
                  <a:moveTo>
                    <a:pt x="0" y="0"/>
                  </a:moveTo>
                  <a:lnTo>
                    <a:pt x="213844" y="0"/>
                  </a:lnTo>
                  <a:cubicBezTo>
                    <a:pt x="162666" y="3514"/>
                    <a:pt x="98448" y="3158"/>
                    <a:pt x="29284" y="117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D5D4F3E-E780-4B55-8150-1C8E337155E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81761" y="18669823"/>
              <a:ext cx="147550" cy="260027"/>
            </a:xfrm>
            <a:custGeom>
              <a:avLst/>
              <a:gdLst>
                <a:gd name="connsiteX0" fmla="*/ 0 w 147550"/>
                <a:gd name="connsiteY0" fmla="*/ 260027 h 260027"/>
                <a:gd name="connsiteX1" fmla="*/ 138856 w 147550"/>
                <a:gd name="connsiteY1" fmla="*/ 10882 h 260027"/>
                <a:gd name="connsiteX2" fmla="*/ 147550 w 147550"/>
                <a:gd name="connsiteY2" fmla="*/ 0 h 260027"/>
                <a:gd name="connsiteX3" fmla="*/ 0 w 147550"/>
                <a:gd name="connsiteY3" fmla="*/ 260027 h 260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550" h="260027">
                  <a:moveTo>
                    <a:pt x="0" y="260027"/>
                  </a:moveTo>
                  <a:cubicBezTo>
                    <a:pt x="34656" y="155428"/>
                    <a:pt x="85808" y="79236"/>
                    <a:pt x="138856" y="10882"/>
                  </a:cubicBezTo>
                  <a:lnTo>
                    <a:pt x="147550" y="0"/>
                  </a:lnTo>
                  <a:lnTo>
                    <a:pt x="0" y="26002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FC6878-DFD2-4576-B90A-C6EC316E4B7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898116" y="18609614"/>
              <a:ext cx="305514" cy="538408"/>
            </a:xfrm>
            <a:custGeom>
              <a:avLst/>
              <a:gdLst>
                <a:gd name="connsiteX0" fmla="*/ 0 w 305514"/>
                <a:gd name="connsiteY0" fmla="*/ 0 h 538408"/>
                <a:gd name="connsiteX1" fmla="*/ 277316 w 305514"/>
                <a:gd name="connsiteY1" fmla="*/ 479758 h 538408"/>
                <a:gd name="connsiteX2" fmla="*/ 305514 w 305514"/>
                <a:gd name="connsiteY2" fmla="*/ 538408 h 538408"/>
                <a:gd name="connsiteX3" fmla="*/ 0 w 305514"/>
                <a:gd name="connsiteY3" fmla="*/ 0 h 53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514" h="538408">
                  <a:moveTo>
                    <a:pt x="0" y="0"/>
                  </a:moveTo>
                  <a:cubicBezTo>
                    <a:pt x="144938" y="139148"/>
                    <a:pt x="207828" y="325244"/>
                    <a:pt x="277316" y="479758"/>
                  </a:cubicBezTo>
                  <a:lnTo>
                    <a:pt x="305514" y="5384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38BFF80-23AD-42F6-8BDD-5C65C6D1AFA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63586" y="18795574"/>
              <a:ext cx="204738" cy="360812"/>
            </a:xfrm>
            <a:custGeom>
              <a:avLst/>
              <a:gdLst>
                <a:gd name="connsiteX0" fmla="*/ 0 w 204738"/>
                <a:gd name="connsiteY0" fmla="*/ 360812 h 360812"/>
                <a:gd name="connsiteX1" fmla="*/ 204738 w 204738"/>
                <a:gd name="connsiteY1" fmla="*/ 0 h 360812"/>
                <a:gd name="connsiteX2" fmla="*/ 204738 w 204738"/>
                <a:gd name="connsiteY2" fmla="*/ 3 h 360812"/>
                <a:gd name="connsiteX3" fmla="*/ 44442 w 204738"/>
                <a:gd name="connsiteY3" fmla="*/ 305190 h 360812"/>
                <a:gd name="connsiteX4" fmla="*/ 0 w 204738"/>
                <a:gd name="connsiteY4" fmla="*/ 360812 h 36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38" h="360812">
                  <a:moveTo>
                    <a:pt x="0" y="360812"/>
                  </a:moveTo>
                  <a:lnTo>
                    <a:pt x="204738" y="0"/>
                  </a:lnTo>
                  <a:lnTo>
                    <a:pt x="204738" y="3"/>
                  </a:lnTo>
                  <a:cubicBezTo>
                    <a:pt x="179662" y="132493"/>
                    <a:pt x="114694" y="217969"/>
                    <a:pt x="44442" y="305190"/>
                  </a:cubicBezTo>
                  <a:lnTo>
                    <a:pt x="0" y="36081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1F0B797-82F9-4F8D-A709-10FB11E529C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717062" y="19013746"/>
              <a:ext cx="46778" cy="82436"/>
            </a:xfrm>
            <a:custGeom>
              <a:avLst/>
              <a:gdLst>
                <a:gd name="connsiteX0" fmla="*/ 0 w 46778"/>
                <a:gd name="connsiteY0" fmla="*/ 0 h 82436"/>
                <a:gd name="connsiteX1" fmla="*/ 46778 w 46778"/>
                <a:gd name="connsiteY1" fmla="*/ 82436 h 82436"/>
                <a:gd name="connsiteX2" fmla="*/ 46774 w 46778"/>
                <a:gd name="connsiteY2" fmla="*/ 82430 h 82436"/>
                <a:gd name="connsiteX3" fmla="*/ 7506 w 46778"/>
                <a:gd name="connsiteY3" fmla="*/ 15614 h 82436"/>
                <a:gd name="connsiteX4" fmla="*/ 0 w 46778"/>
                <a:gd name="connsiteY4" fmla="*/ 0 h 8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78" h="82436">
                  <a:moveTo>
                    <a:pt x="0" y="0"/>
                  </a:moveTo>
                  <a:lnTo>
                    <a:pt x="46778" y="82436"/>
                  </a:lnTo>
                  <a:lnTo>
                    <a:pt x="46774" y="82430"/>
                  </a:lnTo>
                  <a:cubicBezTo>
                    <a:pt x="32818" y="61642"/>
                    <a:pt x="19866" y="39248"/>
                    <a:pt x="7506" y="1561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AD3B657-9BD9-40A6-B549-E8AF657E89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85717" y="18938994"/>
              <a:ext cx="365618" cy="644329"/>
            </a:xfrm>
            <a:custGeom>
              <a:avLst/>
              <a:gdLst>
                <a:gd name="connsiteX0" fmla="*/ 0 w 365618"/>
                <a:gd name="connsiteY0" fmla="*/ 644329 h 644329"/>
                <a:gd name="connsiteX1" fmla="*/ 30632 w 365618"/>
                <a:gd name="connsiteY1" fmla="*/ 541402 h 644329"/>
                <a:gd name="connsiteX2" fmla="*/ 339160 w 365618"/>
                <a:gd name="connsiteY2" fmla="*/ 39869 h 644329"/>
                <a:gd name="connsiteX3" fmla="*/ 365618 w 365618"/>
                <a:gd name="connsiteY3" fmla="*/ 0 h 644329"/>
                <a:gd name="connsiteX4" fmla="*/ 0 w 365618"/>
                <a:gd name="connsiteY4" fmla="*/ 644329 h 64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18" h="644329">
                  <a:moveTo>
                    <a:pt x="0" y="644329"/>
                  </a:moveTo>
                  <a:lnTo>
                    <a:pt x="30632" y="541402"/>
                  </a:lnTo>
                  <a:cubicBezTo>
                    <a:pt x="99550" y="365025"/>
                    <a:pt x="248550" y="170078"/>
                    <a:pt x="339160" y="39869"/>
                  </a:cubicBezTo>
                  <a:lnTo>
                    <a:pt x="365618" y="0"/>
                  </a:lnTo>
                  <a:lnTo>
                    <a:pt x="0" y="64432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1FB00CA-362C-4A5C-BC8E-78190D0174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554395" y="19038383"/>
              <a:ext cx="104868" cy="184808"/>
            </a:xfrm>
            <a:custGeom>
              <a:avLst/>
              <a:gdLst>
                <a:gd name="connsiteX0" fmla="*/ 0 w 104868"/>
                <a:gd name="connsiteY0" fmla="*/ 0 h 184808"/>
                <a:gd name="connsiteX1" fmla="*/ 36488 w 104868"/>
                <a:gd name="connsiteY1" fmla="*/ 56706 h 184808"/>
                <a:gd name="connsiteX2" fmla="*/ 101308 w 104868"/>
                <a:gd name="connsiteY2" fmla="*/ 177560 h 184808"/>
                <a:gd name="connsiteX3" fmla="*/ 104868 w 104868"/>
                <a:gd name="connsiteY3" fmla="*/ 184808 h 184808"/>
                <a:gd name="connsiteX4" fmla="*/ 0 w 104868"/>
                <a:gd name="connsiteY4" fmla="*/ 0 h 18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68" h="184808">
                  <a:moveTo>
                    <a:pt x="0" y="0"/>
                  </a:moveTo>
                  <a:lnTo>
                    <a:pt x="36488" y="56706"/>
                  </a:lnTo>
                  <a:cubicBezTo>
                    <a:pt x="68020" y="108148"/>
                    <a:pt x="85906" y="144950"/>
                    <a:pt x="101308" y="177560"/>
                  </a:cubicBezTo>
                  <a:lnTo>
                    <a:pt x="104868" y="18480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49E24F7-0688-4D68-86C1-50121263DA4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415985" y="19156055"/>
              <a:ext cx="71274" cy="125606"/>
            </a:xfrm>
            <a:custGeom>
              <a:avLst/>
              <a:gdLst>
                <a:gd name="connsiteX0" fmla="*/ 0 w 71274"/>
                <a:gd name="connsiteY0" fmla="*/ 0 h 125606"/>
                <a:gd name="connsiteX1" fmla="*/ 71274 w 71274"/>
                <a:gd name="connsiteY1" fmla="*/ 125606 h 125606"/>
                <a:gd name="connsiteX2" fmla="*/ 71272 w 71274"/>
                <a:gd name="connsiteY2" fmla="*/ 125604 h 125606"/>
                <a:gd name="connsiteX3" fmla="*/ 27244 w 71274"/>
                <a:gd name="connsiteY3" fmla="*/ 55478 h 125606"/>
                <a:gd name="connsiteX4" fmla="*/ 0 w 71274"/>
                <a:gd name="connsiteY4" fmla="*/ 0 h 12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4" h="125606">
                  <a:moveTo>
                    <a:pt x="0" y="0"/>
                  </a:moveTo>
                  <a:lnTo>
                    <a:pt x="71274" y="125606"/>
                  </a:lnTo>
                  <a:lnTo>
                    <a:pt x="71272" y="125604"/>
                  </a:lnTo>
                  <a:cubicBezTo>
                    <a:pt x="52186" y="98930"/>
                    <a:pt x="38612" y="76588"/>
                    <a:pt x="27244" y="554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481A7F0-0281-4F33-B9A0-B296B2A5F3D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308170" y="19232238"/>
              <a:ext cx="58392" cy="102906"/>
            </a:xfrm>
            <a:custGeom>
              <a:avLst/>
              <a:gdLst>
                <a:gd name="connsiteX0" fmla="*/ 0 w 58392"/>
                <a:gd name="connsiteY0" fmla="*/ 0 h 102906"/>
                <a:gd name="connsiteX1" fmla="*/ 30826 w 58392"/>
                <a:gd name="connsiteY1" fmla="*/ 50116 h 102906"/>
                <a:gd name="connsiteX2" fmla="*/ 58392 w 58392"/>
                <a:gd name="connsiteY2" fmla="*/ 102906 h 102906"/>
                <a:gd name="connsiteX3" fmla="*/ 0 w 58392"/>
                <a:gd name="connsiteY3" fmla="*/ 0 h 10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92" h="102906">
                  <a:moveTo>
                    <a:pt x="0" y="0"/>
                  </a:moveTo>
                  <a:lnTo>
                    <a:pt x="30826" y="50116"/>
                  </a:lnTo>
                  <a:lnTo>
                    <a:pt x="58392" y="10290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946C37F-BD34-4A93-955C-48298030D87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798911" y="19178491"/>
              <a:ext cx="352606" cy="621398"/>
            </a:xfrm>
            <a:custGeom>
              <a:avLst/>
              <a:gdLst>
                <a:gd name="connsiteX0" fmla="*/ 0 w 352606"/>
                <a:gd name="connsiteY0" fmla="*/ 0 h 621398"/>
                <a:gd name="connsiteX1" fmla="*/ 352606 w 352606"/>
                <a:gd name="connsiteY1" fmla="*/ 621398 h 621398"/>
                <a:gd name="connsiteX2" fmla="*/ 276826 w 352606"/>
                <a:gd name="connsiteY2" fmla="*/ 513194 h 621398"/>
                <a:gd name="connsiteX3" fmla="*/ 8030 w 352606"/>
                <a:gd name="connsiteY3" fmla="*/ 15378 h 621398"/>
                <a:gd name="connsiteX4" fmla="*/ 0 w 352606"/>
                <a:gd name="connsiteY4" fmla="*/ 0 h 62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606" h="621398">
                  <a:moveTo>
                    <a:pt x="0" y="0"/>
                  </a:moveTo>
                  <a:lnTo>
                    <a:pt x="352606" y="621398"/>
                  </a:lnTo>
                  <a:lnTo>
                    <a:pt x="276826" y="513194"/>
                  </a:lnTo>
                  <a:cubicBezTo>
                    <a:pt x="157404" y="330736"/>
                    <a:pt x="71636" y="142224"/>
                    <a:pt x="8030" y="153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4A8FB5A-2926-44AF-AC22-2C3D1613249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07987" y="19426671"/>
              <a:ext cx="45384" cy="79977"/>
            </a:xfrm>
            <a:custGeom>
              <a:avLst/>
              <a:gdLst>
                <a:gd name="connsiteX0" fmla="*/ 0 w 45384"/>
                <a:gd name="connsiteY0" fmla="*/ 79977 h 79977"/>
                <a:gd name="connsiteX1" fmla="*/ 45384 w 45384"/>
                <a:gd name="connsiteY1" fmla="*/ 0 h 79977"/>
                <a:gd name="connsiteX2" fmla="*/ 19794 w 45384"/>
                <a:gd name="connsiteY2" fmla="*/ 50155 h 79977"/>
                <a:gd name="connsiteX3" fmla="*/ 0 w 45384"/>
                <a:gd name="connsiteY3" fmla="*/ 79977 h 7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84" h="79977">
                  <a:moveTo>
                    <a:pt x="0" y="79977"/>
                  </a:moveTo>
                  <a:lnTo>
                    <a:pt x="45384" y="0"/>
                  </a:lnTo>
                  <a:lnTo>
                    <a:pt x="19794" y="50155"/>
                  </a:lnTo>
                  <a:lnTo>
                    <a:pt x="0" y="799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11F6C3-5662-4542-A258-1102001F03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79049" y="19480969"/>
              <a:ext cx="21988" cy="38752"/>
            </a:xfrm>
            <a:custGeom>
              <a:avLst/>
              <a:gdLst>
                <a:gd name="connsiteX0" fmla="*/ 0 w 21988"/>
                <a:gd name="connsiteY0" fmla="*/ 38752 h 38752"/>
                <a:gd name="connsiteX1" fmla="*/ 0 w 21988"/>
                <a:gd name="connsiteY1" fmla="*/ 38751 h 38752"/>
                <a:gd name="connsiteX2" fmla="*/ 17316 w 21988"/>
                <a:gd name="connsiteY2" fmla="*/ 6928 h 38752"/>
                <a:gd name="connsiteX3" fmla="*/ 21988 w 21988"/>
                <a:gd name="connsiteY3" fmla="*/ 0 h 38752"/>
                <a:gd name="connsiteX4" fmla="*/ 0 w 21988"/>
                <a:gd name="connsiteY4" fmla="*/ 38752 h 38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88" h="38752">
                  <a:moveTo>
                    <a:pt x="0" y="38752"/>
                  </a:moveTo>
                  <a:lnTo>
                    <a:pt x="0" y="38751"/>
                  </a:lnTo>
                  <a:cubicBezTo>
                    <a:pt x="21742" y="-26341"/>
                    <a:pt x="-1938" y="30964"/>
                    <a:pt x="17316" y="6928"/>
                  </a:cubicBezTo>
                  <a:lnTo>
                    <a:pt x="21988" y="0"/>
                  </a:lnTo>
                  <a:lnTo>
                    <a:pt x="0" y="3875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5FA6688-3D38-48BF-B954-223E02718EA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045787" y="19474972"/>
              <a:ext cx="95416" cy="168151"/>
            </a:xfrm>
            <a:custGeom>
              <a:avLst/>
              <a:gdLst>
                <a:gd name="connsiteX0" fmla="*/ 0 w 95416"/>
                <a:gd name="connsiteY0" fmla="*/ 168151 h 168151"/>
                <a:gd name="connsiteX1" fmla="*/ 95416 w 95416"/>
                <a:gd name="connsiteY1" fmla="*/ 0 h 168151"/>
                <a:gd name="connsiteX2" fmla="*/ 67454 w 95416"/>
                <a:gd name="connsiteY2" fmla="*/ 52550 h 168151"/>
                <a:gd name="connsiteX3" fmla="*/ 12738 w 95416"/>
                <a:gd name="connsiteY3" fmla="*/ 149266 h 168151"/>
                <a:gd name="connsiteX4" fmla="*/ 0 w 95416"/>
                <a:gd name="connsiteY4" fmla="*/ 168151 h 16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16" h="168151">
                  <a:moveTo>
                    <a:pt x="0" y="168151"/>
                  </a:moveTo>
                  <a:lnTo>
                    <a:pt x="95416" y="0"/>
                  </a:lnTo>
                  <a:lnTo>
                    <a:pt x="67454" y="52550"/>
                  </a:lnTo>
                  <a:cubicBezTo>
                    <a:pt x="42172" y="99443"/>
                    <a:pt x="24728" y="129848"/>
                    <a:pt x="12738" y="149266"/>
                  </a:cubicBezTo>
                  <a:lnTo>
                    <a:pt x="0" y="16815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9A168A1-ECD9-4395-92BA-34428CF6EF8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219547" y="19564778"/>
              <a:ext cx="110132" cy="194086"/>
            </a:xfrm>
            <a:custGeom>
              <a:avLst/>
              <a:gdLst>
                <a:gd name="connsiteX0" fmla="*/ 0 w 110132"/>
                <a:gd name="connsiteY0" fmla="*/ 194086 h 194086"/>
                <a:gd name="connsiteX1" fmla="*/ 24 w 110132"/>
                <a:gd name="connsiteY1" fmla="*/ 194042 h 194086"/>
                <a:gd name="connsiteX2" fmla="*/ 60248 w 110132"/>
                <a:gd name="connsiteY2" fmla="*/ 84333 h 194086"/>
                <a:gd name="connsiteX3" fmla="*/ 110132 w 110132"/>
                <a:gd name="connsiteY3" fmla="*/ 0 h 194086"/>
                <a:gd name="connsiteX4" fmla="*/ 0 w 110132"/>
                <a:gd name="connsiteY4" fmla="*/ 194086 h 19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32" h="194086">
                  <a:moveTo>
                    <a:pt x="0" y="194086"/>
                  </a:moveTo>
                  <a:lnTo>
                    <a:pt x="24" y="194042"/>
                  </a:lnTo>
                  <a:cubicBezTo>
                    <a:pt x="20542" y="155043"/>
                    <a:pt x="40658" y="118586"/>
                    <a:pt x="60248" y="84333"/>
                  </a:cubicBezTo>
                  <a:lnTo>
                    <a:pt x="110132" y="0"/>
                  </a:lnTo>
                  <a:lnTo>
                    <a:pt x="0" y="19408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F68FD15-EEE5-46A7-9924-40EA148A755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259093" y="19553611"/>
              <a:ext cx="293540" cy="517304"/>
            </a:xfrm>
            <a:custGeom>
              <a:avLst/>
              <a:gdLst>
                <a:gd name="connsiteX0" fmla="*/ 0 w 293540"/>
                <a:gd name="connsiteY0" fmla="*/ 0 h 517304"/>
                <a:gd name="connsiteX1" fmla="*/ 2 w 293540"/>
                <a:gd name="connsiteY1" fmla="*/ 2 h 517304"/>
                <a:gd name="connsiteX2" fmla="*/ 264856 w 293540"/>
                <a:gd name="connsiteY2" fmla="*/ 465556 h 517304"/>
                <a:gd name="connsiteX3" fmla="*/ 293540 w 293540"/>
                <a:gd name="connsiteY3" fmla="*/ 517304 h 517304"/>
                <a:gd name="connsiteX4" fmla="*/ 0 w 293540"/>
                <a:gd name="connsiteY4" fmla="*/ 0 h 51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40" h="517304">
                  <a:moveTo>
                    <a:pt x="0" y="0"/>
                  </a:moveTo>
                  <a:lnTo>
                    <a:pt x="2" y="2"/>
                  </a:lnTo>
                  <a:cubicBezTo>
                    <a:pt x="186682" y="248262"/>
                    <a:pt x="205160" y="348260"/>
                    <a:pt x="264856" y="465556"/>
                  </a:cubicBezTo>
                  <a:lnTo>
                    <a:pt x="293540" y="51730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4AC0FCA-40CB-49B5-9569-7AC907A2149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463962" y="19624582"/>
              <a:ext cx="242178" cy="426789"/>
            </a:xfrm>
            <a:custGeom>
              <a:avLst/>
              <a:gdLst>
                <a:gd name="connsiteX0" fmla="*/ 0 w 242178"/>
                <a:gd name="connsiteY0" fmla="*/ 426789 h 426789"/>
                <a:gd name="connsiteX1" fmla="*/ 242178 w 242178"/>
                <a:gd name="connsiteY1" fmla="*/ 0 h 426789"/>
                <a:gd name="connsiteX2" fmla="*/ 219494 w 242178"/>
                <a:gd name="connsiteY2" fmla="*/ 59673 h 426789"/>
                <a:gd name="connsiteX3" fmla="*/ 7190 w 242178"/>
                <a:gd name="connsiteY3" fmla="*/ 414637 h 426789"/>
                <a:gd name="connsiteX4" fmla="*/ 0 w 242178"/>
                <a:gd name="connsiteY4" fmla="*/ 426789 h 426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178" h="426789">
                  <a:moveTo>
                    <a:pt x="0" y="426789"/>
                  </a:moveTo>
                  <a:lnTo>
                    <a:pt x="242178" y="0"/>
                  </a:lnTo>
                  <a:lnTo>
                    <a:pt x="219494" y="59673"/>
                  </a:lnTo>
                  <a:cubicBezTo>
                    <a:pt x="175170" y="159465"/>
                    <a:pt x="99278" y="263722"/>
                    <a:pt x="7190" y="414637"/>
                  </a:cubicBezTo>
                  <a:lnTo>
                    <a:pt x="0" y="42678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69C17-8D42-4EF9-8011-0F6B54EFCE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832304" y="19925206"/>
              <a:ext cx="88834" cy="156552"/>
            </a:xfrm>
            <a:custGeom>
              <a:avLst/>
              <a:gdLst>
                <a:gd name="connsiteX0" fmla="*/ 0 w 88834"/>
                <a:gd name="connsiteY0" fmla="*/ 156552 h 156552"/>
                <a:gd name="connsiteX1" fmla="*/ 2 w 88834"/>
                <a:gd name="connsiteY1" fmla="*/ 156547 h 156552"/>
                <a:gd name="connsiteX2" fmla="*/ 71292 w 88834"/>
                <a:gd name="connsiteY2" fmla="*/ 22986 h 156552"/>
                <a:gd name="connsiteX3" fmla="*/ 88834 w 88834"/>
                <a:gd name="connsiteY3" fmla="*/ 0 h 156552"/>
                <a:gd name="connsiteX4" fmla="*/ 0 w 88834"/>
                <a:gd name="connsiteY4" fmla="*/ 156552 h 15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34" h="156552">
                  <a:moveTo>
                    <a:pt x="0" y="156552"/>
                  </a:moveTo>
                  <a:lnTo>
                    <a:pt x="2" y="156547"/>
                  </a:lnTo>
                  <a:cubicBezTo>
                    <a:pt x="18654" y="96730"/>
                    <a:pt x="41424" y="62479"/>
                    <a:pt x="71292" y="22986"/>
                  </a:cubicBezTo>
                  <a:lnTo>
                    <a:pt x="88834" y="0"/>
                  </a:lnTo>
                  <a:lnTo>
                    <a:pt x="0" y="15655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7C1E7ED-8302-44A2-A689-676CF48D318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9052414" y="19932974"/>
              <a:ext cx="68550" cy="120804"/>
            </a:xfrm>
            <a:custGeom>
              <a:avLst/>
              <a:gdLst>
                <a:gd name="connsiteX0" fmla="*/ 0 w 68550"/>
                <a:gd name="connsiteY0" fmla="*/ 0 h 120804"/>
                <a:gd name="connsiteX1" fmla="*/ 33992 w 68550"/>
                <a:gd name="connsiteY1" fmla="*/ 58464 h 120804"/>
                <a:gd name="connsiteX2" fmla="*/ 68550 w 68550"/>
                <a:gd name="connsiteY2" fmla="*/ 120804 h 120804"/>
                <a:gd name="connsiteX3" fmla="*/ 0 w 68550"/>
                <a:gd name="connsiteY3" fmla="*/ 0 h 12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50" h="120804">
                  <a:moveTo>
                    <a:pt x="0" y="0"/>
                  </a:moveTo>
                  <a:lnTo>
                    <a:pt x="33992" y="58464"/>
                  </a:lnTo>
                  <a:lnTo>
                    <a:pt x="68550" y="12080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0E89896-EE4B-4D19-BB38-D501B7682E8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553366" y="19897140"/>
              <a:ext cx="342410" cy="603432"/>
            </a:xfrm>
            <a:custGeom>
              <a:avLst/>
              <a:gdLst>
                <a:gd name="connsiteX0" fmla="*/ 0 w 342410"/>
                <a:gd name="connsiteY0" fmla="*/ 0 h 603432"/>
                <a:gd name="connsiteX1" fmla="*/ 342410 w 342410"/>
                <a:gd name="connsiteY1" fmla="*/ 603432 h 603432"/>
                <a:gd name="connsiteX2" fmla="*/ 268874 w 342410"/>
                <a:gd name="connsiteY2" fmla="*/ 481478 h 603432"/>
                <a:gd name="connsiteX3" fmla="*/ 3046 w 342410"/>
                <a:gd name="connsiteY3" fmla="*/ 5496 h 603432"/>
                <a:gd name="connsiteX4" fmla="*/ 0 w 342410"/>
                <a:gd name="connsiteY4" fmla="*/ 0 h 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410" h="603432">
                  <a:moveTo>
                    <a:pt x="0" y="0"/>
                  </a:moveTo>
                  <a:lnTo>
                    <a:pt x="342410" y="603432"/>
                  </a:lnTo>
                  <a:lnTo>
                    <a:pt x="268874" y="481478"/>
                  </a:lnTo>
                  <a:cubicBezTo>
                    <a:pt x="152918" y="285516"/>
                    <a:pt x="69088" y="126274"/>
                    <a:pt x="3046" y="549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3336BD-2FE3-4308-A883-1BE54B27766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033034" y="19969862"/>
              <a:ext cx="204742" cy="360816"/>
            </a:xfrm>
            <a:custGeom>
              <a:avLst/>
              <a:gdLst>
                <a:gd name="connsiteX0" fmla="*/ 0 w 204742"/>
                <a:gd name="connsiteY0" fmla="*/ 360816 h 360816"/>
                <a:gd name="connsiteX1" fmla="*/ 204742 w 204742"/>
                <a:gd name="connsiteY1" fmla="*/ 0 h 360816"/>
                <a:gd name="connsiteX2" fmla="*/ 174832 w 204742"/>
                <a:gd name="connsiteY2" fmla="*/ 66703 h 360816"/>
                <a:gd name="connsiteX3" fmla="*/ 14802 w 204742"/>
                <a:gd name="connsiteY3" fmla="*/ 341419 h 360816"/>
                <a:gd name="connsiteX4" fmla="*/ 0 w 204742"/>
                <a:gd name="connsiteY4" fmla="*/ 360816 h 360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42" h="360816">
                  <a:moveTo>
                    <a:pt x="0" y="360816"/>
                  </a:moveTo>
                  <a:lnTo>
                    <a:pt x="204742" y="0"/>
                  </a:lnTo>
                  <a:lnTo>
                    <a:pt x="174832" y="66703"/>
                  </a:lnTo>
                  <a:cubicBezTo>
                    <a:pt x="107322" y="212006"/>
                    <a:pt x="55556" y="287270"/>
                    <a:pt x="14802" y="341419"/>
                  </a:cubicBezTo>
                  <a:lnTo>
                    <a:pt x="0" y="3608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5E6FAF0-3E09-40B1-B3F2-6E738103820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409069" y="20159386"/>
              <a:ext cx="244666" cy="431177"/>
            </a:xfrm>
            <a:custGeom>
              <a:avLst/>
              <a:gdLst>
                <a:gd name="connsiteX0" fmla="*/ 0 w 244666"/>
                <a:gd name="connsiteY0" fmla="*/ 431177 h 431177"/>
                <a:gd name="connsiteX1" fmla="*/ 0 w 244666"/>
                <a:gd name="connsiteY1" fmla="*/ 431176 h 431177"/>
                <a:gd name="connsiteX2" fmla="*/ 225368 w 244666"/>
                <a:gd name="connsiteY2" fmla="*/ 29133 h 431177"/>
                <a:gd name="connsiteX3" fmla="*/ 244666 w 244666"/>
                <a:gd name="connsiteY3" fmla="*/ 0 h 431177"/>
                <a:gd name="connsiteX4" fmla="*/ 0 w 244666"/>
                <a:gd name="connsiteY4" fmla="*/ 431177 h 43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666" h="431177">
                  <a:moveTo>
                    <a:pt x="0" y="431177"/>
                  </a:moveTo>
                  <a:lnTo>
                    <a:pt x="0" y="431176"/>
                  </a:lnTo>
                  <a:cubicBezTo>
                    <a:pt x="82404" y="241103"/>
                    <a:pt x="157198" y="128470"/>
                    <a:pt x="225368" y="29133"/>
                  </a:cubicBezTo>
                  <a:lnTo>
                    <a:pt x="244666" y="0"/>
                  </a:lnTo>
                  <a:lnTo>
                    <a:pt x="0" y="43117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9DC377-F2E6-49A4-8791-AC525B53FE9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165415" y="20299017"/>
              <a:ext cx="186396" cy="328484"/>
            </a:xfrm>
            <a:custGeom>
              <a:avLst/>
              <a:gdLst>
                <a:gd name="connsiteX0" fmla="*/ 0 w 186396"/>
                <a:gd name="connsiteY0" fmla="*/ 0 h 328484"/>
                <a:gd name="connsiteX1" fmla="*/ 10 w 186396"/>
                <a:gd name="connsiteY1" fmla="*/ 16 h 328484"/>
                <a:gd name="connsiteX2" fmla="*/ 175478 w 186396"/>
                <a:gd name="connsiteY2" fmla="*/ 307536 h 328484"/>
                <a:gd name="connsiteX3" fmla="*/ 186396 w 186396"/>
                <a:gd name="connsiteY3" fmla="*/ 328484 h 328484"/>
                <a:gd name="connsiteX4" fmla="*/ 0 w 186396"/>
                <a:gd name="connsiteY4" fmla="*/ 0 h 32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96" h="328484">
                  <a:moveTo>
                    <a:pt x="0" y="0"/>
                  </a:moveTo>
                  <a:lnTo>
                    <a:pt x="10" y="16"/>
                  </a:lnTo>
                  <a:cubicBezTo>
                    <a:pt x="77638" y="126364"/>
                    <a:pt x="132202" y="225534"/>
                    <a:pt x="175478" y="307536"/>
                  </a:cubicBezTo>
                  <a:lnTo>
                    <a:pt x="186396" y="3284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FCE63EC-D929-40FD-B0FB-C449FB7D24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810389" y="20433908"/>
              <a:ext cx="166338" cy="293136"/>
            </a:xfrm>
            <a:custGeom>
              <a:avLst/>
              <a:gdLst>
                <a:gd name="connsiteX0" fmla="*/ 0 w 166338"/>
                <a:gd name="connsiteY0" fmla="*/ 293136 h 293136"/>
                <a:gd name="connsiteX1" fmla="*/ 166338 w 166338"/>
                <a:gd name="connsiteY1" fmla="*/ 0 h 293136"/>
                <a:gd name="connsiteX2" fmla="*/ 166336 w 166338"/>
                <a:gd name="connsiteY2" fmla="*/ 4 h 293136"/>
                <a:gd name="connsiteX3" fmla="*/ 78114 w 166338"/>
                <a:gd name="connsiteY3" fmla="*/ 175218 h 293136"/>
                <a:gd name="connsiteX4" fmla="*/ 0 w 166338"/>
                <a:gd name="connsiteY4" fmla="*/ 293136 h 29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338" h="293136">
                  <a:moveTo>
                    <a:pt x="0" y="293136"/>
                  </a:moveTo>
                  <a:lnTo>
                    <a:pt x="166338" y="0"/>
                  </a:lnTo>
                  <a:lnTo>
                    <a:pt x="166336" y="4"/>
                  </a:lnTo>
                  <a:cubicBezTo>
                    <a:pt x="138378" y="68448"/>
                    <a:pt x="109012" y="124180"/>
                    <a:pt x="78114" y="175218"/>
                  </a:cubicBezTo>
                  <a:lnTo>
                    <a:pt x="0" y="29313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7D8E62-2E1C-495D-A3CB-6002829ABB4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865236" y="20493224"/>
              <a:ext cx="165902" cy="292368"/>
            </a:xfrm>
            <a:custGeom>
              <a:avLst/>
              <a:gdLst>
                <a:gd name="connsiteX0" fmla="*/ 0 w 165902"/>
                <a:gd name="connsiteY0" fmla="*/ 0 h 292368"/>
                <a:gd name="connsiteX1" fmla="*/ 165902 w 165902"/>
                <a:gd name="connsiteY1" fmla="*/ 292368 h 292368"/>
                <a:gd name="connsiteX2" fmla="*/ 96816 w 165902"/>
                <a:gd name="connsiteY2" fmla="*/ 183574 h 292368"/>
                <a:gd name="connsiteX3" fmla="*/ 29030 w 165902"/>
                <a:gd name="connsiteY3" fmla="*/ 55704 h 292368"/>
                <a:gd name="connsiteX4" fmla="*/ 0 w 165902"/>
                <a:gd name="connsiteY4" fmla="*/ 0 h 29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02" h="292368">
                  <a:moveTo>
                    <a:pt x="0" y="0"/>
                  </a:moveTo>
                  <a:lnTo>
                    <a:pt x="165902" y="292368"/>
                  </a:lnTo>
                  <a:lnTo>
                    <a:pt x="96816" y="183574"/>
                  </a:lnTo>
                  <a:cubicBezTo>
                    <a:pt x="75168" y="145118"/>
                    <a:pt x="53736" y="103484"/>
                    <a:pt x="29030" y="5570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F4A6661-F5FD-40EC-A9C9-68C78F29F71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80117" y="20623655"/>
              <a:ext cx="104922" cy="184903"/>
            </a:xfrm>
            <a:custGeom>
              <a:avLst/>
              <a:gdLst>
                <a:gd name="connsiteX0" fmla="*/ 0 w 104922"/>
                <a:gd name="connsiteY0" fmla="*/ 184903 h 184903"/>
                <a:gd name="connsiteX1" fmla="*/ 42124 w 104922"/>
                <a:gd name="connsiteY1" fmla="*/ 95336 h 184903"/>
                <a:gd name="connsiteX2" fmla="*/ 84140 w 104922"/>
                <a:gd name="connsiteY2" fmla="*/ 27184 h 184903"/>
                <a:gd name="connsiteX3" fmla="*/ 104922 w 104922"/>
                <a:gd name="connsiteY3" fmla="*/ 0 h 184903"/>
                <a:gd name="connsiteX4" fmla="*/ 0 w 104922"/>
                <a:gd name="connsiteY4" fmla="*/ 184903 h 18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922" h="184903">
                  <a:moveTo>
                    <a:pt x="0" y="184903"/>
                  </a:moveTo>
                  <a:lnTo>
                    <a:pt x="42124" y="95336"/>
                  </a:lnTo>
                  <a:cubicBezTo>
                    <a:pt x="56186" y="69445"/>
                    <a:pt x="70232" y="47126"/>
                    <a:pt x="84140" y="27184"/>
                  </a:cubicBezTo>
                  <a:lnTo>
                    <a:pt x="104922" y="0"/>
                  </a:lnTo>
                  <a:lnTo>
                    <a:pt x="0" y="18490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F1A64A-2D63-4C54-9636-F4501CCAF76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669746" y="20685860"/>
              <a:ext cx="95758" cy="168756"/>
            </a:xfrm>
            <a:custGeom>
              <a:avLst/>
              <a:gdLst>
                <a:gd name="connsiteX0" fmla="*/ 0 w 95758"/>
                <a:gd name="connsiteY0" fmla="*/ 0 h 168756"/>
                <a:gd name="connsiteX1" fmla="*/ 0 w 95758"/>
                <a:gd name="connsiteY1" fmla="*/ 2 h 168756"/>
                <a:gd name="connsiteX2" fmla="*/ 62492 w 95758"/>
                <a:gd name="connsiteY2" fmla="*/ 100392 h 168756"/>
                <a:gd name="connsiteX3" fmla="*/ 95758 w 95758"/>
                <a:gd name="connsiteY3" fmla="*/ 168756 h 168756"/>
                <a:gd name="connsiteX4" fmla="*/ 0 w 95758"/>
                <a:gd name="connsiteY4" fmla="*/ 0 h 1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58" h="168756">
                  <a:moveTo>
                    <a:pt x="0" y="0"/>
                  </a:moveTo>
                  <a:lnTo>
                    <a:pt x="0" y="2"/>
                  </a:lnTo>
                  <a:cubicBezTo>
                    <a:pt x="25570" y="35066"/>
                    <a:pt x="45322" y="68044"/>
                    <a:pt x="62492" y="100392"/>
                  </a:cubicBezTo>
                  <a:lnTo>
                    <a:pt x="95758" y="1687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1F1B3EC-C7DA-4679-A29E-70254ADE007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296934" y="20696662"/>
              <a:ext cx="188650" cy="332460"/>
            </a:xfrm>
            <a:custGeom>
              <a:avLst/>
              <a:gdLst>
                <a:gd name="connsiteX0" fmla="*/ 0 w 188650"/>
                <a:gd name="connsiteY0" fmla="*/ 332460 h 332460"/>
                <a:gd name="connsiteX1" fmla="*/ 188650 w 188650"/>
                <a:gd name="connsiteY1" fmla="*/ 0 h 332460"/>
                <a:gd name="connsiteX2" fmla="*/ 188650 w 188650"/>
                <a:gd name="connsiteY2" fmla="*/ 2 h 332460"/>
                <a:gd name="connsiteX3" fmla="*/ 20410 w 188650"/>
                <a:gd name="connsiteY3" fmla="*/ 305761 h 332460"/>
                <a:gd name="connsiteX4" fmla="*/ 0 w 188650"/>
                <a:gd name="connsiteY4" fmla="*/ 332460 h 33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650" h="332460">
                  <a:moveTo>
                    <a:pt x="0" y="332460"/>
                  </a:moveTo>
                  <a:lnTo>
                    <a:pt x="188650" y="0"/>
                  </a:lnTo>
                  <a:lnTo>
                    <a:pt x="188650" y="2"/>
                  </a:lnTo>
                  <a:cubicBezTo>
                    <a:pt x="149062" y="171624"/>
                    <a:pt x="87966" y="223870"/>
                    <a:pt x="20410" y="305761"/>
                  </a:cubicBezTo>
                  <a:lnTo>
                    <a:pt x="0" y="33246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C608AE-3D11-4C77-8D1E-C17C0A1E1B2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7441131" y="20765099"/>
              <a:ext cx="139098" cy="245134"/>
            </a:xfrm>
            <a:custGeom>
              <a:avLst/>
              <a:gdLst>
                <a:gd name="connsiteX0" fmla="*/ 0 w 139098"/>
                <a:gd name="connsiteY0" fmla="*/ 0 h 245134"/>
                <a:gd name="connsiteX1" fmla="*/ 139098 w 139098"/>
                <a:gd name="connsiteY1" fmla="*/ 245134 h 245134"/>
                <a:gd name="connsiteX2" fmla="*/ 97768 w 139098"/>
                <a:gd name="connsiteY2" fmla="*/ 185222 h 245134"/>
                <a:gd name="connsiteX3" fmla="*/ 13744 w 139098"/>
                <a:gd name="connsiteY3" fmla="*/ 28248 h 245134"/>
                <a:gd name="connsiteX4" fmla="*/ 0 w 139098"/>
                <a:gd name="connsiteY4" fmla="*/ 0 h 24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098" h="245134">
                  <a:moveTo>
                    <a:pt x="0" y="0"/>
                  </a:moveTo>
                  <a:lnTo>
                    <a:pt x="139098" y="245134"/>
                  </a:lnTo>
                  <a:lnTo>
                    <a:pt x="97768" y="185222"/>
                  </a:lnTo>
                  <a:cubicBezTo>
                    <a:pt x="60984" y="127752"/>
                    <a:pt x="36622" y="77068"/>
                    <a:pt x="13744" y="2824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17B4B7-B032-4599-9DD7-B2ED09BE504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901788" y="20823006"/>
              <a:ext cx="352116" cy="620534"/>
            </a:xfrm>
            <a:custGeom>
              <a:avLst/>
              <a:gdLst>
                <a:gd name="connsiteX0" fmla="*/ 0 w 352116"/>
                <a:gd name="connsiteY0" fmla="*/ 0 h 620534"/>
                <a:gd name="connsiteX1" fmla="*/ 2 w 352116"/>
                <a:gd name="connsiteY1" fmla="*/ 2 h 620534"/>
                <a:gd name="connsiteX2" fmla="*/ 252142 w 352116"/>
                <a:gd name="connsiteY2" fmla="*/ 443218 h 620534"/>
                <a:gd name="connsiteX3" fmla="*/ 352116 w 352116"/>
                <a:gd name="connsiteY3" fmla="*/ 620534 h 620534"/>
                <a:gd name="connsiteX4" fmla="*/ 0 w 352116"/>
                <a:gd name="connsiteY4" fmla="*/ 0 h 62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116" h="620534">
                  <a:moveTo>
                    <a:pt x="0" y="0"/>
                  </a:moveTo>
                  <a:lnTo>
                    <a:pt x="2" y="2"/>
                  </a:lnTo>
                  <a:cubicBezTo>
                    <a:pt x="92566" y="125082"/>
                    <a:pt x="161168" y="273008"/>
                    <a:pt x="252142" y="443218"/>
                  </a:cubicBezTo>
                  <a:lnTo>
                    <a:pt x="352116" y="62053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AEC0562-7068-449F-8C1C-0022FB5DC4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768583" y="20746124"/>
              <a:ext cx="553834" cy="976021"/>
            </a:xfrm>
            <a:custGeom>
              <a:avLst/>
              <a:gdLst>
                <a:gd name="connsiteX0" fmla="*/ 0 w 553834"/>
                <a:gd name="connsiteY0" fmla="*/ 976021 h 976021"/>
                <a:gd name="connsiteX1" fmla="*/ 27740 w 553834"/>
                <a:gd name="connsiteY1" fmla="*/ 881049 h 976021"/>
                <a:gd name="connsiteX2" fmla="*/ 411002 w 553834"/>
                <a:gd name="connsiteY2" fmla="*/ 251713 h 976021"/>
                <a:gd name="connsiteX3" fmla="*/ 552212 w 553834"/>
                <a:gd name="connsiteY3" fmla="*/ 2709 h 976021"/>
                <a:gd name="connsiteX4" fmla="*/ 553834 w 553834"/>
                <a:gd name="connsiteY4" fmla="*/ 0 h 976021"/>
                <a:gd name="connsiteX5" fmla="*/ 0 w 553834"/>
                <a:gd name="connsiteY5" fmla="*/ 976021 h 97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834" h="976021">
                  <a:moveTo>
                    <a:pt x="0" y="976021"/>
                  </a:moveTo>
                  <a:lnTo>
                    <a:pt x="27740" y="881049"/>
                  </a:lnTo>
                  <a:cubicBezTo>
                    <a:pt x="101590" y="675957"/>
                    <a:pt x="238074" y="571436"/>
                    <a:pt x="411002" y="251713"/>
                  </a:cubicBezTo>
                  <a:cubicBezTo>
                    <a:pt x="460410" y="160364"/>
                    <a:pt x="507964" y="77562"/>
                    <a:pt x="552212" y="2709"/>
                  </a:cubicBezTo>
                  <a:lnTo>
                    <a:pt x="553834" y="0"/>
                  </a:lnTo>
                  <a:lnTo>
                    <a:pt x="0" y="97602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911D89-416E-4BAE-B3A4-74E2506B844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694851" y="21289626"/>
              <a:ext cx="52346" cy="92249"/>
            </a:xfrm>
            <a:custGeom>
              <a:avLst/>
              <a:gdLst>
                <a:gd name="connsiteX0" fmla="*/ 0 w 52346"/>
                <a:gd name="connsiteY0" fmla="*/ 0 h 92249"/>
                <a:gd name="connsiteX1" fmla="*/ 45500 w 52346"/>
                <a:gd name="connsiteY1" fmla="*/ 78985 h 92249"/>
                <a:gd name="connsiteX2" fmla="*/ 52346 w 52346"/>
                <a:gd name="connsiteY2" fmla="*/ 92249 h 92249"/>
                <a:gd name="connsiteX3" fmla="*/ 0 w 52346"/>
                <a:gd name="connsiteY3" fmla="*/ 0 h 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46" h="92249">
                  <a:moveTo>
                    <a:pt x="0" y="0"/>
                  </a:moveTo>
                  <a:lnTo>
                    <a:pt x="45500" y="78985"/>
                  </a:lnTo>
                  <a:lnTo>
                    <a:pt x="52346" y="9224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4394154-F732-4749-844C-B380456C061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504006" y="21314762"/>
              <a:ext cx="123732" cy="218055"/>
            </a:xfrm>
            <a:custGeom>
              <a:avLst/>
              <a:gdLst>
                <a:gd name="connsiteX0" fmla="*/ 0 w 123732"/>
                <a:gd name="connsiteY0" fmla="*/ 0 h 218055"/>
                <a:gd name="connsiteX1" fmla="*/ 123732 w 123732"/>
                <a:gd name="connsiteY1" fmla="*/ 218055 h 218055"/>
                <a:gd name="connsiteX2" fmla="*/ 123724 w 123732"/>
                <a:gd name="connsiteY2" fmla="*/ 218044 h 218055"/>
                <a:gd name="connsiteX3" fmla="*/ 22128 w 123732"/>
                <a:gd name="connsiteY3" fmla="*/ 42881 h 218055"/>
                <a:gd name="connsiteX4" fmla="*/ 0 w 123732"/>
                <a:gd name="connsiteY4" fmla="*/ 0 h 21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32" h="218055">
                  <a:moveTo>
                    <a:pt x="0" y="0"/>
                  </a:moveTo>
                  <a:lnTo>
                    <a:pt x="123732" y="218055"/>
                  </a:lnTo>
                  <a:lnTo>
                    <a:pt x="123724" y="218044"/>
                  </a:lnTo>
                  <a:cubicBezTo>
                    <a:pt x="41410" y="125704"/>
                    <a:pt x="66766" y="136019"/>
                    <a:pt x="22128" y="4288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1016AFC-06B3-4FA7-B877-FAB9111357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348457" y="21455744"/>
              <a:ext cx="78476" cy="138298"/>
            </a:xfrm>
            <a:custGeom>
              <a:avLst/>
              <a:gdLst>
                <a:gd name="connsiteX0" fmla="*/ 0 w 78476"/>
                <a:gd name="connsiteY0" fmla="*/ 0 h 138298"/>
                <a:gd name="connsiteX1" fmla="*/ 35812 w 78476"/>
                <a:gd name="connsiteY1" fmla="*/ 48463 h 138298"/>
                <a:gd name="connsiteX2" fmla="*/ 63688 w 78476"/>
                <a:gd name="connsiteY2" fmla="*/ 101551 h 138298"/>
                <a:gd name="connsiteX3" fmla="*/ 78476 w 78476"/>
                <a:gd name="connsiteY3" fmla="*/ 138298 h 138298"/>
                <a:gd name="connsiteX4" fmla="*/ 0 w 78476"/>
                <a:gd name="connsiteY4" fmla="*/ 0 h 13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6" h="138298">
                  <a:moveTo>
                    <a:pt x="0" y="0"/>
                  </a:moveTo>
                  <a:lnTo>
                    <a:pt x="35812" y="48463"/>
                  </a:lnTo>
                  <a:cubicBezTo>
                    <a:pt x="46200" y="65390"/>
                    <a:pt x="55264" y="83085"/>
                    <a:pt x="63688" y="101551"/>
                  </a:cubicBezTo>
                  <a:lnTo>
                    <a:pt x="78476" y="13829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9103001-071C-4447-BA6B-4832B53FAF0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635723" y="21408839"/>
              <a:ext cx="268170" cy="472595"/>
            </a:xfrm>
            <a:custGeom>
              <a:avLst/>
              <a:gdLst>
                <a:gd name="connsiteX0" fmla="*/ 0 w 268170"/>
                <a:gd name="connsiteY0" fmla="*/ 472595 h 472595"/>
                <a:gd name="connsiteX1" fmla="*/ 268170 w 268170"/>
                <a:gd name="connsiteY1" fmla="*/ 0 h 472595"/>
                <a:gd name="connsiteX2" fmla="*/ 245578 w 268170"/>
                <a:gd name="connsiteY2" fmla="*/ 53541 h 472595"/>
                <a:gd name="connsiteX3" fmla="*/ 62090 w 268170"/>
                <a:gd name="connsiteY3" fmla="*/ 368910 h 472595"/>
                <a:gd name="connsiteX4" fmla="*/ 0 w 268170"/>
                <a:gd name="connsiteY4" fmla="*/ 472595 h 47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170" h="472595">
                  <a:moveTo>
                    <a:pt x="0" y="472595"/>
                  </a:moveTo>
                  <a:lnTo>
                    <a:pt x="268170" y="0"/>
                  </a:lnTo>
                  <a:lnTo>
                    <a:pt x="245578" y="53541"/>
                  </a:lnTo>
                  <a:cubicBezTo>
                    <a:pt x="208282" y="131276"/>
                    <a:pt x="143248" y="234798"/>
                    <a:pt x="62090" y="368910"/>
                  </a:cubicBezTo>
                  <a:lnTo>
                    <a:pt x="0" y="47259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1BDCA98-EF0B-433F-B5BD-9CFAA4C128F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021471" y="21482148"/>
              <a:ext cx="215092" cy="379058"/>
            </a:xfrm>
            <a:custGeom>
              <a:avLst/>
              <a:gdLst>
                <a:gd name="connsiteX0" fmla="*/ 0 w 215092"/>
                <a:gd name="connsiteY0" fmla="*/ 0 h 379058"/>
                <a:gd name="connsiteX1" fmla="*/ 215092 w 215092"/>
                <a:gd name="connsiteY1" fmla="*/ 379058 h 379058"/>
                <a:gd name="connsiteX2" fmla="*/ 215090 w 215092"/>
                <a:gd name="connsiteY2" fmla="*/ 379055 h 379058"/>
                <a:gd name="connsiteX3" fmla="*/ 33522 w 215092"/>
                <a:gd name="connsiteY3" fmla="*/ 83297 h 379058"/>
                <a:gd name="connsiteX4" fmla="*/ 0 w 215092"/>
                <a:gd name="connsiteY4" fmla="*/ 0 h 37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092" h="379058">
                  <a:moveTo>
                    <a:pt x="0" y="0"/>
                  </a:moveTo>
                  <a:lnTo>
                    <a:pt x="215092" y="379058"/>
                  </a:lnTo>
                  <a:lnTo>
                    <a:pt x="215090" y="379055"/>
                  </a:lnTo>
                  <a:cubicBezTo>
                    <a:pt x="113838" y="268060"/>
                    <a:pt x="67882" y="169499"/>
                    <a:pt x="33522" y="83297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69F364-1120-4F2F-89A5-13E5579CA5C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044007" y="21741319"/>
              <a:ext cx="99440" cy="175244"/>
            </a:xfrm>
            <a:custGeom>
              <a:avLst/>
              <a:gdLst>
                <a:gd name="connsiteX0" fmla="*/ 0 w 99440"/>
                <a:gd name="connsiteY0" fmla="*/ 175244 h 175244"/>
                <a:gd name="connsiteX1" fmla="*/ 0 w 99440"/>
                <a:gd name="connsiteY1" fmla="*/ 175243 h 175244"/>
                <a:gd name="connsiteX2" fmla="*/ 88496 w 99440"/>
                <a:gd name="connsiteY2" fmla="*/ 17928 h 175244"/>
                <a:gd name="connsiteX3" fmla="*/ 99440 w 99440"/>
                <a:gd name="connsiteY3" fmla="*/ 0 h 175244"/>
                <a:gd name="connsiteX4" fmla="*/ 0 w 99440"/>
                <a:gd name="connsiteY4" fmla="*/ 175244 h 17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40" h="175244">
                  <a:moveTo>
                    <a:pt x="0" y="175244"/>
                  </a:moveTo>
                  <a:lnTo>
                    <a:pt x="0" y="175243"/>
                  </a:lnTo>
                  <a:cubicBezTo>
                    <a:pt x="34054" y="77529"/>
                    <a:pt x="27428" y="115671"/>
                    <a:pt x="88496" y="17928"/>
                  </a:cubicBezTo>
                  <a:lnTo>
                    <a:pt x="99440" y="0"/>
                  </a:lnTo>
                  <a:lnTo>
                    <a:pt x="0" y="17524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D0441DC-C398-4E30-B0A5-1219BDF269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785561" y="21742837"/>
              <a:ext cx="117541" cy="190314"/>
            </a:xfrm>
            <a:custGeom>
              <a:avLst/>
              <a:gdLst>
                <a:gd name="connsiteX0" fmla="*/ 0 w 117541"/>
                <a:gd name="connsiteY0" fmla="*/ 0 h 190314"/>
                <a:gd name="connsiteX1" fmla="*/ 34184 w 117541"/>
                <a:gd name="connsiteY1" fmla="*/ 38448 h 190314"/>
                <a:gd name="connsiteX2" fmla="*/ 108188 w 117541"/>
                <a:gd name="connsiteY2" fmla="*/ 188331 h 190314"/>
                <a:gd name="connsiteX3" fmla="*/ 107992 w 117541"/>
                <a:gd name="connsiteY3" fmla="*/ 190314 h 190314"/>
                <a:gd name="connsiteX4" fmla="*/ 0 w 117541"/>
                <a:gd name="connsiteY4" fmla="*/ 0 h 19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41" h="190314">
                  <a:moveTo>
                    <a:pt x="0" y="0"/>
                  </a:moveTo>
                  <a:lnTo>
                    <a:pt x="34184" y="38448"/>
                  </a:lnTo>
                  <a:cubicBezTo>
                    <a:pt x="146118" y="168144"/>
                    <a:pt x="115502" y="177326"/>
                    <a:pt x="108188" y="188331"/>
                  </a:cubicBezTo>
                  <a:lnTo>
                    <a:pt x="107992" y="1903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DE714C5-EE86-4B10-80C1-EBE972B4039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210586" y="21849425"/>
              <a:ext cx="76708" cy="135181"/>
            </a:xfrm>
            <a:custGeom>
              <a:avLst/>
              <a:gdLst>
                <a:gd name="connsiteX0" fmla="*/ 0 w 76708"/>
                <a:gd name="connsiteY0" fmla="*/ 135181 h 135181"/>
                <a:gd name="connsiteX1" fmla="*/ 76708 w 76708"/>
                <a:gd name="connsiteY1" fmla="*/ 0 h 135181"/>
                <a:gd name="connsiteX2" fmla="*/ 76704 w 76708"/>
                <a:gd name="connsiteY2" fmla="*/ 6 h 135181"/>
                <a:gd name="connsiteX3" fmla="*/ 5796 w 76708"/>
                <a:gd name="connsiteY3" fmla="*/ 125685 h 135181"/>
                <a:gd name="connsiteX4" fmla="*/ 0 w 76708"/>
                <a:gd name="connsiteY4" fmla="*/ 135181 h 13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08" h="135181">
                  <a:moveTo>
                    <a:pt x="0" y="135181"/>
                  </a:moveTo>
                  <a:lnTo>
                    <a:pt x="76708" y="0"/>
                  </a:lnTo>
                  <a:lnTo>
                    <a:pt x="76704" y="6"/>
                  </a:lnTo>
                  <a:cubicBezTo>
                    <a:pt x="47144" y="54637"/>
                    <a:pt x="24072" y="95115"/>
                    <a:pt x="5796" y="125685"/>
                  </a:cubicBezTo>
                  <a:lnTo>
                    <a:pt x="0" y="13518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AF98C2-D97F-4D86-9260-58249A60036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5263936" y="21767328"/>
              <a:ext cx="339292" cy="597935"/>
            </a:xfrm>
            <a:custGeom>
              <a:avLst/>
              <a:gdLst>
                <a:gd name="connsiteX0" fmla="*/ 0 w 339292"/>
                <a:gd name="connsiteY0" fmla="*/ 0 h 597935"/>
                <a:gd name="connsiteX1" fmla="*/ 2 w 339292"/>
                <a:gd name="connsiteY1" fmla="*/ 2 h 597935"/>
                <a:gd name="connsiteX2" fmla="*/ 313060 w 339292"/>
                <a:gd name="connsiteY2" fmla="*/ 550485 h 597935"/>
                <a:gd name="connsiteX3" fmla="*/ 339292 w 339292"/>
                <a:gd name="connsiteY3" fmla="*/ 597935 h 597935"/>
                <a:gd name="connsiteX4" fmla="*/ 0 w 339292"/>
                <a:gd name="connsiteY4" fmla="*/ 0 h 597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92" h="597935">
                  <a:moveTo>
                    <a:pt x="0" y="0"/>
                  </a:moveTo>
                  <a:lnTo>
                    <a:pt x="2" y="2"/>
                  </a:lnTo>
                  <a:cubicBezTo>
                    <a:pt x="34436" y="31100"/>
                    <a:pt x="194832" y="334330"/>
                    <a:pt x="313060" y="550485"/>
                  </a:cubicBezTo>
                  <a:lnTo>
                    <a:pt x="339292" y="59793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612FF89-78F6-428B-B93F-13C0B26EE5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383748" y="21888152"/>
              <a:ext cx="176350" cy="310785"/>
            </a:xfrm>
            <a:custGeom>
              <a:avLst/>
              <a:gdLst>
                <a:gd name="connsiteX0" fmla="*/ 0 w 176350"/>
                <a:gd name="connsiteY0" fmla="*/ 310785 h 310785"/>
                <a:gd name="connsiteX1" fmla="*/ 56356 w 176350"/>
                <a:gd name="connsiteY1" fmla="*/ 208291 h 310785"/>
                <a:gd name="connsiteX2" fmla="*/ 154766 w 176350"/>
                <a:gd name="connsiteY2" fmla="*/ 36653 h 310785"/>
                <a:gd name="connsiteX3" fmla="*/ 176350 w 176350"/>
                <a:gd name="connsiteY3" fmla="*/ 0 h 310785"/>
                <a:gd name="connsiteX4" fmla="*/ 0 w 176350"/>
                <a:gd name="connsiteY4" fmla="*/ 310785 h 31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350" h="310785">
                  <a:moveTo>
                    <a:pt x="0" y="310785"/>
                  </a:moveTo>
                  <a:lnTo>
                    <a:pt x="56356" y="208291"/>
                  </a:lnTo>
                  <a:cubicBezTo>
                    <a:pt x="92174" y="144198"/>
                    <a:pt x="124644" y="88054"/>
                    <a:pt x="154766" y="36653"/>
                  </a:cubicBezTo>
                  <a:lnTo>
                    <a:pt x="176350" y="0"/>
                  </a:lnTo>
                  <a:lnTo>
                    <a:pt x="0" y="31078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2583B2-B6C4-4722-BE61-C468EA2D198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94373" y="22064662"/>
              <a:ext cx="175938" cy="310053"/>
            </a:xfrm>
            <a:custGeom>
              <a:avLst/>
              <a:gdLst>
                <a:gd name="connsiteX0" fmla="*/ 0 w 175938"/>
                <a:gd name="connsiteY0" fmla="*/ 310053 h 310053"/>
                <a:gd name="connsiteX1" fmla="*/ 175938 w 175938"/>
                <a:gd name="connsiteY1" fmla="*/ 0 h 310053"/>
                <a:gd name="connsiteX2" fmla="*/ 175934 w 175938"/>
                <a:gd name="connsiteY2" fmla="*/ 7 h 310053"/>
                <a:gd name="connsiteX3" fmla="*/ 21964 w 175938"/>
                <a:gd name="connsiteY3" fmla="*/ 272759 h 310053"/>
                <a:gd name="connsiteX4" fmla="*/ 0 w 175938"/>
                <a:gd name="connsiteY4" fmla="*/ 310053 h 31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38" h="310053">
                  <a:moveTo>
                    <a:pt x="0" y="310053"/>
                  </a:moveTo>
                  <a:lnTo>
                    <a:pt x="175938" y="0"/>
                  </a:lnTo>
                  <a:lnTo>
                    <a:pt x="175934" y="7"/>
                  </a:lnTo>
                  <a:cubicBezTo>
                    <a:pt x="126674" y="95469"/>
                    <a:pt x="78014" y="177836"/>
                    <a:pt x="21964" y="272759"/>
                  </a:cubicBezTo>
                  <a:lnTo>
                    <a:pt x="0" y="31005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01E8A6-B9F5-4BCC-A0F0-00F58467657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630103" y="22096714"/>
              <a:ext cx="365284" cy="643739"/>
            </a:xfrm>
            <a:custGeom>
              <a:avLst/>
              <a:gdLst>
                <a:gd name="connsiteX0" fmla="*/ 0 w 365284"/>
                <a:gd name="connsiteY0" fmla="*/ 0 h 643739"/>
                <a:gd name="connsiteX1" fmla="*/ 365284 w 365284"/>
                <a:gd name="connsiteY1" fmla="*/ 643739 h 643739"/>
                <a:gd name="connsiteX2" fmla="*/ 321692 w 365284"/>
                <a:gd name="connsiteY2" fmla="*/ 601262 h 643739"/>
                <a:gd name="connsiteX3" fmla="*/ 71712 w 365284"/>
                <a:gd name="connsiteY3" fmla="*/ 126377 h 643739"/>
                <a:gd name="connsiteX4" fmla="*/ 28588 w 365284"/>
                <a:gd name="connsiteY4" fmla="*/ 51709 h 643739"/>
                <a:gd name="connsiteX5" fmla="*/ 0 w 365284"/>
                <a:gd name="connsiteY5" fmla="*/ 0 h 64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284" h="643739">
                  <a:moveTo>
                    <a:pt x="0" y="0"/>
                  </a:moveTo>
                  <a:lnTo>
                    <a:pt x="365284" y="643739"/>
                  </a:lnTo>
                  <a:lnTo>
                    <a:pt x="321692" y="601262"/>
                  </a:lnTo>
                  <a:cubicBezTo>
                    <a:pt x="224288" y="485725"/>
                    <a:pt x="155052" y="264272"/>
                    <a:pt x="71712" y="126377"/>
                  </a:cubicBezTo>
                  <a:cubicBezTo>
                    <a:pt x="59806" y="106678"/>
                    <a:pt x="45172" y="81234"/>
                    <a:pt x="28588" y="5170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AC79BEA-BDEC-46B1-9986-55B31304F4E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001517" y="22243509"/>
              <a:ext cx="168304" cy="296601"/>
            </a:xfrm>
            <a:custGeom>
              <a:avLst/>
              <a:gdLst>
                <a:gd name="connsiteX0" fmla="*/ 0 w 168304"/>
                <a:gd name="connsiteY0" fmla="*/ 296601 h 296601"/>
                <a:gd name="connsiteX1" fmla="*/ 72128 w 168304"/>
                <a:gd name="connsiteY1" fmla="*/ 163694 h 296601"/>
                <a:gd name="connsiteX2" fmla="*/ 138028 w 168304"/>
                <a:gd name="connsiteY2" fmla="*/ 50873 h 296601"/>
                <a:gd name="connsiteX3" fmla="*/ 168304 w 168304"/>
                <a:gd name="connsiteY3" fmla="*/ 0 h 296601"/>
                <a:gd name="connsiteX4" fmla="*/ 0 w 168304"/>
                <a:gd name="connsiteY4" fmla="*/ 296601 h 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04" h="296601">
                  <a:moveTo>
                    <a:pt x="0" y="296601"/>
                  </a:moveTo>
                  <a:lnTo>
                    <a:pt x="72128" y="163694"/>
                  </a:lnTo>
                  <a:cubicBezTo>
                    <a:pt x="95360" y="122777"/>
                    <a:pt x="117552" y="85209"/>
                    <a:pt x="138028" y="50873"/>
                  </a:cubicBezTo>
                  <a:lnTo>
                    <a:pt x="168304" y="0"/>
                  </a:lnTo>
                  <a:lnTo>
                    <a:pt x="0" y="29660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881777B-2B6D-4C99-B3FB-F0D34BFA463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259332" y="22450598"/>
              <a:ext cx="66540" cy="117266"/>
            </a:xfrm>
            <a:custGeom>
              <a:avLst/>
              <a:gdLst>
                <a:gd name="connsiteX0" fmla="*/ 0 w 66540"/>
                <a:gd name="connsiteY0" fmla="*/ 117266 h 117266"/>
                <a:gd name="connsiteX1" fmla="*/ 66540 w 66540"/>
                <a:gd name="connsiteY1" fmla="*/ 0 h 117266"/>
                <a:gd name="connsiteX2" fmla="*/ 25324 w 66540"/>
                <a:gd name="connsiteY2" fmla="*/ 74713 h 117266"/>
                <a:gd name="connsiteX3" fmla="*/ 0 w 66540"/>
                <a:gd name="connsiteY3" fmla="*/ 117266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40" h="117266">
                  <a:moveTo>
                    <a:pt x="0" y="117266"/>
                  </a:moveTo>
                  <a:lnTo>
                    <a:pt x="66540" y="0"/>
                  </a:lnTo>
                  <a:lnTo>
                    <a:pt x="25324" y="74713"/>
                  </a:lnTo>
                  <a:lnTo>
                    <a:pt x="0" y="11726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5038420-FA4E-4DD7-B351-71CADBC0EC4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364305" y="22529432"/>
              <a:ext cx="34292" cy="60431"/>
            </a:xfrm>
            <a:custGeom>
              <a:avLst/>
              <a:gdLst>
                <a:gd name="connsiteX0" fmla="*/ 0 w 34292"/>
                <a:gd name="connsiteY0" fmla="*/ 60431 h 60431"/>
                <a:gd name="connsiteX1" fmla="*/ 10 w 34292"/>
                <a:gd name="connsiteY1" fmla="*/ 60414 h 60431"/>
                <a:gd name="connsiteX2" fmla="*/ 30864 w 34292"/>
                <a:gd name="connsiteY2" fmla="*/ 5777 h 60431"/>
                <a:gd name="connsiteX3" fmla="*/ 34292 w 34292"/>
                <a:gd name="connsiteY3" fmla="*/ 0 h 60431"/>
                <a:gd name="connsiteX4" fmla="*/ 0 w 34292"/>
                <a:gd name="connsiteY4" fmla="*/ 60431 h 6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2" h="60431">
                  <a:moveTo>
                    <a:pt x="0" y="60431"/>
                  </a:moveTo>
                  <a:lnTo>
                    <a:pt x="10" y="60414"/>
                  </a:lnTo>
                  <a:cubicBezTo>
                    <a:pt x="27248" y="5734"/>
                    <a:pt x="12168" y="36253"/>
                    <a:pt x="30864" y="5777"/>
                  </a:cubicBezTo>
                  <a:lnTo>
                    <a:pt x="34292" y="0"/>
                  </a:lnTo>
                  <a:lnTo>
                    <a:pt x="0" y="6043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42EFDF1-2A91-42A8-9FD0-2ECAB5B643F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443458" y="22545001"/>
              <a:ext cx="83410" cy="146994"/>
            </a:xfrm>
            <a:custGeom>
              <a:avLst/>
              <a:gdLst>
                <a:gd name="connsiteX0" fmla="*/ 0 w 83410"/>
                <a:gd name="connsiteY0" fmla="*/ 146994 h 146994"/>
                <a:gd name="connsiteX1" fmla="*/ 83410 w 83410"/>
                <a:gd name="connsiteY1" fmla="*/ 0 h 146994"/>
                <a:gd name="connsiteX2" fmla="*/ 83148 w 83410"/>
                <a:gd name="connsiteY2" fmla="*/ 462 h 146994"/>
                <a:gd name="connsiteX3" fmla="*/ 12454 w 83410"/>
                <a:gd name="connsiteY3" fmla="*/ 125997 h 146994"/>
                <a:gd name="connsiteX4" fmla="*/ 0 w 83410"/>
                <a:gd name="connsiteY4" fmla="*/ 146994 h 14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10" h="146994">
                  <a:moveTo>
                    <a:pt x="0" y="146994"/>
                  </a:moveTo>
                  <a:lnTo>
                    <a:pt x="83410" y="0"/>
                  </a:lnTo>
                  <a:lnTo>
                    <a:pt x="83148" y="462"/>
                  </a:lnTo>
                  <a:cubicBezTo>
                    <a:pt x="48496" y="62982"/>
                    <a:pt x="26556" y="101708"/>
                    <a:pt x="12454" y="125997"/>
                  </a:cubicBezTo>
                  <a:lnTo>
                    <a:pt x="0" y="146994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0CAB5B9-1DB4-41BD-9FC1-E543F97E5B0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4285024" y="22544418"/>
              <a:ext cx="149044" cy="262659"/>
            </a:xfrm>
            <a:custGeom>
              <a:avLst/>
              <a:gdLst>
                <a:gd name="connsiteX0" fmla="*/ 0 w 149044"/>
                <a:gd name="connsiteY0" fmla="*/ 0 h 262659"/>
                <a:gd name="connsiteX1" fmla="*/ 2 w 149044"/>
                <a:gd name="connsiteY1" fmla="*/ 2 h 262659"/>
                <a:gd name="connsiteX2" fmla="*/ 120404 w 149044"/>
                <a:gd name="connsiteY2" fmla="*/ 195863 h 262659"/>
                <a:gd name="connsiteX3" fmla="*/ 149044 w 149044"/>
                <a:gd name="connsiteY3" fmla="*/ 262659 h 262659"/>
                <a:gd name="connsiteX4" fmla="*/ 0 w 149044"/>
                <a:gd name="connsiteY4" fmla="*/ 0 h 26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044" h="262659">
                  <a:moveTo>
                    <a:pt x="0" y="0"/>
                  </a:moveTo>
                  <a:lnTo>
                    <a:pt x="2" y="2"/>
                  </a:lnTo>
                  <a:cubicBezTo>
                    <a:pt x="45566" y="34890"/>
                    <a:pt x="81134" y="105895"/>
                    <a:pt x="120404" y="195863"/>
                  </a:cubicBezTo>
                  <a:lnTo>
                    <a:pt x="149044" y="26265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8F1590-5AFC-4AAA-8E38-5D2ABF490DB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576897" y="22641967"/>
              <a:ext cx="47846" cy="84319"/>
            </a:xfrm>
            <a:custGeom>
              <a:avLst/>
              <a:gdLst>
                <a:gd name="connsiteX0" fmla="*/ 0 w 47846"/>
                <a:gd name="connsiteY0" fmla="*/ 84319 h 84319"/>
                <a:gd name="connsiteX1" fmla="*/ 46934 w 47846"/>
                <a:gd name="connsiteY1" fmla="*/ 1537 h 84319"/>
                <a:gd name="connsiteX2" fmla="*/ 47846 w 47846"/>
                <a:gd name="connsiteY2" fmla="*/ 0 h 84319"/>
                <a:gd name="connsiteX3" fmla="*/ 0 w 47846"/>
                <a:gd name="connsiteY3" fmla="*/ 84319 h 8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846" h="84319">
                  <a:moveTo>
                    <a:pt x="0" y="84319"/>
                  </a:moveTo>
                  <a:lnTo>
                    <a:pt x="46934" y="1537"/>
                  </a:lnTo>
                  <a:lnTo>
                    <a:pt x="47846" y="0"/>
                  </a:lnTo>
                  <a:lnTo>
                    <a:pt x="0" y="84319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E459F1-63AC-4F62-AB7F-C5B8848205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736546" y="22614482"/>
              <a:ext cx="245484" cy="432618"/>
            </a:xfrm>
            <a:custGeom>
              <a:avLst/>
              <a:gdLst>
                <a:gd name="connsiteX0" fmla="*/ 0 w 245484"/>
                <a:gd name="connsiteY0" fmla="*/ 432618 h 432618"/>
                <a:gd name="connsiteX1" fmla="*/ 245484 w 245484"/>
                <a:gd name="connsiteY1" fmla="*/ 0 h 432618"/>
                <a:gd name="connsiteX2" fmla="*/ 245466 w 245484"/>
                <a:gd name="connsiteY2" fmla="*/ 36 h 432618"/>
                <a:gd name="connsiteX3" fmla="*/ 38356 w 245484"/>
                <a:gd name="connsiteY3" fmla="*/ 368040 h 432618"/>
                <a:gd name="connsiteX4" fmla="*/ 0 w 245484"/>
                <a:gd name="connsiteY4" fmla="*/ 432618 h 43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484" h="432618">
                  <a:moveTo>
                    <a:pt x="0" y="432618"/>
                  </a:moveTo>
                  <a:lnTo>
                    <a:pt x="245484" y="0"/>
                  </a:lnTo>
                  <a:lnTo>
                    <a:pt x="245466" y="36"/>
                  </a:lnTo>
                  <a:cubicBezTo>
                    <a:pt x="150106" y="197266"/>
                    <a:pt x="110616" y="248998"/>
                    <a:pt x="38356" y="368040"/>
                  </a:cubicBezTo>
                  <a:lnTo>
                    <a:pt x="0" y="432618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26FFC8-C288-45D4-A483-F30A57206E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866404" y="22650421"/>
              <a:ext cx="261964" cy="461660"/>
            </a:xfrm>
            <a:custGeom>
              <a:avLst/>
              <a:gdLst>
                <a:gd name="connsiteX0" fmla="*/ 0 w 261964"/>
                <a:gd name="connsiteY0" fmla="*/ 0 h 461660"/>
                <a:gd name="connsiteX1" fmla="*/ 261964 w 261964"/>
                <a:gd name="connsiteY1" fmla="*/ 461660 h 461660"/>
                <a:gd name="connsiteX2" fmla="*/ 261958 w 261964"/>
                <a:gd name="connsiteY2" fmla="*/ 461653 h 461660"/>
                <a:gd name="connsiteX3" fmla="*/ 12372 w 261964"/>
                <a:gd name="connsiteY3" fmla="*/ 28858 h 461660"/>
                <a:gd name="connsiteX4" fmla="*/ 0 w 261964"/>
                <a:gd name="connsiteY4" fmla="*/ 0 h 4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964" h="461660">
                  <a:moveTo>
                    <a:pt x="0" y="0"/>
                  </a:moveTo>
                  <a:lnTo>
                    <a:pt x="261964" y="461660"/>
                  </a:lnTo>
                  <a:lnTo>
                    <a:pt x="261958" y="461653"/>
                  </a:lnTo>
                  <a:cubicBezTo>
                    <a:pt x="142426" y="320948"/>
                    <a:pt x="70052" y="163129"/>
                    <a:pt x="12372" y="2885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2AE2691-64A3-436C-961F-57261272329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190477" y="22838654"/>
              <a:ext cx="301406" cy="531165"/>
            </a:xfrm>
            <a:custGeom>
              <a:avLst/>
              <a:gdLst>
                <a:gd name="connsiteX0" fmla="*/ 0 w 301406"/>
                <a:gd name="connsiteY0" fmla="*/ 531165 h 531165"/>
                <a:gd name="connsiteX1" fmla="*/ 98432 w 301406"/>
                <a:gd name="connsiteY1" fmla="*/ 342731 h 531165"/>
                <a:gd name="connsiteX2" fmla="*/ 284400 w 301406"/>
                <a:gd name="connsiteY2" fmla="*/ 28822 h 531165"/>
                <a:gd name="connsiteX3" fmla="*/ 301406 w 301406"/>
                <a:gd name="connsiteY3" fmla="*/ 0 h 531165"/>
                <a:gd name="connsiteX4" fmla="*/ 0 w 301406"/>
                <a:gd name="connsiteY4" fmla="*/ 531165 h 53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406" h="531165">
                  <a:moveTo>
                    <a:pt x="0" y="531165"/>
                  </a:moveTo>
                  <a:lnTo>
                    <a:pt x="98432" y="342731"/>
                  </a:lnTo>
                  <a:cubicBezTo>
                    <a:pt x="165034" y="223312"/>
                    <a:pt x="231392" y="117124"/>
                    <a:pt x="284400" y="28822"/>
                  </a:cubicBezTo>
                  <a:lnTo>
                    <a:pt x="301406" y="0"/>
                  </a:lnTo>
                  <a:lnTo>
                    <a:pt x="0" y="531165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6C95F0-EF42-4E1D-AAC7-F1CD2985064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495886" y="22937537"/>
              <a:ext cx="195974" cy="345366"/>
            </a:xfrm>
            <a:custGeom>
              <a:avLst/>
              <a:gdLst>
                <a:gd name="connsiteX0" fmla="*/ 0 w 195974"/>
                <a:gd name="connsiteY0" fmla="*/ 0 h 345366"/>
                <a:gd name="connsiteX1" fmla="*/ 41138 w 195974"/>
                <a:gd name="connsiteY1" fmla="*/ 50029 h 345366"/>
                <a:gd name="connsiteX2" fmla="*/ 187952 w 195974"/>
                <a:gd name="connsiteY2" fmla="*/ 317659 h 345366"/>
                <a:gd name="connsiteX3" fmla="*/ 195974 w 195974"/>
                <a:gd name="connsiteY3" fmla="*/ 345366 h 345366"/>
                <a:gd name="connsiteX4" fmla="*/ 0 w 195974"/>
                <a:gd name="connsiteY4" fmla="*/ 0 h 345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974" h="345366">
                  <a:moveTo>
                    <a:pt x="0" y="0"/>
                  </a:moveTo>
                  <a:lnTo>
                    <a:pt x="41138" y="50029"/>
                  </a:lnTo>
                  <a:cubicBezTo>
                    <a:pt x="153886" y="192163"/>
                    <a:pt x="173714" y="264414"/>
                    <a:pt x="187952" y="317659"/>
                  </a:cubicBezTo>
                  <a:lnTo>
                    <a:pt x="195974" y="34536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CA912A-FB75-4C00-9306-87B5C57F638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367494" y="23193389"/>
              <a:ext cx="38878" cy="68515"/>
            </a:xfrm>
            <a:custGeom>
              <a:avLst/>
              <a:gdLst>
                <a:gd name="connsiteX0" fmla="*/ 0 w 38878"/>
                <a:gd name="connsiteY0" fmla="*/ 0 h 68515"/>
                <a:gd name="connsiteX1" fmla="*/ 38878 w 38878"/>
                <a:gd name="connsiteY1" fmla="*/ 68515 h 68515"/>
                <a:gd name="connsiteX2" fmla="*/ 15318 w 38878"/>
                <a:gd name="connsiteY2" fmla="*/ 36490 h 68515"/>
                <a:gd name="connsiteX3" fmla="*/ 1602 w 38878"/>
                <a:gd name="connsiteY3" fmla="*/ 5532 h 68515"/>
                <a:gd name="connsiteX4" fmla="*/ 0 w 38878"/>
                <a:gd name="connsiteY4" fmla="*/ 0 h 68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78" h="68515">
                  <a:moveTo>
                    <a:pt x="0" y="0"/>
                  </a:moveTo>
                  <a:lnTo>
                    <a:pt x="38878" y="68515"/>
                  </a:lnTo>
                  <a:lnTo>
                    <a:pt x="15318" y="36490"/>
                  </a:lnTo>
                  <a:cubicBezTo>
                    <a:pt x="9424" y="26179"/>
                    <a:pt x="5172" y="16045"/>
                    <a:pt x="1602" y="553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A74FC17-127E-49F6-97CD-E3098FB399EB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223671" y="23211485"/>
              <a:ext cx="93404" cy="164605"/>
            </a:xfrm>
            <a:custGeom>
              <a:avLst/>
              <a:gdLst>
                <a:gd name="connsiteX0" fmla="*/ 0 w 93404"/>
                <a:gd name="connsiteY0" fmla="*/ 0 h 164605"/>
                <a:gd name="connsiteX1" fmla="*/ 2 w 93404"/>
                <a:gd name="connsiteY1" fmla="*/ 2 h 164605"/>
                <a:gd name="connsiteX2" fmla="*/ 52552 w 93404"/>
                <a:gd name="connsiteY2" fmla="*/ 77770 h 164605"/>
                <a:gd name="connsiteX3" fmla="*/ 93404 w 93404"/>
                <a:gd name="connsiteY3" fmla="*/ 164605 h 164605"/>
                <a:gd name="connsiteX4" fmla="*/ 0 w 93404"/>
                <a:gd name="connsiteY4" fmla="*/ 0 h 164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4" h="164605">
                  <a:moveTo>
                    <a:pt x="0" y="0"/>
                  </a:moveTo>
                  <a:lnTo>
                    <a:pt x="2" y="2"/>
                  </a:lnTo>
                  <a:cubicBezTo>
                    <a:pt x="20268" y="22454"/>
                    <a:pt x="37334" y="49249"/>
                    <a:pt x="52552" y="77770"/>
                  </a:cubicBezTo>
                  <a:lnTo>
                    <a:pt x="93404" y="16460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F30974-DBE6-49BF-8793-0D0246AAA5A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626144" y="23235557"/>
              <a:ext cx="50848" cy="89612"/>
            </a:xfrm>
            <a:custGeom>
              <a:avLst/>
              <a:gdLst>
                <a:gd name="connsiteX0" fmla="*/ 0 w 50848"/>
                <a:gd name="connsiteY0" fmla="*/ 89612 h 89612"/>
                <a:gd name="connsiteX1" fmla="*/ 50848 w 50848"/>
                <a:gd name="connsiteY1" fmla="*/ 0 h 89612"/>
                <a:gd name="connsiteX2" fmla="*/ 20046 w 50848"/>
                <a:gd name="connsiteY2" fmla="*/ 55633 h 89612"/>
                <a:gd name="connsiteX3" fmla="*/ 0 w 50848"/>
                <a:gd name="connsiteY3" fmla="*/ 89612 h 8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8" h="89612">
                  <a:moveTo>
                    <a:pt x="0" y="89612"/>
                  </a:moveTo>
                  <a:lnTo>
                    <a:pt x="50848" y="0"/>
                  </a:lnTo>
                  <a:lnTo>
                    <a:pt x="20046" y="55633"/>
                  </a:lnTo>
                  <a:lnTo>
                    <a:pt x="0" y="8961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8C077A-F4A7-4898-8584-821139032F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719643" y="23282518"/>
              <a:ext cx="61052" cy="107590"/>
            </a:xfrm>
            <a:custGeom>
              <a:avLst/>
              <a:gdLst>
                <a:gd name="connsiteX0" fmla="*/ 0 w 61052"/>
                <a:gd name="connsiteY0" fmla="*/ 107590 h 107590"/>
                <a:gd name="connsiteX1" fmla="*/ 14 w 61052"/>
                <a:gd name="connsiteY1" fmla="*/ 107566 h 107590"/>
                <a:gd name="connsiteX2" fmla="*/ 58034 w 61052"/>
                <a:gd name="connsiteY2" fmla="*/ 4970 h 107590"/>
                <a:gd name="connsiteX3" fmla="*/ 61052 w 61052"/>
                <a:gd name="connsiteY3" fmla="*/ 0 h 107590"/>
                <a:gd name="connsiteX4" fmla="*/ 0 w 61052"/>
                <a:gd name="connsiteY4" fmla="*/ 107590 h 10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52" h="107590">
                  <a:moveTo>
                    <a:pt x="0" y="107590"/>
                  </a:moveTo>
                  <a:lnTo>
                    <a:pt x="14" y="107566"/>
                  </a:lnTo>
                  <a:cubicBezTo>
                    <a:pt x="18208" y="72939"/>
                    <a:pt x="37814" y="38872"/>
                    <a:pt x="58034" y="4970"/>
                  </a:cubicBezTo>
                  <a:lnTo>
                    <a:pt x="61052" y="0"/>
                  </a:lnTo>
                  <a:lnTo>
                    <a:pt x="0" y="10759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01D0DA-EE88-442A-A244-B99194A83C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3073794" y="23308953"/>
              <a:ext cx="82740" cy="145813"/>
            </a:xfrm>
            <a:custGeom>
              <a:avLst/>
              <a:gdLst>
                <a:gd name="connsiteX0" fmla="*/ 0 w 82740"/>
                <a:gd name="connsiteY0" fmla="*/ 0 h 145813"/>
                <a:gd name="connsiteX1" fmla="*/ 82740 w 82740"/>
                <a:gd name="connsiteY1" fmla="*/ 145813 h 145813"/>
                <a:gd name="connsiteX2" fmla="*/ 59768 w 82740"/>
                <a:gd name="connsiteY2" fmla="*/ 118555 h 145813"/>
                <a:gd name="connsiteX3" fmla="*/ 608 w 82740"/>
                <a:gd name="connsiteY3" fmla="*/ 1290 h 145813"/>
                <a:gd name="connsiteX4" fmla="*/ 0 w 82740"/>
                <a:gd name="connsiteY4" fmla="*/ 0 h 14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740" h="145813">
                  <a:moveTo>
                    <a:pt x="0" y="0"/>
                  </a:moveTo>
                  <a:lnTo>
                    <a:pt x="82740" y="145813"/>
                  </a:lnTo>
                  <a:lnTo>
                    <a:pt x="59768" y="118555"/>
                  </a:lnTo>
                  <a:cubicBezTo>
                    <a:pt x="38116" y="87356"/>
                    <a:pt x="19918" y="45325"/>
                    <a:pt x="608" y="129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43C81C-736E-43FF-A548-D80A07C4704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870213" y="23300591"/>
              <a:ext cx="173814" cy="306311"/>
            </a:xfrm>
            <a:custGeom>
              <a:avLst/>
              <a:gdLst>
                <a:gd name="connsiteX0" fmla="*/ 0 w 173814"/>
                <a:gd name="connsiteY0" fmla="*/ 306311 h 306311"/>
                <a:gd name="connsiteX1" fmla="*/ 173814 w 173814"/>
                <a:gd name="connsiteY1" fmla="*/ 0 h 306311"/>
                <a:gd name="connsiteX2" fmla="*/ 119222 w 173814"/>
                <a:gd name="connsiteY2" fmla="*/ 106699 h 306311"/>
                <a:gd name="connsiteX3" fmla="*/ 58674 w 173814"/>
                <a:gd name="connsiteY3" fmla="*/ 209676 h 306311"/>
                <a:gd name="connsiteX4" fmla="*/ 0 w 173814"/>
                <a:gd name="connsiteY4" fmla="*/ 306311 h 30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14" h="306311">
                  <a:moveTo>
                    <a:pt x="0" y="306311"/>
                  </a:moveTo>
                  <a:lnTo>
                    <a:pt x="173814" y="0"/>
                  </a:lnTo>
                  <a:lnTo>
                    <a:pt x="119222" y="106699"/>
                  </a:lnTo>
                  <a:cubicBezTo>
                    <a:pt x="99764" y="141516"/>
                    <a:pt x="79314" y="175711"/>
                    <a:pt x="58674" y="209676"/>
                  </a:cubicBezTo>
                  <a:lnTo>
                    <a:pt x="0" y="30631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928EE3-469A-4C25-B0FD-1702E57C727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961088" y="23400830"/>
              <a:ext cx="58770" cy="103569"/>
            </a:xfrm>
            <a:custGeom>
              <a:avLst/>
              <a:gdLst>
                <a:gd name="connsiteX0" fmla="*/ 0 w 58770"/>
                <a:gd name="connsiteY0" fmla="*/ 0 h 103569"/>
                <a:gd name="connsiteX1" fmla="*/ 2 w 58770"/>
                <a:gd name="connsiteY1" fmla="*/ 2 h 103569"/>
                <a:gd name="connsiteX2" fmla="*/ 48848 w 58770"/>
                <a:gd name="connsiteY2" fmla="*/ 80794 h 103569"/>
                <a:gd name="connsiteX3" fmla="*/ 58770 w 58770"/>
                <a:gd name="connsiteY3" fmla="*/ 103569 h 103569"/>
                <a:gd name="connsiteX4" fmla="*/ 0 w 58770"/>
                <a:gd name="connsiteY4" fmla="*/ 0 h 10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70" h="103569">
                  <a:moveTo>
                    <a:pt x="0" y="0"/>
                  </a:moveTo>
                  <a:lnTo>
                    <a:pt x="2" y="2"/>
                  </a:lnTo>
                  <a:cubicBezTo>
                    <a:pt x="16312" y="15332"/>
                    <a:pt x="31904" y="43814"/>
                    <a:pt x="48848" y="80794"/>
                  </a:cubicBezTo>
                  <a:lnTo>
                    <a:pt x="58770" y="1035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7B66E7-5001-456D-834B-C7CE77A6D94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614386" y="23392503"/>
              <a:ext cx="234806" cy="413799"/>
            </a:xfrm>
            <a:custGeom>
              <a:avLst/>
              <a:gdLst>
                <a:gd name="connsiteX0" fmla="*/ 0 w 234806"/>
                <a:gd name="connsiteY0" fmla="*/ 0 h 413799"/>
                <a:gd name="connsiteX1" fmla="*/ 234806 w 234806"/>
                <a:gd name="connsiteY1" fmla="*/ 413799 h 413799"/>
                <a:gd name="connsiteX2" fmla="*/ 234804 w 234806"/>
                <a:gd name="connsiteY2" fmla="*/ 413797 h 413799"/>
                <a:gd name="connsiteX3" fmla="*/ 16766 w 234806"/>
                <a:gd name="connsiteY3" fmla="*/ 38486 h 413799"/>
                <a:gd name="connsiteX4" fmla="*/ 0 w 234806"/>
                <a:gd name="connsiteY4" fmla="*/ 0 h 4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06" h="413799">
                  <a:moveTo>
                    <a:pt x="0" y="0"/>
                  </a:moveTo>
                  <a:lnTo>
                    <a:pt x="234806" y="413799"/>
                  </a:lnTo>
                  <a:lnTo>
                    <a:pt x="234804" y="413797"/>
                  </a:lnTo>
                  <a:cubicBezTo>
                    <a:pt x="125712" y="298618"/>
                    <a:pt x="63790" y="149270"/>
                    <a:pt x="16766" y="38486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95363A-1FE3-42CC-B09A-236C1ECB78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142303" y="23508625"/>
              <a:ext cx="84026" cy="148082"/>
            </a:xfrm>
            <a:custGeom>
              <a:avLst/>
              <a:gdLst>
                <a:gd name="connsiteX0" fmla="*/ 0 w 84026"/>
                <a:gd name="connsiteY0" fmla="*/ 148082 h 148082"/>
                <a:gd name="connsiteX1" fmla="*/ 6 w 84026"/>
                <a:gd name="connsiteY1" fmla="*/ 148068 h 148082"/>
                <a:gd name="connsiteX2" fmla="*/ 54026 w 84026"/>
                <a:gd name="connsiteY2" fmla="*/ 47060 h 148082"/>
                <a:gd name="connsiteX3" fmla="*/ 84026 w 84026"/>
                <a:gd name="connsiteY3" fmla="*/ 0 h 148082"/>
                <a:gd name="connsiteX4" fmla="*/ 0 w 84026"/>
                <a:gd name="connsiteY4" fmla="*/ 148082 h 14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26" h="148082">
                  <a:moveTo>
                    <a:pt x="0" y="148082"/>
                  </a:moveTo>
                  <a:lnTo>
                    <a:pt x="6" y="148068"/>
                  </a:lnTo>
                  <a:cubicBezTo>
                    <a:pt x="16680" y="111612"/>
                    <a:pt x="34888" y="78707"/>
                    <a:pt x="54026" y="47060"/>
                  </a:cubicBezTo>
                  <a:lnTo>
                    <a:pt x="84026" y="0"/>
                  </a:lnTo>
                  <a:lnTo>
                    <a:pt x="0" y="14808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106295-0CE1-44DB-A5E6-AF64FA9EED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315851" y="23567185"/>
              <a:ext cx="150844" cy="265832"/>
            </a:xfrm>
            <a:custGeom>
              <a:avLst/>
              <a:gdLst>
                <a:gd name="connsiteX0" fmla="*/ 0 w 150844"/>
                <a:gd name="connsiteY0" fmla="*/ 265832 h 265832"/>
                <a:gd name="connsiteX1" fmla="*/ 150844 w 150844"/>
                <a:gd name="connsiteY1" fmla="*/ 0 h 265832"/>
                <a:gd name="connsiteX2" fmla="*/ 150840 w 150844"/>
                <a:gd name="connsiteY2" fmla="*/ 9 h 265832"/>
                <a:gd name="connsiteX3" fmla="*/ 29586 w 150844"/>
                <a:gd name="connsiteY3" fmla="*/ 219423 h 265832"/>
                <a:gd name="connsiteX4" fmla="*/ 0 w 150844"/>
                <a:gd name="connsiteY4" fmla="*/ 265832 h 26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844" h="265832">
                  <a:moveTo>
                    <a:pt x="0" y="265832"/>
                  </a:moveTo>
                  <a:lnTo>
                    <a:pt x="150844" y="0"/>
                  </a:lnTo>
                  <a:lnTo>
                    <a:pt x="150840" y="9"/>
                  </a:lnTo>
                  <a:cubicBezTo>
                    <a:pt x="112396" y="89547"/>
                    <a:pt x="70354" y="156563"/>
                    <a:pt x="29586" y="219423"/>
                  </a:cubicBezTo>
                  <a:lnTo>
                    <a:pt x="0" y="265832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FC8E2F9-DA3A-424F-86D5-2611C73A7E0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2139974" y="23610582"/>
              <a:ext cx="278692" cy="491139"/>
            </a:xfrm>
            <a:custGeom>
              <a:avLst/>
              <a:gdLst>
                <a:gd name="connsiteX0" fmla="*/ 0 w 278692"/>
                <a:gd name="connsiteY0" fmla="*/ 0 h 491139"/>
                <a:gd name="connsiteX1" fmla="*/ 58084 w 278692"/>
                <a:gd name="connsiteY1" fmla="*/ 68088 h 491139"/>
                <a:gd name="connsiteX2" fmla="*/ 248074 w 278692"/>
                <a:gd name="connsiteY2" fmla="*/ 431490 h 491139"/>
                <a:gd name="connsiteX3" fmla="*/ 278692 w 278692"/>
                <a:gd name="connsiteY3" fmla="*/ 491139 h 491139"/>
                <a:gd name="connsiteX4" fmla="*/ 0 w 278692"/>
                <a:gd name="connsiteY4" fmla="*/ 0 h 491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692" h="491139">
                  <a:moveTo>
                    <a:pt x="0" y="0"/>
                  </a:moveTo>
                  <a:lnTo>
                    <a:pt x="58084" y="68088"/>
                  </a:lnTo>
                  <a:cubicBezTo>
                    <a:pt x="143728" y="180371"/>
                    <a:pt x="179122" y="289127"/>
                    <a:pt x="248074" y="431490"/>
                  </a:cubicBezTo>
                  <a:lnTo>
                    <a:pt x="278692" y="49113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A812AD-CBFA-4A17-8731-3E2D09D8C69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563864" y="23735849"/>
              <a:ext cx="104094" cy="183443"/>
            </a:xfrm>
            <a:custGeom>
              <a:avLst/>
              <a:gdLst>
                <a:gd name="connsiteX0" fmla="*/ 0 w 104094"/>
                <a:gd name="connsiteY0" fmla="*/ 183443 h 183443"/>
                <a:gd name="connsiteX1" fmla="*/ 29846 w 104094"/>
                <a:gd name="connsiteY1" fmla="*/ 120678 h 183443"/>
                <a:gd name="connsiteX2" fmla="*/ 61186 w 104094"/>
                <a:gd name="connsiteY2" fmla="*/ 65260 h 183443"/>
                <a:gd name="connsiteX3" fmla="*/ 104094 w 104094"/>
                <a:gd name="connsiteY3" fmla="*/ 0 h 183443"/>
                <a:gd name="connsiteX4" fmla="*/ 0 w 104094"/>
                <a:gd name="connsiteY4" fmla="*/ 183443 h 18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94" h="183443">
                  <a:moveTo>
                    <a:pt x="0" y="183443"/>
                  </a:moveTo>
                  <a:lnTo>
                    <a:pt x="29846" y="120678"/>
                  </a:lnTo>
                  <a:cubicBezTo>
                    <a:pt x="40088" y="101096"/>
                    <a:pt x="50580" y="82740"/>
                    <a:pt x="61186" y="65260"/>
                  </a:cubicBezTo>
                  <a:lnTo>
                    <a:pt x="104094" y="0"/>
                  </a:lnTo>
                  <a:lnTo>
                    <a:pt x="0" y="18344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E3BB02-9E19-4D28-89F5-A73C04F775F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757473" y="23829777"/>
              <a:ext cx="130762" cy="230443"/>
            </a:xfrm>
            <a:custGeom>
              <a:avLst/>
              <a:gdLst>
                <a:gd name="connsiteX0" fmla="*/ 0 w 130762"/>
                <a:gd name="connsiteY0" fmla="*/ 230443 h 230443"/>
                <a:gd name="connsiteX1" fmla="*/ 130762 w 130762"/>
                <a:gd name="connsiteY1" fmla="*/ 0 h 230443"/>
                <a:gd name="connsiteX2" fmla="*/ 130760 w 130762"/>
                <a:gd name="connsiteY2" fmla="*/ 4 h 230443"/>
                <a:gd name="connsiteX3" fmla="*/ 20980 w 130762"/>
                <a:gd name="connsiteY3" fmla="*/ 198533 h 230443"/>
                <a:gd name="connsiteX4" fmla="*/ 0 w 130762"/>
                <a:gd name="connsiteY4" fmla="*/ 230443 h 23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62" h="230443">
                  <a:moveTo>
                    <a:pt x="0" y="230443"/>
                  </a:moveTo>
                  <a:lnTo>
                    <a:pt x="130762" y="0"/>
                  </a:lnTo>
                  <a:lnTo>
                    <a:pt x="130760" y="4"/>
                  </a:lnTo>
                  <a:cubicBezTo>
                    <a:pt x="102516" y="78320"/>
                    <a:pt x="63024" y="137024"/>
                    <a:pt x="20980" y="198533"/>
                  </a:cubicBezTo>
                  <a:lnTo>
                    <a:pt x="0" y="230443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972827-A84B-4EF3-8AC5-628E43371FE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932095" y="23967444"/>
              <a:ext cx="73602" cy="129709"/>
            </a:xfrm>
            <a:custGeom>
              <a:avLst/>
              <a:gdLst>
                <a:gd name="connsiteX0" fmla="*/ 0 w 73602"/>
                <a:gd name="connsiteY0" fmla="*/ 0 h 129709"/>
                <a:gd name="connsiteX1" fmla="*/ 73602 w 73602"/>
                <a:gd name="connsiteY1" fmla="*/ 129709 h 129709"/>
                <a:gd name="connsiteX2" fmla="*/ 73594 w 73602"/>
                <a:gd name="connsiteY2" fmla="*/ 129696 h 129709"/>
                <a:gd name="connsiteX3" fmla="*/ 15450 w 73602"/>
                <a:gd name="connsiteY3" fmla="*/ 30100 h 129709"/>
                <a:gd name="connsiteX4" fmla="*/ 0 w 73602"/>
                <a:gd name="connsiteY4" fmla="*/ 0 h 12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2" h="129709">
                  <a:moveTo>
                    <a:pt x="0" y="0"/>
                  </a:moveTo>
                  <a:lnTo>
                    <a:pt x="73602" y="129709"/>
                  </a:lnTo>
                  <a:lnTo>
                    <a:pt x="73594" y="129696"/>
                  </a:lnTo>
                  <a:cubicBezTo>
                    <a:pt x="51752" y="94658"/>
                    <a:pt x="32596" y="61558"/>
                    <a:pt x="15450" y="301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AFBC9B-30B3-4975-BF08-64F3E992413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9960303" y="23988152"/>
              <a:ext cx="58316" cy="102771"/>
            </a:xfrm>
            <a:custGeom>
              <a:avLst/>
              <a:gdLst>
                <a:gd name="connsiteX0" fmla="*/ 0 w 58316"/>
                <a:gd name="connsiteY0" fmla="*/ 102771 h 102771"/>
                <a:gd name="connsiteX1" fmla="*/ 25662 w 58316"/>
                <a:gd name="connsiteY1" fmla="*/ 48182 h 102771"/>
                <a:gd name="connsiteX2" fmla="*/ 58308 w 58316"/>
                <a:gd name="connsiteY2" fmla="*/ 10 h 102771"/>
                <a:gd name="connsiteX3" fmla="*/ 58316 w 58316"/>
                <a:gd name="connsiteY3" fmla="*/ 0 h 102771"/>
                <a:gd name="connsiteX4" fmla="*/ 0 w 58316"/>
                <a:gd name="connsiteY4" fmla="*/ 102771 h 10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316" h="102771">
                  <a:moveTo>
                    <a:pt x="0" y="102771"/>
                  </a:moveTo>
                  <a:lnTo>
                    <a:pt x="25662" y="48182"/>
                  </a:lnTo>
                  <a:cubicBezTo>
                    <a:pt x="35544" y="31210"/>
                    <a:pt x="46590" y="15308"/>
                    <a:pt x="58308" y="10"/>
                  </a:cubicBezTo>
                  <a:lnTo>
                    <a:pt x="58316" y="0"/>
                  </a:lnTo>
                  <a:lnTo>
                    <a:pt x="0" y="102771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8DB6831-424F-4F5C-9B7E-26DA378A9AD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108134" y="24001407"/>
              <a:ext cx="176540" cy="311116"/>
            </a:xfrm>
            <a:custGeom>
              <a:avLst/>
              <a:gdLst>
                <a:gd name="connsiteX0" fmla="*/ 0 w 176540"/>
                <a:gd name="connsiteY0" fmla="*/ 311116 h 311116"/>
                <a:gd name="connsiteX1" fmla="*/ 176540 w 176540"/>
                <a:gd name="connsiteY1" fmla="*/ 0 h 311116"/>
                <a:gd name="connsiteX2" fmla="*/ 164238 w 176540"/>
                <a:gd name="connsiteY2" fmla="*/ 68495 h 311116"/>
                <a:gd name="connsiteX3" fmla="*/ 74382 w 176540"/>
                <a:gd name="connsiteY3" fmla="*/ 222834 h 311116"/>
                <a:gd name="connsiteX4" fmla="*/ 0 w 176540"/>
                <a:gd name="connsiteY4" fmla="*/ 311116 h 31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540" h="311116">
                  <a:moveTo>
                    <a:pt x="0" y="311116"/>
                  </a:moveTo>
                  <a:lnTo>
                    <a:pt x="176540" y="0"/>
                  </a:lnTo>
                  <a:lnTo>
                    <a:pt x="164238" y="68495"/>
                  </a:lnTo>
                  <a:cubicBezTo>
                    <a:pt x="146042" y="131327"/>
                    <a:pt x="111644" y="178570"/>
                    <a:pt x="74382" y="222834"/>
                  </a:cubicBezTo>
                  <a:lnTo>
                    <a:pt x="0" y="311116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530FBCF-9571-42E0-9830-B5FCA409A81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611381" y="23988335"/>
              <a:ext cx="211896" cy="373424"/>
            </a:xfrm>
            <a:custGeom>
              <a:avLst/>
              <a:gdLst>
                <a:gd name="connsiteX0" fmla="*/ 0 w 211896"/>
                <a:gd name="connsiteY0" fmla="*/ 0 h 373424"/>
                <a:gd name="connsiteX1" fmla="*/ 66246 w 211896"/>
                <a:gd name="connsiteY1" fmla="*/ 110435 h 373424"/>
                <a:gd name="connsiteX2" fmla="*/ 133578 w 211896"/>
                <a:gd name="connsiteY2" fmla="*/ 229309 h 373424"/>
                <a:gd name="connsiteX3" fmla="*/ 211896 w 211896"/>
                <a:gd name="connsiteY3" fmla="*/ 373424 h 373424"/>
                <a:gd name="connsiteX4" fmla="*/ 0 w 211896"/>
                <a:gd name="connsiteY4" fmla="*/ 0 h 37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896" h="373424">
                  <a:moveTo>
                    <a:pt x="0" y="0"/>
                  </a:moveTo>
                  <a:lnTo>
                    <a:pt x="66246" y="110435"/>
                  </a:lnTo>
                  <a:cubicBezTo>
                    <a:pt x="88540" y="148842"/>
                    <a:pt x="111016" y="188654"/>
                    <a:pt x="133578" y="229309"/>
                  </a:cubicBezTo>
                  <a:lnTo>
                    <a:pt x="211896" y="37342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57AA043-56B5-41B4-856B-7DFDEE0EE99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452470" y="24144727"/>
              <a:ext cx="263694" cy="464710"/>
            </a:xfrm>
            <a:custGeom>
              <a:avLst/>
              <a:gdLst>
                <a:gd name="connsiteX0" fmla="*/ 0 w 263694"/>
                <a:gd name="connsiteY0" fmla="*/ 464710 h 464710"/>
                <a:gd name="connsiteX1" fmla="*/ 0 w 263694"/>
                <a:gd name="connsiteY1" fmla="*/ 464710 h 464710"/>
                <a:gd name="connsiteX2" fmla="*/ 258522 w 263694"/>
                <a:gd name="connsiteY2" fmla="*/ 8145 h 464710"/>
                <a:gd name="connsiteX3" fmla="*/ 263694 w 263694"/>
                <a:gd name="connsiteY3" fmla="*/ 0 h 464710"/>
                <a:gd name="connsiteX4" fmla="*/ 0 w 263694"/>
                <a:gd name="connsiteY4" fmla="*/ 464710 h 46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694" h="464710">
                  <a:moveTo>
                    <a:pt x="0" y="464710"/>
                  </a:moveTo>
                  <a:lnTo>
                    <a:pt x="0" y="464710"/>
                  </a:lnTo>
                  <a:cubicBezTo>
                    <a:pt x="11824" y="315459"/>
                    <a:pt x="149490" y="167864"/>
                    <a:pt x="258522" y="8145"/>
                  </a:cubicBezTo>
                  <a:lnTo>
                    <a:pt x="263694" y="0"/>
                  </a:lnTo>
                  <a:lnTo>
                    <a:pt x="0" y="46471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4DCC3E-225F-4B60-AF07-4C3DA289FF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1093444" y="24160350"/>
              <a:ext cx="316528" cy="557818"/>
            </a:xfrm>
            <a:custGeom>
              <a:avLst/>
              <a:gdLst>
                <a:gd name="connsiteX0" fmla="*/ 0 w 316528"/>
                <a:gd name="connsiteY0" fmla="*/ 0 h 557818"/>
                <a:gd name="connsiteX1" fmla="*/ 316528 w 316528"/>
                <a:gd name="connsiteY1" fmla="*/ 557818 h 557818"/>
                <a:gd name="connsiteX2" fmla="*/ 57314 w 316528"/>
                <a:gd name="connsiteY2" fmla="*/ 105463 h 557818"/>
                <a:gd name="connsiteX3" fmla="*/ 0 w 316528"/>
                <a:gd name="connsiteY3" fmla="*/ 0 h 55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28" h="557818">
                  <a:moveTo>
                    <a:pt x="0" y="0"/>
                  </a:moveTo>
                  <a:lnTo>
                    <a:pt x="316528" y="557818"/>
                  </a:lnTo>
                  <a:cubicBezTo>
                    <a:pt x="235832" y="435362"/>
                    <a:pt x="147406" y="272625"/>
                    <a:pt x="57314" y="10546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DBB1F4-151C-4C34-B72F-AB0511532ED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0850439" y="24475163"/>
              <a:ext cx="88594" cy="156127"/>
            </a:xfrm>
            <a:custGeom>
              <a:avLst/>
              <a:gdLst>
                <a:gd name="connsiteX0" fmla="*/ 0 w 88594"/>
                <a:gd name="connsiteY0" fmla="*/ 156127 h 156127"/>
                <a:gd name="connsiteX1" fmla="*/ 88594 w 88594"/>
                <a:gd name="connsiteY1" fmla="*/ 0 h 156127"/>
                <a:gd name="connsiteX2" fmla="*/ 46242 w 88594"/>
                <a:gd name="connsiteY2" fmla="*/ 83338 h 156127"/>
                <a:gd name="connsiteX3" fmla="*/ 0 w 88594"/>
                <a:gd name="connsiteY3" fmla="*/ 156127 h 15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94" h="156127">
                  <a:moveTo>
                    <a:pt x="0" y="156127"/>
                  </a:moveTo>
                  <a:lnTo>
                    <a:pt x="88594" y="0"/>
                  </a:lnTo>
                  <a:cubicBezTo>
                    <a:pt x="76464" y="28222"/>
                    <a:pt x="62108" y="55980"/>
                    <a:pt x="46242" y="83338"/>
                  </a:cubicBezTo>
                  <a:lnTo>
                    <a:pt x="0" y="156127"/>
                  </a:lnTo>
                  <a:close/>
                </a:path>
              </a:pathLst>
            </a:custGeom>
            <a:noFill/>
            <a:ln w="825500">
              <a:solidFill>
                <a:srgbClr val="564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879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0703-5494-43D2-8A0F-33D1ED06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7A54-E21B-4338-A6DE-25E6725A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2E722C-2FE5-4224-B858-3C219994555F}"/>
              </a:ext>
            </a:extLst>
          </p:cNvPr>
          <p:cNvSpPr/>
          <p:nvPr/>
        </p:nvSpPr>
        <p:spPr>
          <a:xfrm>
            <a:off x="-5312662" y="-1673192"/>
            <a:ext cx="32570927" cy="28767024"/>
          </a:xfrm>
          <a:custGeom>
            <a:avLst/>
            <a:gdLst>
              <a:gd name="connsiteX0" fmla="*/ 16285463 w 32570927"/>
              <a:gd name="connsiteY0" fmla="*/ 2496310 h 28767024"/>
              <a:gd name="connsiteX1" fmla="*/ 5938186 w 32570927"/>
              <a:gd name="connsiteY1" fmla="*/ 8367772 h 28767024"/>
              <a:gd name="connsiteX2" fmla="*/ 5938186 w 32570927"/>
              <a:gd name="connsiteY2" fmla="*/ 20399252 h 28767024"/>
              <a:gd name="connsiteX3" fmla="*/ 16285463 w 32570927"/>
              <a:gd name="connsiteY3" fmla="*/ 26270714 h 28767024"/>
              <a:gd name="connsiteX4" fmla="*/ 26632741 w 32570927"/>
              <a:gd name="connsiteY4" fmla="*/ 20399252 h 28767024"/>
              <a:gd name="connsiteX5" fmla="*/ 26632741 w 32570927"/>
              <a:gd name="connsiteY5" fmla="*/ 8367772 h 28767024"/>
              <a:gd name="connsiteX6" fmla="*/ 0 w 32570927"/>
              <a:gd name="connsiteY6" fmla="*/ 0 h 28767024"/>
              <a:gd name="connsiteX7" fmla="*/ 32570927 w 32570927"/>
              <a:gd name="connsiteY7" fmla="*/ 0 h 28767024"/>
              <a:gd name="connsiteX8" fmla="*/ 32570927 w 32570927"/>
              <a:gd name="connsiteY8" fmla="*/ 28767024 h 28767024"/>
              <a:gd name="connsiteX9" fmla="*/ 0 w 32570927"/>
              <a:gd name="connsiteY9" fmla="*/ 28767024 h 28767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70927" h="28767024">
                <a:moveTo>
                  <a:pt x="16285463" y="2496310"/>
                </a:moveTo>
                <a:lnTo>
                  <a:pt x="5938186" y="8367772"/>
                </a:lnTo>
                <a:lnTo>
                  <a:pt x="5938186" y="20399252"/>
                </a:lnTo>
                <a:lnTo>
                  <a:pt x="16285463" y="26270714"/>
                </a:lnTo>
                <a:lnTo>
                  <a:pt x="26632741" y="20399252"/>
                </a:lnTo>
                <a:lnTo>
                  <a:pt x="26632741" y="8367772"/>
                </a:lnTo>
                <a:close/>
                <a:moveTo>
                  <a:pt x="0" y="0"/>
                </a:moveTo>
                <a:lnTo>
                  <a:pt x="32570927" y="0"/>
                </a:lnTo>
                <a:lnTo>
                  <a:pt x="32570927" y="28767024"/>
                </a:lnTo>
                <a:lnTo>
                  <a:pt x="0" y="287670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1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2432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74</cp:revision>
  <dcterms:created xsi:type="dcterms:W3CDTF">2018-03-31T22:20:45Z</dcterms:created>
  <dcterms:modified xsi:type="dcterms:W3CDTF">2020-06-29T22:36:20Z</dcterms:modified>
</cp:coreProperties>
</file>