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74B"/>
    <a:srgbClr val="133C51"/>
    <a:srgbClr val="0C3144"/>
    <a:srgbClr val="082C3E"/>
    <a:srgbClr val="002F46"/>
    <a:srgbClr val="00283C"/>
    <a:srgbClr val="003550"/>
    <a:srgbClr val="001621"/>
    <a:srgbClr val="FBBC8E"/>
    <a:srgbClr val="15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35" d="100"/>
          <a:sy n="35" d="100"/>
        </p:scale>
        <p:origin x="237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Dec 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0F374B"/>
          </a:solidFill>
          <a:ln w="825500">
            <a:solidFill>
              <a:srgbClr val="223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B9EE9-2B6F-44C0-A8DD-497750FF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554466" y="3974389"/>
            <a:ext cx="10836669" cy="1005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-113623" y="13193774"/>
            <a:ext cx="22172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i="1" spc="600" dirty="0" err="1">
                <a:solidFill>
                  <a:schemeClr val="bg1"/>
                </a:solidFill>
                <a:latin typeface="Bodoni* 11" pitchFamily="50" charset="0"/>
              </a:rPr>
              <a:t>faux</a:t>
            </a:r>
            <a:r>
              <a:rPr lang="en-US" sz="25300" b="1" i="1" spc="600" dirty="0" err="1">
                <a:solidFill>
                  <a:schemeClr val="bg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</a:t>
            </a:r>
            <a:r>
              <a:rPr lang="en-US" sz="36000" i="1" spc="600" dirty="0" err="1">
                <a:solidFill>
                  <a:schemeClr val="bg1"/>
                </a:solidFill>
                <a:latin typeface="Bodoni* 11" pitchFamily="50" charset="0"/>
                <a:ea typeface="Hasklig" panose="020B0509030403020204" pitchFamily="49" charset="0"/>
              </a:rPr>
              <a:t>ï</a:t>
            </a:r>
            <a:r>
              <a:rPr lang="en-US" sz="36000" i="1" spc="600" dirty="0" err="1">
                <a:solidFill>
                  <a:schemeClr val="bg1"/>
                </a:solidFill>
                <a:latin typeface="Bodoni* 11" pitchFamily="50" charset="0"/>
              </a:rPr>
              <a:t>f</a:t>
            </a:r>
            <a:endParaRPr lang="en-US" sz="36000" i="1" spc="600" dirty="0">
              <a:solidFill>
                <a:schemeClr val="bg1"/>
              </a:solidFill>
              <a:latin typeface="Bodoni* 11" pitchFamily="50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E236D05-FBBE-48E1-BE56-810EFBC7C2EF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001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Bodoni* 11</vt:lpstr>
      <vt:lpstr>Calibri</vt:lpstr>
      <vt:lpstr>Calibri Light</vt:lpstr>
      <vt:lpstr>Hasklig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Hayes</cp:lastModifiedBy>
  <cp:revision>29</cp:revision>
  <dcterms:created xsi:type="dcterms:W3CDTF">2018-03-31T22:20:45Z</dcterms:created>
  <dcterms:modified xsi:type="dcterms:W3CDTF">2019-12-26T22:19:29Z</dcterms:modified>
</cp:coreProperties>
</file>