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64B4"/>
    <a:srgbClr val="148AB4"/>
    <a:srgbClr val="14275B"/>
    <a:srgbClr val="164F86"/>
    <a:srgbClr val="1C2F61"/>
    <a:srgbClr val="0F374B"/>
    <a:srgbClr val="133C51"/>
    <a:srgbClr val="0C3144"/>
    <a:srgbClr val="082C3E"/>
    <a:srgbClr val="002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4" autoAdjust="0"/>
    <p:restoredTop sz="94643"/>
  </p:normalViewPr>
  <p:slideViewPr>
    <p:cSldViewPr snapToGrid="0" snapToObjects="1">
      <p:cViewPr>
        <p:scale>
          <a:sx n="35" d="100"/>
          <a:sy n="35" d="100"/>
        </p:scale>
        <p:origin x="3219" y="1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Feb 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5" y="2394573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164F86"/>
          </a:solidFill>
          <a:ln w="825500">
            <a:solidFill>
              <a:srgbClr val="1427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71BCA0D-106D-40EB-8240-67ECCD38BDB4}"/>
              </a:ext>
            </a:extLst>
          </p:cNvPr>
          <p:cNvGrpSpPr/>
          <p:nvPr/>
        </p:nvGrpSpPr>
        <p:grpSpPr>
          <a:xfrm>
            <a:off x="6650984" y="5121071"/>
            <a:ext cx="8202936" cy="5347099"/>
            <a:chOff x="6650984" y="4514877"/>
            <a:chExt cx="8643630" cy="5634366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A9772FA-DD99-40D1-931E-5B2818FBF7A1}"/>
                </a:ext>
              </a:extLst>
            </p:cNvPr>
            <p:cNvSpPr/>
            <p:nvPr/>
          </p:nvSpPr>
          <p:spPr>
            <a:xfrm>
              <a:off x="6650984" y="4514877"/>
              <a:ext cx="2240941" cy="2240941"/>
            </a:xfrm>
            <a:custGeom>
              <a:avLst/>
              <a:gdLst>
                <a:gd name="connsiteX0" fmla="*/ 2240941 w 2240941"/>
                <a:gd name="connsiteY0" fmla="*/ 0 h 2240941"/>
                <a:gd name="connsiteX1" fmla="*/ 1855980 w 2240941"/>
                <a:gd name="connsiteY1" fmla="*/ 0 h 2240941"/>
                <a:gd name="connsiteX2" fmla="*/ 0 w 2240941"/>
                <a:gd name="connsiteY2" fmla="*/ 2227144 h 2240941"/>
                <a:gd name="connsiteX3" fmla="*/ 0 w 2240941"/>
                <a:gd name="connsiteY3" fmla="*/ 2240941 h 2240941"/>
                <a:gd name="connsiteX4" fmla="*/ 2240941 w 2240941"/>
                <a:gd name="connsiteY4" fmla="*/ 2240941 h 224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0941" h="2240941">
                  <a:moveTo>
                    <a:pt x="2240941" y="0"/>
                  </a:moveTo>
                  <a:lnTo>
                    <a:pt x="1855980" y="0"/>
                  </a:lnTo>
                  <a:lnTo>
                    <a:pt x="0" y="2227144"/>
                  </a:lnTo>
                  <a:lnTo>
                    <a:pt x="0" y="2240941"/>
                  </a:lnTo>
                  <a:lnTo>
                    <a:pt x="2240941" y="2240941"/>
                  </a:lnTo>
                  <a:close/>
                </a:path>
              </a:pathLst>
            </a:custGeom>
            <a:grpFill/>
            <a:ln w="31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8A9EFD3-0316-4519-A2E7-5E996114AED7}"/>
                </a:ext>
              </a:extLst>
            </p:cNvPr>
            <p:cNvSpPr/>
            <p:nvPr/>
          </p:nvSpPr>
          <p:spPr>
            <a:xfrm>
              <a:off x="6650984" y="4514877"/>
              <a:ext cx="8643630" cy="5634366"/>
            </a:xfrm>
            <a:custGeom>
              <a:avLst/>
              <a:gdLst>
                <a:gd name="connsiteX0" fmla="*/ 8643630 w 8643630"/>
                <a:gd name="connsiteY0" fmla="*/ 0 h 5634366"/>
                <a:gd name="connsiteX1" fmla="*/ 3201345 w 8643630"/>
                <a:gd name="connsiteY1" fmla="*/ 0 h 5634366"/>
                <a:gd name="connsiteX2" fmla="*/ 3201345 w 8643630"/>
                <a:gd name="connsiteY2" fmla="*/ 3201345 h 5634366"/>
                <a:gd name="connsiteX3" fmla="*/ 0 w 8643630"/>
                <a:gd name="connsiteY3" fmla="*/ 3201345 h 5634366"/>
                <a:gd name="connsiteX4" fmla="*/ 0 w 8643630"/>
                <a:gd name="connsiteY4" fmla="*/ 5634367 h 5634366"/>
                <a:gd name="connsiteX5" fmla="*/ 8643630 w 8643630"/>
                <a:gd name="connsiteY5" fmla="*/ 5634367 h 563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43630" h="5634366">
                  <a:moveTo>
                    <a:pt x="8643630" y="0"/>
                  </a:moveTo>
                  <a:lnTo>
                    <a:pt x="3201345" y="0"/>
                  </a:lnTo>
                  <a:lnTo>
                    <a:pt x="3201345" y="3201345"/>
                  </a:lnTo>
                  <a:lnTo>
                    <a:pt x="0" y="3201345"/>
                  </a:lnTo>
                  <a:lnTo>
                    <a:pt x="0" y="5634367"/>
                  </a:lnTo>
                  <a:lnTo>
                    <a:pt x="8643630" y="5634367"/>
                  </a:lnTo>
                  <a:close/>
                </a:path>
              </a:pathLst>
            </a:custGeom>
            <a:grpFill/>
            <a:ln w="31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7A7C11-CFE7-47BC-B5E2-C9C0F580E4A8}"/>
              </a:ext>
            </a:extLst>
          </p:cNvPr>
          <p:cNvGrpSpPr/>
          <p:nvPr/>
        </p:nvGrpSpPr>
        <p:grpSpPr>
          <a:xfrm>
            <a:off x="6871329" y="14959907"/>
            <a:ext cx="8202936" cy="5347099"/>
            <a:chOff x="6650984" y="15271394"/>
            <a:chExt cx="8643630" cy="5634366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EADC7D7-EE63-4E0C-A7BB-CC54C71CECBB}"/>
                </a:ext>
              </a:extLst>
            </p:cNvPr>
            <p:cNvSpPr/>
            <p:nvPr/>
          </p:nvSpPr>
          <p:spPr>
            <a:xfrm>
              <a:off x="14334211" y="15271394"/>
              <a:ext cx="960403" cy="5154164"/>
            </a:xfrm>
            <a:custGeom>
              <a:avLst/>
              <a:gdLst>
                <a:gd name="connsiteX0" fmla="*/ 0 w 960403"/>
                <a:gd name="connsiteY0" fmla="*/ 0 h 5154164"/>
                <a:gd name="connsiteX1" fmla="*/ 960403 w 960403"/>
                <a:gd name="connsiteY1" fmla="*/ 0 h 5154164"/>
                <a:gd name="connsiteX2" fmla="*/ 960403 w 960403"/>
                <a:gd name="connsiteY2" fmla="*/ 5154165 h 5154164"/>
                <a:gd name="connsiteX3" fmla="*/ 0 w 960403"/>
                <a:gd name="connsiteY3" fmla="*/ 5154165 h 515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403" h="5154164">
                  <a:moveTo>
                    <a:pt x="0" y="0"/>
                  </a:moveTo>
                  <a:lnTo>
                    <a:pt x="960403" y="0"/>
                  </a:lnTo>
                  <a:lnTo>
                    <a:pt x="960403" y="5154165"/>
                  </a:lnTo>
                  <a:lnTo>
                    <a:pt x="0" y="5154165"/>
                  </a:lnTo>
                  <a:close/>
                </a:path>
              </a:pathLst>
            </a:custGeom>
            <a:grpFill/>
            <a:ln w="31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3BE2E22-73BD-46ED-A9FC-3F7F6C389655}"/>
                </a:ext>
              </a:extLst>
            </p:cNvPr>
            <p:cNvSpPr/>
            <p:nvPr/>
          </p:nvSpPr>
          <p:spPr>
            <a:xfrm>
              <a:off x="6650984" y="15271394"/>
              <a:ext cx="960403" cy="5154164"/>
            </a:xfrm>
            <a:custGeom>
              <a:avLst/>
              <a:gdLst>
                <a:gd name="connsiteX0" fmla="*/ 0 w 960403"/>
                <a:gd name="connsiteY0" fmla="*/ 0 h 5154164"/>
                <a:gd name="connsiteX1" fmla="*/ 960403 w 960403"/>
                <a:gd name="connsiteY1" fmla="*/ 0 h 5154164"/>
                <a:gd name="connsiteX2" fmla="*/ 960403 w 960403"/>
                <a:gd name="connsiteY2" fmla="*/ 5154165 h 5154164"/>
                <a:gd name="connsiteX3" fmla="*/ 0 w 960403"/>
                <a:gd name="connsiteY3" fmla="*/ 5154165 h 5154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403" h="5154164">
                  <a:moveTo>
                    <a:pt x="0" y="0"/>
                  </a:moveTo>
                  <a:lnTo>
                    <a:pt x="960403" y="0"/>
                  </a:lnTo>
                  <a:lnTo>
                    <a:pt x="960403" y="5154165"/>
                  </a:lnTo>
                  <a:lnTo>
                    <a:pt x="0" y="5154165"/>
                  </a:lnTo>
                  <a:close/>
                </a:path>
              </a:pathLst>
            </a:custGeom>
            <a:grpFill/>
            <a:ln w="31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2A2CAD6-37AB-47FD-B37E-3A6A9451ACFA}"/>
                </a:ext>
              </a:extLst>
            </p:cNvPr>
            <p:cNvSpPr/>
            <p:nvPr/>
          </p:nvSpPr>
          <p:spPr>
            <a:xfrm>
              <a:off x="10492598" y="15271394"/>
              <a:ext cx="960403" cy="5634366"/>
            </a:xfrm>
            <a:custGeom>
              <a:avLst/>
              <a:gdLst>
                <a:gd name="connsiteX0" fmla="*/ 0 w 960403"/>
                <a:gd name="connsiteY0" fmla="*/ 0 h 5634366"/>
                <a:gd name="connsiteX1" fmla="*/ 960403 w 960403"/>
                <a:gd name="connsiteY1" fmla="*/ 0 h 5634366"/>
                <a:gd name="connsiteX2" fmla="*/ 960403 w 960403"/>
                <a:gd name="connsiteY2" fmla="*/ 5634367 h 5634366"/>
                <a:gd name="connsiteX3" fmla="*/ 0 w 960403"/>
                <a:gd name="connsiteY3" fmla="*/ 5634367 h 5634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403" h="5634366">
                  <a:moveTo>
                    <a:pt x="0" y="0"/>
                  </a:moveTo>
                  <a:lnTo>
                    <a:pt x="960403" y="0"/>
                  </a:lnTo>
                  <a:lnTo>
                    <a:pt x="960403" y="5634367"/>
                  </a:lnTo>
                  <a:lnTo>
                    <a:pt x="0" y="5634367"/>
                  </a:lnTo>
                  <a:close/>
                </a:path>
              </a:pathLst>
            </a:custGeom>
            <a:grpFill/>
            <a:ln w="31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C1AFDE-1AA1-46C1-90CB-10F4396773B0}"/>
                </a:ext>
              </a:extLst>
            </p:cNvPr>
            <p:cNvSpPr/>
            <p:nvPr/>
          </p:nvSpPr>
          <p:spPr>
            <a:xfrm>
              <a:off x="8571791" y="15271394"/>
              <a:ext cx="960403" cy="4449868"/>
            </a:xfrm>
            <a:custGeom>
              <a:avLst/>
              <a:gdLst>
                <a:gd name="connsiteX0" fmla="*/ 0 w 960403"/>
                <a:gd name="connsiteY0" fmla="*/ 0 h 4449868"/>
                <a:gd name="connsiteX1" fmla="*/ 960403 w 960403"/>
                <a:gd name="connsiteY1" fmla="*/ 0 h 4449868"/>
                <a:gd name="connsiteX2" fmla="*/ 960403 w 960403"/>
                <a:gd name="connsiteY2" fmla="*/ 4449869 h 4449868"/>
                <a:gd name="connsiteX3" fmla="*/ 0 w 960403"/>
                <a:gd name="connsiteY3" fmla="*/ 4449869 h 444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403" h="4449868">
                  <a:moveTo>
                    <a:pt x="0" y="0"/>
                  </a:moveTo>
                  <a:lnTo>
                    <a:pt x="960403" y="0"/>
                  </a:lnTo>
                  <a:lnTo>
                    <a:pt x="960403" y="4449869"/>
                  </a:lnTo>
                  <a:lnTo>
                    <a:pt x="0" y="4449869"/>
                  </a:lnTo>
                  <a:close/>
                </a:path>
              </a:pathLst>
            </a:custGeom>
            <a:grpFill/>
            <a:ln w="31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BF635FF-34D8-453E-8B82-8817ADE90D19}"/>
                </a:ext>
              </a:extLst>
            </p:cNvPr>
            <p:cNvSpPr/>
            <p:nvPr/>
          </p:nvSpPr>
          <p:spPr>
            <a:xfrm>
              <a:off x="12413405" y="15271394"/>
              <a:ext cx="960403" cy="3745573"/>
            </a:xfrm>
            <a:custGeom>
              <a:avLst/>
              <a:gdLst>
                <a:gd name="connsiteX0" fmla="*/ 0 w 960403"/>
                <a:gd name="connsiteY0" fmla="*/ 0 h 3745573"/>
                <a:gd name="connsiteX1" fmla="*/ 960403 w 960403"/>
                <a:gd name="connsiteY1" fmla="*/ 0 h 3745573"/>
                <a:gd name="connsiteX2" fmla="*/ 960403 w 960403"/>
                <a:gd name="connsiteY2" fmla="*/ 3745573 h 3745573"/>
                <a:gd name="connsiteX3" fmla="*/ 0 w 960403"/>
                <a:gd name="connsiteY3" fmla="*/ 3745573 h 374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0403" h="3745573">
                  <a:moveTo>
                    <a:pt x="0" y="0"/>
                  </a:moveTo>
                  <a:lnTo>
                    <a:pt x="960403" y="0"/>
                  </a:lnTo>
                  <a:lnTo>
                    <a:pt x="960403" y="3745573"/>
                  </a:lnTo>
                  <a:lnTo>
                    <a:pt x="0" y="3745573"/>
                  </a:lnTo>
                  <a:close/>
                </a:path>
              </a:pathLst>
            </a:custGeom>
            <a:grpFill/>
            <a:ln w="319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E20F237-D820-414A-AC3D-F91D09261A14}"/>
              </a:ext>
            </a:extLst>
          </p:cNvPr>
          <p:cNvSpPr/>
          <p:nvPr/>
        </p:nvSpPr>
        <p:spPr>
          <a:xfrm>
            <a:off x="2838931" y="10472687"/>
            <a:ext cx="16194504" cy="4488454"/>
          </a:xfrm>
          <a:custGeom>
            <a:avLst/>
            <a:gdLst>
              <a:gd name="connsiteX0" fmla="*/ 0 w 15837588"/>
              <a:gd name="connsiteY0" fmla="*/ 4436832 h 4436832"/>
              <a:gd name="connsiteX1" fmla="*/ 1656935 w 15837588"/>
              <a:gd name="connsiteY1" fmla="*/ 0 h 4436832"/>
              <a:gd name="connsiteX2" fmla="*/ 15837588 w 15837588"/>
              <a:gd name="connsiteY2" fmla="*/ 0 h 4436832"/>
              <a:gd name="connsiteX3" fmla="*/ 14180653 w 15837588"/>
              <a:gd name="connsiteY3" fmla="*/ 4436832 h 4436832"/>
              <a:gd name="connsiteX4" fmla="*/ 0 w 15837588"/>
              <a:gd name="connsiteY4" fmla="*/ 4436832 h 4436832"/>
              <a:gd name="connsiteX0" fmla="*/ 0 w 15837588"/>
              <a:gd name="connsiteY0" fmla="*/ 4436832 h 4436832"/>
              <a:gd name="connsiteX1" fmla="*/ 439625 w 15837588"/>
              <a:gd name="connsiteY1" fmla="*/ 3967618 h 4436832"/>
              <a:gd name="connsiteX2" fmla="*/ 1656935 w 15837588"/>
              <a:gd name="connsiteY2" fmla="*/ 0 h 4436832"/>
              <a:gd name="connsiteX3" fmla="*/ 15837588 w 15837588"/>
              <a:gd name="connsiteY3" fmla="*/ 0 h 4436832"/>
              <a:gd name="connsiteX4" fmla="*/ 14180653 w 15837588"/>
              <a:gd name="connsiteY4" fmla="*/ 4436832 h 4436832"/>
              <a:gd name="connsiteX5" fmla="*/ 0 w 15837588"/>
              <a:gd name="connsiteY5" fmla="*/ 4436832 h 4436832"/>
              <a:gd name="connsiteX0" fmla="*/ 0 w 15837588"/>
              <a:gd name="connsiteY0" fmla="*/ 4436832 h 4436832"/>
              <a:gd name="connsiteX1" fmla="*/ 439625 w 15837588"/>
              <a:gd name="connsiteY1" fmla="*/ 3967618 h 4436832"/>
              <a:gd name="connsiteX2" fmla="*/ 1127378 w 15837588"/>
              <a:gd name="connsiteY2" fmla="*/ 732048 h 4436832"/>
              <a:gd name="connsiteX3" fmla="*/ 1656935 w 15837588"/>
              <a:gd name="connsiteY3" fmla="*/ 0 h 4436832"/>
              <a:gd name="connsiteX4" fmla="*/ 15837588 w 15837588"/>
              <a:gd name="connsiteY4" fmla="*/ 0 h 4436832"/>
              <a:gd name="connsiteX5" fmla="*/ 14180653 w 15837588"/>
              <a:gd name="connsiteY5" fmla="*/ 4436832 h 4436832"/>
              <a:gd name="connsiteX6" fmla="*/ 0 w 15837588"/>
              <a:gd name="connsiteY6" fmla="*/ 4436832 h 4436832"/>
              <a:gd name="connsiteX0" fmla="*/ 0 w 15837588"/>
              <a:gd name="connsiteY0" fmla="*/ 4436832 h 4436832"/>
              <a:gd name="connsiteX1" fmla="*/ 439625 w 15837588"/>
              <a:gd name="connsiteY1" fmla="*/ 3967618 h 4436832"/>
              <a:gd name="connsiteX2" fmla="*/ 1127378 w 15837588"/>
              <a:gd name="connsiteY2" fmla="*/ 732048 h 4436832"/>
              <a:gd name="connsiteX3" fmla="*/ 1656935 w 15837588"/>
              <a:gd name="connsiteY3" fmla="*/ 0 h 4436832"/>
              <a:gd name="connsiteX4" fmla="*/ 15837588 w 15837588"/>
              <a:gd name="connsiteY4" fmla="*/ 0 h 4436832"/>
              <a:gd name="connsiteX5" fmla="*/ 15413902 w 15837588"/>
              <a:gd name="connsiteY5" fmla="*/ 630448 h 4436832"/>
              <a:gd name="connsiteX6" fmla="*/ 14180653 w 15837588"/>
              <a:gd name="connsiteY6" fmla="*/ 4436832 h 4436832"/>
              <a:gd name="connsiteX7" fmla="*/ 0 w 15837588"/>
              <a:gd name="connsiteY7" fmla="*/ 4436832 h 4436832"/>
              <a:gd name="connsiteX0" fmla="*/ 0 w 15837588"/>
              <a:gd name="connsiteY0" fmla="*/ 4436832 h 4436832"/>
              <a:gd name="connsiteX1" fmla="*/ 439625 w 15837588"/>
              <a:gd name="connsiteY1" fmla="*/ 3967618 h 4436832"/>
              <a:gd name="connsiteX2" fmla="*/ 1127378 w 15837588"/>
              <a:gd name="connsiteY2" fmla="*/ 732048 h 4436832"/>
              <a:gd name="connsiteX3" fmla="*/ 1656935 w 15837588"/>
              <a:gd name="connsiteY3" fmla="*/ 0 h 4436832"/>
              <a:gd name="connsiteX4" fmla="*/ 15837588 w 15837588"/>
              <a:gd name="connsiteY4" fmla="*/ 0 h 4436832"/>
              <a:gd name="connsiteX5" fmla="*/ 15413902 w 15837588"/>
              <a:gd name="connsiteY5" fmla="*/ 630448 h 4436832"/>
              <a:gd name="connsiteX6" fmla="*/ 14726148 w 15837588"/>
              <a:gd name="connsiteY6" fmla="*/ 3998879 h 4436832"/>
              <a:gd name="connsiteX7" fmla="*/ 14180653 w 15837588"/>
              <a:gd name="connsiteY7" fmla="*/ 4436832 h 4436832"/>
              <a:gd name="connsiteX8" fmla="*/ 0 w 15837588"/>
              <a:gd name="connsiteY8" fmla="*/ 4436832 h 4436832"/>
              <a:gd name="connsiteX0" fmla="*/ 0 w 15837588"/>
              <a:gd name="connsiteY0" fmla="*/ 4436832 h 4436832"/>
              <a:gd name="connsiteX1" fmla="*/ 439625 w 15837588"/>
              <a:gd name="connsiteY1" fmla="*/ 3967618 h 4436832"/>
              <a:gd name="connsiteX2" fmla="*/ 996046 w 15837588"/>
              <a:gd name="connsiteY2" fmla="*/ 687321 h 4436832"/>
              <a:gd name="connsiteX3" fmla="*/ 1656935 w 15837588"/>
              <a:gd name="connsiteY3" fmla="*/ 0 h 4436832"/>
              <a:gd name="connsiteX4" fmla="*/ 15837588 w 15837588"/>
              <a:gd name="connsiteY4" fmla="*/ 0 h 4436832"/>
              <a:gd name="connsiteX5" fmla="*/ 15413902 w 15837588"/>
              <a:gd name="connsiteY5" fmla="*/ 630448 h 4436832"/>
              <a:gd name="connsiteX6" fmla="*/ 14726148 w 15837588"/>
              <a:gd name="connsiteY6" fmla="*/ 3998879 h 4436832"/>
              <a:gd name="connsiteX7" fmla="*/ 14180653 w 15837588"/>
              <a:gd name="connsiteY7" fmla="*/ 4436832 h 4436832"/>
              <a:gd name="connsiteX8" fmla="*/ 0 w 15837588"/>
              <a:gd name="connsiteY8" fmla="*/ 4436832 h 4436832"/>
              <a:gd name="connsiteX0" fmla="*/ 0 w 15837588"/>
              <a:gd name="connsiteY0" fmla="*/ 4436832 h 4436832"/>
              <a:gd name="connsiteX1" fmla="*/ 439625 w 15837588"/>
              <a:gd name="connsiteY1" fmla="*/ 3967618 h 4436832"/>
              <a:gd name="connsiteX2" fmla="*/ 957134 w 15837588"/>
              <a:gd name="connsiteY2" fmla="*/ 682352 h 4436832"/>
              <a:gd name="connsiteX3" fmla="*/ 1656935 w 15837588"/>
              <a:gd name="connsiteY3" fmla="*/ 0 h 4436832"/>
              <a:gd name="connsiteX4" fmla="*/ 15837588 w 15837588"/>
              <a:gd name="connsiteY4" fmla="*/ 0 h 4436832"/>
              <a:gd name="connsiteX5" fmla="*/ 15413902 w 15837588"/>
              <a:gd name="connsiteY5" fmla="*/ 630448 h 4436832"/>
              <a:gd name="connsiteX6" fmla="*/ 14726148 w 15837588"/>
              <a:gd name="connsiteY6" fmla="*/ 3998879 h 4436832"/>
              <a:gd name="connsiteX7" fmla="*/ 14180653 w 15837588"/>
              <a:gd name="connsiteY7" fmla="*/ 4436832 h 4436832"/>
              <a:gd name="connsiteX8" fmla="*/ 0 w 15837588"/>
              <a:gd name="connsiteY8" fmla="*/ 4436832 h 4436832"/>
              <a:gd name="connsiteX0" fmla="*/ 0 w 15837588"/>
              <a:gd name="connsiteY0" fmla="*/ 4436832 h 4436832"/>
              <a:gd name="connsiteX1" fmla="*/ 371527 w 15837588"/>
              <a:gd name="connsiteY1" fmla="*/ 3937801 h 4436832"/>
              <a:gd name="connsiteX2" fmla="*/ 957134 w 15837588"/>
              <a:gd name="connsiteY2" fmla="*/ 682352 h 4436832"/>
              <a:gd name="connsiteX3" fmla="*/ 1656935 w 15837588"/>
              <a:gd name="connsiteY3" fmla="*/ 0 h 4436832"/>
              <a:gd name="connsiteX4" fmla="*/ 15837588 w 15837588"/>
              <a:gd name="connsiteY4" fmla="*/ 0 h 4436832"/>
              <a:gd name="connsiteX5" fmla="*/ 15413902 w 15837588"/>
              <a:gd name="connsiteY5" fmla="*/ 630448 h 4436832"/>
              <a:gd name="connsiteX6" fmla="*/ 14726148 w 15837588"/>
              <a:gd name="connsiteY6" fmla="*/ 3998879 h 4436832"/>
              <a:gd name="connsiteX7" fmla="*/ 14180653 w 15837588"/>
              <a:gd name="connsiteY7" fmla="*/ 4436832 h 4436832"/>
              <a:gd name="connsiteX8" fmla="*/ 0 w 15837588"/>
              <a:gd name="connsiteY8" fmla="*/ 4436832 h 4436832"/>
              <a:gd name="connsiteX0" fmla="*/ 0 w 15837588"/>
              <a:gd name="connsiteY0" fmla="*/ 4436832 h 4436832"/>
              <a:gd name="connsiteX1" fmla="*/ 371527 w 15837588"/>
              <a:gd name="connsiteY1" fmla="*/ 3937801 h 4436832"/>
              <a:gd name="connsiteX2" fmla="*/ 957134 w 15837588"/>
              <a:gd name="connsiteY2" fmla="*/ 682352 h 4436832"/>
              <a:gd name="connsiteX3" fmla="*/ 1656935 w 15837588"/>
              <a:gd name="connsiteY3" fmla="*/ 0 h 4436832"/>
              <a:gd name="connsiteX4" fmla="*/ 15837588 w 15837588"/>
              <a:gd name="connsiteY4" fmla="*/ 0 h 4436832"/>
              <a:gd name="connsiteX5" fmla="*/ 15413902 w 15837588"/>
              <a:gd name="connsiteY5" fmla="*/ 630448 h 4436832"/>
              <a:gd name="connsiteX6" fmla="*/ 14594817 w 15837588"/>
              <a:gd name="connsiteY6" fmla="*/ 4217540 h 4436832"/>
              <a:gd name="connsiteX7" fmla="*/ 14180653 w 15837588"/>
              <a:gd name="connsiteY7" fmla="*/ 4436832 h 4436832"/>
              <a:gd name="connsiteX8" fmla="*/ 0 w 15837588"/>
              <a:gd name="connsiteY8" fmla="*/ 4436832 h 4436832"/>
              <a:gd name="connsiteX0" fmla="*/ 0 w 15837588"/>
              <a:gd name="connsiteY0" fmla="*/ 4436832 h 4436832"/>
              <a:gd name="connsiteX1" fmla="*/ 371527 w 15837588"/>
              <a:gd name="connsiteY1" fmla="*/ 3937801 h 4436832"/>
              <a:gd name="connsiteX2" fmla="*/ 957134 w 15837588"/>
              <a:gd name="connsiteY2" fmla="*/ 682352 h 4436832"/>
              <a:gd name="connsiteX3" fmla="*/ 1656935 w 15837588"/>
              <a:gd name="connsiteY3" fmla="*/ 0 h 4436832"/>
              <a:gd name="connsiteX4" fmla="*/ 15837588 w 15837588"/>
              <a:gd name="connsiteY4" fmla="*/ 0 h 4436832"/>
              <a:gd name="connsiteX5" fmla="*/ 15413902 w 15837588"/>
              <a:gd name="connsiteY5" fmla="*/ 630448 h 4436832"/>
              <a:gd name="connsiteX6" fmla="*/ 14648322 w 15837588"/>
              <a:gd name="connsiteY6" fmla="*/ 4217540 h 4436832"/>
              <a:gd name="connsiteX7" fmla="*/ 14180653 w 15837588"/>
              <a:gd name="connsiteY7" fmla="*/ 4436832 h 4436832"/>
              <a:gd name="connsiteX8" fmla="*/ 0 w 15837588"/>
              <a:gd name="connsiteY8" fmla="*/ 4436832 h 4436832"/>
              <a:gd name="connsiteX0" fmla="*/ 0 w 15837588"/>
              <a:gd name="connsiteY0" fmla="*/ 4436832 h 4436832"/>
              <a:gd name="connsiteX1" fmla="*/ 371527 w 15837588"/>
              <a:gd name="connsiteY1" fmla="*/ 3937801 h 4436832"/>
              <a:gd name="connsiteX2" fmla="*/ 1231542 w 15837588"/>
              <a:gd name="connsiteY2" fmla="*/ 187990 h 4436832"/>
              <a:gd name="connsiteX3" fmla="*/ 1656935 w 15837588"/>
              <a:gd name="connsiteY3" fmla="*/ 0 h 4436832"/>
              <a:gd name="connsiteX4" fmla="*/ 15837588 w 15837588"/>
              <a:gd name="connsiteY4" fmla="*/ 0 h 4436832"/>
              <a:gd name="connsiteX5" fmla="*/ 15413902 w 15837588"/>
              <a:gd name="connsiteY5" fmla="*/ 630448 h 4436832"/>
              <a:gd name="connsiteX6" fmla="*/ 14648322 w 15837588"/>
              <a:gd name="connsiteY6" fmla="*/ 4217540 h 4436832"/>
              <a:gd name="connsiteX7" fmla="*/ 14180653 w 15837588"/>
              <a:gd name="connsiteY7" fmla="*/ 4436832 h 4436832"/>
              <a:gd name="connsiteX8" fmla="*/ 0 w 15837588"/>
              <a:gd name="connsiteY8" fmla="*/ 4436832 h 4436832"/>
              <a:gd name="connsiteX0" fmla="*/ 0 w 15837588"/>
              <a:gd name="connsiteY0" fmla="*/ 4436832 h 4436832"/>
              <a:gd name="connsiteX1" fmla="*/ 326330 w 15837588"/>
              <a:gd name="connsiteY1" fmla="*/ 4001432 h 4436832"/>
              <a:gd name="connsiteX2" fmla="*/ 1231542 w 15837588"/>
              <a:gd name="connsiteY2" fmla="*/ 187990 h 4436832"/>
              <a:gd name="connsiteX3" fmla="*/ 1656935 w 15837588"/>
              <a:gd name="connsiteY3" fmla="*/ 0 h 4436832"/>
              <a:gd name="connsiteX4" fmla="*/ 15837588 w 15837588"/>
              <a:gd name="connsiteY4" fmla="*/ 0 h 4436832"/>
              <a:gd name="connsiteX5" fmla="*/ 15413902 w 15837588"/>
              <a:gd name="connsiteY5" fmla="*/ 630448 h 4436832"/>
              <a:gd name="connsiteX6" fmla="*/ 14648322 w 15837588"/>
              <a:gd name="connsiteY6" fmla="*/ 4217540 h 4436832"/>
              <a:gd name="connsiteX7" fmla="*/ 14180653 w 15837588"/>
              <a:gd name="connsiteY7" fmla="*/ 4436832 h 4436832"/>
              <a:gd name="connsiteX8" fmla="*/ 0 w 15837588"/>
              <a:gd name="connsiteY8" fmla="*/ 4436832 h 4436832"/>
              <a:gd name="connsiteX0" fmla="*/ 0 w 15837588"/>
              <a:gd name="connsiteY0" fmla="*/ 4436832 h 4436832"/>
              <a:gd name="connsiteX1" fmla="*/ 326330 w 15837588"/>
              <a:gd name="connsiteY1" fmla="*/ 4001432 h 4436832"/>
              <a:gd name="connsiteX2" fmla="*/ 1231542 w 15837588"/>
              <a:gd name="connsiteY2" fmla="*/ 187990 h 4436832"/>
              <a:gd name="connsiteX3" fmla="*/ 1656935 w 15837588"/>
              <a:gd name="connsiteY3" fmla="*/ 0 h 4436832"/>
              <a:gd name="connsiteX4" fmla="*/ 15837588 w 15837588"/>
              <a:gd name="connsiteY4" fmla="*/ 0 h 4436832"/>
              <a:gd name="connsiteX5" fmla="*/ 15507523 w 15837588"/>
              <a:gd name="connsiteY5" fmla="*/ 269873 h 4436832"/>
              <a:gd name="connsiteX6" fmla="*/ 14648322 w 15837588"/>
              <a:gd name="connsiteY6" fmla="*/ 4217540 h 4436832"/>
              <a:gd name="connsiteX7" fmla="*/ 14180653 w 15837588"/>
              <a:gd name="connsiteY7" fmla="*/ 4436832 h 4436832"/>
              <a:gd name="connsiteX8" fmla="*/ 0 w 15837588"/>
              <a:gd name="connsiteY8" fmla="*/ 4436832 h 4436832"/>
              <a:gd name="connsiteX0" fmla="*/ 0 w 15837588"/>
              <a:gd name="connsiteY0" fmla="*/ 4436832 h 4436832"/>
              <a:gd name="connsiteX1" fmla="*/ 326330 w 15837588"/>
              <a:gd name="connsiteY1" fmla="*/ 4001432 h 4436832"/>
              <a:gd name="connsiteX2" fmla="*/ 1231542 w 15837588"/>
              <a:gd name="connsiteY2" fmla="*/ 187990 h 4436832"/>
              <a:gd name="connsiteX3" fmla="*/ 1656935 w 15837588"/>
              <a:gd name="connsiteY3" fmla="*/ 0 h 4436832"/>
              <a:gd name="connsiteX4" fmla="*/ 15837588 w 15837588"/>
              <a:gd name="connsiteY4" fmla="*/ 0 h 4436832"/>
              <a:gd name="connsiteX5" fmla="*/ 15520436 w 15837588"/>
              <a:gd name="connsiteY5" fmla="*/ 286189 h 4436832"/>
              <a:gd name="connsiteX6" fmla="*/ 14648322 w 15837588"/>
              <a:gd name="connsiteY6" fmla="*/ 4217540 h 4436832"/>
              <a:gd name="connsiteX7" fmla="*/ 14180653 w 15837588"/>
              <a:gd name="connsiteY7" fmla="*/ 4436832 h 4436832"/>
              <a:gd name="connsiteX8" fmla="*/ 0 w 15837588"/>
              <a:gd name="connsiteY8" fmla="*/ 4436832 h 4436832"/>
              <a:gd name="connsiteX0" fmla="*/ 0 w 15837588"/>
              <a:gd name="connsiteY0" fmla="*/ 4436832 h 4436832"/>
              <a:gd name="connsiteX1" fmla="*/ 326330 w 15837588"/>
              <a:gd name="connsiteY1" fmla="*/ 4001432 h 4436832"/>
              <a:gd name="connsiteX2" fmla="*/ 1231542 w 15837588"/>
              <a:gd name="connsiteY2" fmla="*/ 187990 h 4436832"/>
              <a:gd name="connsiteX3" fmla="*/ 1656935 w 15837588"/>
              <a:gd name="connsiteY3" fmla="*/ 0 h 4436832"/>
              <a:gd name="connsiteX4" fmla="*/ 15837588 w 15837588"/>
              <a:gd name="connsiteY4" fmla="*/ 0 h 4436832"/>
              <a:gd name="connsiteX5" fmla="*/ 15520436 w 15837588"/>
              <a:gd name="connsiteY5" fmla="*/ 286189 h 4436832"/>
              <a:gd name="connsiteX6" fmla="*/ 14578913 w 15837588"/>
              <a:gd name="connsiteY6" fmla="*/ 4140857 h 4436832"/>
              <a:gd name="connsiteX7" fmla="*/ 14180653 w 15837588"/>
              <a:gd name="connsiteY7" fmla="*/ 4436832 h 4436832"/>
              <a:gd name="connsiteX8" fmla="*/ 0 w 15837588"/>
              <a:gd name="connsiteY8" fmla="*/ 4436832 h 44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837588" h="4436832">
                <a:moveTo>
                  <a:pt x="0" y="4436832"/>
                </a:moveTo>
                <a:cubicBezTo>
                  <a:pt x="86624" y="4184037"/>
                  <a:pt x="239706" y="4254227"/>
                  <a:pt x="326330" y="4001432"/>
                </a:cubicBezTo>
                <a:cubicBezTo>
                  <a:pt x="662391" y="2922909"/>
                  <a:pt x="895481" y="1266513"/>
                  <a:pt x="1231542" y="187990"/>
                </a:cubicBezTo>
                <a:lnTo>
                  <a:pt x="1656935" y="0"/>
                </a:lnTo>
                <a:lnTo>
                  <a:pt x="15837588" y="0"/>
                </a:lnTo>
                <a:cubicBezTo>
                  <a:pt x="15758882" y="210149"/>
                  <a:pt x="15599142" y="76040"/>
                  <a:pt x="15520436" y="286189"/>
                </a:cubicBezTo>
                <a:cubicBezTo>
                  <a:pt x="15179164" y="1315215"/>
                  <a:pt x="14920185" y="3111831"/>
                  <a:pt x="14578913" y="4140857"/>
                </a:cubicBezTo>
                <a:lnTo>
                  <a:pt x="14180653" y="4436832"/>
                </a:lnTo>
                <a:lnTo>
                  <a:pt x="0" y="4436832"/>
                </a:lnTo>
                <a:close/>
              </a:path>
            </a:pathLst>
          </a:custGeom>
          <a:solidFill>
            <a:srgbClr val="14275B"/>
          </a:solidFill>
          <a:ln w="3199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28F3D9-CAE6-4090-95DA-C47193530A88}"/>
              </a:ext>
            </a:extLst>
          </p:cNvPr>
          <p:cNvSpPr txBox="1"/>
          <p:nvPr/>
        </p:nvSpPr>
        <p:spPr>
          <a:xfrm>
            <a:off x="1524001" y="9894164"/>
            <a:ext cx="188975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0" i="1" dirty="0">
                <a:solidFill>
                  <a:srgbClr val="1464B4"/>
                </a:solidFill>
                <a:latin typeface="Bodoni* 11" pitchFamily="50" charset="0"/>
              </a:rPr>
              <a:t>faux</a:t>
            </a:r>
            <a:r>
              <a:rPr lang="en-US" sz="25200" b="1" i="1" dirty="0">
                <a:solidFill>
                  <a:srgbClr val="1464B4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NA</a:t>
            </a:r>
            <a:r>
              <a:rPr lang="en-US" sz="36000" i="1" dirty="0">
                <a:solidFill>
                  <a:srgbClr val="1464B4"/>
                </a:solidFill>
                <a:latin typeface="Bodoni* 11" pitchFamily="50" charset="0"/>
                <a:ea typeface="Hasklig" panose="020B0509030403020204" pitchFamily="49" charset="0"/>
              </a:rPr>
              <a:t>ï</a:t>
            </a:r>
            <a:r>
              <a:rPr lang="en-US" sz="36000" i="1" dirty="0">
                <a:solidFill>
                  <a:srgbClr val="1464B4"/>
                </a:solidFill>
                <a:latin typeface="Bodoni* 11" pitchFamily="50" charset="0"/>
              </a:rPr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D4F30-3B69-467B-8AB3-6BC0CAE59A25}"/>
              </a:ext>
            </a:extLst>
          </p:cNvPr>
          <p:cNvSpPr txBox="1"/>
          <p:nvPr/>
        </p:nvSpPr>
        <p:spPr>
          <a:xfrm>
            <a:off x="1524001" y="9894164"/>
            <a:ext cx="1889759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0" i="1" dirty="0">
                <a:solidFill>
                  <a:schemeClr val="bg1"/>
                </a:solidFill>
                <a:latin typeface="Bodoni* 11" pitchFamily="50" charset="0"/>
              </a:rPr>
              <a:t>faux</a:t>
            </a:r>
            <a:r>
              <a:rPr lang="en-US" sz="25200" b="1" i="1" dirty="0">
                <a:solidFill>
                  <a:schemeClr val="bg1"/>
                </a:solidFill>
                <a:latin typeface="Hasklig" panose="020B0509030403020204" pitchFamily="49" charset="0"/>
                <a:ea typeface="Hasklig" panose="020B0509030403020204" pitchFamily="49" charset="0"/>
              </a:rPr>
              <a:t>NA</a:t>
            </a:r>
            <a:r>
              <a:rPr lang="en-US" sz="36000" i="1" dirty="0">
                <a:solidFill>
                  <a:schemeClr val="bg1"/>
                </a:solidFill>
                <a:latin typeface="Bodoni* 11" pitchFamily="50" charset="0"/>
                <a:ea typeface="Hasklig" panose="020B0509030403020204" pitchFamily="49" charset="0"/>
              </a:rPr>
              <a:t>ı</a:t>
            </a:r>
            <a:r>
              <a:rPr lang="en-US" sz="36000" i="1" dirty="0">
                <a:solidFill>
                  <a:schemeClr val="bg1"/>
                </a:solidFill>
                <a:latin typeface="Bodoni* 11" pitchFamily="50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1984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Bodoni* 11</vt:lpstr>
      <vt:lpstr>Calibri</vt:lpstr>
      <vt:lpstr>Calibri Light</vt:lpstr>
      <vt:lpstr>Hasklig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Hayes</cp:lastModifiedBy>
  <cp:revision>38</cp:revision>
  <dcterms:created xsi:type="dcterms:W3CDTF">2018-03-31T22:20:45Z</dcterms:created>
  <dcterms:modified xsi:type="dcterms:W3CDTF">2020-02-15T19:43:34Z</dcterms:modified>
</cp:coreProperties>
</file>