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5"/>
    <a:srgbClr val="14275B"/>
    <a:srgbClr val="164F86"/>
    <a:srgbClr val="173E6C"/>
    <a:srgbClr val="144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10" d="100"/>
          <a:sy n="10" d="100"/>
        </p:scale>
        <p:origin x="4104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Nov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F53CB7-D0DA-4B49-B459-0AA50B860119}"/>
              </a:ext>
            </a:extLst>
          </p:cNvPr>
          <p:cNvGrpSpPr/>
          <p:nvPr/>
        </p:nvGrpSpPr>
        <p:grpSpPr>
          <a:xfrm>
            <a:off x="-113626" y="823117"/>
            <a:ext cx="22172846" cy="23774404"/>
            <a:chOff x="4478188" y="731977"/>
            <a:chExt cx="2474383" cy="265310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88825" y="903825"/>
              <a:ext cx="2653109" cy="2309414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64F86"/>
            </a:solidFill>
            <a:ln w="825500">
              <a:solidFill>
                <a:srgbClr val="1427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0D4F30-3B69-467B-8AB3-6BC0CAE59A25}"/>
                </a:ext>
              </a:extLst>
            </p:cNvPr>
            <p:cNvSpPr txBox="1"/>
            <p:nvPr/>
          </p:nvSpPr>
          <p:spPr>
            <a:xfrm>
              <a:off x="4478188" y="1744262"/>
              <a:ext cx="2474383" cy="628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0" i="1" spc="600" dirty="0">
                  <a:solidFill>
                    <a:schemeClr val="bg1"/>
                  </a:solidFill>
                  <a:latin typeface="Bodoni* 11" pitchFamily="50" charset="0"/>
                </a:rPr>
                <a:t>faux</a:t>
              </a:r>
              <a:r>
                <a:rPr lang="en-US" sz="26200" b="1" i="1" spc="600" dirty="0">
                  <a:solidFill>
                    <a:schemeClr val="bg1"/>
                  </a:solidFill>
                  <a:latin typeface="Hasklig" panose="020B0509030403020204" pitchFamily="49" charset="0"/>
                  <a:ea typeface="Hasklig" panose="020B0509030403020204" pitchFamily="49" charset="0"/>
                </a:rPr>
                <a:t>NA</a:t>
              </a:r>
              <a:r>
                <a:rPr lang="en-US" sz="36000" i="1" spc="600" dirty="0">
                  <a:solidFill>
                    <a:schemeClr val="bg1"/>
                  </a:solidFill>
                  <a:latin typeface="Bodoni* 11" pitchFamily="50" charset="0"/>
                </a:rPr>
                <a:t>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Bodoni* 11</vt:lpstr>
      <vt:lpstr>Calibri</vt:lpstr>
      <vt:lpstr>Calibri Light</vt:lpstr>
      <vt:lpstr>Hasklig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24</cp:revision>
  <dcterms:created xsi:type="dcterms:W3CDTF">2018-03-31T22:20:45Z</dcterms:created>
  <dcterms:modified xsi:type="dcterms:W3CDTF">2019-11-19T03:00:18Z</dcterms:modified>
</cp:coreProperties>
</file>