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F61"/>
    <a:srgbClr val="164F86"/>
    <a:srgbClr val="0F374B"/>
    <a:srgbClr val="133C51"/>
    <a:srgbClr val="0C3144"/>
    <a:srgbClr val="082C3E"/>
    <a:srgbClr val="002F46"/>
    <a:srgbClr val="00283C"/>
    <a:srgbClr val="003550"/>
    <a:srgbClr val="00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>
        <p:scale>
          <a:sx n="30" d="100"/>
          <a:sy n="30" d="100"/>
        </p:scale>
        <p:origin x="2705" y="4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5" y="2394573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64F86"/>
          </a:solidFill>
          <a:ln w="825500">
            <a:solidFill>
              <a:srgbClr val="1C2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D4F30-3B69-467B-8AB3-6BC0CAE59A25}"/>
              </a:ext>
            </a:extLst>
          </p:cNvPr>
          <p:cNvSpPr txBox="1"/>
          <p:nvPr/>
        </p:nvSpPr>
        <p:spPr>
          <a:xfrm>
            <a:off x="-113623" y="9861242"/>
            <a:ext cx="2217284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0" i="1" dirty="0" err="1">
                <a:solidFill>
                  <a:schemeClr val="bg1"/>
                </a:solidFill>
                <a:latin typeface="Bodoni* 11" pitchFamily="50" charset="0"/>
              </a:rPr>
              <a:t>faux</a:t>
            </a:r>
            <a:r>
              <a:rPr lang="en-US" sz="26800" b="1" i="1" dirty="0" err="1">
                <a:solidFill>
                  <a:schemeClr val="bg1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NA</a:t>
            </a:r>
            <a:r>
              <a:rPr lang="en-US" sz="38000" i="1" dirty="0" err="1">
                <a:solidFill>
                  <a:schemeClr val="bg1"/>
                </a:solidFill>
                <a:latin typeface="Bodoni* 11" pitchFamily="50" charset="0"/>
                <a:ea typeface="Hasklig" panose="020B0509030403020204" pitchFamily="49" charset="0"/>
              </a:rPr>
              <a:t>ï</a:t>
            </a:r>
            <a:r>
              <a:rPr lang="en-US" sz="38000" i="1" dirty="0" err="1">
                <a:solidFill>
                  <a:schemeClr val="bg1"/>
                </a:solidFill>
                <a:latin typeface="Bodoni* 11" pitchFamily="50" charset="0"/>
              </a:rPr>
              <a:t>f</a:t>
            </a:r>
            <a:endParaRPr lang="en-US" sz="38000" i="1" dirty="0">
              <a:solidFill>
                <a:schemeClr val="bg1"/>
              </a:solidFill>
              <a:latin typeface="Bodoni* 11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Bodoni* 11</vt:lpstr>
      <vt:lpstr>Calibri</vt:lpstr>
      <vt:lpstr>Calibri Light</vt:lpstr>
      <vt:lpstr>Hasklig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Hayes</cp:lastModifiedBy>
  <cp:revision>30</cp:revision>
  <dcterms:created xsi:type="dcterms:W3CDTF">2018-03-31T22:20:45Z</dcterms:created>
  <dcterms:modified xsi:type="dcterms:W3CDTF">2020-02-15T02:21:28Z</dcterms:modified>
</cp:coreProperties>
</file>