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A2B"/>
    <a:srgbClr val="E64C3C"/>
    <a:srgbClr val="BDC3C7"/>
    <a:srgbClr val="ECF0F1"/>
    <a:srgbClr val="72181A"/>
    <a:srgbClr val="A41D21"/>
    <a:srgbClr val="DA2025"/>
    <a:srgbClr val="1464B4"/>
    <a:srgbClr val="148AB4"/>
    <a:srgbClr val="142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4" autoAdjust="0"/>
    <p:restoredTop sz="94643"/>
  </p:normalViewPr>
  <p:slideViewPr>
    <p:cSldViewPr snapToGrid="0" snapToObjects="1">
      <p:cViewPr varScale="1">
        <p:scale>
          <a:sx n="33" d="100"/>
          <a:sy n="33" d="100"/>
        </p:scale>
        <p:origin x="256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Jul 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5" y="2408221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ECF0F1"/>
          </a:solidFill>
          <a:ln w="825500">
            <a:solidFill>
              <a:srgbClr val="C03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DC3C7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5BD5E8-F8B1-4993-93F4-6F31BE08E308}"/>
              </a:ext>
            </a:extLst>
          </p:cNvPr>
          <p:cNvGrpSpPr/>
          <p:nvPr/>
        </p:nvGrpSpPr>
        <p:grpSpPr>
          <a:xfrm>
            <a:off x="4343400" y="5116723"/>
            <a:ext cx="13258800" cy="15187193"/>
            <a:chOff x="4343400" y="5129112"/>
            <a:chExt cx="13258800" cy="132588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B20972-9486-479F-9B18-4119BCBFD763}"/>
                </a:ext>
              </a:extLst>
            </p:cNvPr>
            <p:cNvSpPr/>
            <p:nvPr/>
          </p:nvSpPr>
          <p:spPr>
            <a:xfrm>
              <a:off x="4343400" y="5129113"/>
              <a:ext cx="13258800" cy="13258799"/>
            </a:xfrm>
            <a:custGeom>
              <a:avLst/>
              <a:gdLst>
                <a:gd name="connsiteX0" fmla="*/ 8513379 w 9080937"/>
                <a:gd name="connsiteY0" fmla="*/ 0 h 9080937"/>
                <a:gd name="connsiteX1" fmla="*/ 567559 w 9080937"/>
                <a:gd name="connsiteY1" fmla="*/ 0 h 9080937"/>
                <a:gd name="connsiteX2" fmla="*/ 0 w 9080937"/>
                <a:gd name="connsiteY2" fmla="*/ 567559 h 9080937"/>
                <a:gd name="connsiteX3" fmla="*/ 0 w 9080937"/>
                <a:gd name="connsiteY3" fmla="*/ 8513379 h 9080937"/>
                <a:gd name="connsiteX4" fmla="*/ 567559 w 9080937"/>
                <a:gd name="connsiteY4" fmla="*/ 9080938 h 9080937"/>
                <a:gd name="connsiteX5" fmla="*/ 8135007 w 9080937"/>
                <a:gd name="connsiteY5" fmla="*/ 9080938 h 9080937"/>
                <a:gd name="connsiteX6" fmla="*/ 8513379 w 9080937"/>
                <a:gd name="connsiteY6" fmla="*/ 8891752 h 9080937"/>
                <a:gd name="connsiteX7" fmla="*/ 8946616 w 9080937"/>
                <a:gd name="connsiteY7" fmla="*/ 8878509 h 9080937"/>
                <a:gd name="connsiteX8" fmla="*/ 9080938 w 9080937"/>
                <a:gd name="connsiteY8" fmla="*/ 8513379 h 9080937"/>
                <a:gd name="connsiteX9" fmla="*/ 9080938 w 9080937"/>
                <a:gd name="connsiteY9" fmla="*/ 567559 h 9080937"/>
                <a:gd name="connsiteX10" fmla="*/ 8513379 w 9080937"/>
                <a:gd name="connsiteY10" fmla="*/ 0 h 908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80937" h="9080937">
                  <a:moveTo>
                    <a:pt x="8513379" y="0"/>
                  </a:moveTo>
                  <a:lnTo>
                    <a:pt x="567559" y="0"/>
                  </a:lnTo>
                  <a:cubicBezTo>
                    <a:pt x="254105" y="0"/>
                    <a:pt x="0" y="254105"/>
                    <a:pt x="0" y="567559"/>
                  </a:cubicBezTo>
                  <a:lnTo>
                    <a:pt x="0" y="8513379"/>
                  </a:lnTo>
                  <a:cubicBezTo>
                    <a:pt x="0" y="8826842"/>
                    <a:pt x="254105" y="9080938"/>
                    <a:pt x="567559" y="9080938"/>
                  </a:cubicBezTo>
                  <a:lnTo>
                    <a:pt x="8135007" y="9080938"/>
                  </a:lnTo>
                  <a:lnTo>
                    <a:pt x="8513379" y="8891752"/>
                  </a:lnTo>
                  <a:cubicBezTo>
                    <a:pt x="8604189" y="8973102"/>
                    <a:pt x="8827428" y="8850131"/>
                    <a:pt x="8946616" y="8878509"/>
                  </a:cubicBezTo>
                  <a:cubicBezTo>
                    <a:pt x="9033017" y="8776424"/>
                    <a:pt x="9080579" y="8647115"/>
                    <a:pt x="9080938" y="8513379"/>
                  </a:cubicBezTo>
                  <a:lnTo>
                    <a:pt x="9080938" y="567559"/>
                  </a:lnTo>
                  <a:cubicBezTo>
                    <a:pt x="9080938" y="254105"/>
                    <a:pt x="8826842" y="0"/>
                    <a:pt x="8513379" y="0"/>
                  </a:cubicBezTo>
                  <a:close/>
                </a:path>
              </a:pathLst>
            </a:custGeom>
            <a:solidFill>
              <a:srgbClr val="E64C3C"/>
            </a:solidFill>
            <a:ln w="189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6A2875-2110-4B74-99BE-D2F3DDDB6282}"/>
                </a:ext>
              </a:extLst>
            </p:cNvPr>
            <p:cNvSpPr/>
            <p:nvPr/>
          </p:nvSpPr>
          <p:spPr>
            <a:xfrm>
              <a:off x="9933417" y="5129112"/>
              <a:ext cx="7663838" cy="13258799"/>
            </a:xfrm>
            <a:custGeom>
              <a:avLst/>
              <a:gdLst>
                <a:gd name="connsiteX0" fmla="*/ 0 w 5248953"/>
                <a:gd name="connsiteY0" fmla="*/ 0 h 9080938"/>
                <a:gd name="connsiteX1" fmla="*/ 4681394 w 5248953"/>
                <a:gd name="connsiteY1" fmla="*/ 0 h 9080938"/>
                <a:gd name="connsiteX2" fmla="*/ 5248953 w 5248953"/>
                <a:gd name="connsiteY2" fmla="*/ 567559 h 9080938"/>
                <a:gd name="connsiteX3" fmla="*/ 5248953 w 5248953"/>
                <a:gd name="connsiteY3" fmla="*/ 8513379 h 9080938"/>
                <a:gd name="connsiteX4" fmla="*/ 4681394 w 5248953"/>
                <a:gd name="connsiteY4" fmla="*/ 9080938 h 9080938"/>
                <a:gd name="connsiteX5" fmla="*/ 0 w 5248953"/>
                <a:gd name="connsiteY5" fmla="*/ 9080938 h 9080938"/>
                <a:gd name="connsiteX6" fmla="*/ 0 w 5248953"/>
                <a:gd name="connsiteY6" fmla="*/ 0 h 908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8953" h="9080938">
                  <a:moveTo>
                    <a:pt x="0" y="0"/>
                  </a:moveTo>
                  <a:lnTo>
                    <a:pt x="4681394" y="0"/>
                  </a:lnTo>
                  <a:cubicBezTo>
                    <a:pt x="4994848" y="0"/>
                    <a:pt x="5248953" y="254105"/>
                    <a:pt x="5248953" y="567559"/>
                  </a:cubicBezTo>
                  <a:lnTo>
                    <a:pt x="5248953" y="8513379"/>
                  </a:lnTo>
                  <a:cubicBezTo>
                    <a:pt x="5248953" y="8826842"/>
                    <a:pt x="4994848" y="9080938"/>
                    <a:pt x="4681394" y="9080938"/>
                  </a:cubicBezTo>
                  <a:lnTo>
                    <a:pt x="0" y="9080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14BEA7-6285-45F4-976A-68900EBCFC90}"/>
              </a:ext>
            </a:extLst>
          </p:cNvPr>
          <p:cNvGrpSpPr/>
          <p:nvPr/>
        </p:nvGrpSpPr>
        <p:grpSpPr>
          <a:xfrm>
            <a:off x="5724527" y="6516913"/>
            <a:ext cx="10496546" cy="9593944"/>
            <a:chOff x="5724527" y="6497850"/>
            <a:chExt cx="10496546" cy="1050035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FB724F3-C46B-417A-9C93-69D23774B64E}"/>
                </a:ext>
              </a:extLst>
            </p:cNvPr>
            <p:cNvSpPr/>
            <p:nvPr/>
          </p:nvSpPr>
          <p:spPr>
            <a:xfrm>
              <a:off x="5724527" y="6497850"/>
              <a:ext cx="9363073" cy="10500356"/>
            </a:xfrm>
            <a:custGeom>
              <a:avLst/>
              <a:gdLst>
                <a:gd name="connsiteX0" fmla="*/ 7189076 w 7189075"/>
                <a:gd name="connsiteY0" fmla="*/ 378372 h 7191683"/>
                <a:gd name="connsiteX1" fmla="*/ 7189076 w 7189075"/>
                <a:gd name="connsiteY1" fmla="*/ 6810704 h 7191683"/>
                <a:gd name="connsiteX2" fmla="*/ 6971512 w 7189075"/>
                <a:gd name="connsiteY2" fmla="*/ 7153131 h 7191683"/>
                <a:gd name="connsiteX3" fmla="*/ 378372 w 7189075"/>
                <a:gd name="connsiteY3" fmla="*/ 7189076 h 7191683"/>
                <a:gd name="connsiteX4" fmla="*/ 0 w 7189075"/>
                <a:gd name="connsiteY4" fmla="*/ 6810704 h 7191683"/>
                <a:gd name="connsiteX5" fmla="*/ 0 w 7189075"/>
                <a:gd name="connsiteY5" fmla="*/ 378372 h 7191683"/>
                <a:gd name="connsiteX6" fmla="*/ 378372 w 7189075"/>
                <a:gd name="connsiteY6" fmla="*/ 0 h 7191683"/>
                <a:gd name="connsiteX7" fmla="*/ 6810704 w 7189075"/>
                <a:gd name="connsiteY7" fmla="*/ 0 h 7191683"/>
                <a:gd name="connsiteX8" fmla="*/ 7189076 w 7189075"/>
                <a:gd name="connsiteY8" fmla="*/ 378372 h 719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89075" h="7191683">
                  <a:moveTo>
                    <a:pt x="7189076" y="378372"/>
                  </a:moveTo>
                  <a:lnTo>
                    <a:pt x="7189076" y="6810704"/>
                  </a:lnTo>
                  <a:cubicBezTo>
                    <a:pt x="7189057" y="6957361"/>
                    <a:pt x="7104264" y="7090794"/>
                    <a:pt x="6971512" y="7153131"/>
                  </a:cubicBezTo>
                  <a:cubicBezTo>
                    <a:pt x="7050970" y="7206103"/>
                    <a:pt x="7756635" y="7189076"/>
                    <a:pt x="378372" y="7189076"/>
                  </a:cubicBezTo>
                  <a:cubicBezTo>
                    <a:pt x="169403" y="7189076"/>
                    <a:pt x="0" y="7019679"/>
                    <a:pt x="0" y="6810704"/>
                  </a:cubicBezTo>
                  <a:lnTo>
                    <a:pt x="0" y="378372"/>
                  </a:lnTo>
                  <a:cubicBezTo>
                    <a:pt x="0" y="169403"/>
                    <a:pt x="169403" y="0"/>
                    <a:pt x="378372" y="0"/>
                  </a:cubicBezTo>
                  <a:lnTo>
                    <a:pt x="6810704" y="0"/>
                  </a:lnTo>
                  <a:cubicBezTo>
                    <a:pt x="7019679" y="0"/>
                    <a:pt x="7189076" y="169403"/>
                    <a:pt x="7189076" y="378372"/>
                  </a:cubicBezTo>
                  <a:close/>
                </a:path>
              </a:pathLst>
            </a:custGeom>
            <a:solidFill>
              <a:srgbClr val="C03A2B"/>
            </a:solidFill>
            <a:ln w="189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D917773-C6A5-4CE2-9156-4DFE8D63AD45}"/>
                </a:ext>
              </a:extLst>
            </p:cNvPr>
            <p:cNvSpPr/>
            <p:nvPr/>
          </p:nvSpPr>
          <p:spPr>
            <a:xfrm>
              <a:off x="13171736" y="6501192"/>
              <a:ext cx="3049337" cy="10497014"/>
            </a:xfrm>
            <a:custGeom>
              <a:avLst/>
              <a:gdLst>
                <a:gd name="connsiteX0" fmla="*/ 0 w 3049337"/>
                <a:gd name="connsiteY0" fmla="*/ 0 h 10497014"/>
                <a:gd name="connsiteX1" fmla="*/ 2496887 w 3049337"/>
                <a:gd name="connsiteY1" fmla="*/ 0 h 10497014"/>
                <a:gd name="connsiteX2" fmla="*/ 3049337 w 3049337"/>
                <a:gd name="connsiteY2" fmla="*/ 552449 h 10497014"/>
                <a:gd name="connsiteX3" fmla="*/ 3049337 w 3049337"/>
                <a:gd name="connsiteY3" fmla="*/ 9944100 h 10497014"/>
                <a:gd name="connsiteX4" fmla="*/ 2496887 w 3049337"/>
                <a:gd name="connsiteY4" fmla="*/ 10496550 h 10497014"/>
                <a:gd name="connsiteX5" fmla="*/ 182074 w 3049337"/>
                <a:gd name="connsiteY5" fmla="*/ 10496945 h 10497014"/>
                <a:gd name="connsiteX6" fmla="*/ 0 w 3049337"/>
                <a:gd name="connsiteY6" fmla="*/ 10497014 h 10497014"/>
                <a:gd name="connsiteX7" fmla="*/ 0 w 3049337"/>
                <a:gd name="connsiteY7" fmla="*/ 0 h 1049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9337" h="10497014">
                  <a:moveTo>
                    <a:pt x="0" y="0"/>
                  </a:moveTo>
                  <a:lnTo>
                    <a:pt x="2496887" y="0"/>
                  </a:lnTo>
                  <a:cubicBezTo>
                    <a:pt x="2801997" y="0"/>
                    <a:pt x="3049337" y="247340"/>
                    <a:pt x="3049337" y="552449"/>
                  </a:cubicBezTo>
                  <a:lnTo>
                    <a:pt x="3049337" y="9944100"/>
                  </a:lnTo>
                  <a:cubicBezTo>
                    <a:pt x="3049337" y="10249218"/>
                    <a:pt x="2801997" y="10496550"/>
                    <a:pt x="2496887" y="10496550"/>
                  </a:cubicBezTo>
                  <a:cubicBezTo>
                    <a:pt x="1655264" y="10496550"/>
                    <a:pt x="885681" y="10496702"/>
                    <a:pt x="182074" y="10496945"/>
                  </a:cubicBezTo>
                  <a:lnTo>
                    <a:pt x="0" y="104970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3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D0B7CCF-C042-43BB-93F3-88AB6CA3F056}"/>
              </a:ext>
            </a:extLst>
          </p:cNvPr>
          <p:cNvSpPr/>
          <p:nvPr/>
        </p:nvSpPr>
        <p:spPr>
          <a:xfrm>
            <a:off x="10144126" y="8518966"/>
            <a:ext cx="1657350" cy="2762250"/>
          </a:xfrm>
          <a:custGeom>
            <a:avLst/>
            <a:gdLst>
              <a:gd name="connsiteX0" fmla="*/ 0 w 1135117"/>
              <a:gd name="connsiteY0" fmla="*/ 0 h 1891862"/>
              <a:gd name="connsiteX1" fmla="*/ 1135117 w 1135117"/>
              <a:gd name="connsiteY1" fmla="*/ 0 h 1891862"/>
              <a:gd name="connsiteX2" fmla="*/ 1135117 w 1135117"/>
              <a:gd name="connsiteY2" fmla="*/ 1702676 h 1891862"/>
              <a:gd name="connsiteX3" fmla="*/ 945931 w 1135117"/>
              <a:gd name="connsiteY3" fmla="*/ 1891862 h 1891862"/>
              <a:gd name="connsiteX4" fmla="*/ 189186 w 1135117"/>
              <a:gd name="connsiteY4" fmla="*/ 1891862 h 1891862"/>
              <a:gd name="connsiteX5" fmla="*/ 0 w 1135117"/>
              <a:gd name="connsiteY5" fmla="*/ 1702676 h 189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117" h="1891862">
                <a:moveTo>
                  <a:pt x="0" y="0"/>
                </a:moveTo>
                <a:lnTo>
                  <a:pt x="1135117" y="0"/>
                </a:lnTo>
                <a:lnTo>
                  <a:pt x="1135117" y="1702676"/>
                </a:lnTo>
                <a:cubicBezTo>
                  <a:pt x="1135117" y="1807163"/>
                  <a:pt x="1050419" y="1891862"/>
                  <a:pt x="945931" y="1891862"/>
                </a:cubicBezTo>
                <a:lnTo>
                  <a:pt x="189186" y="1891862"/>
                </a:lnTo>
                <a:cubicBezTo>
                  <a:pt x="84699" y="1891862"/>
                  <a:pt x="0" y="1807163"/>
                  <a:pt x="0" y="1702676"/>
                </a:cubicBezTo>
                <a:close/>
              </a:path>
            </a:pathLst>
          </a:custGeom>
          <a:solidFill>
            <a:srgbClr val="BDC3C7"/>
          </a:solidFill>
          <a:ln w="1891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E546662-4249-455D-8106-9F990867B48F}"/>
              </a:ext>
            </a:extLst>
          </p:cNvPr>
          <p:cNvSpPr/>
          <p:nvPr/>
        </p:nvSpPr>
        <p:spPr>
          <a:xfrm>
            <a:off x="7033424" y="7382559"/>
            <a:ext cx="7878755" cy="2400891"/>
          </a:xfrm>
          <a:custGeom>
            <a:avLst/>
            <a:gdLst/>
            <a:ahLst/>
            <a:cxnLst/>
            <a:rect l="l" t="t" r="r" b="b"/>
            <a:pathLst>
              <a:path w="5396150" h="1853737">
                <a:moveTo>
                  <a:pt x="1587102" y="0"/>
                </a:moveTo>
                <a:cubicBezTo>
                  <a:pt x="1841040" y="0"/>
                  <a:pt x="2067466" y="55020"/>
                  <a:pt x="2266384" y="165059"/>
                </a:cubicBezTo>
                <a:cubicBezTo>
                  <a:pt x="2465300" y="275098"/>
                  <a:pt x="2651520" y="397834"/>
                  <a:pt x="2825044" y="533267"/>
                </a:cubicBezTo>
                <a:cubicBezTo>
                  <a:pt x="2998566" y="668700"/>
                  <a:pt x="3165742" y="791436"/>
                  <a:pt x="3326568" y="901476"/>
                </a:cubicBezTo>
                <a:cubicBezTo>
                  <a:pt x="3487394" y="1011514"/>
                  <a:pt x="3656684" y="1066534"/>
                  <a:pt x="3834440" y="1066534"/>
                </a:cubicBezTo>
                <a:cubicBezTo>
                  <a:pt x="4020660" y="1066534"/>
                  <a:pt x="4194184" y="1005166"/>
                  <a:pt x="4355010" y="882430"/>
                </a:cubicBezTo>
                <a:cubicBezTo>
                  <a:pt x="4515838" y="759694"/>
                  <a:pt x="4668200" y="562893"/>
                  <a:pt x="4812096" y="292028"/>
                </a:cubicBezTo>
                <a:lnTo>
                  <a:pt x="5396150" y="723720"/>
                </a:lnTo>
                <a:cubicBezTo>
                  <a:pt x="5167608" y="1130018"/>
                  <a:pt x="4913672" y="1419929"/>
                  <a:pt x="4634342" y="1593452"/>
                </a:cubicBezTo>
                <a:cubicBezTo>
                  <a:pt x="4355010" y="1766975"/>
                  <a:pt x="4079912" y="1853737"/>
                  <a:pt x="3809048" y="1853737"/>
                </a:cubicBezTo>
                <a:cubicBezTo>
                  <a:pt x="3555110" y="1853737"/>
                  <a:pt x="3328684" y="1798717"/>
                  <a:pt x="3129768" y="1688678"/>
                </a:cubicBezTo>
                <a:cubicBezTo>
                  <a:pt x="2930850" y="1578639"/>
                  <a:pt x="2744630" y="1455903"/>
                  <a:pt x="2571106" y="1320470"/>
                </a:cubicBezTo>
                <a:cubicBezTo>
                  <a:pt x="2397584" y="1185038"/>
                  <a:pt x="2230408" y="1062302"/>
                  <a:pt x="2069582" y="952262"/>
                </a:cubicBezTo>
                <a:cubicBezTo>
                  <a:pt x="1908756" y="842224"/>
                  <a:pt x="1739464" y="787204"/>
                  <a:pt x="1561710" y="787204"/>
                </a:cubicBezTo>
                <a:cubicBezTo>
                  <a:pt x="1375488" y="787204"/>
                  <a:pt x="1201966" y="848572"/>
                  <a:pt x="1041140" y="971308"/>
                </a:cubicBezTo>
                <a:cubicBezTo>
                  <a:pt x="880312" y="1094044"/>
                  <a:pt x="727952" y="1290844"/>
                  <a:pt x="584054" y="1561710"/>
                </a:cubicBezTo>
                <a:lnTo>
                  <a:pt x="0" y="1142714"/>
                </a:lnTo>
                <a:cubicBezTo>
                  <a:pt x="228542" y="736416"/>
                  <a:pt x="482480" y="444389"/>
                  <a:pt x="761810" y="266634"/>
                </a:cubicBezTo>
                <a:cubicBezTo>
                  <a:pt x="1041140" y="88878"/>
                  <a:pt x="1316238" y="0"/>
                  <a:pt x="1587102" y="0"/>
                </a:cubicBezTo>
                <a:close/>
              </a:path>
            </a:pathLst>
          </a:cu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6ADC18C-2570-4E91-BE93-6DAF7580A567}"/>
              </a:ext>
            </a:extLst>
          </p:cNvPr>
          <p:cNvSpPr/>
          <p:nvPr/>
        </p:nvSpPr>
        <p:spPr>
          <a:xfrm>
            <a:off x="10696577" y="12066801"/>
            <a:ext cx="552450" cy="3314698"/>
          </a:xfrm>
          <a:custGeom>
            <a:avLst/>
            <a:gdLst>
              <a:gd name="connsiteX0" fmla="*/ 189186 w 378372"/>
              <a:gd name="connsiteY0" fmla="*/ 2270235 h 2270234"/>
              <a:gd name="connsiteX1" fmla="*/ 0 w 378372"/>
              <a:gd name="connsiteY1" fmla="*/ 2081048 h 2270234"/>
              <a:gd name="connsiteX2" fmla="*/ 0 w 378372"/>
              <a:gd name="connsiteY2" fmla="*/ 189186 h 2270234"/>
              <a:gd name="connsiteX3" fmla="*/ 189186 w 378372"/>
              <a:gd name="connsiteY3" fmla="*/ 0 h 2270234"/>
              <a:gd name="connsiteX4" fmla="*/ 378372 w 378372"/>
              <a:gd name="connsiteY4" fmla="*/ 189186 h 2270234"/>
              <a:gd name="connsiteX5" fmla="*/ 378372 w 378372"/>
              <a:gd name="connsiteY5" fmla="*/ 2081048 h 2270234"/>
              <a:gd name="connsiteX6" fmla="*/ 189186 w 378372"/>
              <a:gd name="connsiteY6" fmla="*/ 2270235 h 227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72" h="2270234">
                <a:moveTo>
                  <a:pt x="189186" y="2270235"/>
                </a:moveTo>
                <a:cubicBezTo>
                  <a:pt x="84699" y="2270235"/>
                  <a:pt x="0" y="2185536"/>
                  <a:pt x="0" y="2081048"/>
                </a:cubicBezTo>
                <a:lnTo>
                  <a:pt x="0" y="189186"/>
                </a:lnTo>
                <a:cubicBezTo>
                  <a:pt x="0" y="84699"/>
                  <a:pt x="84699" y="0"/>
                  <a:pt x="189186" y="0"/>
                </a:cubicBezTo>
                <a:cubicBezTo>
                  <a:pt x="293674" y="0"/>
                  <a:pt x="378372" y="84699"/>
                  <a:pt x="378372" y="189186"/>
                </a:cubicBezTo>
                <a:lnTo>
                  <a:pt x="378372" y="2081048"/>
                </a:lnTo>
                <a:cubicBezTo>
                  <a:pt x="378372" y="2185536"/>
                  <a:pt x="293674" y="2270235"/>
                  <a:pt x="189186" y="2270235"/>
                </a:cubicBezTo>
                <a:close/>
              </a:path>
            </a:pathLst>
          </a:custGeom>
          <a:solidFill>
            <a:srgbClr val="FFFFFF"/>
          </a:solidFill>
          <a:ln w="1891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E826F7-D66F-452D-9025-773424CD6951}"/>
              </a:ext>
            </a:extLst>
          </p:cNvPr>
          <p:cNvSpPr/>
          <p:nvPr/>
        </p:nvSpPr>
        <p:spPr>
          <a:xfrm>
            <a:off x="9866768" y="13999250"/>
            <a:ext cx="2212064" cy="1383865"/>
          </a:xfrm>
          <a:custGeom>
            <a:avLst/>
            <a:gdLst>
              <a:gd name="connsiteX0" fmla="*/ 623202 w 1515040"/>
              <a:gd name="connsiteY0" fmla="*/ 891846 h 947807"/>
              <a:gd name="connsiteX1" fmla="*/ 55644 w 1515040"/>
              <a:gd name="connsiteY1" fmla="*/ 324287 h 947807"/>
              <a:gd name="connsiteX2" fmla="*/ 6474 w 1515040"/>
              <a:gd name="connsiteY2" fmla="*/ 140796 h 947807"/>
              <a:gd name="connsiteX3" fmla="*/ 140796 w 1515040"/>
              <a:gd name="connsiteY3" fmla="*/ 6474 h 947807"/>
              <a:gd name="connsiteX4" fmla="*/ 324288 w 1515040"/>
              <a:gd name="connsiteY4" fmla="*/ 55643 h 947807"/>
              <a:gd name="connsiteX5" fmla="*/ 757524 w 1515040"/>
              <a:gd name="connsiteY5" fmla="*/ 490771 h 947807"/>
              <a:gd name="connsiteX6" fmla="*/ 1190761 w 1515040"/>
              <a:gd name="connsiteY6" fmla="*/ 55643 h 947807"/>
              <a:gd name="connsiteX7" fmla="*/ 1459405 w 1515040"/>
              <a:gd name="connsiteY7" fmla="*/ 55643 h 947807"/>
              <a:gd name="connsiteX8" fmla="*/ 1459405 w 1515040"/>
              <a:gd name="connsiteY8" fmla="*/ 324287 h 947807"/>
              <a:gd name="connsiteX9" fmla="*/ 891846 w 1515040"/>
              <a:gd name="connsiteY9" fmla="*/ 891846 h 947807"/>
              <a:gd name="connsiteX10" fmla="*/ 757524 w 1515040"/>
              <a:gd name="connsiteY10" fmla="*/ 947807 h 947807"/>
              <a:gd name="connsiteX11" fmla="*/ 623202 w 1515040"/>
              <a:gd name="connsiteY11" fmla="*/ 891846 h 94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5040" h="947807">
                <a:moveTo>
                  <a:pt x="623202" y="891846"/>
                </a:moveTo>
                <a:lnTo>
                  <a:pt x="55644" y="324287"/>
                </a:lnTo>
                <a:cubicBezTo>
                  <a:pt x="7647" y="276291"/>
                  <a:pt x="-11083" y="206349"/>
                  <a:pt x="6474" y="140796"/>
                </a:cubicBezTo>
                <a:cubicBezTo>
                  <a:pt x="24049" y="75243"/>
                  <a:pt x="75243" y="24049"/>
                  <a:pt x="140796" y="6474"/>
                </a:cubicBezTo>
                <a:cubicBezTo>
                  <a:pt x="206349" y="-11083"/>
                  <a:pt x="276291" y="7647"/>
                  <a:pt x="324288" y="55643"/>
                </a:cubicBezTo>
                <a:lnTo>
                  <a:pt x="757524" y="490771"/>
                </a:lnTo>
                <a:lnTo>
                  <a:pt x="1190761" y="55643"/>
                </a:lnTo>
                <a:cubicBezTo>
                  <a:pt x="1264941" y="-18537"/>
                  <a:pt x="1385225" y="-18537"/>
                  <a:pt x="1459405" y="55643"/>
                </a:cubicBezTo>
                <a:cubicBezTo>
                  <a:pt x="1533585" y="129823"/>
                  <a:pt x="1533585" y="250108"/>
                  <a:pt x="1459405" y="324287"/>
                </a:cubicBezTo>
                <a:lnTo>
                  <a:pt x="891846" y="891846"/>
                </a:lnTo>
                <a:cubicBezTo>
                  <a:pt x="856317" y="927659"/>
                  <a:pt x="807961" y="947807"/>
                  <a:pt x="757524" y="947807"/>
                </a:cubicBezTo>
                <a:cubicBezTo>
                  <a:pt x="707087" y="947807"/>
                  <a:pt x="658731" y="927659"/>
                  <a:pt x="623202" y="891846"/>
                </a:cubicBezTo>
                <a:close/>
              </a:path>
            </a:pathLst>
          </a:custGeom>
          <a:solidFill>
            <a:srgbClr val="FFFFFF"/>
          </a:solidFill>
          <a:ln w="1891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66A29-D4E8-49D4-A041-CB0A4A71EFC4}"/>
              </a:ext>
            </a:extLst>
          </p:cNvPr>
          <p:cNvSpPr txBox="1"/>
          <p:nvPr/>
        </p:nvSpPr>
        <p:spPr>
          <a:xfrm>
            <a:off x="2184242" y="14970294"/>
            <a:ext cx="175771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0" dirty="0" err="1">
                <a:solidFill>
                  <a:srgbClr val="ECF0F1"/>
                </a:solidFill>
                <a:effectLst/>
                <a:latin typeface="Source Sans Pro" panose="020B0503030403020204" pitchFamily="34" charset="0"/>
              </a:rPr>
              <a:t>ıncase</a:t>
            </a:r>
            <a:endParaRPr lang="en-US" sz="35000" dirty="0">
              <a:solidFill>
                <a:srgbClr val="ECF0F1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55</cp:revision>
  <dcterms:created xsi:type="dcterms:W3CDTF">2018-03-31T22:20:45Z</dcterms:created>
  <dcterms:modified xsi:type="dcterms:W3CDTF">2020-07-09T02:40:11Z</dcterms:modified>
</cp:coreProperties>
</file>