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3"/>
    <a:srgbClr val="1D2D18"/>
    <a:srgbClr val="5F9550"/>
    <a:srgbClr val="395930"/>
    <a:srgbClr val="4C7740"/>
    <a:srgbClr val="256E44"/>
    <a:srgbClr val="D99E82"/>
    <a:srgbClr val="C1694F"/>
    <a:srgbClr val="298529"/>
    <a:srgbClr val="136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4" autoAdjust="0"/>
    <p:restoredTop sz="94643"/>
  </p:normalViewPr>
  <p:slideViewPr>
    <p:cSldViewPr snapToGrid="0" snapToObjects="1">
      <p:cViewPr>
        <p:scale>
          <a:sx n="30" d="100"/>
          <a:sy n="30" d="100"/>
        </p:scale>
        <p:origin x="3549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Feb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725219" y="2394573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4C7740"/>
          </a:solidFill>
          <a:ln w="825500">
            <a:solidFill>
              <a:srgbClr val="395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D4F30-3B69-467B-8AB3-6BC0CAE59A25}"/>
              </a:ext>
            </a:extLst>
          </p:cNvPr>
          <p:cNvSpPr txBox="1"/>
          <p:nvPr/>
        </p:nvSpPr>
        <p:spPr>
          <a:xfrm>
            <a:off x="1524000" y="12006205"/>
            <a:ext cx="1889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0" spc="-300" dirty="0" err="1">
                <a:solidFill>
                  <a:srgbClr val="F6F7F3"/>
                </a:solidFill>
                <a:latin typeface="Source Sans Pro" panose="020B0503030403020204" pitchFamily="34" charset="0"/>
              </a:rPr>
              <a:t>leafpeepr</a:t>
            </a:r>
            <a:endParaRPr lang="en-US" sz="36000" spc="-300" dirty="0">
              <a:solidFill>
                <a:srgbClr val="F6F7F3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1179C0-44FA-4A57-9888-84DB65945448}"/>
              </a:ext>
            </a:extLst>
          </p:cNvPr>
          <p:cNvGrpSpPr/>
          <p:nvPr/>
        </p:nvGrpSpPr>
        <p:grpSpPr>
          <a:xfrm>
            <a:off x="11882156" y="8097793"/>
            <a:ext cx="6972198" cy="5397398"/>
            <a:chOff x="12631804" y="7788685"/>
            <a:chExt cx="6972198" cy="53973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55C324-C6AC-4894-ACC5-6E8B70007063}"/>
                </a:ext>
              </a:extLst>
            </p:cNvPr>
            <p:cNvSpPr/>
            <p:nvPr/>
          </p:nvSpPr>
          <p:spPr>
            <a:xfrm>
              <a:off x="12631804" y="7788685"/>
              <a:ext cx="3232099" cy="5397398"/>
            </a:xfrm>
            <a:custGeom>
              <a:avLst/>
              <a:gdLst>
                <a:gd name="connsiteX0" fmla="*/ 3232099 w 3232099"/>
                <a:gd name="connsiteY0" fmla="*/ 2698699 h 5397398"/>
                <a:gd name="connsiteX1" fmla="*/ 1616050 w 3232099"/>
                <a:gd name="connsiteY1" fmla="*/ 5397399 h 5397398"/>
                <a:gd name="connsiteX2" fmla="*/ 0 w 3232099"/>
                <a:gd name="connsiteY2" fmla="*/ 2698699 h 5397398"/>
                <a:gd name="connsiteX3" fmla="*/ 1616050 w 3232099"/>
                <a:gd name="connsiteY3" fmla="*/ 0 h 5397398"/>
                <a:gd name="connsiteX4" fmla="*/ 3232099 w 3232099"/>
                <a:gd name="connsiteY4" fmla="*/ 2698699 h 53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099" h="5397398">
                  <a:moveTo>
                    <a:pt x="3232099" y="2698699"/>
                  </a:moveTo>
                  <a:cubicBezTo>
                    <a:pt x="3232099" y="4189150"/>
                    <a:pt x="2508569" y="5397399"/>
                    <a:pt x="1616050" y="5397399"/>
                  </a:cubicBezTo>
                  <a:cubicBezTo>
                    <a:pt x="723530" y="5397399"/>
                    <a:pt x="0" y="4189150"/>
                    <a:pt x="0" y="2698699"/>
                  </a:cubicBezTo>
                  <a:cubicBezTo>
                    <a:pt x="0" y="1208249"/>
                    <a:pt x="723530" y="0"/>
                    <a:pt x="1616050" y="0"/>
                  </a:cubicBezTo>
                  <a:cubicBezTo>
                    <a:pt x="2508569" y="0"/>
                    <a:pt x="3232099" y="1208249"/>
                    <a:pt x="3232099" y="2698699"/>
                  </a:cubicBezTo>
                  <a:close/>
                </a:path>
              </a:pathLst>
            </a:custGeom>
            <a:solidFill>
              <a:srgbClr val="F6F7F3"/>
            </a:solidFill>
            <a:ln w="20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450EB70-264B-496B-9AC7-4838D9C96559}"/>
                </a:ext>
              </a:extLst>
            </p:cNvPr>
            <p:cNvSpPr/>
            <p:nvPr/>
          </p:nvSpPr>
          <p:spPr>
            <a:xfrm>
              <a:off x="12786032" y="9479513"/>
              <a:ext cx="2015744" cy="2015744"/>
            </a:xfrm>
            <a:custGeom>
              <a:avLst/>
              <a:gdLst>
                <a:gd name="connsiteX0" fmla="*/ 2015744 w 2015744"/>
                <a:gd name="connsiteY0" fmla="*/ 1007872 h 2015744"/>
                <a:gd name="connsiteX1" fmla="*/ 1007872 w 2015744"/>
                <a:gd name="connsiteY1" fmla="*/ 2015744 h 2015744"/>
                <a:gd name="connsiteX2" fmla="*/ 0 w 2015744"/>
                <a:gd name="connsiteY2" fmla="*/ 1007872 h 2015744"/>
                <a:gd name="connsiteX3" fmla="*/ 1007872 w 2015744"/>
                <a:gd name="connsiteY3" fmla="*/ 0 h 2015744"/>
                <a:gd name="connsiteX4" fmla="*/ 2015744 w 2015744"/>
                <a:gd name="connsiteY4" fmla="*/ 1007872 h 201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744" h="2015744">
                  <a:moveTo>
                    <a:pt x="2015744" y="1007872"/>
                  </a:moveTo>
                  <a:cubicBezTo>
                    <a:pt x="2015744" y="1564504"/>
                    <a:pt x="1564504" y="2015744"/>
                    <a:pt x="1007872" y="2015744"/>
                  </a:cubicBezTo>
                  <a:cubicBezTo>
                    <a:pt x="451240" y="2015744"/>
                    <a:pt x="0" y="1564504"/>
                    <a:pt x="0" y="1007872"/>
                  </a:cubicBezTo>
                  <a:cubicBezTo>
                    <a:pt x="0" y="451240"/>
                    <a:pt x="451240" y="0"/>
                    <a:pt x="1007872" y="0"/>
                  </a:cubicBezTo>
                  <a:cubicBezTo>
                    <a:pt x="1564504" y="0"/>
                    <a:pt x="2015744" y="451240"/>
                    <a:pt x="2015744" y="1007872"/>
                  </a:cubicBezTo>
                  <a:close/>
                </a:path>
              </a:pathLst>
            </a:custGeom>
            <a:solidFill>
              <a:srgbClr val="5F9550"/>
            </a:solidFill>
            <a:ln w="20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6F4272-A7DA-48EA-93A7-1006C17AE850}"/>
                </a:ext>
              </a:extLst>
            </p:cNvPr>
            <p:cNvSpPr/>
            <p:nvPr/>
          </p:nvSpPr>
          <p:spPr>
            <a:xfrm>
              <a:off x="13069496" y="9762977"/>
              <a:ext cx="1448816" cy="1448816"/>
            </a:xfrm>
            <a:custGeom>
              <a:avLst/>
              <a:gdLst>
                <a:gd name="connsiteX0" fmla="*/ 1448816 w 1448816"/>
                <a:gd name="connsiteY0" fmla="*/ 724408 h 1448816"/>
                <a:gd name="connsiteX1" fmla="*/ 724408 w 1448816"/>
                <a:gd name="connsiteY1" fmla="*/ 1448816 h 1448816"/>
                <a:gd name="connsiteX2" fmla="*/ 0 w 1448816"/>
                <a:gd name="connsiteY2" fmla="*/ 724408 h 1448816"/>
                <a:gd name="connsiteX3" fmla="*/ 724408 w 1448816"/>
                <a:gd name="connsiteY3" fmla="*/ 0 h 1448816"/>
                <a:gd name="connsiteX4" fmla="*/ 1448816 w 1448816"/>
                <a:gd name="connsiteY4" fmla="*/ 724408 h 144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816" h="1448816">
                  <a:moveTo>
                    <a:pt x="1448816" y="724408"/>
                  </a:moveTo>
                  <a:cubicBezTo>
                    <a:pt x="1448816" y="1124488"/>
                    <a:pt x="1124488" y="1448816"/>
                    <a:pt x="724408" y="1448816"/>
                  </a:cubicBezTo>
                  <a:cubicBezTo>
                    <a:pt x="324329" y="1448816"/>
                    <a:pt x="0" y="1124488"/>
                    <a:pt x="0" y="724408"/>
                  </a:cubicBezTo>
                  <a:cubicBezTo>
                    <a:pt x="0" y="324329"/>
                    <a:pt x="324329" y="0"/>
                    <a:pt x="724408" y="0"/>
                  </a:cubicBezTo>
                  <a:cubicBezTo>
                    <a:pt x="1124488" y="0"/>
                    <a:pt x="1448816" y="324329"/>
                    <a:pt x="1448816" y="724408"/>
                  </a:cubicBezTo>
                  <a:close/>
                </a:path>
              </a:pathLst>
            </a:custGeom>
            <a:solidFill>
              <a:srgbClr val="1D2D18"/>
            </a:solidFill>
            <a:ln w="20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49205E-D2E2-472A-A65C-FD55A61DA268}"/>
                </a:ext>
              </a:extLst>
            </p:cNvPr>
            <p:cNvSpPr/>
            <p:nvPr/>
          </p:nvSpPr>
          <p:spPr>
            <a:xfrm>
              <a:off x="13771756" y="9678039"/>
              <a:ext cx="579526" cy="579526"/>
            </a:xfrm>
            <a:custGeom>
              <a:avLst/>
              <a:gdLst>
                <a:gd name="connsiteX0" fmla="*/ 579526 w 579526"/>
                <a:gd name="connsiteY0" fmla="*/ 289763 h 579526"/>
                <a:gd name="connsiteX1" fmla="*/ 289763 w 579526"/>
                <a:gd name="connsiteY1" fmla="*/ 579526 h 579526"/>
                <a:gd name="connsiteX2" fmla="*/ 0 w 579526"/>
                <a:gd name="connsiteY2" fmla="*/ 289763 h 579526"/>
                <a:gd name="connsiteX3" fmla="*/ 289763 w 579526"/>
                <a:gd name="connsiteY3" fmla="*/ 0 h 579526"/>
                <a:gd name="connsiteX4" fmla="*/ 579526 w 579526"/>
                <a:gd name="connsiteY4" fmla="*/ 289763 h 57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526" h="579526">
                  <a:moveTo>
                    <a:pt x="579526" y="289763"/>
                  </a:moveTo>
                  <a:cubicBezTo>
                    <a:pt x="579526" y="449795"/>
                    <a:pt x="449795" y="579526"/>
                    <a:pt x="289763" y="579526"/>
                  </a:cubicBezTo>
                  <a:cubicBezTo>
                    <a:pt x="129731" y="579526"/>
                    <a:pt x="0" y="449795"/>
                    <a:pt x="0" y="289763"/>
                  </a:cubicBezTo>
                  <a:cubicBezTo>
                    <a:pt x="0" y="129731"/>
                    <a:pt x="129731" y="0"/>
                    <a:pt x="289763" y="0"/>
                  </a:cubicBezTo>
                  <a:cubicBezTo>
                    <a:pt x="449795" y="0"/>
                    <a:pt x="579526" y="129731"/>
                    <a:pt x="579526" y="289763"/>
                  </a:cubicBezTo>
                  <a:close/>
                </a:path>
              </a:pathLst>
            </a:custGeom>
            <a:solidFill>
              <a:srgbClr val="F5F8FA"/>
            </a:solidFill>
            <a:ln w="20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59143B-1D77-4C1F-9289-092604BFEC94}"/>
                </a:ext>
              </a:extLst>
            </p:cNvPr>
            <p:cNvSpPr/>
            <p:nvPr/>
          </p:nvSpPr>
          <p:spPr>
            <a:xfrm>
              <a:off x="16371903" y="7788685"/>
              <a:ext cx="3232099" cy="5397398"/>
            </a:xfrm>
            <a:custGeom>
              <a:avLst/>
              <a:gdLst>
                <a:gd name="connsiteX0" fmla="*/ 3232099 w 3232099"/>
                <a:gd name="connsiteY0" fmla="*/ 2698699 h 5397398"/>
                <a:gd name="connsiteX1" fmla="*/ 1616050 w 3232099"/>
                <a:gd name="connsiteY1" fmla="*/ 5397399 h 5397398"/>
                <a:gd name="connsiteX2" fmla="*/ 0 w 3232099"/>
                <a:gd name="connsiteY2" fmla="*/ 2698699 h 5397398"/>
                <a:gd name="connsiteX3" fmla="*/ 1616050 w 3232099"/>
                <a:gd name="connsiteY3" fmla="*/ 0 h 5397398"/>
                <a:gd name="connsiteX4" fmla="*/ 3232099 w 3232099"/>
                <a:gd name="connsiteY4" fmla="*/ 2698699 h 53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099" h="5397398">
                  <a:moveTo>
                    <a:pt x="3232099" y="2698699"/>
                  </a:moveTo>
                  <a:cubicBezTo>
                    <a:pt x="3232099" y="4189150"/>
                    <a:pt x="2508570" y="5397399"/>
                    <a:pt x="1616050" y="5397399"/>
                  </a:cubicBezTo>
                  <a:cubicBezTo>
                    <a:pt x="723530" y="5397399"/>
                    <a:pt x="0" y="4189150"/>
                    <a:pt x="0" y="2698699"/>
                  </a:cubicBezTo>
                  <a:cubicBezTo>
                    <a:pt x="0" y="1208249"/>
                    <a:pt x="723530" y="0"/>
                    <a:pt x="1616050" y="0"/>
                  </a:cubicBezTo>
                  <a:cubicBezTo>
                    <a:pt x="2508570" y="0"/>
                    <a:pt x="3232099" y="1208249"/>
                    <a:pt x="3232099" y="2698699"/>
                  </a:cubicBezTo>
                  <a:close/>
                </a:path>
              </a:pathLst>
            </a:custGeom>
            <a:solidFill>
              <a:srgbClr val="F6F7F3"/>
            </a:solidFill>
            <a:ln w="20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A93B68A-B5F5-41CC-9DBA-71BC967A9F73}"/>
                </a:ext>
              </a:extLst>
            </p:cNvPr>
            <p:cNvSpPr/>
            <p:nvPr/>
          </p:nvSpPr>
          <p:spPr>
            <a:xfrm>
              <a:off x="16526132" y="9479513"/>
              <a:ext cx="2015744" cy="2015744"/>
            </a:xfrm>
            <a:custGeom>
              <a:avLst/>
              <a:gdLst>
                <a:gd name="connsiteX0" fmla="*/ 2015744 w 2015744"/>
                <a:gd name="connsiteY0" fmla="*/ 1007872 h 2015744"/>
                <a:gd name="connsiteX1" fmla="*/ 1007872 w 2015744"/>
                <a:gd name="connsiteY1" fmla="*/ 2015744 h 2015744"/>
                <a:gd name="connsiteX2" fmla="*/ 0 w 2015744"/>
                <a:gd name="connsiteY2" fmla="*/ 1007872 h 2015744"/>
                <a:gd name="connsiteX3" fmla="*/ 1007872 w 2015744"/>
                <a:gd name="connsiteY3" fmla="*/ 0 h 2015744"/>
                <a:gd name="connsiteX4" fmla="*/ 2015744 w 2015744"/>
                <a:gd name="connsiteY4" fmla="*/ 1007872 h 201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744" h="2015744">
                  <a:moveTo>
                    <a:pt x="2015744" y="1007872"/>
                  </a:moveTo>
                  <a:cubicBezTo>
                    <a:pt x="2015744" y="1564504"/>
                    <a:pt x="1564504" y="2015744"/>
                    <a:pt x="1007872" y="2015744"/>
                  </a:cubicBezTo>
                  <a:cubicBezTo>
                    <a:pt x="451240" y="2015744"/>
                    <a:pt x="0" y="1564504"/>
                    <a:pt x="0" y="1007872"/>
                  </a:cubicBezTo>
                  <a:cubicBezTo>
                    <a:pt x="0" y="451240"/>
                    <a:pt x="451240" y="0"/>
                    <a:pt x="1007872" y="0"/>
                  </a:cubicBezTo>
                  <a:cubicBezTo>
                    <a:pt x="1564504" y="0"/>
                    <a:pt x="2015744" y="451240"/>
                    <a:pt x="2015744" y="1007872"/>
                  </a:cubicBezTo>
                  <a:close/>
                </a:path>
              </a:pathLst>
            </a:custGeom>
            <a:solidFill>
              <a:srgbClr val="5F9550"/>
            </a:solidFill>
            <a:ln w="20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81EDD3-A5CE-4C6C-B7BB-811018CCCB87}"/>
                </a:ext>
              </a:extLst>
            </p:cNvPr>
            <p:cNvSpPr/>
            <p:nvPr/>
          </p:nvSpPr>
          <p:spPr>
            <a:xfrm>
              <a:off x="16809596" y="9762977"/>
              <a:ext cx="1448816" cy="1448816"/>
            </a:xfrm>
            <a:custGeom>
              <a:avLst/>
              <a:gdLst>
                <a:gd name="connsiteX0" fmla="*/ 1448816 w 1448816"/>
                <a:gd name="connsiteY0" fmla="*/ 724408 h 1448816"/>
                <a:gd name="connsiteX1" fmla="*/ 724408 w 1448816"/>
                <a:gd name="connsiteY1" fmla="*/ 1448816 h 1448816"/>
                <a:gd name="connsiteX2" fmla="*/ 0 w 1448816"/>
                <a:gd name="connsiteY2" fmla="*/ 724408 h 1448816"/>
                <a:gd name="connsiteX3" fmla="*/ 724408 w 1448816"/>
                <a:gd name="connsiteY3" fmla="*/ 0 h 1448816"/>
                <a:gd name="connsiteX4" fmla="*/ 1448816 w 1448816"/>
                <a:gd name="connsiteY4" fmla="*/ 724408 h 144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816" h="1448816">
                  <a:moveTo>
                    <a:pt x="1448816" y="724408"/>
                  </a:moveTo>
                  <a:cubicBezTo>
                    <a:pt x="1448816" y="1124488"/>
                    <a:pt x="1124488" y="1448816"/>
                    <a:pt x="724408" y="1448816"/>
                  </a:cubicBezTo>
                  <a:cubicBezTo>
                    <a:pt x="324329" y="1448816"/>
                    <a:pt x="0" y="1124488"/>
                    <a:pt x="0" y="724408"/>
                  </a:cubicBezTo>
                  <a:cubicBezTo>
                    <a:pt x="0" y="324329"/>
                    <a:pt x="324329" y="0"/>
                    <a:pt x="724408" y="0"/>
                  </a:cubicBezTo>
                  <a:cubicBezTo>
                    <a:pt x="1124488" y="0"/>
                    <a:pt x="1448816" y="324329"/>
                    <a:pt x="1448816" y="724408"/>
                  </a:cubicBezTo>
                  <a:close/>
                </a:path>
              </a:pathLst>
            </a:custGeom>
            <a:solidFill>
              <a:srgbClr val="1D2D18"/>
            </a:solidFill>
            <a:ln w="20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D88913-DB95-42E6-85F7-6F4018241250}"/>
                </a:ext>
              </a:extLst>
            </p:cNvPr>
            <p:cNvSpPr/>
            <p:nvPr/>
          </p:nvSpPr>
          <p:spPr>
            <a:xfrm>
              <a:off x="17511855" y="9678039"/>
              <a:ext cx="579526" cy="579526"/>
            </a:xfrm>
            <a:custGeom>
              <a:avLst/>
              <a:gdLst>
                <a:gd name="connsiteX0" fmla="*/ 579526 w 579526"/>
                <a:gd name="connsiteY0" fmla="*/ 289763 h 579526"/>
                <a:gd name="connsiteX1" fmla="*/ 289763 w 579526"/>
                <a:gd name="connsiteY1" fmla="*/ 579526 h 579526"/>
                <a:gd name="connsiteX2" fmla="*/ 0 w 579526"/>
                <a:gd name="connsiteY2" fmla="*/ 289763 h 579526"/>
                <a:gd name="connsiteX3" fmla="*/ 289763 w 579526"/>
                <a:gd name="connsiteY3" fmla="*/ 0 h 579526"/>
                <a:gd name="connsiteX4" fmla="*/ 579526 w 579526"/>
                <a:gd name="connsiteY4" fmla="*/ 289763 h 57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526" h="579526">
                  <a:moveTo>
                    <a:pt x="579526" y="289763"/>
                  </a:moveTo>
                  <a:cubicBezTo>
                    <a:pt x="579526" y="449795"/>
                    <a:pt x="449795" y="579526"/>
                    <a:pt x="289763" y="579526"/>
                  </a:cubicBezTo>
                  <a:cubicBezTo>
                    <a:pt x="129731" y="579526"/>
                    <a:pt x="0" y="449795"/>
                    <a:pt x="0" y="289763"/>
                  </a:cubicBezTo>
                  <a:cubicBezTo>
                    <a:pt x="0" y="129731"/>
                    <a:pt x="129731" y="0"/>
                    <a:pt x="289763" y="0"/>
                  </a:cubicBezTo>
                  <a:cubicBezTo>
                    <a:pt x="449795" y="0"/>
                    <a:pt x="579526" y="129731"/>
                    <a:pt x="579526" y="289763"/>
                  </a:cubicBezTo>
                  <a:close/>
                </a:path>
              </a:pathLst>
            </a:custGeom>
            <a:solidFill>
              <a:srgbClr val="F5F8FA"/>
            </a:solidFill>
            <a:ln w="20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866AEB-0CEB-4D05-8111-C542B79045E1}"/>
              </a:ext>
            </a:extLst>
          </p:cNvPr>
          <p:cNvGrpSpPr/>
          <p:nvPr/>
        </p:nvGrpSpPr>
        <p:grpSpPr>
          <a:xfrm>
            <a:off x="3109536" y="4435419"/>
            <a:ext cx="9095599" cy="6349087"/>
            <a:chOff x="2871792" y="4764603"/>
            <a:chExt cx="9095599" cy="6349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97A96C3-3C29-4228-B143-BB5BCD18631B}"/>
                </a:ext>
              </a:extLst>
            </p:cNvPr>
            <p:cNvGrpSpPr/>
            <p:nvPr/>
          </p:nvGrpSpPr>
          <p:grpSpPr>
            <a:xfrm rot="1775106">
              <a:off x="6887391" y="4764603"/>
              <a:ext cx="5080000" cy="3112499"/>
              <a:chOff x="5655806" y="5799244"/>
              <a:chExt cx="5080000" cy="3112499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C0D329B-E323-4312-AE0F-B99745D5CB2C}"/>
                  </a:ext>
                </a:extLst>
              </p:cNvPr>
              <p:cNvSpPr/>
              <p:nvPr/>
            </p:nvSpPr>
            <p:spPr>
              <a:xfrm rot="18704726" flipH="1">
                <a:off x="7077031" y="5355743"/>
                <a:ext cx="2844800" cy="4267200"/>
              </a:xfrm>
              <a:custGeom>
                <a:avLst/>
                <a:gdLst>
                  <a:gd name="connsiteX0" fmla="*/ 2844800 w 2844800"/>
                  <a:gd name="connsiteY0" fmla="*/ 1625600 h 4267200"/>
                  <a:gd name="connsiteX1" fmla="*/ 190602 w 2844800"/>
                  <a:gd name="connsiteY1" fmla="*/ 4267200 h 4267200"/>
                  <a:gd name="connsiteX2" fmla="*/ 0 w 2844800"/>
                  <a:gd name="connsiteY2" fmla="*/ 1625600 h 4267200"/>
                  <a:gd name="connsiteX3" fmla="*/ 1422400 w 2844800"/>
                  <a:gd name="connsiteY3" fmla="*/ 0 h 4267200"/>
                  <a:gd name="connsiteX4" fmla="*/ 2844800 w 2844800"/>
                  <a:gd name="connsiteY4" fmla="*/ 162560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4800" h="4267200">
                    <a:moveTo>
                      <a:pt x="2844800" y="1625600"/>
                    </a:moveTo>
                    <a:cubicBezTo>
                      <a:pt x="2844800" y="2523338"/>
                      <a:pt x="2438400" y="4178199"/>
                      <a:pt x="190602" y="4267200"/>
                    </a:cubicBezTo>
                    <a:cubicBezTo>
                      <a:pt x="723798" y="3479800"/>
                      <a:pt x="0" y="2523338"/>
                      <a:pt x="0" y="1625600"/>
                    </a:cubicBezTo>
                    <a:cubicBezTo>
                      <a:pt x="0" y="727862"/>
                      <a:pt x="524662" y="0"/>
                      <a:pt x="1422400" y="0"/>
                    </a:cubicBezTo>
                    <a:cubicBezTo>
                      <a:pt x="2320138" y="0"/>
                      <a:pt x="2844800" y="727862"/>
                      <a:pt x="2844800" y="1625600"/>
                    </a:cubicBezTo>
                    <a:close/>
                  </a:path>
                </a:pathLst>
              </a:custGeom>
              <a:solidFill>
                <a:srgbClr val="D99E82"/>
              </a:solidFill>
              <a:ln w="203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3792070-96B4-47E9-8099-6B042493950B}"/>
                  </a:ext>
                </a:extLst>
              </p:cNvPr>
              <p:cNvSpPr/>
              <p:nvPr/>
            </p:nvSpPr>
            <p:spPr>
              <a:xfrm rot="18704726" flipH="1">
                <a:off x="6775844" y="4679206"/>
                <a:ext cx="2839923" cy="5080000"/>
              </a:xfrm>
              <a:custGeom>
                <a:avLst/>
                <a:gdLst>
                  <a:gd name="connsiteX0" fmla="*/ 1621943 w 2839923"/>
                  <a:gd name="connsiteY0" fmla="*/ 2759863 h 5080000"/>
                  <a:gd name="connsiteX1" fmla="*/ 1622552 w 2839923"/>
                  <a:gd name="connsiteY1" fmla="*/ 2743200 h 5080000"/>
                  <a:gd name="connsiteX2" fmla="*/ 1622552 w 2839923"/>
                  <a:gd name="connsiteY2" fmla="*/ 2032000 h 5080000"/>
                  <a:gd name="connsiteX3" fmla="*/ 1732686 w 2839923"/>
                  <a:gd name="connsiteY3" fmla="*/ 2032000 h 5080000"/>
                  <a:gd name="connsiteX4" fmla="*/ 2839923 w 2839923"/>
                  <a:gd name="connsiteY4" fmla="*/ 2540000 h 5080000"/>
                  <a:gd name="connsiteX5" fmla="*/ 1673352 w 2839923"/>
                  <a:gd name="connsiteY5" fmla="*/ 1625600 h 5080000"/>
                  <a:gd name="connsiteX6" fmla="*/ 1622552 w 2839923"/>
                  <a:gd name="connsiteY6" fmla="*/ 1625600 h 5080000"/>
                  <a:gd name="connsiteX7" fmla="*/ 1622552 w 2839923"/>
                  <a:gd name="connsiteY7" fmla="*/ 203200 h 5080000"/>
                  <a:gd name="connsiteX8" fmla="*/ 1419352 w 2839923"/>
                  <a:gd name="connsiteY8" fmla="*/ 0 h 5080000"/>
                  <a:gd name="connsiteX9" fmla="*/ 1216152 w 2839923"/>
                  <a:gd name="connsiteY9" fmla="*/ 203200 h 5080000"/>
                  <a:gd name="connsiteX10" fmla="*/ 1216152 w 2839923"/>
                  <a:gd name="connsiteY10" fmla="*/ 1625600 h 5080000"/>
                  <a:gd name="connsiteX11" fmla="*/ 1106221 w 2839923"/>
                  <a:gd name="connsiteY11" fmla="*/ 1625600 h 5080000"/>
                  <a:gd name="connsiteX12" fmla="*/ 0 w 2839923"/>
                  <a:gd name="connsiteY12" fmla="*/ 2540000 h 5080000"/>
                  <a:gd name="connsiteX13" fmla="*/ 1046886 w 2839923"/>
                  <a:gd name="connsiteY13" fmla="*/ 2032000 h 5080000"/>
                  <a:gd name="connsiteX14" fmla="*/ 1216152 w 2839923"/>
                  <a:gd name="connsiteY14" fmla="*/ 2032000 h 5080000"/>
                  <a:gd name="connsiteX15" fmla="*/ 1216152 w 2839923"/>
                  <a:gd name="connsiteY15" fmla="*/ 2446934 h 5080000"/>
                  <a:gd name="connsiteX16" fmla="*/ 1209650 w 2839923"/>
                  <a:gd name="connsiteY16" fmla="*/ 2674519 h 5080000"/>
                  <a:gd name="connsiteX17" fmla="*/ 1122070 w 2839923"/>
                  <a:gd name="connsiteY17" fmla="*/ 2672690 h 5080000"/>
                  <a:gd name="connsiteX18" fmla="*/ 200152 w 2839923"/>
                  <a:gd name="connsiteY18" fmla="*/ 3469031 h 5080000"/>
                  <a:gd name="connsiteX19" fmla="*/ 1054811 w 2839923"/>
                  <a:gd name="connsiteY19" fmla="*/ 3077870 h 5080000"/>
                  <a:gd name="connsiteX20" fmla="*/ 1183640 w 2839923"/>
                  <a:gd name="connsiteY20" fmla="*/ 3080512 h 5080000"/>
                  <a:gd name="connsiteX21" fmla="*/ 1091590 w 2839923"/>
                  <a:gd name="connsiteY21" fmla="*/ 3656990 h 5080000"/>
                  <a:gd name="connsiteX22" fmla="*/ 408838 w 2839923"/>
                  <a:gd name="connsiteY22" fmla="*/ 4103421 h 5080000"/>
                  <a:gd name="connsiteX23" fmla="*/ 990803 w 2839923"/>
                  <a:gd name="connsiteY23" fmla="*/ 4017467 h 5080000"/>
                  <a:gd name="connsiteX24" fmla="*/ 187554 w 2839923"/>
                  <a:gd name="connsiteY24" fmla="*/ 5080000 h 5080000"/>
                  <a:gd name="connsiteX25" fmla="*/ 1284427 w 2839923"/>
                  <a:gd name="connsiteY25" fmla="*/ 4175760 h 5080000"/>
                  <a:gd name="connsiteX26" fmla="*/ 1361440 w 2839923"/>
                  <a:gd name="connsiteY26" fmla="*/ 4212133 h 5080000"/>
                  <a:gd name="connsiteX27" fmla="*/ 1716024 w 2839923"/>
                  <a:gd name="connsiteY27" fmla="*/ 4662627 h 5080000"/>
                  <a:gd name="connsiteX28" fmla="*/ 1453083 w 2839923"/>
                  <a:gd name="connsiteY28" fmla="*/ 3800856 h 5080000"/>
                  <a:gd name="connsiteX29" fmla="*/ 1595730 w 2839923"/>
                  <a:gd name="connsiteY29" fmla="*/ 3172155 h 5080000"/>
                  <a:gd name="connsiteX30" fmla="*/ 2453843 w 2839923"/>
                  <a:gd name="connsiteY30" fmla="*/ 3915664 h 5080000"/>
                  <a:gd name="connsiteX31" fmla="*/ 1621943 w 2839923"/>
                  <a:gd name="connsiteY31" fmla="*/ 2759863 h 5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839923" h="5080000">
                    <a:moveTo>
                      <a:pt x="1621943" y="2759863"/>
                    </a:moveTo>
                    <a:cubicBezTo>
                      <a:pt x="1621943" y="2754173"/>
                      <a:pt x="1622552" y="2749093"/>
                      <a:pt x="1622552" y="2743200"/>
                    </a:cubicBezTo>
                    <a:lnTo>
                      <a:pt x="1622552" y="2032000"/>
                    </a:lnTo>
                    <a:lnTo>
                      <a:pt x="1732686" y="2032000"/>
                    </a:lnTo>
                    <a:cubicBezTo>
                      <a:pt x="2328063" y="2032000"/>
                      <a:pt x="2839923" y="2540000"/>
                      <a:pt x="2839923" y="2540000"/>
                    </a:cubicBezTo>
                    <a:cubicBezTo>
                      <a:pt x="2839923" y="2427631"/>
                      <a:pt x="2401621" y="1625600"/>
                      <a:pt x="1673352" y="1625600"/>
                    </a:cubicBezTo>
                    <a:lnTo>
                      <a:pt x="1622552" y="1625600"/>
                    </a:lnTo>
                    <a:lnTo>
                      <a:pt x="1622552" y="203200"/>
                    </a:lnTo>
                    <a:cubicBezTo>
                      <a:pt x="1622552" y="91034"/>
                      <a:pt x="1531518" y="0"/>
                      <a:pt x="1419352" y="0"/>
                    </a:cubicBezTo>
                    <a:cubicBezTo>
                      <a:pt x="1307186" y="0"/>
                      <a:pt x="1216152" y="91034"/>
                      <a:pt x="1216152" y="203200"/>
                    </a:cubicBezTo>
                    <a:lnTo>
                      <a:pt x="1216152" y="1625600"/>
                    </a:lnTo>
                    <a:lnTo>
                      <a:pt x="1106221" y="1625600"/>
                    </a:lnTo>
                    <a:cubicBezTo>
                      <a:pt x="378155" y="1625600"/>
                      <a:pt x="0" y="2427631"/>
                      <a:pt x="0" y="2540000"/>
                    </a:cubicBezTo>
                    <a:cubicBezTo>
                      <a:pt x="0" y="2540000"/>
                      <a:pt x="451714" y="2032000"/>
                      <a:pt x="1046886" y="2032000"/>
                    </a:cubicBezTo>
                    <a:lnTo>
                      <a:pt x="1216152" y="2032000"/>
                    </a:lnTo>
                    <a:lnTo>
                      <a:pt x="1216152" y="2446934"/>
                    </a:lnTo>
                    <a:cubicBezTo>
                      <a:pt x="1216152" y="2526792"/>
                      <a:pt x="1212088" y="2599131"/>
                      <a:pt x="1209650" y="2674519"/>
                    </a:cubicBezTo>
                    <a:lnTo>
                      <a:pt x="1122070" y="2672690"/>
                    </a:lnTo>
                    <a:cubicBezTo>
                      <a:pt x="394005" y="2658466"/>
                      <a:pt x="202387" y="3356864"/>
                      <a:pt x="200152" y="3469031"/>
                    </a:cubicBezTo>
                    <a:cubicBezTo>
                      <a:pt x="200152" y="3469031"/>
                      <a:pt x="459638" y="3066085"/>
                      <a:pt x="1054811" y="3077870"/>
                    </a:cubicBezTo>
                    <a:lnTo>
                      <a:pt x="1183640" y="3080512"/>
                    </a:lnTo>
                    <a:cubicBezTo>
                      <a:pt x="1162304" y="3294075"/>
                      <a:pt x="1130808" y="3485490"/>
                      <a:pt x="1091590" y="3656990"/>
                    </a:cubicBezTo>
                    <a:cubicBezTo>
                      <a:pt x="738632" y="3734003"/>
                      <a:pt x="427126" y="4024782"/>
                      <a:pt x="408838" y="4103421"/>
                    </a:cubicBezTo>
                    <a:cubicBezTo>
                      <a:pt x="408838" y="4103421"/>
                      <a:pt x="788822" y="4004463"/>
                      <a:pt x="990803" y="4017467"/>
                    </a:cubicBezTo>
                    <a:cubicBezTo>
                      <a:pt x="688035" y="4896104"/>
                      <a:pt x="187554" y="5080000"/>
                      <a:pt x="187554" y="5080000"/>
                    </a:cubicBezTo>
                    <a:cubicBezTo>
                      <a:pt x="262941" y="5080000"/>
                      <a:pt x="884530" y="4882287"/>
                      <a:pt x="1284427" y="4175760"/>
                    </a:cubicBezTo>
                    <a:lnTo>
                      <a:pt x="1361440" y="4212133"/>
                    </a:lnTo>
                    <a:cubicBezTo>
                      <a:pt x="1528064" y="4311498"/>
                      <a:pt x="1716024" y="4662627"/>
                      <a:pt x="1716024" y="4662627"/>
                    </a:cubicBezTo>
                    <a:cubicBezTo>
                      <a:pt x="1753819" y="4582160"/>
                      <a:pt x="1744066" y="4070502"/>
                      <a:pt x="1453083" y="3800856"/>
                    </a:cubicBezTo>
                    <a:cubicBezTo>
                      <a:pt x="1518310" y="3616960"/>
                      <a:pt x="1567891" y="3408477"/>
                      <a:pt x="1595730" y="3172155"/>
                    </a:cubicBezTo>
                    <a:cubicBezTo>
                      <a:pt x="2146605" y="3332683"/>
                      <a:pt x="2453843" y="3915664"/>
                      <a:pt x="2453843" y="3915664"/>
                    </a:cubicBezTo>
                    <a:cubicBezTo>
                      <a:pt x="2479853" y="3807968"/>
                      <a:pt x="2303272" y="2950667"/>
                      <a:pt x="1621943" y="2759863"/>
                    </a:cubicBezTo>
                    <a:close/>
                  </a:path>
                </a:pathLst>
              </a:custGeom>
              <a:solidFill>
                <a:srgbClr val="C1694F"/>
              </a:solidFill>
              <a:ln w="203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8CB0D5F-C249-43CF-AFAF-3AD1B5620340}"/>
                </a:ext>
              </a:extLst>
            </p:cNvPr>
            <p:cNvGrpSpPr/>
            <p:nvPr/>
          </p:nvGrpSpPr>
          <p:grpSpPr>
            <a:xfrm>
              <a:off x="2871792" y="6645911"/>
              <a:ext cx="7289596" cy="4467779"/>
              <a:chOff x="1640207" y="7680552"/>
              <a:chExt cx="7289596" cy="4467779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B9C142B-D60B-44DC-9990-B98386A75449}"/>
                  </a:ext>
                </a:extLst>
              </p:cNvPr>
              <p:cNvSpPr/>
              <p:nvPr/>
            </p:nvSpPr>
            <p:spPr>
              <a:xfrm rot="18704726" flipH="1">
                <a:off x="3678346" y="7045370"/>
                <a:ext cx="4082490" cy="6123431"/>
              </a:xfrm>
              <a:custGeom>
                <a:avLst/>
                <a:gdLst>
                  <a:gd name="connsiteX0" fmla="*/ 0 w 4082490"/>
                  <a:gd name="connsiteY0" fmla="*/ 2332736 h 6123431"/>
                  <a:gd name="connsiteX1" fmla="*/ 3808984 w 4082490"/>
                  <a:gd name="connsiteY1" fmla="*/ 6123432 h 6123431"/>
                  <a:gd name="connsiteX2" fmla="*/ 4082491 w 4082490"/>
                  <a:gd name="connsiteY2" fmla="*/ 2332736 h 6123431"/>
                  <a:gd name="connsiteX3" fmla="*/ 2041347 w 4082490"/>
                  <a:gd name="connsiteY3" fmla="*/ 0 h 6123431"/>
                  <a:gd name="connsiteX4" fmla="*/ 0 w 4082490"/>
                  <a:gd name="connsiteY4" fmla="*/ 2332736 h 612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82490" h="6123431">
                    <a:moveTo>
                      <a:pt x="0" y="2332736"/>
                    </a:moveTo>
                    <a:cubicBezTo>
                      <a:pt x="0" y="3620821"/>
                      <a:pt x="583184" y="5995823"/>
                      <a:pt x="3808984" y="6123432"/>
                    </a:cubicBezTo>
                    <a:cubicBezTo>
                      <a:pt x="3043530" y="4993640"/>
                      <a:pt x="4082491" y="3621024"/>
                      <a:pt x="4082491" y="2332736"/>
                    </a:cubicBezTo>
                    <a:cubicBezTo>
                      <a:pt x="4082491" y="1044245"/>
                      <a:pt x="3329432" y="0"/>
                      <a:pt x="2041347" y="0"/>
                    </a:cubicBezTo>
                    <a:cubicBezTo>
                      <a:pt x="752856" y="-203"/>
                      <a:pt x="0" y="1044245"/>
                      <a:pt x="0" y="2332736"/>
                    </a:cubicBezTo>
                    <a:close/>
                  </a:path>
                </a:pathLst>
              </a:custGeom>
              <a:solidFill>
                <a:srgbClr val="D99E82"/>
              </a:solidFill>
              <a:ln w="203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CA8C8F7-5242-4DEF-9630-6A82C7C94D1B}"/>
                  </a:ext>
                </a:extLst>
              </p:cNvPr>
              <p:cNvSpPr/>
              <p:nvPr/>
            </p:nvSpPr>
            <p:spPr>
              <a:xfrm rot="18704726" flipH="1">
                <a:off x="3247519" y="6073240"/>
                <a:ext cx="4074972" cy="7289596"/>
              </a:xfrm>
              <a:custGeom>
                <a:avLst/>
                <a:gdLst>
                  <a:gd name="connsiteX0" fmla="*/ 2561742 w 4074972"/>
                  <a:gd name="connsiteY0" fmla="*/ 4416958 h 7289596"/>
                  <a:gd name="connsiteX1" fmla="*/ 3787852 w 4074972"/>
                  <a:gd name="connsiteY1" fmla="*/ 4978197 h 7289596"/>
                  <a:gd name="connsiteX2" fmla="*/ 2464816 w 4074972"/>
                  <a:gd name="connsiteY2" fmla="*/ 3835400 h 7289596"/>
                  <a:gd name="connsiteX3" fmla="*/ 2303882 w 4074972"/>
                  <a:gd name="connsiteY3" fmla="*/ 3838651 h 7289596"/>
                  <a:gd name="connsiteX4" fmla="*/ 2298395 w 4074972"/>
                  <a:gd name="connsiteY4" fmla="*/ 3511296 h 7289596"/>
                  <a:gd name="connsiteX5" fmla="*/ 2298395 w 4074972"/>
                  <a:gd name="connsiteY5" fmla="*/ 3035199 h 7289596"/>
                  <a:gd name="connsiteX6" fmla="*/ 2572512 w 4074972"/>
                  <a:gd name="connsiteY6" fmla="*/ 3035199 h 7289596"/>
                  <a:gd name="connsiteX7" fmla="*/ 4074973 w 4074972"/>
                  <a:gd name="connsiteY7" fmla="*/ 3649472 h 7289596"/>
                  <a:gd name="connsiteX8" fmla="*/ 2487778 w 4074972"/>
                  <a:gd name="connsiteY8" fmla="*/ 2425599 h 7289596"/>
                  <a:gd name="connsiteX9" fmla="*/ 2298395 w 4074972"/>
                  <a:gd name="connsiteY9" fmla="*/ 2425599 h 7289596"/>
                  <a:gd name="connsiteX10" fmla="*/ 2298395 w 4074972"/>
                  <a:gd name="connsiteY10" fmla="*/ 291592 h 7289596"/>
                  <a:gd name="connsiteX11" fmla="*/ 1993595 w 4074972"/>
                  <a:gd name="connsiteY11" fmla="*/ 0 h 7289596"/>
                  <a:gd name="connsiteX12" fmla="*/ 1688795 w 4074972"/>
                  <a:gd name="connsiteY12" fmla="*/ 291592 h 7289596"/>
                  <a:gd name="connsiteX13" fmla="*/ 1688795 w 4074972"/>
                  <a:gd name="connsiteY13" fmla="*/ 2425599 h 7289596"/>
                  <a:gd name="connsiteX14" fmla="*/ 1673962 w 4074972"/>
                  <a:gd name="connsiteY14" fmla="*/ 2425599 h 7289596"/>
                  <a:gd name="connsiteX15" fmla="*/ 0 w 4074972"/>
                  <a:gd name="connsiteY15" fmla="*/ 3649472 h 7289596"/>
                  <a:gd name="connsiteX16" fmla="*/ 1589227 w 4074972"/>
                  <a:gd name="connsiteY16" fmla="*/ 3035199 h 7289596"/>
                  <a:gd name="connsiteX17" fmla="*/ 1688795 w 4074972"/>
                  <a:gd name="connsiteY17" fmla="*/ 3035199 h 7289596"/>
                  <a:gd name="connsiteX18" fmla="*/ 1688795 w 4074972"/>
                  <a:gd name="connsiteY18" fmla="*/ 3936390 h 7289596"/>
                  <a:gd name="connsiteX19" fmla="*/ 1689811 w 4074972"/>
                  <a:gd name="connsiteY19" fmla="*/ 3979266 h 7289596"/>
                  <a:gd name="connsiteX20" fmla="*/ 554126 w 4074972"/>
                  <a:gd name="connsiteY20" fmla="*/ 5618684 h 7289596"/>
                  <a:gd name="connsiteX21" fmla="*/ 1726794 w 4074972"/>
                  <a:gd name="connsiteY21" fmla="*/ 4569562 h 7289596"/>
                  <a:gd name="connsiteX22" fmla="*/ 1945640 w 4074972"/>
                  <a:gd name="connsiteY22" fmla="*/ 5497373 h 7289596"/>
                  <a:gd name="connsiteX23" fmla="*/ 1612798 w 4074972"/>
                  <a:gd name="connsiteY23" fmla="*/ 6690563 h 7289596"/>
                  <a:gd name="connsiteX24" fmla="*/ 2121408 w 4074972"/>
                  <a:gd name="connsiteY24" fmla="*/ 6044184 h 7289596"/>
                  <a:gd name="connsiteX25" fmla="*/ 2187042 w 4074972"/>
                  <a:gd name="connsiteY25" fmla="*/ 6013298 h 7289596"/>
                  <a:gd name="connsiteX26" fmla="*/ 3761029 w 4074972"/>
                  <a:gd name="connsiteY26" fmla="*/ 7289597 h 7289596"/>
                  <a:gd name="connsiteX27" fmla="*/ 2618029 w 4074972"/>
                  <a:gd name="connsiteY27" fmla="*/ 5766613 h 7289596"/>
                  <a:gd name="connsiteX28" fmla="*/ 3488131 w 4074972"/>
                  <a:gd name="connsiteY28" fmla="*/ 5888127 h 7289596"/>
                  <a:gd name="connsiteX29" fmla="*/ 2469693 w 4074972"/>
                  <a:gd name="connsiteY29" fmla="*/ 5237887 h 7289596"/>
                  <a:gd name="connsiteX30" fmla="*/ 2341271 w 4074972"/>
                  <a:gd name="connsiteY30" fmla="*/ 4421023 h 7289596"/>
                  <a:gd name="connsiteX31" fmla="*/ 2561742 w 4074972"/>
                  <a:gd name="connsiteY31" fmla="*/ 4416958 h 728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074972" h="7289596">
                    <a:moveTo>
                      <a:pt x="2561742" y="4416958"/>
                    </a:moveTo>
                    <a:cubicBezTo>
                      <a:pt x="3415386" y="4399890"/>
                      <a:pt x="3787852" y="4978197"/>
                      <a:pt x="3787852" y="4978197"/>
                    </a:cubicBezTo>
                    <a:cubicBezTo>
                      <a:pt x="3784397" y="4817059"/>
                      <a:pt x="3510077" y="3814877"/>
                      <a:pt x="2464816" y="3835400"/>
                    </a:cubicBezTo>
                    <a:lnTo>
                      <a:pt x="2303882" y="3838651"/>
                    </a:lnTo>
                    <a:cubicBezTo>
                      <a:pt x="2300630" y="3732378"/>
                      <a:pt x="2298395" y="3623666"/>
                      <a:pt x="2298395" y="3511296"/>
                    </a:cubicBezTo>
                    <a:lnTo>
                      <a:pt x="2298395" y="3035199"/>
                    </a:lnTo>
                    <a:lnTo>
                      <a:pt x="2572512" y="3035199"/>
                    </a:lnTo>
                    <a:cubicBezTo>
                      <a:pt x="3426968" y="3035199"/>
                      <a:pt x="4074973" y="3649472"/>
                      <a:pt x="4074973" y="3649472"/>
                    </a:cubicBezTo>
                    <a:cubicBezTo>
                      <a:pt x="4074973" y="3488334"/>
                      <a:pt x="3532835" y="2425599"/>
                      <a:pt x="2487778" y="2425599"/>
                    </a:cubicBezTo>
                    <a:lnTo>
                      <a:pt x="2298395" y="2425599"/>
                    </a:lnTo>
                    <a:lnTo>
                      <a:pt x="2298395" y="291592"/>
                    </a:lnTo>
                    <a:cubicBezTo>
                      <a:pt x="2298395" y="130658"/>
                      <a:pt x="2154530" y="0"/>
                      <a:pt x="1993595" y="0"/>
                    </a:cubicBezTo>
                    <a:cubicBezTo>
                      <a:pt x="1832458" y="0"/>
                      <a:pt x="1688795" y="130658"/>
                      <a:pt x="1688795" y="291592"/>
                    </a:cubicBezTo>
                    <a:lnTo>
                      <a:pt x="1688795" y="2425599"/>
                    </a:lnTo>
                    <a:lnTo>
                      <a:pt x="1673962" y="2425599"/>
                    </a:lnTo>
                    <a:cubicBezTo>
                      <a:pt x="628701" y="2425599"/>
                      <a:pt x="0" y="3488131"/>
                      <a:pt x="0" y="3649472"/>
                    </a:cubicBezTo>
                    <a:cubicBezTo>
                      <a:pt x="0" y="3649472"/>
                      <a:pt x="734771" y="3035199"/>
                      <a:pt x="1589227" y="3035199"/>
                    </a:cubicBezTo>
                    <a:lnTo>
                      <a:pt x="1688795" y="3035199"/>
                    </a:lnTo>
                    <a:lnTo>
                      <a:pt x="1688795" y="3936390"/>
                    </a:lnTo>
                    <a:cubicBezTo>
                      <a:pt x="1688795" y="3951021"/>
                      <a:pt x="1689608" y="3964839"/>
                      <a:pt x="1689811" y="3979266"/>
                    </a:cubicBezTo>
                    <a:cubicBezTo>
                      <a:pt x="760577" y="4284472"/>
                      <a:pt x="517347" y="5467706"/>
                      <a:pt x="554126" y="5618684"/>
                    </a:cubicBezTo>
                    <a:cubicBezTo>
                      <a:pt x="554126" y="5618684"/>
                      <a:pt x="973125" y="4822749"/>
                      <a:pt x="1726794" y="4569562"/>
                    </a:cubicBezTo>
                    <a:cubicBezTo>
                      <a:pt x="1769262" y="4919879"/>
                      <a:pt x="1845869" y="5227727"/>
                      <a:pt x="1945640" y="5497373"/>
                    </a:cubicBezTo>
                    <a:cubicBezTo>
                      <a:pt x="1571142" y="5893207"/>
                      <a:pt x="1560373" y="6578803"/>
                      <a:pt x="1612798" y="6690563"/>
                    </a:cubicBezTo>
                    <a:cubicBezTo>
                      <a:pt x="1612798" y="6690563"/>
                      <a:pt x="1881835" y="6186831"/>
                      <a:pt x="2121408" y="6044184"/>
                    </a:cubicBezTo>
                    <a:lnTo>
                      <a:pt x="2187042" y="6013298"/>
                    </a:lnTo>
                    <a:cubicBezTo>
                      <a:pt x="2765349" y="7012026"/>
                      <a:pt x="3653536" y="7289597"/>
                      <a:pt x="3761029" y="7289597"/>
                    </a:cubicBezTo>
                    <a:cubicBezTo>
                      <a:pt x="3761029" y="7289597"/>
                      <a:pt x="3048406" y="7027875"/>
                      <a:pt x="2618029" y="5766613"/>
                    </a:cubicBezTo>
                    <a:cubicBezTo>
                      <a:pt x="2896413" y="5733085"/>
                      <a:pt x="3488131" y="5888127"/>
                      <a:pt x="3488131" y="5888127"/>
                    </a:cubicBezTo>
                    <a:cubicBezTo>
                      <a:pt x="3461512" y="5772912"/>
                      <a:pt x="2992323" y="5334813"/>
                      <a:pt x="2469693" y="5237887"/>
                    </a:cubicBezTo>
                    <a:cubicBezTo>
                      <a:pt x="2415235" y="4994656"/>
                      <a:pt x="2371344" y="4723181"/>
                      <a:pt x="2341271" y="4421023"/>
                    </a:cubicBezTo>
                    <a:lnTo>
                      <a:pt x="2561742" y="4416958"/>
                    </a:lnTo>
                    <a:close/>
                  </a:path>
                </a:pathLst>
              </a:custGeom>
              <a:solidFill>
                <a:srgbClr val="C1694F"/>
              </a:solidFill>
              <a:ln w="203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Hayes</cp:lastModifiedBy>
  <cp:revision>48</cp:revision>
  <dcterms:created xsi:type="dcterms:W3CDTF">2018-03-31T22:20:45Z</dcterms:created>
  <dcterms:modified xsi:type="dcterms:W3CDTF">2020-02-18T06:24:58Z</dcterms:modified>
</cp:coreProperties>
</file>