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A"/>
    <a:srgbClr val="44190D"/>
    <a:srgbClr val="E1E8ED"/>
    <a:srgbClr val="F6F7F3"/>
    <a:srgbClr val="1D2D18"/>
    <a:srgbClr val="5F9550"/>
    <a:srgbClr val="395930"/>
    <a:srgbClr val="4C7740"/>
    <a:srgbClr val="256E44"/>
    <a:srgbClr val="D9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 varScale="1">
        <p:scale>
          <a:sx n="34" d="100"/>
          <a:sy n="34" d="100"/>
        </p:scale>
        <p:origin x="326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Feb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15B12DF5-02B0-4E0B-8C4B-9D13E5B3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84" r="4241"/>
          <a:stretch/>
        </p:blipFill>
        <p:spPr>
          <a:xfrm>
            <a:off x="625517" y="1197402"/>
            <a:ext cx="20694566" cy="2302583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07A2739-2A1C-4C85-AB7B-737B5F378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5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884" r="4241"/>
          <a:stretch/>
        </p:blipFill>
        <p:spPr>
          <a:xfrm>
            <a:off x="625517" y="1197402"/>
            <a:ext cx="20694566" cy="230258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C93F42-C4BE-4DAE-AB03-BD3F941C4D0C}"/>
              </a:ext>
            </a:extLst>
          </p:cNvPr>
          <p:cNvGrpSpPr/>
          <p:nvPr/>
        </p:nvGrpSpPr>
        <p:grpSpPr>
          <a:xfrm>
            <a:off x="390101" y="320611"/>
            <a:ext cx="21165398" cy="6558574"/>
            <a:chOff x="735947" y="320611"/>
            <a:chExt cx="21165398" cy="6558574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FD46B07-F727-47B5-9EC2-06A5ED83F91D}"/>
                </a:ext>
              </a:extLst>
            </p:cNvPr>
            <p:cNvSpPr/>
            <p:nvPr/>
          </p:nvSpPr>
          <p:spPr>
            <a:xfrm flipV="1">
              <a:off x="735947" y="320611"/>
              <a:ext cx="10928546" cy="64168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5D71370B-7B5E-4BC1-9375-F42556F495C5}"/>
                </a:ext>
              </a:extLst>
            </p:cNvPr>
            <p:cNvSpPr/>
            <p:nvPr/>
          </p:nvSpPr>
          <p:spPr>
            <a:xfrm flipH="1" flipV="1">
              <a:off x="10972799" y="462343"/>
              <a:ext cx="10928546" cy="64168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570FB5-4FA5-4309-A367-D378365C309F}"/>
              </a:ext>
            </a:extLst>
          </p:cNvPr>
          <p:cNvGrpSpPr/>
          <p:nvPr/>
        </p:nvGrpSpPr>
        <p:grpSpPr>
          <a:xfrm flipV="1">
            <a:off x="390101" y="18515256"/>
            <a:ext cx="21165398" cy="6558574"/>
            <a:chOff x="735947" y="320611"/>
            <a:chExt cx="21165398" cy="6558574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CCE7F53C-29E9-4050-95B4-89786C20074F}"/>
                </a:ext>
              </a:extLst>
            </p:cNvPr>
            <p:cNvSpPr/>
            <p:nvPr/>
          </p:nvSpPr>
          <p:spPr>
            <a:xfrm flipV="1">
              <a:off x="735947" y="320611"/>
              <a:ext cx="10928546" cy="64168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BB3BFD40-E745-444F-A8F6-3E6E48431DFE}"/>
                </a:ext>
              </a:extLst>
            </p:cNvPr>
            <p:cNvSpPr/>
            <p:nvPr/>
          </p:nvSpPr>
          <p:spPr>
            <a:xfrm flipH="1" flipV="1">
              <a:off x="10972799" y="462343"/>
              <a:ext cx="10928546" cy="64168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441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299412" y="13048942"/>
            <a:ext cx="188975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spc="-2000" dirty="0" err="1">
                <a:ln w="127000">
                  <a:noFill/>
                </a:ln>
                <a:solidFill>
                  <a:srgbClr val="F5F8FA"/>
                </a:solidFill>
                <a:latin typeface="Source Sans Pro" panose="020B0503030403020204" pitchFamily="34" charset="0"/>
              </a:rPr>
              <a:t>leafpeepr</a:t>
            </a:r>
            <a:endParaRPr lang="en-US" sz="40000" spc="-2000" dirty="0">
              <a:ln w="127000">
                <a:noFill/>
              </a:ln>
              <a:solidFill>
                <a:srgbClr val="F5F8FA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E75B4AB-0618-481C-A86B-5182BB8A9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529887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Hayes</cp:lastModifiedBy>
  <cp:revision>51</cp:revision>
  <dcterms:created xsi:type="dcterms:W3CDTF">2018-03-31T22:20:45Z</dcterms:created>
  <dcterms:modified xsi:type="dcterms:W3CDTF">2020-02-26T03:20:00Z</dcterms:modified>
</cp:coreProperties>
</file>