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D4"/>
    <a:srgbClr val="49524E"/>
    <a:srgbClr val="5E48AF"/>
    <a:srgbClr val="2C2C2E"/>
    <a:srgbClr val="BCB9E9"/>
    <a:srgbClr val="008000"/>
    <a:srgbClr val="006000"/>
    <a:srgbClr val="FFFFFF"/>
    <a:srgbClr val="E95552"/>
    <a:srgbClr val="53B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94624"/>
  </p:normalViewPr>
  <p:slideViewPr>
    <p:cSldViewPr snapToGrid="0" snapToObjects="1">
      <p:cViewPr varScale="1">
        <p:scale>
          <a:sx n="41" d="100"/>
          <a:sy n="41" d="100"/>
        </p:scale>
        <p:origin x="448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Hexagon 542">
            <a:extLst>
              <a:ext uri="{FF2B5EF4-FFF2-40B4-BE49-F238E27FC236}">
                <a16:creationId xmlns:a16="http://schemas.microsoft.com/office/drawing/2014/main" id="{006E9F75-E755-4405-9912-00589F798CD9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BCB9E9"/>
          </a:solidFill>
          <a:ln w="825500">
            <a:solidFill>
              <a:srgbClr val="5E4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D302D"/>
              </a:solidFill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6A35C22-3803-AF61-8ED4-F51350DFCA18}"/>
              </a:ext>
            </a:extLst>
          </p:cNvPr>
          <p:cNvSpPr/>
          <p:nvPr/>
        </p:nvSpPr>
        <p:spPr>
          <a:xfrm>
            <a:off x="-16856304" y="-204225"/>
            <a:ext cx="27432000" cy="27432000"/>
          </a:xfrm>
          <a:prstGeom prst="arc">
            <a:avLst>
              <a:gd name="adj1" fmla="val 18816571"/>
              <a:gd name="adj2" fmla="val 20832753"/>
            </a:avLst>
          </a:prstGeom>
          <a:ln w="647700">
            <a:solidFill>
              <a:srgbClr val="2C2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628B9D-5071-DD0D-81A6-C7FC4403E5A5}"/>
              </a:ext>
            </a:extLst>
          </p:cNvPr>
          <p:cNvSpPr/>
          <p:nvPr/>
        </p:nvSpPr>
        <p:spPr>
          <a:xfrm>
            <a:off x="8327571" y="12181114"/>
            <a:ext cx="5943600" cy="3265715"/>
          </a:xfrm>
          <a:prstGeom prst="rect">
            <a:avLst/>
          </a:prstGeom>
          <a:solidFill>
            <a:srgbClr val="2C2C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video game controller with buttons&#10;&#10;Description automatically generated with medium confidence">
            <a:extLst>
              <a:ext uri="{FF2B5EF4-FFF2-40B4-BE49-F238E27FC236}">
                <a16:creationId xmlns:a16="http://schemas.microsoft.com/office/drawing/2014/main" id="{57D41C0E-908A-8BA6-B07A-2D42BC09B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422910" y="7559199"/>
            <a:ext cx="21099780" cy="103022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D4CA1E-8E77-86D4-848E-309CDA4A9D73}"/>
              </a:ext>
            </a:extLst>
          </p:cNvPr>
          <p:cNvSpPr/>
          <p:nvPr/>
        </p:nvSpPr>
        <p:spPr>
          <a:xfrm rot="20627742">
            <a:off x="8682149" y="9492875"/>
            <a:ext cx="3887078" cy="4720134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video game controller with buttons&#10;&#10;Description automatically generated with medium confidence">
            <a:extLst>
              <a:ext uri="{FF2B5EF4-FFF2-40B4-BE49-F238E27FC236}">
                <a16:creationId xmlns:a16="http://schemas.microsoft.com/office/drawing/2014/main" id="{34578434-5FD5-0DE0-2010-246CE751C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D4D4D4"/>
              </a:clrFrom>
              <a:clrTo>
                <a:srgbClr val="D4D4D4">
                  <a:alpha val="0"/>
                </a:srgbClr>
              </a:clrTo>
            </a:clrChange>
          </a:blip>
          <a:srcRect l="41103" t="17684" r="43062" b="60077"/>
          <a:stretch/>
        </p:blipFill>
        <p:spPr>
          <a:xfrm rot="20700000">
            <a:off x="8485725" y="9844495"/>
            <a:ext cx="4564441" cy="3129923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8D79D41E-B96C-1B60-0A16-0188733B0B24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solidFill>
              <a:srgbClr val="5E4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video game controller with buttons&#10;&#10;Description automatically generated with medium confidence">
            <a:extLst>
              <a:ext uri="{FF2B5EF4-FFF2-40B4-BE49-F238E27FC236}">
                <a16:creationId xmlns:a16="http://schemas.microsoft.com/office/drawing/2014/main" id="{47CF3470-744E-F1BA-6DC3-1C8BDDBAC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13" t="51660" r="41812" b="30608"/>
          <a:stretch/>
        </p:blipFill>
        <p:spPr>
          <a:xfrm rot="20700000">
            <a:off x="9309825" y="13238846"/>
            <a:ext cx="3708079" cy="18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7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Rossell Hayes</cp:lastModifiedBy>
  <cp:revision>80</cp:revision>
  <dcterms:created xsi:type="dcterms:W3CDTF">2018-03-31T22:20:45Z</dcterms:created>
  <dcterms:modified xsi:type="dcterms:W3CDTF">2023-07-04T00:06:56Z</dcterms:modified>
</cp:coreProperties>
</file>