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2542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524E"/>
    <a:srgbClr val="D4D4D4"/>
    <a:srgbClr val="49524E"/>
    <a:srgbClr val="5E48AF"/>
    <a:srgbClr val="2C2C2E"/>
    <a:srgbClr val="BCB9E9"/>
    <a:srgbClr val="008000"/>
    <a:srgbClr val="006000"/>
    <a:srgbClr val="FFFFFF"/>
    <a:srgbClr val="E955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05" autoAdjust="0"/>
    <p:restoredTop sz="96512"/>
  </p:normalViewPr>
  <p:slideViewPr>
    <p:cSldViewPr snapToGrid="0" snapToObjects="1">
      <p:cViewPr>
        <p:scale>
          <a:sx n="30" d="100"/>
          <a:sy n="30" d="100"/>
        </p:scale>
        <p:origin x="187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4160278"/>
            <a:ext cx="18653760" cy="8850148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3351721"/>
            <a:ext cx="16459200" cy="6137435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6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353413"/>
            <a:ext cx="4732020" cy="215428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353413"/>
            <a:ext cx="13921740" cy="215428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44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6337514"/>
            <a:ext cx="18928080" cy="10574277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17011828"/>
            <a:ext cx="18928080" cy="5560763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2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6767068"/>
            <a:ext cx="9326880" cy="16129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67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353419"/>
            <a:ext cx="18928080" cy="49134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6231589"/>
            <a:ext cx="9284016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9285594"/>
            <a:ext cx="9284016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6231589"/>
            <a:ext cx="9329738" cy="3054005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9285594"/>
            <a:ext cx="9329738" cy="136577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6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77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5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3660107"/>
            <a:ext cx="11109960" cy="18065129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93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1694709"/>
            <a:ext cx="7078027" cy="5931482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3660107"/>
            <a:ext cx="11109960" cy="18065129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7626191"/>
            <a:ext cx="7078027" cy="14128463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0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353419"/>
            <a:ext cx="18928080" cy="49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6767068"/>
            <a:ext cx="18928080" cy="16129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23561171"/>
            <a:ext cx="740664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23561171"/>
            <a:ext cx="4937760" cy="1353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226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Hexagon 542">
            <a:extLst>
              <a:ext uri="{FF2B5EF4-FFF2-40B4-BE49-F238E27FC236}">
                <a16:creationId xmlns:a16="http://schemas.microsoft.com/office/drawing/2014/main" id="{006E9F75-E755-4405-9912-00589F798CD9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solidFill>
            <a:srgbClr val="BCB9E9"/>
          </a:solidFill>
          <a:ln w="825500">
            <a:solidFill>
              <a:srgbClr val="5E4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AD302D"/>
              </a:solidFill>
            </a:endParaRP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B6A35C22-3803-AF61-8ED4-F51350DFCA18}"/>
              </a:ext>
            </a:extLst>
          </p:cNvPr>
          <p:cNvSpPr/>
          <p:nvPr/>
        </p:nvSpPr>
        <p:spPr>
          <a:xfrm>
            <a:off x="-16856304" y="-204225"/>
            <a:ext cx="27432000" cy="27432000"/>
          </a:xfrm>
          <a:prstGeom prst="arc">
            <a:avLst>
              <a:gd name="adj1" fmla="val 18816571"/>
              <a:gd name="adj2" fmla="val 20832753"/>
            </a:avLst>
          </a:prstGeom>
          <a:ln w="647700">
            <a:solidFill>
              <a:srgbClr val="2C2C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628B9D-5071-DD0D-81A6-C7FC4403E5A5}"/>
              </a:ext>
            </a:extLst>
          </p:cNvPr>
          <p:cNvSpPr/>
          <p:nvPr/>
        </p:nvSpPr>
        <p:spPr>
          <a:xfrm>
            <a:off x="8327571" y="12181114"/>
            <a:ext cx="5943600" cy="3265715"/>
          </a:xfrm>
          <a:prstGeom prst="rect">
            <a:avLst/>
          </a:prstGeom>
          <a:solidFill>
            <a:srgbClr val="2C2C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video game controller with buttons&#10;&#10;Description automatically generated with medium confidence">
            <a:extLst>
              <a:ext uri="{FF2B5EF4-FFF2-40B4-BE49-F238E27FC236}">
                <a16:creationId xmlns:a16="http://schemas.microsoft.com/office/drawing/2014/main" id="{57D41C0E-908A-8BA6-B07A-2D42BC09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422910" y="7559199"/>
            <a:ext cx="21099780" cy="1030224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BD4CA1E-8E77-86D4-848E-309CDA4A9D73}"/>
              </a:ext>
            </a:extLst>
          </p:cNvPr>
          <p:cNvSpPr/>
          <p:nvPr/>
        </p:nvSpPr>
        <p:spPr>
          <a:xfrm rot="20627742">
            <a:off x="8832527" y="9471467"/>
            <a:ext cx="3887078" cy="5797866"/>
          </a:xfrm>
          <a:prstGeom prst="rect">
            <a:avLst/>
          </a:prstGeom>
          <a:solidFill>
            <a:srgbClr val="D4D4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8D79D41E-B96C-1B60-0A16-0188733B0B24}"/>
              </a:ext>
            </a:extLst>
          </p:cNvPr>
          <p:cNvSpPr>
            <a:spLocks noChangeAspect="1"/>
          </p:cNvSpPr>
          <p:nvPr/>
        </p:nvSpPr>
        <p:spPr>
          <a:xfrm rot="5400000">
            <a:off x="-914402" y="2363037"/>
            <a:ext cx="23774404" cy="20694565"/>
          </a:xfrm>
          <a:prstGeom prst="hexagon">
            <a:avLst>
              <a:gd name="adj" fmla="val 28372"/>
              <a:gd name="vf" fmla="val 115470"/>
            </a:avLst>
          </a:prstGeom>
          <a:noFill/>
          <a:ln w="825500">
            <a:solidFill>
              <a:srgbClr val="5E48A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video game controller with buttons&#10;&#10;Description automatically generated with medium confidence">
            <a:extLst>
              <a:ext uri="{FF2B5EF4-FFF2-40B4-BE49-F238E27FC236}">
                <a16:creationId xmlns:a16="http://schemas.microsoft.com/office/drawing/2014/main" id="{47CF3470-744E-F1BA-6DC3-1C8BDDBAC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613" t="51660" r="41812" b="30608"/>
          <a:stretch/>
        </p:blipFill>
        <p:spPr>
          <a:xfrm rot="20700000">
            <a:off x="9190554" y="12761772"/>
            <a:ext cx="3708079" cy="182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5D12808-0FBD-C360-0DB5-89CE8282717A}"/>
              </a:ext>
            </a:extLst>
          </p:cNvPr>
          <p:cNvSpPr txBox="1"/>
          <p:nvPr/>
        </p:nvSpPr>
        <p:spPr>
          <a:xfrm rot="20700000">
            <a:off x="7071655" y="8646853"/>
            <a:ext cx="625573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0" dirty="0">
                <a:solidFill>
                  <a:srgbClr val="4A524E"/>
                </a:solidFill>
                <a:latin typeface="SNES" panose="02000500000000000000" pitchFamily="2" charset="0"/>
              </a:rPr>
              <a:t>PLAYER</a:t>
            </a:r>
          </a:p>
        </p:txBody>
      </p:sp>
      <p:pic>
        <p:nvPicPr>
          <p:cNvPr id="5" name="Picture 4" descr="A video game controller with buttons&#10;&#10;Description automatically generated with medium confidence">
            <a:extLst>
              <a:ext uri="{FF2B5EF4-FFF2-40B4-BE49-F238E27FC236}">
                <a16:creationId xmlns:a16="http://schemas.microsoft.com/office/drawing/2014/main" id="{A94A9604-E249-5D4F-7E4C-412A0D040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2885" b="69760" l="62653" r="90540">
                        <a14:foregroundMark x1="76831" y1="43702" x2="76831" y2="43702"/>
                        <a14:foregroundMark x1="79648" y1="44279" x2="79648" y2="44279"/>
                        <a14:foregroundMark x1="80047" y1="41202" x2="80047" y2="41202"/>
                        <a14:foregroundMark x1="79859" y1="32885" x2="79859" y2="32885"/>
                        <a14:foregroundMark x1="79507" y1="34375" x2="80352" y2="41394"/>
                        <a14:foregroundMark x1="80376" y1="37452" x2="80376" y2="37452"/>
                        <a14:foregroundMark x1="79953" y1="57885" x2="80235" y2="62981"/>
                        <a14:foregroundMark x1="69812" y1="61875" x2="69460" y2="66923"/>
                        <a14:foregroundMark x1="66573" y1="62067" x2="66573" y2="62067"/>
                        <a14:foregroundMark x1="64460" y1="69760" x2="64460" y2="69760"/>
                        <a14:foregroundMark x1="62653" y1="60240" x2="62653" y2="60240"/>
                        <a14:foregroundMark x1="87629" y1="62788" x2="87629" y2="62788"/>
                        <a14:foregroundMark x1="90094" y1="66106" x2="90094" y2="66106"/>
                        <a14:foregroundMark x1="90141" y1="59567" x2="90141" y2="59567"/>
                        <a14:foregroundMark x1="90540" y1="57788" x2="90540" y2="57788"/>
                        <a14:foregroundMark x1="90188" y1="57933" x2="89930" y2="62596"/>
                        <a14:foregroundMark x1="89930" y1="62596" x2="90211" y2="65192"/>
                        <a14:foregroundMark x1="89953" y1="56154" x2="89953" y2="56154"/>
                      </a14:backgroundRemoval>
                    </a14:imgEffect>
                  </a14:imgLayer>
                </a14:imgProps>
              </a:ext>
            </a:extLst>
          </a:blip>
          <a:srcRect l="61307" t="30516" r="7331" b="26811"/>
          <a:stretch/>
        </p:blipFill>
        <p:spPr>
          <a:xfrm rot="20700000">
            <a:off x="1971045" y="12033985"/>
            <a:ext cx="6617321" cy="4396359"/>
          </a:xfrm>
          <a:prstGeom prst="rect">
            <a:avLst/>
          </a:prstGeom>
        </p:spPr>
      </p:pic>
      <p:pic>
        <p:nvPicPr>
          <p:cNvPr id="6" name="Picture 5" descr="A video game controller with buttons&#10;&#10;Description automatically generated with medium confidence">
            <a:extLst>
              <a:ext uri="{FF2B5EF4-FFF2-40B4-BE49-F238E27FC236}">
                <a16:creationId xmlns:a16="http://schemas.microsoft.com/office/drawing/2014/main" id="{9DE5A689-ADCF-C7AB-A372-F60499088A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1683" b="68317" l="7911" r="35681">
                        <a14:foregroundMark x1="21103" y1="33894" x2="23732" y2="38077"/>
                        <a14:foregroundMark x1="23732" y1="38077" x2="25117" y2="41923"/>
                        <a14:foregroundMark x1="25117" y1="41923" x2="23310" y2="45913"/>
                        <a14:foregroundMark x1="23310" y1="45913" x2="20915" y2="46250"/>
                        <a14:foregroundMark x1="20915" y1="46250" x2="18451" y2="45240"/>
                        <a14:foregroundMark x1="18451" y1="45240" x2="17746" y2="40577"/>
                        <a14:foregroundMark x1="17746" y1="40577" x2="18638" y2="35481"/>
                        <a14:foregroundMark x1="18638" y1="35481" x2="20962" y2="33221"/>
                        <a14:foregroundMark x1="20962" y1="33221" x2="22042" y2="34038"/>
                        <a14:foregroundMark x1="25094" y1="36394" x2="24577" y2="41298"/>
                        <a14:foregroundMark x1="24577" y1="41298" x2="25305" y2="45865"/>
                        <a14:foregroundMark x1="25305" y1="45865" x2="24272" y2="46442"/>
                        <a14:foregroundMark x1="25493" y1="33317" x2="25329" y2="38942"/>
                        <a14:foregroundMark x1="25329" y1="38942" x2="25516" y2="39231"/>
                        <a14:foregroundMark x1="29296" y1="66298" x2="31549" y2="66827"/>
                        <a14:foregroundMark x1="31549" y1="66827" x2="33732" y2="65529"/>
                        <a14:foregroundMark x1="33732" y1="65529" x2="35681" y2="62885"/>
                        <a14:foregroundMark x1="35681" y1="62885" x2="35728" y2="53173"/>
                        <a14:foregroundMark x1="35728" y1="53173" x2="33779" y2="50721"/>
                        <a14:foregroundMark x1="33779" y1="50721" x2="29202" y2="51971"/>
                        <a14:foregroundMark x1="29202" y1="51971" x2="28873" y2="61827"/>
                        <a14:foregroundMark x1="28873" y1="61827" x2="29296" y2="66298"/>
                        <a14:foregroundMark x1="32465" y1="66779" x2="34718" y2="66635"/>
                        <a14:foregroundMark x1="34718" y1="66635" x2="35493" y2="62163"/>
                        <a14:foregroundMark x1="35493" y1="62163" x2="35681" y2="51442"/>
                        <a14:foregroundMark x1="21056" y1="55192" x2="20869" y2="59615"/>
                        <a14:foregroundMark x1="12254" y1="55433" x2="11972" y2="59519"/>
                        <a14:foregroundMark x1="20329" y1="67404" x2="21432" y2="68173"/>
                        <a14:foregroundMark x1="8404" y1="56058" x2="7911" y2="59904"/>
                        <a14:foregroundMark x1="11244" y1="67212" x2="13122" y2="67596"/>
                        <a14:foregroundMark x1="21878" y1="67740" x2="22746" y2="68317"/>
                        <a14:foregroundMark x1="25516" y1="59952" x2="25258" y2="61875"/>
                        <a14:foregroundMark x1="25540" y1="62885" x2="25681" y2="64327"/>
                        <a14:foregroundMark x1="25563" y1="55481" x2="25540" y2="57788"/>
                        <a14:foregroundMark x1="14953" y1="53654" x2="15094" y2="57260"/>
                        <a14:foregroundMark x1="15070" y1="59471" x2="15047" y2="62740"/>
                        <a14:foregroundMark x1="9319" y1="67115" x2="10775" y2="67260"/>
                      </a14:backgroundRemoval>
                    </a14:imgEffect>
                  </a14:imgLayer>
                </a14:imgProps>
              </a:ext>
            </a:extLst>
          </a:blip>
          <a:srcRect l="6909" t="27509" r="62544" b="30434"/>
          <a:stretch/>
        </p:blipFill>
        <p:spPr>
          <a:xfrm rot="20700000">
            <a:off x="13289458" y="9118380"/>
            <a:ext cx="6445425" cy="433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974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3917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SNES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Alex Rossell Hayes Ph.D.</cp:lastModifiedBy>
  <cp:revision>85</cp:revision>
  <dcterms:created xsi:type="dcterms:W3CDTF">2018-03-31T22:20:45Z</dcterms:created>
  <dcterms:modified xsi:type="dcterms:W3CDTF">2025-01-24T22:12:20Z</dcterms:modified>
</cp:coreProperties>
</file>